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28"/>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Lst>
  <p:sldSz cx="12192000" cy="6858000"/>
  <p:notesSz cx="6858000" cy="9144000"/>
  <p:embeddedFontLst>
    <p:embeddedFont>
      <p:font typeface="Calibri" panose="020F0502020204030204" pitchFamily="34" charset="0"/>
      <p:regular r:id="rId29"/>
      <p:bold r:id="rId30"/>
      <p:italic r:id="rId31"/>
      <p:boldItalic r:id="rId32"/>
    </p:embeddedFont>
    <p:embeddedFont>
      <p:font typeface="Roboto" panose="02000000000000000000" pitchFamily="2" charset="0"/>
      <p:regular r:id="rId33"/>
      <p:bold r:id="rId34"/>
      <p:italic r:id="rId35"/>
      <p:boldItalic r:id="rId36"/>
    </p:embeddedFont>
    <p:embeddedFont>
      <p:font typeface="Roboto Light" panose="020F0302020204030204" pitchFamily="34" charset="0"/>
      <p:regular r:id="rId37"/>
      <p:bold r:id="rId38"/>
      <p:italic r:id="rId39"/>
      <p:boldItalic r:id="rId40"/>
    </p:embeddedFont>
    <p:embeddedFont>
      <p:font typeface="Roboto Slab" pitchFamily="2" charset="0"/>
      <p:regular r:id="rId41"/>
      <p:bold r:id="rId42"/>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43" roundtripDataSignature="AMtx7mgN3ybVkUC3d3yVFmTbD6JFDDMMhQ=="/>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8EC6B1ED-F92D-4429-83B4-80D660C1970C}">
  <a:tblStyle styleId="{8EC6B1ED-F92D-4429-83B4-80D660C1970C}" styleName="Table_0">
    <a:wholeTbl>
      <a:tcTxStyle b="off" i="off">
        <a:font>
          <a:latin typeface="Arial"/>
          <a:ea typeface="Arial"/>
          <a:cs typeface="Arial"/>
        </a:font>
        <a:schemeClr val="dk1"/>
      </a:tcTxStyle>
      <a:tcStyle>
        <a:tcBdr>
          <a:left>
            <a:ln w="9525" cap="flat" cmpd="sng">
              <a:solidFill>
                <a:srgbClr val="000000">
                  <a:alpha val="0"/>
                </a:srgbClr>
              </a:solidFill>
              <a:prstDash val="solid"/>
              <a:round/>
              <a:headEnd type="none" w="sm" len="sm"/>
              <a:tailEnd type="none" w="sm" len="sm"/>
            </a:ln>
          </a:left>
          <a:right>
            <a:ln w="9525" cap="flat" cmpd="sng">
              <a:solidFill>
                <a:srgbClr val="000000">
                  <a:alpha val="0"/>
                </a:srgbClr>
              </a:solidFill>
              <a:prstDash val="solid"/>
              <a:round/>
              <a:headEnd type="none" w="sm" len="sm"/>
              <a:tailEnd type="none" w="sm" len="sm"/>
            </a:ln>
          </a:right>
          <a:top>
            <a:ln w="9525" cap="flat" cmpd="sng">
              <a:solidFill>
                <a:srgbClr val="000000">
                  <a:alpha val="0"/>
                </a:srgbClr>
              </a:solidFill>
              <a:prstDash val="solid"/>
              <a:round/>
              <a:headEnd type="none" w="sm" len="sm"/>
              <a:tailEnd type="none" w="sm" len="sm"/>
            </a:ln>
          </a:top>
          <a:bottom>
            <a:ln w="9525" cap="flat" cmpd="sng">
              <a:solidFill>
                <a:srgbClr val="000000">
                  <a:alpha val="0"/>
                </a:srgbClr>
              </a:solidFill>
              <a:prstDash val="solid"/>
              <a:round/>
              <a:headEnd type="none" w="sm" len="sm"/>
              <a:tailEnd type="none" w="sm" len="sm"/>
            </a:ln>
          </a:bottom>
          <a:insideH>
            <a:ln w="9525" cap="flat" cmpd="sng">
              <a:solidFill>
                <a:srgbClr val="000000">
                  <a:alpha val="0"/>
                </a:srgbClr>
              </a:solidFill>
              <a:prstDash val="solid"/>
              <a:round/>
              <a:headEnd type="none" w="sm" len="sm"/>
              <a:tailEnd type="none" w="sm" len="sm"/>
            </a:ln>
          </a:insideH>
          <a:insideV>
            <a:ln w="9525" cap="flat" cmpd="sng">
              <a:solidFill>
                <a:srgbClr val="000000">
                  <a:alpha val="0"/>
                </a:srgbClr>
              </a:solidFill>
              <a:prstDash val="solid"/>
              <a:round/>
              <a:headEnd type="none" w="sm" len="sm"/>
              <a:tailEnd type="none" w="sm" len="sm"/>
            </a:ln>
          </a:insideV>
        </a:tcBdr>
        <a:fill>
          <a:solidFill>
            <a:srgbClr val="FFFFFF">
              <a:alpha val="0"/>
            </a:srgbClr>
          </a:solidFill>
        </a:fill>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31"/>
    <p:restoredTop sz="94694"/>
  </p:normalViewPr>
  <p:slideViewPr>
    <p:cSldViewPr snapToGrid="0">
      <p:cViewPr varScale="1">
        <p:scale>
          <a:sx n="121" d="100"/>
          <a:sy n="121" d="100"/>
        </p:scale>
        <p:origin x="304" y="17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11.fntdata"/><Relationship Id="rId21" Type="http://schemas.openxmlformats.org/officeDocument/2006/relationships/slide" Target="slides/slide20.xml"/><Relationship Id="rId34" Type="http://schemas.openxmlformats.org/officeDocument/2006/relationships/font" Target="fonts/font6.fntdata"/><Relationship Id="rId42" Type="http://schemas.openxmlformats.org/officeDocument/2006/relationships/font" Target="fonts/font14.fntdata"/><Relationship Id="rId47"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font" Target="fonts/font1.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4.fntdata"/><Relationship Id="rId37" Type="http://schemas.openxmlformats.org/officeDocument/2006/relationships/font" Target="fonts/font9.fntdata"/><Relationship Id="rId40" Type="http://schemas.openxmlformats.org/officeDocument/2006/relationships/font" Target="fonts/font12.fntdata"/><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36" Type="http://schemas.openxmlformats.org/officeDocument/2006/relationships/font" Target="fonts/font8.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3.fntdata"/><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font" Target="fonts/font2.fntdata"/><Relationship Id="rId35" Type="http://schemas.openxmlformats.org/officeDocument/2006/relationships/font" Target="fonts/font7.fntdata"/><Relationship Id="rId43" Type="http://customschemas.google.com/relationships/presentationmetadata" Target="metadata"/><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5.fntdata"/><Relationship Id="rId38" Type="http://schemas.openxmlformats.org/officeDocument/2006/relationships/font" Target="fonts/font10.fntdata"/><Relationship Id="rId46"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font" Target="fonts/font13.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nl-NL"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3" Type="http://schemas.openxmlformats.org/officeDocument/2006/relationships/hyperlink" Target="https://arxiv.org/pdf/2205.10267.pdf" TargetMode="External"/><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01"/>
        <p:cNvGrpSpPr/>
        <p:nvPr/>
      </p:nvGrpSpPr>
      <p:grpSpPr>
        <a:xfrm>
          <a:off x="0" y="0"/>
          <a:ext cx="0" cy="0"/>
          <a:chOff x="0" y="0"/>
          <a:chExt cx="0" cy="0"/>
        </a:xfrm>
      </p:grpSpPr>
      <p:sp>
        <p:nvSpPr>
          <p:cNvPr id="1602" name="Google Shape;1602;p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603" name="Google Shape;1603;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22"/>
        <p:cNvGrpSpPr/>
        <p:nvPr/>
      </p:nvGrpSpPr>
      <p:grpSpPr>
        <a:xfrm>
          <a:off x="0" y="0"/>
          <a:ext cx="0" cy="0"/>
          <a:chOff x="0" y="0"/>
          <a:chExt cx="0" cy="0"/>
        </a:xfrm>
      </p:grpSpPr>
      <p:sp>
        <p:nvSpPr>
          <p:cNvPr id="1723" name="Google Shape;1723;p9: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724" name="Google Shape;1724;p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45"/>
        <p:cNvGrpSpPr/>
        <p:nvPr/>
      </p:nvGrpSpPr>
      <p:grpSpPr>
        <a:xfrm>
          <a:off x="0" y="0"/>
          <a:ext cx="0" cy="0"/>
          <a:chOff x="0" y="0"/>
          <a:chExt cx="0" cy="0"/>
        </a:xfrm>
      </p:grpSpPr>
      <p:sp>
        <p:nvSpPr>
          <p:cNvPr id="1746" name="Google Shape;1746;p1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47" name="Google Shape;1747;p1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nl-NL" sz="1200" b="1"/>
              <a:t>We consider documentation and best practices for research data &amp; software management as two pillars of reproducible teaching framework</a:t>
            </a:r>
            <a:endParaRPr/>
          </a:p>
        </p:txBody>
      </p:sp>
      <p:sp>
        <p:nvSpPr>
          <p:cNvPr id="1748" name="Google Shape;1748;p1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nl-NL"/>
              <a:t>11</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57"/>
        <p:cNvGrpSpPr/>
        <p:nvPr/>
      </p:nvGrpSpPr>
      <p:grpSpPr>
        <a:xfrm>
          <a:off x="0" y="0"/>
          <a:ext cx="0" cy="0"/>
          <a:chOff x="0" y="0"/>
          <a:chExt cx="0" cy="0"/>
        </a:xfrm>
      </p:grpSpPr>
      <p:sp>
        <p:nvSpPr>
          <p:cNvPr id="1758" name="Google Shape;1758;p1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59" name="Google Shape;1759;p1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nl-NL" sz="1200">
                <a:solidFill>
                  <a:schemeClr val="dk1"/>
                </a:solidFill>
                <a:latin typeface="Calibri"/>
                <a:ea typeface="Calibri"/>
                <a:cs typeface="Calibri"/>
                <a:sym typeface="Calibri"/>
              </a:rPr>
              <a:t>The course consists of six modules distributed over three weeks. That is, each week contains two modules. We’re already in Week 1, Module 1, for which you had to watch the “Why care about RDM” video presentation and participate in this virtual class. After this class, you’ll have to complete Module 2, which is a self-study module. In self-paced modules you have to go through the materials by yourself, complete the activities and participate in the discussion forum at your own speed. But, make sure you meet the deadlines of the course! You can find a detailed listing of deadlines in the section ‘Course schedule’.</a:t>
            </a:r>
            <a:endParaRPr/>
          </a:p>
          <a:p>
            <a:pPr marL="0" marR="0" lvl="0" indent="0" algn="l" rtl="0">
              <a:lnSpc>
                <a:spcPct val="100000"/>
              </a:lnSpc>
              <a:spcBef>
                <a:spcPts val="0"/>
              </a:spcBef>
              <a:spcAft>
                <a:spcPts val="0"/>
              </a:spcAft>
              <a:buClr>
                <a:schemeClr val="dk1"/>
              </a:buClr>
              <a:buSzPts val="1200"/>
              <a:buFont typeface="Calibri"/>
              <a:buNone/>
            </a:pPr>
            <a:r>
              <a:rPr lang="nl-NL" sz="1200">
                <a:solidFill>
                  <a:schemeClr val="dk1"/>
                </a:solidFill>
                <a:latin typeface="Calibri"/>
                <a:ea typeface="Calibri"/>
                <a:cs typeface="Calibri"/>
                <a:sym typeface="Calibri"/>
              </a:rPr>
              <a:t>In Week 2, which starts on Thursday, you’ll learn about the FAIR data principles and how to make your own data FAIR. We’ll also meet in a virtual class as part of Module 4.</a:t>
            </a:r>
            <a:endParaRPr/>
          </a:p>
          <a:p>
            <a:pPr marL="0" marR="0" lvl="0" indent="0" algn="l" rtl="0">
              <a:lnSpc>
                <a:spcPct val="100000"/>
              </a:lnSpc>
              <a:spcBef>
                <a:spcPts val="0"/>
              </a:spcBef>
              <a:spcAft>
                <a:spcPts val="0"/>
              </a:spcAft>
              <a:buClr>
                <a:schemeClr val="dk1"/>
              </a:buClr>
              <a:buSzPts val="1200"/>
              <a:buFont typeface="Calibri"/>
              <a:buNone/>
            </a:pPr>
            <a:r>
              <a:rPr lang="nl-NL" sz="1200">
                <a:solidFill>
                  <a:schemeClr val="dk1"/>
                </a:solidFill>
                <a:latin typeface="Calibri"/>
                <a:ea typeface="Calibri"/>
                <a:cs typeface="Calibri"/>
                <a:sym typeface="Calibri"/>
              </a:rPr>
              <a:t>And finally, in Week 3, you’ll learn how to plan for RDM and we’ll meet for one last virtual class</a:t>
            </a:r>
            <a:endParaRPr/>
          </a:p>
        </p:txBody>
      </p:sp>
      <p:sp>
        <p:nvSpPr>
          <p:cNvPr id="1760" name="Google Shape;1760;p1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nl-NL"/>
              <a:t>12</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4"/>
        <p:cNvGrpSpPr/>
        <p:nvPr/>
      </p:nvGrpSpPr>
      <p:grpSpPr>
        <a:xfrm>
          <a:off x="0" y="0"/>
          <a:ext cx="0" cy="0"/>
          <a:chOff x="0" y="0"/>
          <a:chExt cx="0" cy="0"/>
        </a:xfrm>
      </p:grpSpPr>
      <p:sp>
        <p:nvSpPr>
          <p:cNvPr id="1765" name="Google Shape;1765;p1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766" name="Google Shape;1766;p1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75"/>
        <p:cNvGrpSpPr/>
        <p:nvPr/>
      </p:nvGrpSpPr>
      <p:grpSpPr>
        <a:xfrm>
          <a:off x="0" y="0"/>
          <a:ext cx="0" cy="0"/>
          <a:chOff x="0" y="0"/>
          <a:chExt cx="0" cy="0"/>
        </a:xfrm>
      </p:grpSpPr>
      <p:sp>
        <p:nvSpPr>
          <p:cNvPr id="1776" name="Google Shape;1776;p1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77" name="Google Shape;1777;p1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778" name="Google Shape;1778;p1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nl-NL"/>
              <a:t>14</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90"/>
        <p:cNvGrpSpPr/>
        <p:nvPr/>
      </p:nvGrpSpPr>
      <p:grpSpPr>
        <a:xfrm>
          <a:off x="0" y="0"/>
          <a:ext cx="0" cy="0"/>
          <a:chOff x="0" y="0"/>
          <a:chExt cx="0" cy="0"/>
        </a:xfrm>
      </p:grpSpPr>
      <p:sp>
        <p:nvSpPr>
          <p:cNvPr id="1791" name="Google Shape;1791;p1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92" name="Google Shape;1792;p1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nl-NL" sz="1200">
                <a:solidFill>
                  <a:srgbClr val="FFC000"/>
                </a:solidFill>
              </a:rPr>
              <a:t>Actionable</a:t>
            </a:r>
            <a:r>
              <a:rPr lang="nl-NL" sz="1200"/>
              <a:t> pedagogical tool</a:t>
            </a:r>
            <a:endParaRPr/>
          </a:p>
        </p:txBody>
      </p:sp>
      <p:sp>
        <p:nvSpPr>
          <p:cNvPr id="1793" name="Google Shape;1793;p1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nl-NL"/>
              <a:t>15</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99"/>
        <p:cNvGrpSpPr/>
        <p:nvPr/>
      </p:nvGrpSpPr>
      <p:grpSpPr>
        <a:xfrm>
          <a:off x="0" y="0"/>
          <a:ext cx="0" cy="0"/>
          <a:chOff x="0" y="0"/>
          <a:chExt cx="0" cy="0"/>
        </a:xfrm>
      </p:grpSpPr>
      <p:sp>
        <p:nvSpPr>
          <p:cNvPr id="1800" name="Google Shape;1800;p1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01" name="Google Shape;1801;p1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nl-NL" sz="1200">
                <a:solidFill>
                  <a:schemeClr val="dk1"/>
                </a:solidFill>
                <a:latin typeface="Calibri"/>
                <a:ea typeface="Calibri"/>
                <a:cs typeface="Calibri"/>
                <a:sym typeface="Calibri"/>
              </a:rPr>
              <a:t>Along the course we will be working on the assignment called Data Flow Map, which you could think as kind of mind map (click)</a:t>
            </a: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nl-NL" sz="1200">
                <a:solidFill>
                  <a:schemeClr val="dk1"/>
                </a:solidFill>
                <a:latin typeface="Calibri"/>
                <a:ea typeface="Calibri"/>
                <a:cs typeface="Calibri"/>
                <a:sym typeface="Calibri"/>
              </a:rPr>
              <a:t>Building a Data Flow Map should help you reflect about the data you will be collecting or producing within your project (click)</a:t>
            </a: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nl-NL" sz="1200">
                <a:solidFill>
                  <a:schemeClr val="dk1"/>
                </a:solidFill>
                <a:latin typeface="Calibri"/>
                <a:ea typeface="Calibri"/>
                <a:cs typeface="Calibri"/>
                <a:sym typeface="Calibri"/>
              </a:rPr>
              <a:t>It will allow you to apply the concepts and best practices you will learn to the data of your own project (click)</a:t>
            </a: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nl-NL" sz="1200">
                <a:solidFill>
                  <a:schemeClr val="dk1"/>
                </a:solidFill>
                <a:latin typeface="Calibri"/>
                <a:ea typeface="Calibri"/>
                <a:cs typeface="Calibri"/>
                <a:sym typeface="Calibri"/>
              </a:rPr>
              <a:t>It will help you to prepare a good plan for managing the research data and code of your project. We will provide more specific information about it when the time for the assignment comes. (click)</a:t>
            </a:r>
            <a:endParaRPr sz="1200">
              <a:solidFill>
                <a:schemeClr val="dk1"/>
              </a:solidFill>
              <a:latin typeface="Calibri"/>
              <a:ea typeface="Calibri"/>
              <a:cs typeface="Calibri"/>
              <a:sym typeface="Calibri"/>
            </a:endParaRPr>
          </a:p>
        </p:txBody>
      </p:sp>
      <p:sp>
        <p:nvSpPr>
          <p:cNvPr id="1802" name="Google Shape;1802;p1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nl-NL"/>
              <a:t>16</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10"/>
        <p:cNvGrpSpPr/>
        <p:nvPr/>
      </p:nvGrpSpPr>
      <p:grpSpPr>
        <a:xfrm>
          <a:off x="0" y="0"/>
          <a:ext cx="0" cy="0"/>
          <a:chOff x="0" y="0"/>
          <a:chExt cx="0" cy="0"/>
        </a:xfrm>
      </p:grpSpPr>
      <p:sp>
        <p:nvSpPr>
          <p:cNvPr id="1811" name="Google Shape;1811;p16: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812" name="Google Shape;1812;p1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19"/>
        <p:cNvGrpSpPr/>
        <p:nvPr/>
      </p:nvGrpSpPr>
      <p:grpSpPr>
        <a:xfrm>
          <a:off x="0" y="0"/>
          <a:ext cx="0" cy="0"/>
          <a:chOff x="0" y="0"/>
          <a:chExt cx="0" cy="0"/>
        </a:xfrm>
      </p:grpSpPr>
      <p:sp>
        <p:nvSpPr>
          <p:cNvPr id="1820" name="Google Shape;1820;p17: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821" name="Google Shape;1821;p1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29"/>
        <p:cNvGrpSpPr/>
        <p:nvPr/>
      </p:nvGrpSpPr>
      <p:grpSpPr>
        <a:xfrm>
          <a:off x="0" y="0"/>
          <a:ext cx="0" cy="0"/>
          <a:chOff x="0" y="0"/>
          <a:chExt cx="0" cy="0"/>
        </a:xfrm>
      </p:grpSpPr>
      <p:sp>
        <p:nvSpPr>
          <p:cNvPr id="1830" name="Google Shape;1830;p18: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831" name="Google Shape;1831;p1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11"/>
        <p:cNvGrpSpPr/>
        <p:nvPr/>
      </p:nvGrpSpPr>
      <p:grpSpPr>
        <a:xfrm>
          <a:off x="0" y="0"/>
          <a:ext cx="0" cy="0"/>
          <a:chOff x="0" y="0"/>
          <a:chExt cx="0" cy="0"/>
        </a:xfrm>
      </p:grpSpPr>
      <p:sp>
        <p:nvSpPr>
          <p:cNvPr id="1612" name="Google Shape;1612;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13" name="Google Shape;1613;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1F497D"/>
              </a:buClr>
              <a:buSzPts val="1200"/>
              <a:buFont typeface="Roboto"/>
              <a:buNone/>
            </a:pPr>
            <a:r>
              <a:rPr lang="nl-NL" sz="1200" i="1">
                <a:solidFill>
                  <a:srgbClr val="1F497D"/>
                </a:solidFill>
                <a:latin typeface="Roboto"/>
                <a:ea typeface="Roboto"/>
                <a:cs typeface="Roboto"/>
                <a:sym typeface="Roboto"/>
              </a:rPr>
              <a:t>“My role in </a:t>
            </a:r>
            <a:r>
              <a:rPr lang="nl-NL" sz="1200" b="1" i="1">
                <a:solidFill>
                  <a:srgbClr val="1F497D"/>
                </a:solidFill>
                <a:latin typeface="Roboto"/>
                <a:ea typeface="Roboto"/>
                <a:cs typeface="Roboto"/>
                <a:sym typeface="Roboto"/>
              </a:rPr>
              <a:t>TU Delft University </a:t>
            </a:r>
            <a:r>
              <a:rPr lang="nl-NL" sz="1200" i="1">
                <a:solidFill>
                  <a:srgbClr val="1F497D"/>
                </a:solidFill>
                <a:latin typeface="Roboto"/>
                <a:ea typeface="Roboto"/>
                <a:cs typeface="Roboto"/>
                <a:sym typeface="Roboto"/>
              </a:rPr>
              <a:t>focuses on teaching data and software management” – here about the team – Maribel, Paula and RDS team</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a:p>
        </p:txBody>
      </p:sp>
      <p:sp>
        <p:nvSpPr>
          <p:cNvPr id="1614" name="Google Shape;1614;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nl-NL" sz="1200" b="0" i="0" u="none" strike="noStrike" cap="none">
                <a:solidFill>
                  <a:srgbClr val="000000"/>
                </a:solidFill>
                <a:latin typeface="Calibri"/>
                <a:ea typeface="Calibri"/>
                <a:cs typeface="Calibri"/>
                <a:sym typeface="Calibri"/>
              </a:rPr>
              <a:t>2</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42"/>
        <p:cNvGrpSpPr/>
        <p:nvPr/>
      </p:nvGrpSpPr>
      <p:grpSpPr>
        <a:xfrm>
          <a:off x="0" y="0"/>
          <a:ext cx="0" cy="0"/>
          <a:chOff x="0" y="0"/>
          <a:chExt cx="0" cy="0"/>
        </a:xfrm>
      </p:grpSpPr>
      <p:sp>
        <p:nvSpPr>
          <p:cNvPr id="1843" name="Google Shape;1843;p19: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844" name="Google Shape;1844;p1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50"/>
        <p:cNvGrpSpPr/>
        <p:nvPr/>
      </p:nvGrpSpPr>
      <p:grpSpPr>
        <a:xfrm>
          <a:off x="0" y="0"/>
          <a:ext cx="0" cy="0"/>
          <a:chOff x="0" y="0"/>
          <a:chExt cx="0" cy="0"/>
        </a:xfrm>
      </p:grpSpPr>
      <p:sp>
        <p:nvSpPr>
          <p:cNvPr id="1851" name="Google Shape;1851;p20: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852" name="Google Shape;1852;p2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73"/>
        <p:cNvGrpSpPr/>
        <p:nvPr/>
      </p:nvGrpSpPr>
      <p:grpSpPr>
        <a:xfrm>
          <a:off x="0" y="0"/>
          <a:ext cx="0" cy="0"/>
          <a:chOff x="0" y="0"/>
          <a:chExt cx="0" cy="0"/>
        </a:xfrm>
      </p:grpSpPr>
      <p:sp>
        <p:nvSpPr>
          <p:cNvPr id="1874" name="Google Shape;1874;p2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875" name="Google Shape;1875;p2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82"/>
        <p:cNvGrpSpPr/>
        <p:nvPr/>
      </p:nvGrpSpPr>
      <p:grpSpPr>
        <a:xfrm>
          <a:off x="0" y="0"/>
          <a:ext cx="0" cy="0"/>
          <a:chOff x="0" y="0"/>
          <a:chExt cx="0" cy="0"/>
        </a:xfrm>
      </p:grpSpPr>
      <p:sp>
        <p:nvSpPr>
          <p:cNvPr id="1883" name="Google Shape;1883;p2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84" name="Google Shape;1884;p2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nl-NL"/>
              <a:t>Hi, an interesting article about reproducibility of the First Image of a Black Hole in the Galaxy M87 from the Event Horizon Telescope (EHT) Collaboration:</a:t>
            </a:r>
            <a:endParaRPr/>
          </a:p>
          <a:p>
            <a:pPr marL="0" lvl="0" indent="0" algn="l" rtl="0">
              <a:spcBef>
                <a:spcPts val="0"/>
              </a:spcBef>
              <a:spcAft>
                <a:spcPts val="0"/>
              </a:spcAft>
              <a:buNone/>
            </a:pPr>
            <a:r>
              <a:rPr lang="nl-NL" u="sng">
                <a:solidFill>
                  <a:schemeClr val="hlink"/>
                </a:solidFill>
                <a:hlinkClick r:id="rId3"/>
              </a:rPr>
              <a:t>https://arxiv.org/pdf/2205.10267.pdf</a:t>
            </a:r>
            <a:endParaRPr/>
          </a:p>
          <a:p>
            <a:pPr marL="0" lvl="0" indent="0" algn="l" rtl="0">
              <a:spcBef>
                <a:spcPts val="0"/>
              </a:spcBef>
              <a:spcAft>
                <a:spcPts val="0"/>
              </a:spcAft>
              <a:buNone/>
            </a:pPr>
            <a:r>
              <a:rPr lang="nl-NL"/>
              <a:t>The authors  qualitatively reproduce the results using scripts provided and quantitatively reproduce results that are similar to those presented by the collaboration. I recommend to check it out, especially the figures for data flow pipelines.</a:t>
            </a:r>
            <a:endParaRPr/>
          </a:p>
          <a:p>
            <a:pPr marL="0" lvl="0" indent="0" algn="l" rtl="0">
              <a:spcBef>
                <a:spcPts val="0"/>
              </a:spcBef>
              <a:spcAft>
                <a:spcPts val="0"/>
              </a:spcAft>
              <a:buNone/>
            </a:pPr>
            <a:r>
              <a:rPr lang="nl-NL"/>
              <a:t>There is also a nice netflix documentary about this project and some issue they had when trying to capture, visualise and reproduce the first image of black hole (that's why I got in the topic): </a:t>
            </a:r>
            <a:endParaRPr/>
          </a:p>
          <a:p>
            <a:pPr marL="0" lvl="0" indent="0" algn="l" rtl="0">
              <a:spcBef>
                <a:spcPts val="0"/>
              </a:spcBef>
              <a:spcAft>
                <a:spcPts val="0"/>
              </a:spcAft>
              <a:buNone/>
            </a:pPr>
            <a:endParaRPr/>
          </a:p>
        </p:txBody>
      </p:sp>
      <p:sp>
        <p:nvSpPr>
          <p:cNvPr id="1885" name="Google Shape;1885;p2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nl-NL"/>
              <a:t>23</a:t>
            </a:fld>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96"/>
        <p:cNvGrpSpPr/>
        <p:nvPr/>
      </p:nvGrpSpPr>
      <p:grpSpPr>
        <a:xfrm>
          <a:off x="0" y="0"/>
          <a:ext cx="0" cy="0"/>
          <a:chOff x="0" y="0"/>
          <a:chExt cx="0" cy="0"/>
        </a:xfrm>
      </p:grpSpPr>
      <p:sp>
        <p:nvSpPr>
          <p:cNvPr id="1897" name="Google Shape;1897;p2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898" name="Google Shape;1898;p2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13"/>
        <p:cNvGrpSpPr/>
        <p:nvPr/>
      </p:nvGrpSpPr>
      <p:grpSpPr>
        <a:xfrm>
          <a:off x="0" y="0"/>
          <a:ext cx="0" cy="0"/>
          <a:chOff x="0" y="0"/>
          <a:chExt cx="0" cy="0"/>
        </a:xfrm>
      </p:grpSpPr>
      <p:sp>
        <p:nvSpPr>
          <p:cNvPr id="1914" name="Google Shape;1914;p2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915" name="Google Shape;1915;p2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23"/>
        <p:cNvGrpSpPr/>
        <p:nvPr/>
      </p:nvGrpSpPr>
      <p:grpSpPr>
        <a:xfrm>
          <a:off x="0" y="0"/>
          <a:ext cx="0" cy="0"/>
          <a:chOff x="0" y="0"/>
          <a:chExt cx="0" cy="0"/>
        </a:xfrm>
      </p:grpSpPr>
      <p:sp>
        <p:nvSpPr>
          <p:cNvPr id="1924" name="Google Shape;1924;p25: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925" name="Google Shape;1925;p2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23"/>
        <p:cNvGrpSpPr/>
        <p:nvPr/>
      </p:nvGrpSpPr>
      <p:grpSpPr>
        <a:xfrm>
          <a:off x="0" y="0"/>
          <a:ext cx="0" cy="0"/>
          <a:chOff x="0" y="0"/>
          <a:chExt cx="0" cy="0"/>
        </a:xfrm>
      </p:grpSpPr>
      <p:sp>
        <p:nvSpPr>
          <p:cNvPr id="1624" name="Google Shape;1624;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625" name="Google Shape;1625;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33"/>
        <p:cNvGrpSpPr/>
        <p:nvPr/>
      </p:nvGrpSpPr>
      <p:grpSpPr>
        <a:xfrm>
          <a:off x="0" y="0"/>
          <a:ext cx="0" cy="0"/>
          <a:chOff x="0" y="0"/>
          <a:chExt cx="0" cy="0"/>
        </a:xfrm>
      </p:grpSpPr>
      <p:sp>
        <p:nvSpPr>
          <p:cNvPr id="1634" name="Google Shape;1634;p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35" name="Google Shape;1635;p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nl-NL"/>
              <a:t>Some context</a:t>
            </a:r>
            <a:endParaRPr/>
          </a:p>
        </p:txBody>
      </p:sp>
      <p:sp>
        <p:nvSpPr>
          <p:cNvPr id="1636" name="Google Shape;1636;p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nl-NL"/>
              <a:t>4</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43"/>
        <p:cNvGrpSpPr/>
        <p:nvPr/>
      </p:nvGrpSpPr>
      <p:grpSpPr>
        <a:xfrm>
          <a:off x="0" y="0"/>
          <a:ext cx="0" cy="0"/>
          <a:chOff x="0" y="0"/>
          <a:chExt cx="0" cy="0"/>
        </a:xfrm>
      </p:grpSpPr>
      <p:sp>
        <p:nvSpPr>
          <p:cNvPr id="1644" name="Google Shape;1644;p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45" name="Google Shape;1645;p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nl-NL"/>
              <a:t>We see this goal as consistent with the first strategic theme of the library, that of Open Science, as it provides the knowledge and skills necessary to make Open Science a reality. Open Science is an important way to spread TU Delft’s mission to deliver Science to Society. With Open Science we wish to make scientific knowledge accessible, free of charge to all users and online. In this way new ideas spread faster and wider which in turn lead to new research. We support our researchers in doing all that is necessary to be part of Open Science</a:t>
            </a:r>
            <a:endParaRPr/>
          </a:p>
          <a:p>
            <a:pPr marL="0" lvl="0" indent="0" algn="l" rtl="0">
              <a:spcBef>
                <a:spcPts val="0"/>
              </a:spcBef>
              <a:spcAft>
                <a:spcPts val="0"/>
              </a:spcAft>
              <a:buNone/>
            </a:pPr>
            <a:endParaRPr/>
          </a:p>
        </p:txBody>
      </p:sp>
      <p:sp>
        <p:nvSpPr>
          <p:cNvPr id="1646" name="Google Shape;1646;p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nl-NL"/>
              <a:t>5</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55"/>
        <p:cNvGrpSpPr/>
        <p:nvPr/>
      </p:nvGrpSpPr>
      <p:grpSpPr>
        <a:xfrm>
          <a:off x="0" y="0"/>
          <a:ext cx="0" cy="0"/>
          <a:chOff x="0" y="0"/>
          <a:chExt cx="0" cy="0"/>
        </a:xfrm>
      </p:grpSpPr>
      <p:sp>
        <p:nvSpPr>
          <p:cNvPr id="1656" name="Google Shape;1656;g253bafb1d7a_0_1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57" name="Google Shape;1657;g253bafb1d7a_0_1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nl-NL"/>
              <a:t>Some context</a:t>
            </a:r>
            <a:endParaRPr/>
          </a:p>
        </p:txBody>
      </p:sp>
      <p:sp>
        <p:nvSpPr>
          <p:cNvPr id="1658" name="Google Shape;1658;g253bafb1d7a_0_16: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nl-NL"/>
              <a:t>6</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64"/>
        <p:cNvGrpSpPr/>
        <p:nvPr/>
      </p:nvGrpSpPr>
      <p:grpSpPr>
        <a:xfrm>
          <a:off x="0" y="0"/>
          <a:ext cx="0" cy="0"/>
          <a:chOff x="0" y="0"/>
          <a:chExt cx="0" cy="0"/>
        </a:xfrm>
      </p:grpSpPr>
      <p:sp>
        <p:nvSpPr>
          <p:cNvPr id="1665" name="Google Shape;1665;g253bafb1d7a_0_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66" name="Google Shape;1666;g253bafb1d7a_0_5: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nl-NL"/>
              <a:t>as part of the education and skills development of students and researchers. The different levels (from bottom to top) increases the specificity of the content from considering data into a general context (e.g. open science) to skills that apply to a specific data type or a research discipline. where participants learn and acquire skills, and knowledge and activities like roadshows and presentations aimed for creating awareness on certain topics, this project focuses exclusively on training. Main goals for 2023: to identify skills relevant to all open science fields within the OSP and map existing training opportunities and gaps that address these skills. </a:t>
            </a:r>
            <a:endParaRPr/>
          </a:p>
        </p:txBody>
      </p:sp>
      <p:sp>
        <p:nvSpPr>
          <p:cNvPr id="1667" name="Google Shape;1667;g253bafb1d7a_0_5: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nl-NL"/>
              <a:t>7</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6"/>
        <p:cNvGrpSpPr/>
        <p:nvPr/>
      </p:nvGrpSpPr>
      <p:grpSpPr>
        <a:xfrm>
          <a:off x="0" y="0"/>
          <a:ext cx="0" cy="0"/>
          <a:chOff x="0" y="0"/>
          <a:chExt cx="0" cy="0"/>
        </a:xfrm>
      </p:grpSpPr>
      <p:sp>
        <p:nvSpPr>
          <p:cNvPr id="1677" name="Google Shape;1677;p7: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678" name="Google Shape;1678;p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14"/>
        <p:cNvGrpSpPr/>
        <p:nvPr/>
      </p:nvGrpSpPr>
      <p:grpSpPr>
        <a:xfrm>
          <a:off x="0" y="0"/>
          <a:ext cx="0" cy="0"/>
          <a:chOff x="0" y="0"/>
          <a:chExt cx="0" cy="0"/>
        </a:xfrm>
      </p:grpSpPr>
      <p:sp>
        <p:nvSpPr>
          <p:cNvPr id="1715" name="Google Shape;1715;p8: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nl-NL"/>
              <a:t>Main focus</a:t>
            </a:r>
            <a:endParaRPr/>
          </a:p>
        </p:txBody>
      </p:sp>
      <p:sp>
        <p:nvSpPr>
          <p:cNvPr id="1716" name="Google Shape;1716;p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1_Titelpagina">
  <p:cSld name="1_Titelpagina">
    <p:spTree>
      <p:nvGrpSpPr>
        <p:cNvPr id="1" name="Shape 52"/>
        <p:cNvGrpSpPr/>
        <p:nvPr/>
      </p:nvGrpSpPr>
      <p:grpSpPr>
        <a:xfrm>
          <a:off x="0" y="0"/>
          <a:ext cx="0" cy="0"/>
          <a:chOff x="0" y="0"/>
          <a:chExt cx="0" cy="0"/>
        </a:xfrm>
      </p:grpSpPr>
      <p:sp>
        <p:nvSpPr>
          <p:cNvPr id="53" name="Google Shape;53;p27"/>
          <p:cNvSpPr/>
          <p:nvPr/>
        </p:nvSpPr>
        <p:spPr>
          <a:xfrm>
            <a:off x="-10750" y="0"/>
            <a:ext cx="12202750" cy="6858000"/>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54" name="Google Shape;54;p27"/>
          <p:cNvSpPr txBox="1">
            <a:spLocks noGrp="1"/>
          </p:cNvSpPr>
          <p:nvPr>
            <p:ph type="title"/>
          </p:nvPr>
        </p:nvSpPr>
        <p:spPr>
          <a:xfrm>
            <a:off x="2153413" y="3879852"/>
            <a:ext cx="9358256" cy="1621063"/>
          </a:xfrm>
          <a:prstGeom prst="rect">
            <a:avLst/>
          </a:prstGeom>
          <a:noFill/>
          <a:ln>
            <a:noFill/>
          </a:ln>
        </p:spPr>
        <p:txBody>
          <a:bodyPr spcFirstLastPara="1" wrap="square" lIns="0" tIns="0" rIns="0" bIns="0" anchor="b" anchorCtr="0">
            <a:noAutofit/>
          </a:bodyPr>
          <a:lstStyle>
            <a:lvl1pPr lvl="0" algn="r">
              <a:lnSpc>
                <a:spcPct val="90000"/>
              </a:lnSpc>
              <a:spcBef>
                <a:spcPts val="0"/>
              </a:spcBef>
              <a:spcAft>
                <a:spcPts val="0"/>
              </a:spcAft>
              <a:buClr>
                <a:schemeClr val="lt1"/>
              </a:buClr>
              <a:buSzPts val="3800"/>
              <a:buFont typeface="Roboto Slab"/>
              <a:buNone/>
              <a:defRPr sz="3800">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5" name="Google Shape;55;p27"/>
          <p:cNvSpPr txBox="1">
            <a:spLocks noGrp="1"/>
          </p:cNvSpPr>
          <p:nvPr>
            <p:ph type="subTitle" idx="1"/>
          </p:nvPr>
        </p:nvSpPr>
        <p:spPr>
          <a:xfrm>
            <a:off x="7782466" y="5664394"/>
            <a:ext cx="3729203" cy="248472"/>
          </a:xfrm>
          <a:prstGeom prst="rect">
            <a:avLst/>
          </a:prstGeom>
          <a:noFill/>
          <a:ln>
            <a:noFill/>
          </a:ln>
        </p:spPr>
        <p:txBody>
          <a:bodyPr spcFirstLastPara="1" wrap="square" lIns="0" tIns="0" rIns="0" bIns="0" anchor="ctr" anchorCtr="0">
            <a:noAutofit/>
          </a:bodyPr>
          <a:lstStyle>
            <a:lvl1pPr lvl="0" algn="r">
              <a:lnSpc>
                <a:spcPct val="90000"/>
              </a:lnSpc>
              <a:spcBef>
                <a:spcPts val="0"/>
              </a:spcBef>
              <a:spcAft>
                <a:spcPts val="0"/>
              </a:spcAft>
              <a:buSzPts val="1600"/>
              <a:buNone/>
              <a:defRPr sz="1600" b="1">
                <a:solidFill>
                  <a:schemeClr val="lt1"/>
                </a:solidFill>
              </a:defRPr>
            </a:lvl1pPr>
            <a:lvl2pPr lvl="1" algn="ctr">
              <a:lnSpc>
                <a:spcPct val="90000"/>
              </a:lnSpc>
              <a:spcBef>
                <a:spcPts val="1200"/>
              </a:spcBef>
              <a:spcAft>
                <a:spcPts val="0"/>
              </a:spcAft>
              <a:buSzPts val="2000"/>
              <a:buNone/>
              <a:defRPr sz="2000"/>
            </a:lvl2pPr>
            <a:lvl3pPr lvl="2" algn="ctr">
              <a:lnSpc>
                <a:spcPct val="90000"/>
              </a:lnSpc>
              <a:spcBef>
                <a:spcPts val="1200"/>
              </a:spcBef>
              <a:spcAft>
                <a:spcPts val="0"/>
              </a:spcAft>
              <a:buSzPts val="1530"/>
              <a:buNone/>
              <a:defRPr sz="1800"/>
            </a:lvl3pPr>
            <a:lvl4pPr lvl="3" algn="ctr">
              <a:lnSpc>
                <a:spcPct val="90000"/>
              </a:lnSpc>
              <a:spcBef>
                <a:spcPts val="1200"/>
              </a:spcBef>
              <a:spcAft>
                <a:spcPts val="0"/>
              </a:spcAft>
              <a:buClr>
                <a:schemeClr val="accent1"/>
              </a:buClr>
              <a:buSzPts val="1600"/>
              <a:buNone/>
              <a:defRPr sz="1600"/>
            </a:lvl4pPr>
            <a:lvl5pPr lvl="4" algn="ctr">
              <a:lnSpc>
                <a:spcPct val="90000"/>
              </a:lnSpc>
              <a:spcBef>
                <a:spcPts val="1200"/>
              </a:spcBef>
              <a:spcAft>
                <a:spcPts val="0"/>
              </a:spcAft>
              <a:buSzPts val="1600"/>
              <a:buNone/>
              <a:defRPr sz="1600"/>
            </a:lvl5pPr>
            <a:lvl6pPr lvl="5" algn="ctr">
              <a:lnSpc>
                <a:spcPct val="90000"/>
              </a:lnSpc>
              <a:spcBef>
                <a:spcPts val="1200"/>
              </a:spcBef>
              <a:spcAft>
                <a:spcPts val="0"/>
              </a:spcAft>
              <a:buSzPts val="1600"/>
              <a:buNone/>
              <a:defRPr sz="1600"/>
            </a:lvl6pPr>
            <a:lvl7pPr lvl="6" algn="ctr">
              <a:lnSpc>
                <a:spcPct val="90000"/>
              </a:lnSpc>
              <a:spcBef>
                <a:spcPts val="1200"/>
              </a:spcBef>
              <a:spcAft>
                <a:spcPts val="0"/>
              </a:spcAft>
              <a:buSzPts val="1600"/>
              <a:buNone/>
              <a:defRPr sz="1600"/>
            </a:lvl7pPr>
            <a:lvl8pPr lvl="7" algn="ctr">
              <a:lnSpc>
                <a:spcPct val="90000"/>
              </a:lnSpc>
              <a:spcBef>
                <a:spcPts val="1200"/>
              </a:spcBef>
              <a:spcAft>
                <a:spcPts val="0"/>
              </a:spcAft>
              <a:buClr>
                <a:schemeClr val="dk1"/>
              </a:buClr>
              <a:buSzPts val="1600"/>
              <a:buNone/>
              <a:defRPr sz="1600"/>
            </a:lvl8pPr>
            <a:lvl9pPr lvl="8" algn="ctr">
              <a:lnSpc>
                <a:spcPct val="90000"/>
              </a:lnSpc>
              <a:spcBef>
                <a:spcPts val="1200"/>
              </a:spcBef>
              <a:spcAft>
                <a:spcPts val="1200"/>
              </a:spcAft>
              <a:buClr>
                <a:schemeClr val="dk1"/>
              </a:buClr>
              <a:buSzPts val="1600"/>
              <a:buNone/>
              <a:defRPr sz="1600"/>
            </a:lvl9pPr>
          </a:lstStyle>
          <a:p>
            <a:endParaRPr/>
          </a:p>
        </p:txBody>
      </p:sp>
      <p:grpSp>
        <p:nvGrpSpPr>
          <p:cNvPr id="56" name="Google Shape;56;p27"/>
          <p:cNvGrpSpPr/>
          <p:nvPr/>
        </p:nvGrpSpPr>
        <p:grpSpPr>
          <a:xfrm>
            <a:off x="-7461" y="-1785440"/>
            <a:ext cx="2591201" cy="1583828"/>
            <a:chOff x="-7461" y="-3153547"/>
            <a:chExt cx="2591201" cy="1583828"/>
          </a:xfrm>
        </p:grpSpPr>
        <p:sp>
          <p:nvSpPr>
            <p:cNvPr id="57" name="Google Shape;57;p27"/>
            <p:cNvSpPr/>
            <p:nvPr/>
          </p:nvSpPr>
          <p:spPr>
            <a:xfrm>
              <a:off x="-7461" y="-3153547"/>
              <a:ext cx="2591201" cy="1583828"/>
            </a:xfrm>
            <a:prstGeom prst="rect">
              <a:avLst/>
            </a:prstGeom>
            <a:solidFill>
              <a:srgbClr val="F2F2F2"/>
            </a:solidFill>
            <a:ln w="9525" cap="flat" cmpd="sng">
              <a:solidFill>
                <a:srgbClr val="BFBFBF"/>
              </a:solidFill>
              <a:prstDash val="solid"/>
              <a:miter lim="800000"/>
              <a:headEnd type="none" w="sm" len="sm"/>
              <a:tailEnd type="none" w="sm" len="sm"/>
            </a:ln>
          </p:spPr>
          <p:txBody>
            <a:bodyPr spcFirstLastPara="1" wrap="square" lIns="108000" tIns="108000" rIns="108000" bIns="108000" anchor="ctr" anchorCtr="0">
              <a:noAutofit/>
            </a:bodyPr>
            <a:lstStyle/>
            <a:p>
              <a:pPr marL="0" marR="0" lvl="0" indent="0" algn="l" rtl="0">
                <a:lnSpc>
                  <a:spcPct val="90000"/>
                </a:lnSpc>
                <a:spcBef>
                  <a:spcPts val="0"/>
                </a:spcBef>
                <a:spcAft>
                  <a:spcPts val="0"/>
                </a:spcAft>
                <a:buNone/>
              </a:pPr>
              <a:endParaRPr sz="1400" b="1" cap="none">
                <a:solidFill>
                  <a:schemeClr val="lt1"/>
                </a:solidFill>
                <a:latin typeface="Calibri"/>
                <a:ea typeface="Calibri"/>
                <a:cs typeface="Calibri"/>
                <a:sym typeface="Calibri"/>
              </a:endParaRPr>
            </a:p>
          </p:txBody>
        </p:sp>
        <p:sp>
          <p:nvSpPr>
            <p:cNvPr id="58" name="Google Shape;58;p27"/>
            <p:cNvSpPr/>
            <p:nvPr/>
          </p:nvSpPr>
          <p:spPr>
            <a:xfrm>
              <a:off x="90810" y="-3050990"/>
              <a:ext cx="2412000" cy="252000"/>
            </a:xfrm>
            <a:prstGeom prst="rect">
              <a:avLst/>
            </a:prstGeom>
            <a:solidFill>
              <a:srgbClr val="211F26"/>
            </a:solidFill>
            <a:ln>
              <a:noFill/>
            </a:ln>
          </p:spPr>
          <p:txBody>
            <a:bodyPr spcFirstLastPara="1" wrap="square" lIns="108000" tIns="108000" rIns="0" bIns="108000" anchor="ctr" anchorCtr="0">
              <a:noAutofit/>
            </a:bodyPr>
            <a:lstStyle/>
            <a:p>
              <a:pPr marL="0" marR="0" lvl="0" indent="0" algn="l" rtl="0">
                <a:lnSpc>
                  <a:spcPct val="90000"/>
                </a:lnSpc>
                <a:spcBef>
                  <a:spcPts val="0"/>
                </a:spcBef>
                <a:spcAft>
                  <a:spcPts val="0"/>
                </a:spcAft>
                <a:buNone/>
              </a:pPr>
              <a:r>
                <a:rPr lang="nl-NL" sz="1400" b="1" cap="none">
                  <a:solidFill>
                    <a:schemeClr val="lt1"/>
                  </a:solidFill>
                  <a:latin typeface="Calibri"/>
                  <a:ea typeface="Calibri"/>
                  <a:cs typeface="Calibri"/>
                  <a:sym typeface="Calibri"/>
                </a:rPr>
                <a:t>KLEUREN AANPASSEN (VLAM)</a:t>
              </a:r>
              <a:endParaRPr/>
            </a:p>
          </p:txBody>
        </p:sp>
        <p:sp>
          <p:nvSpPr>
            <p:cNvPr id="59" name="Google Shape;59;p27"/>
            <p:cNvSpPr/>
            <p:nvPr/>
          </p:nvSpPr>
          <p:spPr>
            <a:xfrm>
              <a:off x="90809" y="-2650284"/>
              <a:ext cx="260914" cy="259683"/>
            </a:xfrm>
            <a:prstGeom prst="ellipse">
              <a:avLst/>
            </a:prstGeom>
            <a:solidFill>
              <a:srgbClr val="211F2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200"/>
                <a:buFont typeface="Calibri"/>
                <a:buNone/>
              </a:pPr>
              <a:r>
                <a:rPr lang="nl-NL" sz="1200" b="1" i="0" u="none" strike="noStrike" cap="none">
                  <a:solidFill>
                    <a:schemeClr val="lt1"/>
                  </a:solidFill>
                  <a:latin typeface="Calibri"/>
                  <a:ea typeface="Calibri"/>
                  <a:cs typeface="Calibri"/>
                  <a:sym typeface="Calibri"/>
                </a:rPr>
                <a:t>1</a:t>
              </a:r>
              <a:endParaRPr/>
            </a:p>
          </p:txBody>
        </p:sp>
        <p:sp>
          <p:nvSpPr>
            <p:cNvPr id="60" name="Google Shape;60;p27"/>
            <p:cNvSpPr/>
            <p:nvPr/>
          </p:nvSpPr>
          <p:spPr>
            <a:xfrm>
              <a:off x="456491" y="-2650284"/>
              <a:ext cx="2067634" cy="360933"/>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211F26"/>
                </a:buClr>
                <a:buSzPts val="1100"/>
                <a:buFont typeface="Calibri"/>
                <a:buNone/>
              </a:pPr>
              <a:r>
                <a:rPr lang="nl-NL" sz="1100" b="0" i="0" u="none" strike="noStrike" cap="none">
                  <a:solidFill>
                    <a:srgbClr val="211F26"/>
                  </a:solidFill>
                  <a:latin typeface="Calibri"/>
                  <a:ea typeface="Calibri"/>
                  <a:cs typeface="Calibri"/>
                  <a:sym typeface="Calibri"/>
                </a:rPr>
                <a:t>Selecteer de vlam. Klik rechter-muisknop en kies </a:t>
              </a:r>
              <a:r>
                <a:rPr lang="nl-NL" sz="1100" b="1" i="0" u="none" strike="noStrike" cap="none">
                  <a:solidFill>
                    <a:srgbClr val="211F26"/>
                  </a:solidFill>
                  <a:latin typeface="Calibri"/>
                  <a:ea typeface="Calibri"/>
                  <a:cs typeface="Calibri"/>
                  <a:sym typeface="Calibri"/>
                </a:rPr>
                <a:t>‘Opvulling’</a:t>
              </a:r>
              <a:r>
                <a:rPr lang="nl-NL" sz="1100" b="0" i="0" u="none" strike="noStrike" cap="none">
                  <a:solidFill>
                    <a:srgbClr val="211F26"/>
                  </a:solidFill>
                  <a:latin typeface="Calibri"/>
                  <a:ea typeface="Calibri"/>
                  <a:cs typeface="Calibri"/>
                  <a:sym typeface="Calibri"/>
                </a:rPr>
                <a:t>. </a:t>
              </a:r>
              <a:endParaRPr/>
            </a:p>
          </p:txBody>
        </p:sp>
        <p:sp>
          <p:nvSpPr>
            <p:cNvPr id="61" name="Google Shape;61;p27"/>
            <p:cNvSpPr/>
            <p:nvPr/>
          </p:nvSpPr>
          <p:spPr>
            <a:xfrm>
              <a:off x="90809" y="-2213959"/>
              <a:ext cx="260914" cy="259683"/>
            </a:xfrm>
            <a:prstGeom prst="ellipse">
              <a:avLst/>
            </a:prstGeom>
            <a:solidFill>
              <a:srgbClr val="211F2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200"/>
                <a:buFont typeface="Calibri"/>
                <a:buNone/>
              </a:pPr>
              <a:r>
                <a:rPr lang="nl-NL" sz="1200" b="1" i="0" u="none" strike="noStrike" cap="none">
                  <a:solidFill>
                    <a:schemeClr val="lt1"/>
                  </a:solidFill>
                  <a:latin typeface="Calibri"/>
                  <a:ea typeface="Calibri"/>
                  <a:cs typeface="Calibri"/>
                  <a:sym typeface="Calibri"/>
                </a:rPr>
                <a:t>2</a:t>
              </a:r>
              <a:endParaRPr/>
            </a:p>
          </p:txBody>
        </p:sp>
        <p:sp>
          <p:nvSpPr>
            <p:cNvPr id="62" name="Google Shape;62;p27"/>
            <p:cNvSpPr/>
            <p:nvPr/>
          </p:nvSpPr>
          <p:spPr>
            <a:xfrm>
              <a:off x="456491" y="-2213958"/>
              <a:ext cx="2067634" cy="586424"/>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211F26"/>
                </a:buClr>
                <a:buSzPts val="1100"/>
                <a:buFont typeface="Calibri"/>
                <a:buNone/>
              </a:pPr>
              <a:r>
                <a:rPr lang="nl-NL" sz="1100" b="0" i="0" u="none" strike="noStrike" cap="none">
                  <a:solidFill>
                    <a:srgbClr val="211F26"/>
                  </a:solidFill>
                  <a:latin typeface="Calibri"/>
                  <a:ea typeface="Calibri"/>
                  <a:cs typeface="Calibri"/>
                  <a:sym typeface="Calibri"/>
                </a:rPr>
                <a:t>Kies een van de themakleuren of klik op </a:t>
              </a:r>
              <a:r>
                <a:rPr lang="nl-NL" sz="1100" b="1" i="0" u="none" strike="noStrike" cap="none">
                  <a:solidFill>
                    <a:srgbClr val="211F26"/>
                  </a:solidFill>
                  <a:latin typeface="Calibri"/>
                  <a:ea typeface="Calibri"/>
                  <a:cs typeface="Calibri"/>
                  <a:sym typeface="Calibri"/>
                </a:rPr>
                <a:t>‘Pipet’</a:t>
              </a:r>
              <a:r>
                <a:rPr lang="nl-NL" sz="1100" b="0" i="0" u="none" strike="noStrike" cap="none">
                  <a:solidFill>
                    <a:srgbClr val="211F26"/>
                  </a:solidFill>
                  <a:latin typeface="Calibri"/>
                  <a:ea typeface="Calibri"/>
                  <a:cs typeface="Calibri"/>
                  <a:sym typeface="Calibri"/>
                </a:rPr>
                <a:t> en kies een van de kleuren die hiernaast staan. </a:t>
              </a:r>
              <a:endParaRPr sz="1100" b="1" i="0" u="none" strike="noStrike" cap="none">
                <a:solidFill>
                  <a:srgbClr val="211F26"/>
                </a:solidFill>
                <a:latin typeface="Calibri"/>
                <a:ea typeface="Calibri"/>
                <a:cs typeface="Calibri"/>
                <a:sym typeface="Calibri"/>
              </a:endParaRPr>
            </a:p>
          </p:txBody>
        </p:sp>
      </p:grpSp>
      <p:sp>
        <p:nvSpPr>
          <p:cNvPr id="63" name="Google Shape;63;p27"/>
          <p:cNvSpPr txBox="1">
            <a:spLocks noGrp="1"/>
          </p:cNvSpPr>
          <p:nvPr>
            <p:ph type="body" idx="2"/>
          </p:nvPr>
        </p:nvSpPr>
        <p:spPr>
          <a:xfrm>
            <a:off x="-10751" y="0"/>
            <a:ext cx="12202751" cy="6858000"/>
          </a:xfrm>
          <a:prstGeom prst="rect">
            <a:avLst/>
          </a:prstGeom>
          <a:solidFill>
            <a:srgbClr val="99D28C"/>
          </a:solidFill>
          <a:ln>
            <a:noFill/>
          </a:ln>
        </p:spPr>
        <p:txBody>
          <a:bodyPr spcFirstLastPara="1" wrap="square" lIns="0" tIns="0" rIns="0" bIns="0" anchor="t" anchorCtr="0">
            <a:noAutofit/>
          </a:bodyPr>
          <a:lstStyle>
            <a:lvl1pPr marL="457200" lvl="0" indent="-228600" algn="l">
              <a:lnSpc>
                <a:spcPct val="90000"/>
              </a:lnSpc>
              <a:spcBef>
                <a:spcPts val="0"/>
              </a:spcBef>
              <a:spcAft>
                <a:spcPts val="0"/>
              </a:spcAft>
              <a:buSzPts val="1600"/>
              <a:buNone/>
              <a:defRPr/>
            </a:lvl1pPr>
            <a:lvl2pPr marL="914400" lvl="1" indent="-342900" algn="l">
              <a:lnSpc>
                <a:spcPct val="90000"/>
              </a:lnSpc>
              <a:spcBef>
                <a:spcPts val="1200"/>
              </a:spcBef>
              <a:spcAft>
                <a:spcPts val="0"/>
              </a:spcAft>
              <a:buSzPts val="1800"/>
              <a:buChar char="▪"/>
              <a:defRPr/>
            </a:lvl2pPr>
            <a:lvl3pPr marL="1371600" lvl="2" indent="-228600" algn="l">
              <a:lnSpc>
                <a:spcPct val="90000"/>
              </a:lnSpc>
              <a:spcBef>
                <a:spcPts val="1200"/>
              </a:spcBef>
              <a:spcAft>
                <a:spcPts val="0"/>
              </a:spcAft>
              <a:buSzPts val="1530"/>
              <a:buNone/>
              <a:defRPr/>
            </a:lvl3pPr>
            <a:lvl4pPr marL="1828800" lvl="3" indent="-228600" algn="l">
              <a:lnSpc>
                <a:spcPct val="90000"/>
              </a:lnSpc>
              <a:spcBef>
                <a:spcPts val="1200"/>
              </a:spcBef>
              <a:spcAft>
                <a:spcPts val="0"/>
              </a:spcAft>
              <a:buClr>
                <a:schemeClr val="accent1"/>
              </a:buClr>
              <a:buSzPts val="1800"/>
              <a:buNone/>
              <a:defRPr/>
            </a:lvl4pPr>
            <a:lvl5pPr marL="2286000" lvl="4" indent="-342900" algn="l">
              <a:lnSpc>
                <a:spcPct val="90000"/>
              </a:lnSpc>
              <a:spcBef>
                <a:spcPts val="1200"/>
              </a:spcBef>
              <a:spcAft>
                <a:spcPts val="0"/>
              </a:spcAft>
              <a:buSzPts val="1800"/>
              <a:buAutoNum type="arabicPeriod"/>
              <a:defRPr/>
            </a:lvl5pPr>
            <a:lvl6pPr marL="2743200" lvl="5" indent="-342900" algn="l">
              <a:lnSpc>
                <a:spcPct val="90000"/>
              </a:lnSpc>
              <a:spcBef>
                <a:spcPts val="1200"/>
              </a:spcBef>
              <a:spcAft>
                <a:spcPts val="0"/>
              </a:spcAft>
              <a:buSzPts val="1800"/>
              <a:buAutoNum type="alphaLcPeriod"/>
              <a:defRPr/>
            </a:lvl6pPr>
            <a:lvl7pPr marL="3200400" lvl="6" indent="-342900" algn="l">
              <a:lnSpc>
                <a:spcPct val="90000"/>
              </a:lnSpc>
              <a:spcBef>
                <a:spcPts val="1200"/>
              </a:spcBef>
              <a:spcAft>
                <a:spcPts val="0"/>
              </a:spcAft>
              <a:buSzPts val="1800"/>
              <a:buChar char="▪"/>
              <a:defRPr/>
            </a:lvl7pPr>
            <a:lvl8pPr marL="3657600" lvl="7" indent="-228600" algn="l">
              <a:lnSpc>
                <a:spcPct val="90000"/>
              </a:lnSpc>
              <a:spcBef>
                <a:spcPts val="1200"/>
              </a:spcBef>
              <a:spcAft>
                <a:spcPts val="0"/>
              </a:spcAft>
              <a:buClr>
                <a:schemeClr val="dk1"/>
              </a:buClr>
              <a:buSzPts val="1800"/>
              <a:buNone/>
              <a:defRPr/>
            </a:lvl8pPr>
            <a:lvl9pPr marL="4114800" lvl="8" indent="-228600" algn="l">
              <a:lnSpc>
                <a:spcPct val="90000"/>
              </a:lnSpc>
              <a:spcBef>
                <a:spcPts val="1200"/>
              </a:spcBef>
              <a:spcAft>
                <a:spcPts val="1200"/>
              </a:spcAft>
              <a:buClr>
                <a:schemeClr val="dk1"/>
              </a:buClr>
              <a:buSzPts val="1800"/>
              <a:buNone/>
              <a:defRPr/>
            </a:lvl9pPr>
          </a:lstStyle>
          <a:p>
            <a:endParaRPr/>
          </a:p>
        </p:txBody>
      </p:sp>
      <p:pic>
        <p:nvPicPr>
          <p:cNvPr id="64" name="Google Shape;64;p27"/>
          <p:cNvPicPr preferRelativeResize="0"/>
          <p:nvPr/>
        </p:nvPicPr>
        <p:blipFill rotWithShape="1">
          <a:blip r:embed="rId2">
            <a:alphaModFix/>
          </a:blip>
          <a:srcRect/>
          <a:stretch/>
        </p:blipFill>
        <p:spPr>
          <a:xfrm>
            <a:off x="694800" y="5846400"/>
            <a:ext cx="1461599" cy="1033080"/>
          </a:xfrm>
          <a:prstGeom prst="rect">
            <a:avLst/>
          </a:prstGeom>
          <a:noFill/>
          <a:ln>
            <a:noFill/>
          </a:ln>
        </p:spPr>
      </p:pic>
    </p:spTree>
  </p:cSld>
  <p:clrMapOvr>
    <a:masterClrMapping/>
  </p:clrMapOvr>
  <p:transition spd="slow">
    <p:push/>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elpagina + Beeld">
  <p:cSld name="Titelpagina + Beeld">
    <p:spTree>
      <p:nvGrpSpPr>
        <p:cNvPr id="1" name="Shape 464"/>
        <p:cNvGrpSpPr/>
        <p:nvPr/>
      </p:nvGrpSpPr>
      <p:grpSpPr>
        <a:xfrm>
          <a:off x="0" y="0"/>
          <a:ext cx="0" cy="0"/>
          <a:chOff x="0" y="0"/>
          <a:chExt cx="0" cy="0"/>
        </a:xfrm>
      </p:grpSpPr>
      <p:sp>
        <p:nvSpPr>
          <p:cNvPr id="465" name="Google Shape;465;p36"/>
          <p:cNvSpPr/>
          <p:nvPr/>
        </p:nvSpPr>
        <p:spPr>
          <a:xfrm>
            <a:off x="-12032" y="0"/>
            <a:ext cx="12204032" cy="6857999"/>
          </a:xfrm>
          <a:prstGeom prst="rect">
            <a:avLst/>
          </a:prstGeom>
          <a:solidFill>
            <a:schemeClr val="dk2"/>
          </a:solidFill>
          <a:ln>
            <a:noFill/>
          </a:ln>
        </p:spPr>
        <p:txBody>
          <a:bodyPr spcFirstLastPara="1" wrap="square" lIns="144000" tIns="144000" rIns="144000" bIns="144000" anchor="ctr" anchorCtr="0">
            <a:noAutofit/>
          </a:bodyPr>
          <a:lstStyle/>
          <a:p>
            <a:pPr marL="0" marR="0" lvl="0" indent="0" algn="ctr" rtl="0">
              <a:spcBef>
                <a:spcPts val="0"/>
              </a:spcBef>
              <a:spcAft>
                <a:spcPts val="0"/>
              </a:spcAft>
              <a:buNone/>
            </a:pPr>
            <a:endParaRPr sz="1600">
              <a:solidFill>
                <a:schemeClr val="lt1"/>
              </a:solidFill>
              <a:latin typeface="Arial"/>
              <a:ea typeface="Arial"/>
              <a:cs typeface="Arial"/>
              <a:sym typeface="Arial"/>
            </a:endParaRPr>
          </a:p>
        </p:txBody>
      </p:sp>
      <p:sp>
        <p:nvSpPr>
          <p:cNvPr id="466" name="Google Shape;466;p36"/>
          <p:cNvSpPr txBox="1"/>
          <p:nvPr/>
        </p:nvSpPr>
        <p:spPr>
          <a:xfrm>
            <a:off x="-10750" y="-662296"/>
            <a:ext cx="12192000" cy="461665"/>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nl-NL" sz="2400" b="0">
                <a:solidFill>
                  <a:schemeClr val="accent2"/>
                </a:solidFill>
                <a:latin typeface="Roboto Slab"/>
                <a:ea typeface="Roboto Slab"/>
                <a:cs typeface="Roboto Slab"/>
                <a:sym typeface="Roboto Slab"/>
              </a:rPr>
              <a:t>Titelpagina + Beeld</a:t>
            </a:r>
            <a:endParaRPr/>
          </a:p>
        </p:txBody>
      </p:sp>
      <p:sp>
        <p:nvSpPr>
          <p:cNvPr id="467" name="Google Shape;467;p36"/>
          <p:cNvSpPr>
            <a:spLocks noGrp="1"/>
          </p:cNvSpPr>
          <p:nvPr>
            <p:ph type="pic" idx="2"/>
          </p:nvPr>
        </p:nvSpPr>
        <p:spPr>
          <a:xfrm>
            <a:off x="4852466" y="0"/>
            <a:ext cx="7339533" cy="6858000"/>
          </a:xfrm>
          <a:prstGeom prst="rect">
            <a:avLst/>
          </a:prstGeom>
          <a:solidFill>
            <a:srgbClr val="F2F2F2">
              <a:alpha val="80000"/>
            </a:srgbClr>
          </a:solidFill>
          <a:ln>
            <a:noFill/>
          </a:ln>
        </p:spPr>
      </p:sp>
      <p:sp>
        <p:nvSpPr>
          <p:cNvPr id="468" name="Google Shape;468;p36"/>
          <p:cNvSpPr txBox="1">
            <a:spLocks noGrp="1"/>
          </p:cNvSpPr>
          <p:nvPr>
            <p:ph type="subTitle" idx="1"/>
          </p:nvPr>
        </p:nvSpPr>
        <p:spPr>
          <a:xfrm>
            <a:off x="698500" y="4883661"/>
            <a:ext cx="3729203" cy="248472"/>
          </a:xfrm>
          <a:prstGeom prst="rect">
            <a:avLst/>
          </a:prstGeom>
          <a:noFill/>
          <a:ln>
            <a:noFill/>
          </a:ln>
        </p:spPr>
        <p:txBody>
          <a:bodyPr spcFirstLastPara="1" wrap="square" lIns="0" tIns="0" rIns="0" bIns="0" anchor="ctr" anchorCtr="0">
            <a:noAutofit/>
          </a:bodyPr>
          <a:lstStyle>
            <a:lvl1pPr lvl="0" algn="l">
              <a:lnSpc>
                <a:spcPct val="90000"/>
              </a:lnSpc>
              <a:spcBef>
                <a:spcPts val="0"/>
              </a:spcBef>
              <a:spcAft>
                <a:spcPts val="0"/>
              </a:spcAft>
              <a:buSzPts val="1600"/>
              <a:buNone/>
              <a:defRPr sz="1600" b="1">
                <a:solidFill>
                  <a:schemeClr val="lt1"/>
                </a:solidFill>
              </a:defRPr>
            </a:lvl1pPr>
            <a:lvl2pPr lvl="1" algn="ctr">
              <a:lnSpc>
                <a:spcPct val="90000"/>
              </a:lnSpc>
              <a:spcBef>
                <a:spcPts val="1200"/>
              </a:spcBef>
              <a:spcAft>
                <a:spcPts val="0"/>
              </a:spcAft>
              <a:buSzPts val="2000"/>
              <a:buNone/>
              <a:defRPr sz="2000"/>
            </a:lvl2pPr>
            <a:lvl3pPr lvl="2" algn="ctr">
              <a:lnSpc>
                <a:spcPct val="90000"/>
              </a:lnSpc>
              <a:spcBef>
                <a:spcPts val="1200"/>
              </a:spcBef>
              <a:spcAft>
                <a:spcPts val="0"/>
              </a:spcAft>
              <a:buSzPts val="1530"/>
              <a:buNone/>
              <a:defRPr sz="1800"/>
            </a:lvl3pPr>
            <a:lvl4pPr lvl="3" algn="ctr">
              <a:lnSpc>
                <a:spcPct val="90000"/>
              </a:lnSpc>
              <a:spcBef>
                <a:spcPts val="1200"/>
              </a:spcBef>
              <a:spcAft>
                <a:spcPts val="0"/>
              </a:spcAft>
              <a:buClr>
                <a:schemeClr val="accent1"/>
              </a:buClr>
              <a:buSzPts val="1600"/>
              <a:buNone/>
              <a:defRPr sz="1600"/>
            </a:lvl4pPr>
            <a:lvl5pPr lvl="4" algn="ctr">
              <a:lnSpc>
                <a:spcPct val="90000"/>
              </a:lnSpc>
              <a:spcBef>
                <a:spcPts val="1200"/>
              </a:spcBef>
              <a:spcAft>
                <a:spcPts val="0"/>
              </a:spcAft>
              <a:buSzPts val="1600"/>
              <a:buNone/>
              <a:defRPr sz="1600"/>
            </a:lvl5pPr>
            <a:lvl6pPr lvl="5" algn="ctr">
              <a:lnSpc>
                <a:spcPct val="90000"/>
              </a:lnSpc>
              <a:spcBef>
                <a:spcPts val="1200"/>
              </a:spcBef>
              <a:spcAft>
                <a:spcPts val="0"/>
              </a:spcAft>
              <a:buSzPts val="1600"/>
              <a:buNone/>
              <a:defRPr sz="1600"/>
            </a:lvl6pPr>
            <a:lvl7pPr lvl="6" algn="ctr">
              <a:lnSpc>
                <a:spcPct val="90000"/>
              </a:lnSpc>
              <a:spcBef>
                <a:spcPts val="1200"/>
              </a:spcBef>
              <a:spcAft>
                <a:spcPts val="0"/>
              </a:spcAft>
              <a:buSzPts val="1600"/>
              <a:buNone/>
              <a:defRPr sz="1600"/>
            </a:lvl7pPr>
            <a:lvl8pPr lvl="7" algn="ctr">
              <a:lnSpc>
                <a:spcPct val="90000"/>
              </a:lnSpc>
              <a:spcBef>
                <a:spcPts val="1200"/>
              </a:spcBef>
              <a:spcAft>
                <a:spcPts val="0"/>
              </a:spcAft>
              <a:buClr>
                <a:schemeClr val="dk1"/>
              </a:buClr>
              <a:buSzPts val="1600"/>
              <a:buNone/>
              <a:defRPr sz="1600"/>
            </a:lvl8pPr>
            <a:lvl9pPr lvl="8" algn="ctr">
              <a:lnSpc>
                <a:spcPct val="90000"/>
              </a:lnSpc>
              <a:spcBef>
                <a:spcPts val="1200"/>
              </a:spcBef>
              <a:spcAft>
                <a:spcPts val="1200"/>
              </a:spcAft>
              <a:buClr>
                <a:schemeClr val="dk1"/>
              </a:buClr>
              <a:buSzPts val="1600"/>
              <a:buNone/>
              <a:defRPr sz="1600"/>
            </a:lvl9pPr>
          </a:lstStyle>
          <a:p>
            <a:endParaRPr/>
          </a:p>
        </p:txBody>
      </p:sp>
      <p:sp>
        <p:nvSpPr>
          <p:cNvPr id="469" name="Google Shape;469;p36"/>
          <p:cNvSpPr txBox="1">
            <a:spLocks noGrp="1"/>
          </p:cNvSpPr>
          <p:nvPr>
            <p:ph type="body" idx="3"/>
          </p:nvPr>
        </p:nvSpPr>
        <p:spPr>
          <a:xfrm>
            <a:off x="698500" y="1712685"/>
            <a:ext cx="3729204" cy="2925401"/>
          </a:xfrm>
          <a:prstGeom prst="rect">
            <a:avLst/>
          </a:prstGeom>
          <a:noFill/>
          <a:ln>
            <a:noFill/>
          </a:ln>
        </p:spPr>
        <p:txBody>
          <a:bodyPr spcFirstLastPara="1" wrap="square" lIns="0" tIns="0" rIns="0" bIns="0" anchor="b" anchorCtr="0">
            <a:normAutofit/>
          </a:bodyPr>
          <a:lstStyle>
            <a:lvl1pPr marL="457200" marR="0" lvl="0" indent="-228600" algn="l">
              <a:lnSpc>
                <a:spcPct val="100000"/>
              </a:lnSpc>
              <a:spcBef>
                <a:spcPts val="500"/>
              </a:spcBef>
              <a:spcAft>
                <a:spcPts val="0"/>
              </a:spcAft>
              <a:buClr>
                <a:schemeClr val="dk1"/>
              </a:buClr>
              <a:buSzPts val="3800"/>
              <a:buFont typeface="Arial"/>
              <a:buNone/>
              <a:defRPr sz="3800" b="0">
                <a:solidFill>
                  <a:schemeClr val="lt1"/>
                </a:solidFill>
                <a:latin typeface="Roboto Slab"/>
                <a:ea typeface="Roboto Slab"/>
                <a:cs typeface="Roboto Slab"/>
                <a:sym typeface="Roboto Slab"/>
              </a:defRPr>
            </a:lvl1pPr>
            <a:lvl2pPr marL="914400" lvl="1" indent="-342900" algn="l">
              <a:lnSpc>
                <a:spcPct val="90000"/>
              </a:lnSpc>
              <a:spcBef>
                <a:spcPts val="500"/>
              </a:spcBef>
              <a:spcAft>
                <a:spcPts val="0"/>
              </a:spcAft>
              <a:buSzPts val="1800"/>
              <a:buChar char="▪"/>
              <a:defRPr/>
            </a:lvl2pPr>
            <a:lvl3pPr marL="1371600" lvl="2" indent="-228600" algn="l">
              <a:lnSpc>
                <a:spcPct val="90000"/>
              </a:lnSpc>
              <a:spcBef>
                <a:spcPts val="1200"/>
              </a:spcBef>
              <a:spcAft>
                <a:spcPts val="0"/>
              </a:spcAft>
              <a:buSzPts val="1530"/>
              <a:buNone/>
              <a:defRPr/>
            </a:lvl3pPr>
            <a:lvl4pPr marL="1828800" lvl="3" indent="-228600" algn="l">
              <a:lnSpc>
                <a:spcPct val="90000"/>
              </a:lnSpc>
              <a:spcBef>
                <a:spcPts val="1200"/>
              </a:spcBef>
              <a:spcAft>
                <a:spcPts val="0"/>
              </a:spcAft>
              <a:buClr>
                <a:schemeClr val="accent1"/>
              </a:buClr>
              <a:buSzPts val="1800"/>
              <a:buNone/>
              <a:defRPr/>
            </a:lvl4pPr>
            <a:lvl5pPr marL="2286000" lvl="4" indent="-342900" algn="l">
              <a:lnSpc>
                <a:spcPct val="90000"/>
              </a:lnSpc>
              <a:spcBef>
                <a:spcPts val="1200"/>
              </a:spcBef>
              <a:spcAft>
                <a:spcPts val="0"/>
              </a:spcAft>
              <a:buSzPts val="1800"/>
              <a:buAutoNum type="arabicPeriod"/>
              <a:defRPr/>
            </a:lvl5pPr>
            <a:lvl6pPr marL="2743200" lvl="5" indent="-342900" algn="l">
              <a:lnSpc>
                <a:spcPct val="90000"/>
              </a:lnSpc>
              <a:spcBef>
                <a:spcPts val="1200"/>
              </a:spcBef>
              <a:spcAft>
                <a:spcPts val="0"/>
              </a:spcAft>
              <a:buSzPts val="1800"/>
              <a:buAutoNum type="alphaLcPeriod"/>
              <a:defRPr/>
            </a:lvl6pPr>
            <a:lvl7pPr marL="3200400" lvl="6" indent="-342900" algn="l">
              <a:lnSpc>
                <a:spcPct val="90000"/>
              </a:lnSpc>
              <a:spcBef>
                <a:spcPts val="1200"/>
              </a:spcBef>
              <a:spcAft>
                <a:spcPts val="0"/>
              </a:spcAft>
              <a:buSzPts val="1800"/>
              <a:buChar char="▪"/>
              <a:defRPr/>
            </a:lvl7pPr>
            <a:lvl8pPr marL="3657600" lvl="7" indent="-228600" algn="l">
              <a:lnSpc>
                <a:spcPct val="90000"/>
              </a:lnSpc>
              <a:spcBef>
                <a:spcPts val="1200"/>
              </a:spcBef>
              <a:spcAft>
                <a:spcPts val="0"/>
              </a:spcAft>
              <a:buClr>
                <a:schemeClr val="dk1"/>
              </a:buClr>
              <a:buSzPts val="1800"/>
              <a:buNone/>
              <a:defRPr/>
            </a:lvl8pPr>
            <a:lvl9pPr marL="4114800" lvl="8" indent="-228600" algn="l">
              <a:lnSpc>
                <a:spcPct val="90000"/>
              </a:lnSpc>
              <a:spcBef>
                <a:spcPts val="1200"/>
              </a:spcBef>
              <a:spcAft>
                <a:spcPts val="1200"/>
              </a:spcAft>
              <a:buClr>
                <a:schemeClr val="dk1"/>
              </a:buClr>
              <a:buSzPts val="1800"/>
              <a:buNone/>
              <a:defRPr/>
            </a:lvl9pPr>
          </a:lstStyle>
          <a:p>
            <a:endParaRPr/>
          </a:p>
        </p:txBody>
      </p:sp>
      <p:sp>
        <p:nvSpPr>
          <p:cNvPr id="470" name="Google Shape;470;p36"/>
          <p:cNvSpPr txBox="1">
            <a:spLocks noGrp="1"/>
          </p:cNvSpPr>
          <p:nvPr>
            <p:ph type="body" idx="4"/>
          </p:nvPr>
        </p:nvSpPr>
        <p:spPr>
          <a:xfrm>
            <a:off x="698500" y="5377708"/>
            <a:ext cx="1454400" cy="7200"/>
          </a:xfrm>
          <a:prstGeom prst="rect">
            <a:avLst/>
          </a:prstGeom>
          <a:solidFill>
            <a:schemeClr val="lt1"/>
          </a:solidFill>
          <a:ln>
            <a:noFill/>
          </a:ln>
        </p:spPr>
        <p:txBody>
          <a:bodyPr spcFirstLastPara="1" wrap="square" lIns="0" tIns="0" rIns="0" bIns="0" anchor="t" anchorCtr="0">
            <a:noAutofit/>
          </a:bodyPr>
          <a:lstStyle>
            <a:lvl1pPr marL="457200" lvl="0" indent="-228600" algn="l">
              <a:lnSpc>
                <a:spcPct val="90000"/>
              </a:lnSpc>
              <a:spcBef>
                <a:spcPts val="0"/>
              </a:spcBef>
              <a:spcAft>
                <a:spcPts val="0"/>
              </a:spcAft>
              <a:buSzPts val="1600"/>
              <a:buNone/>
              <a:defRPr/>
            </a:lvl1pPr>
            <a:lvl2pPr marL="914400" lvl="1" indent="-342900" algn="l">
              <a:lnSpc>
                <a:spcPct val="90000"/>
              </a:lnSpc>
              <a:spcBef>
                <a:spcPts val="1200"/>
              </a:spcBef>
              <a:spcAft>
                <a:spcPts val="0"/>
              </a:spcAft>
              <a:buSzPts val="1800"/>
              <a:buChar char="▪"/>
              <a:defRPr/>
            </a:lvl2pPr>
            <a:lvl3pPr marL="1371600" lvl="2" indent="-228600" algn="l">
              <a:lnSpc>
                <a:spcPct val="90000"/>
              </a:lnSpc>
              <a:spcBef>
                <a:spcPts val="1200"/>
              </a:spcBef>
              <a:spcAft>
                <a:spcPts val="0"/>
              </a:spcAft>
              <a:buSzPts val="1530"/>
              <a:buNone/>
              <a:defRPr/>
            </a:lvl3pPr>
            <a:lvl4pPr marL="1828800" lvl="3" indent="-228600" algn="l">
              <a:lnSpc>
                <a:spcPct val="90000"/>
              </a:lnSpc>
              <a:spcBef>
                <a:spcPts val="1200"/>
              </a:spcBef>
              <a:spcAft>
                <a:spcPts val="0"/>
              </a:spcAft>
              <a:buClr>
                <a:schemeClr val="accent1"/>
              </a:buClr>
              <a:buSzPts val="1800"/>
              <a:buNone/>
              <a:defRPr/>
            </a:lvl4pPr>
            <a:lvl5pPr marL="2286000" lvl="4" indent="-342900" algn="l">
              <a:lnSpc>
                <a:spcPct val="90000"/>
              </a:lnSpc>
              <a:spcBef>
                <a:spcPts val="1200"/>
              </a:spcBef>
              <a:spcAft>
                <a:spcPts val="0"/>
              </a:spcAft>
              <a:buSzPts val="1800"/>
              <a:buAutoNum type="arabicPeriod"/>
              <a:defRPr/>
            </a:lvl5pPr>
            <a:lvl6pPr marL="2743200" lvl="5" indent="-342900" algn="l">
              <a:lnSpc>
                <a:spcPct val="90000"/>
              </a:lnSpc>
              <a:spcBef>
                <a:spcPts val="1200"/>
              </a:spcBef>
              <a:spcAft>
                <a:spcPts val="0"/>
              </a:spcAft>
              <a:buSzPts val="1800"/>
              <a:buAutoNum type="alphaLcPeriod"/>
              <a:defRPr/>
            </a:lvl6pPr>
            <a:lvl7pPr marL="3200400" lvl="6" indent="-342900" algn="l">
              <a:lnSpc>
                <a:spcPct val="90000"/>
              </a:lnSpc>
              <a:spcBef>
                <a:spcPts val="1200"/>
              </a:spcBef>
              <a:spcAft>
                <a:spcPts val="0"/>
              </a:spcAft>
              <a:buSzPts val="1800"/>
              <a:buChar char="▪"/>
              <a:defRPr/>
            </a:lvl7pPr>
            <a:lvl8pPr marL="3657600" lvl="7" indent="-228600" algn="l">
              <a:lnSpc>
                <a:spcPct val="90000"/>
              </a:lnSpc>
              <a:spcBef>
                <a:spcPts val="1200"/>
              </a:spcBef>
              <a:spcAft>
                <a:spcPts val="0"/>
              </a:spcAft>
              <a:buClr>
                <a:schemeClr val="dk1"/>
              </a:buClr>
              <a:buSzPts val="1800"/>
              <a:buNone/>
              <a:defRPr/>
            </a:lvl8pPr>
            <a:lvl9pPr marL="4114800" lvl="8" indent="-228600" algn="l">
              <a:lnSpc>
                <a:spcPct val="90000"/>
              </a:lnSpc>
              <a:spcBef>
                <a:spcPts val="1200"/>
              </a:spcBef>
              <a:spcAft>
                <a:spcPts val="1200"/>
              </a:spcAft>
              <a:buClr>
                <a:schemeClr val="dk1"/>
              </a:buClr>
              <a:buSzPts val="1800"/>
              <a:buNone/>
              <a:defRPr/>
            </a:lvl9pPr>
          </a:lstStyle>
          <a:p>
            <a:endParaRPr/>
          </a:p>
        </p:txBody>
      </p:sp>
      <p:grpSp>
        <p:nvGrpSpPr>
          <p:cNvPr id="471" name="Google Shape;471;p36"/>
          <p:cNvGrpSpPr/>
          <p:nvPr/>
        </p:nvGrpSpPr>
        <p:grpSpPr>
          <a:xfrm>
            <a:off x="-7461" y="-1785440"/>
            <a:ext cx="2591201" cy="1583828"/>
            <a:chOff x="-7461" y="-3153547"/>
            <a:chExt cx="2591201" cy="1583828"/>
          </a:xfrm>
        </p:grpSpPr>
        <p:sp>
          <p:nvSpPr>
            <p:cNvPr id="472" name="Google Shape;472;p36"/>
            <p:cNvSpPr/>
            <p:nvPr/>
          </p:nvSpPr>
          <p:spPr>
            <a:xfrm>
              <a:off x="-7461" y="-3153547"/>
              <a:ext cx="2591201" cy="1583828"/>
            </a:xfrm>
            <a:prstGeom prst="rect">
              <a:avLst/>
            </a:prstGeom>
            <a:solidFill>
              <a:srgbClr val="F2F2F2"/>
            </a:solidFill>
            <a:ln w="9525" cap="flat" cmpd="sng">
              <a:solidFill>
                <a:srgbClr val="BFBFBF"/>
              </a:solidFill>
              <a:prstDash val="solid"/>
              <a:miter lim="800000"/>
              <a:headEnd type="none" w="sm" len="sm"/>
              <a:tailEnd type="none" w="sm" len="sm"/>
            </a:ln>
          </p:spPr>
          <p:txBody>
            <a:bodyPr spcFirstLastPara="1" wrap="square" lIns="108000" tIns="108000" rIns="108000" bIns="108000" anchor="ctr" anchorCtr="0">
              <a:noAutofit/>
            </a:bodyPr>
            <a:lstStyle/>
            <a:p>
              <a:pPr marL="0" marR="0" lvl="0" indent="0" algn="l" rtl="0">
                <a:lnSpc>
                  <a:spcPct val="90000"/>
                </a:lnSpc>
                <a:spcBef>
                  <a:spcPts val="0"/>
                </a:spcBef>
                <a:spcAft>
                  <a:spcPts val="0"/>
                </a:spcAft>
                <a:buNone/>
              </a:pPr>
              <a:endParaRPr sz="1400" b="1" cap="none">
                <a:solidFill>
                  <a:schemeClr val="lt1"/>
                </a:solidFill>
                <a:latin typeface="Calibri"/>
                <a:ea typeface="Calibri"/>
                <a:cs typeface="Calibri"/>
                <a:sym typeface="Calibri"/>
              </a:endParaRPr>
            </a:p>
          </p:txBody>
        </p:sp>
        <p:sp>
          <p:nvSpPr>
            <p:cNvPr id="473" name="Google Shape;473;p36"/>
            <p:cNvSpPr/>
            <p:nvPr/>
          </p:nvSpPr>
          <p:spPr>
            <a:xfrm>
              <a:off x="90810" y="-3050990"/>
              <a:ext cx="2412000" cy="252000"/>
            </a:xfrm>
            <a:prstGeom prst="rect">
              <a:avLst/>
            </a:prstGeom>
            <a:solidFill>
              <a:srgbClr val="211F26"/>
            </a:solidFill>
            <a:ln>
              <a:noFill/>
            </a:ln>
          </p:spPr>
          <p:txBody>
            <a:bodyPr spcFirstLastPara="1" wrap="square" lIns="108000" tIns="108000" rIns="0" bIns="108000" anchor="ctr" anchorCtr="0">
              <a:noAutofit/>
            </a:bodyPr>
            <a:lstStyle/>
            <a:p>
              <a:pPr marL="0" marR="0" lvl="0" indent="0" algn="l" rtl="0">
                <a:lnSpc>
                  <a:spcPct val="90000"/>
                </a:lnSpc>
                <a:spcBef>
                  <a:spcPts val="0"/>
                </a:spcBef>
                <a:spcAft>
                  <a:spcPts val="0"/>
                </a:spcAft>
                <a:buNone/>
              </a:pPr>
              <a:r>
                <a:rPr lang="nl-NL" sz="1400" b="1" cap="none">
                  <a:solidFill>
                    <a:schemeClr val="lt1"/>
                  </a:solidFill>
                  <a:latin typeface="Calibri"/>
                  <a:ea typeface="Calibri"/>
                  <a:cs typeface="Calibri"/>
                  <a:sym typeface="Calibri"/>
                </a:rPr>
                <a:t>KLEUREN AANPASSEN (VLAM)</a:t>
              </a:r>
              <a:endParaRPr/>
            </a:p>
          </p:txBody>
        </p:sp>
        <p:sp>
          <p:nvSpPr>
            <p:cNvPr id="474" name="Google Shape;474;p36"/>
            <p:cNvSpPr/>
            <p:nvPr/>
          </p:nvSpPr>
          <p:spPr>
            <a:xfrm>
              <a:off x="90809" y="-2650284"/>
              <a:ext cx="260914" cy="259683"/>
            </a:xfrm>
            <a:prstGeom prst="ellipse">
              <a:avLst/>
            </a:prstGeom>
            <a:solidFill>
              <a:srgbClr val="211F2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200"/>
                <a:buFont typeface="Calibri"/>
                <a:buNone/>
              </a:pPr>
              <a:r>
                <a:rPr lang="nl-NL" sz="1200" b="1" i="0" u="none" strike="noStrike" cap="none">
                  <a:solidFill>
                    <a:schemeClr val="lt1"/>
                  </a:solidFill>
                  <a:latin typeface="Calibri"/>
                  <a:ea typeface="Calibri"/>
                  <a:cs typeface="Calibri"/>
                  <a:sym typeface="Calibri"/>
                </a:rPr>
                <a:t>1</a:t>
              </a:r>
              <a:endParaRPr/>
            </a:p>
          </p:txBody>
        </p:sp>
        <p:sp>
          <p:nvSpPr>
            <p:cNvPr id="475" name="Google Shape;475;p36"/>
            <p:cNvSpPr/>
            <p:nvPr/>
          </p:nvSpPr>
          <p:spPr>
            <a:xfrm>
              <a:off x="456491" y="-2650284"/>
              <a:ext cx="2067634" cy="360933"/>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211F26"/>
                </a:buClr>
                <a:buSzPts val="1100"/>
                <a:buFont typeface="Calibri"/>
                <a:buNone/>
              </a:pPr>
              <a:r>
                <a:rPr lang="nl-NL" sz="1100" b="0" i="0" u="none" strike="noStrike" cap="none">
                  <a:solidFill>
                    <a:srgbClr val="211F26"/>
                  </a:solidFill>
                  <a:latin typeface="Calibri"/>
                  <a:ea typeface="Calibri"/>
                  <a:cs typeface="Calibri"/>
                  <a:sym typeface="Calibri"/>
                </a:rPr>
                <a:t>Selecteer de vlam. Klik rechter-muisknop en kies </a:t>
              </a:r>
              <a:r>
                <a:rPr lang="nl-NL" sz="1100" b="1" i="0" u="none" strike="noStrike" cap="none">
                  <a:solidFill>
                    <a:srgbClr val="211F26"/>
                  </a:solidFill>
                  <a:latin typeface="Calibri"/>
                  <a:ea typeface="Calibri"/>
                  <a:cs typeface="Calibri"/>
                  <a:sym typeface="Calibri"/>
                </a:rPr>
                <a:t>‘Opvulling’</a:t>
              </a:r>
              <a:r>
                <a:rPr lang="nl-NL" sz="1100" b="0" i="0" u="none" strike="noStrike" cap="none">
                  <a:solidFill>
                    <a:srgbClr val="211F26"/>
                  </a:solidFill>
                  <a:latin typeface="Calibri"/>
                  <a:ea typeface="Calibri"/>
                  <a:cs typeface="Calibri"/>
                  <a:sym typeface="Calibri"/>
                </a:rPr>
                <a:t>. </a:t>
              </a:r>
              <a:endParaRPr/>
            </a:p>
          </p:txBody>
        </p:sp>
        <p:sp>
          <p:nvSpPr>
            <p:cNvPr id="476" name="Google Shape;476;p36"/>
            <p:cNvSpPr/>
            <p:nvPr/>
          </p:nvSpPr>
          <p:spPr>
            <a:xfrm>
              <a:off x="90809" y="-2213959"/>
              <a:ext cx="260914" cy="259683"/>
            </a:xfrm>
            <a:prstGeom prst="ellipse">
              <a:avLst/>
            </a:prstGeom>
            <a:solidFill>
              <a:srgbClr val="211F2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200"/>
                <a:buFont typeface="Calibri"/>
                <a:buNone/>
              </a:pPr>
              <a:r>
                <a:rPr lang="nl-NL" sz="1200" b="1" i="0" u="none" strike="noStrike" cap="none">
                  <a:solidFill>
                    <a:schemeClr val="lt1"/>
                  </a:solidFill>
                  <a:latin typeface="Calibri"/>
                  <a:ea typeface="Calibri"/>
                  <a:cs typeface="Calibri"/>
                  <a:sym typeface="Calibri"/>
                </a:rPr>
                <a:t>2</a:t>
              </a:r>
              <a:endParaRPr/>
            </a:p>
          </p:txBody>
        </p:sp>
        <p:sp>
          <p:nvSpPr>
            <p:cNvPr id="477" name="Google Shape;477;p36"/>
            <p:cNvSpPr/>
            <p:nvPr/>
          </p:nvSpPr>
          <p:spPr>
            <a:xfrm>
              <a:off x="456491" y="-2213958"/>
              <a:ext cx="2067634" cy="586424"/>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211F26"/>
                </a:buClr>
                <a:buSzPts val="1100"/>
                <a:buFont typeface="Calibri"/>
                <a:buNone/>
              </a:pPr>
              <a:r>
                <a:rPr lang="nl-NL" sz="1100" b="0" i="0" u="none" strike="noStrike" cap="none">
                  <a:solidFill>
                    <a:srgbClr val="211F26"/>
                  </a:solidFill>
                  <a:latin typeface="Calibri"/>
                  <a:ea typeface="Calibri"/>
                  <a:cs typeface="Calibri"/>
                  <a:sym typeface="Calibri"/>
                </a:rPr>
                <a:t>Kies een van de themakleuren of klik op </a:t>
              </a:r>
              <a:r>
                <a:rPr lang="nl-NL" sz="1100" b="1" i="0" u="none" strike="noStrike" cap="none">
                  <a:solidFill>
                    <a:srgbClr val="211F26"/>
                  </a:solidFill>
                  <a:latin typeface="Calibri"/>
                  <a:ea typeface="Calibri"/>
                  <a:cs typeface="Calibri"/>
                  <a:sym typeface="Calibri"/>
                </a:rPr>
                <a:t>‘Pipet’</a:t>
              </a:r>
              <a:r>
                <a:rPr lang="nl-NL" sz="1100" b="0" i="0" u="none" strike="noStrike" cap="none">
                  <a:solidFill>
                    <a:srgbClr val="211F26"/>
                  </a:solidFill>
                  <a:latin typeface="Calibri"/>
                  <a:ea typeface="Calibri"/>
                  <a:cs typeface="Calibri"/>
                  <a:sym typeface="Calibri"/>
                </a:rPr>
                <a:t> en kies een van de kleuren die hiernaast staan. </a:t>
              </a:r>
              <a:endParaRPr sz="1100" b="1" i="0" u="none" strike="noStrike" cap="none">
                <a:solidFill>
                  <a:srgbClr val="211F26"/>
                </a:solidFill>
                <a:latin typeface="Calibri"/>
                <a:ea typeface="Calibri"/>
                <a:cs typeface="Calibri"/>
                <a:sym typeface="Calibri"/>
              </a:endParaRPr>
            </a:p>
          </p:txBody>
        </p:sp>
      </p:grpSp>
      <p:sp>
        <p:nvSpPr>
          <p:cNvPr id="478" name="Google Shape;478;p36"/>
          <p:cNvSpPr txBox="1">
            <a:spLocks noGrp="1"/>
          </p:cNvSpPr>
          <p:nvPr>
            <p:ph type="body" idx="5"/>
          </p:nvPr>
        </p:nvSpPr>
        <p:spPr>
          <a:xfrm>
            <a:off x="698500" y="5835457"/>
            <a:ext cx="1454913" cy="688793"/>
          </a:xfrm>
          <a:prstGeom prst="rect">
            <a:avLst/>
          </a:prstGeom>
          <a:blipFill rotWithShape="1">
            <a:blip r:embed="rId2">
              <a:alphaModFix/>
            </a:blip>
            <a:stretch>
              <a:fillRect t="8099" b="8099"/>
            </a:stretch>
          </a:blipFill>
          <a:ln>
            <a:noFill/>
          </a:ln>
        </p:spPr>
        <p:txBody>
          <a:bodyPr spcFirstLastPara="1" wrap="square" lIns="0" tIns="0" rIns="0" bIns="0" anchor="t" anchorCtr="0">
            <a:noAutofit/>
          </a:bodyPr>
          <a:lstStyle>
            <a:lvl1pPr marL="457200" lvl="0" indent="-228600" algn="l">
              <a:lnSpc>
                <a:spcPct val="90000"/>
              </a:lnSpc>
              <a:spcBef>
                <a:spcPts val="0"/>
              </a:spcBef>
              <a:spcAft>
                <a:spcPts val="0"/>
              </a:spcAft>
              <a:buSzPts val="1600"/>
              <a:buNone/>
              <a:defRPr/>
            </a:lvl1pPr>
            <a:lvl2pPr marL="914400" lvl="1" indent="-342900" algn="l">
              <a:lnSpc>
                <a:spcPct val="90000"/>
              </a:lnSpc>
              <a:spcBef>
                <a:spcPts val="1200"/>
              </a:spcBef>
              <a:spcAft>
                <a:spcPts val="0"/>
              </a:spcAft>
              <a:buSzPts val="1800"/>
              <a:buChar char="▪"/>
              <a:defRPr/>
            </a:lvl2pPr>
            <a:lvl3pPr marL="1371600" lvl="2" indent="-228600" algn="l">
              <a:lnSpc>
                <a:spcPct val="90000"/>
              </a:lnSpc>
              <a:spcBef>
                <a:spcPts val="1200"/>
              </a:spcBef>
              <a:spcAft>
                <a:spcPts val="0"/>
              </a:spcAft>
              <a:buSzPts val="1530"/>
              <a:buNone/>
              <a:defRPr/>
            </a:lvl3pPr>
            <a:lvl4pPr marL="1828800" lvl="3" indent="-228600" algn="l">
              <a:lnSpc>
                <a:spcPct val="90000"/>
              </a:lnSpc>
              <a:spcBef>
                <a:spcPts val="1200"/>
              </a:spcBef>
              <a:spcAft>
                <a:spcPts val="0"/>
              </a:spcAft>
              <a:buClr>
                <a:schemeClr val="accent1"/>
              </a:buClr>
              <a:buSzPts val="1800"/>
              <a:buNone/>
              <a:defRPr/>
            </a:lvl4pPr>
            <a:lvl5pPr marL="2286000" lvl="4" indent="-342900" algn="l">
              <a:lnSpc>
                <a:spcPct val="90000"/>
              </a:lnSpc>
              <a:spcBef>
                <a:spcPts val="1200"/>
              </a:spcBef>
              <a:spcAft>
                <a:spcPts val="0"/>
              </a:spcAft>
              <a:buSzPts val="1800"/>
              <a:buAutoNum type="arabicPeriod"/>
              <a:defRPr/>
            </a:lvl5pPr>
            <a:lvl6pPr marL="2743200" lvl="5" indent="-342900" algn="l">
              <a:lnSpc>
                <a:spcPct val="90000"/>
              </a:lnSpc>
              <a:spcBef>
                <a:spcPts val="1200"/>
              </a:spcBef>
              <a:spcAft>
                <a:spcPts val="0"/>
              </a:spcAft>
              <a:buSzPts val="1800"/>
              <a:buAutoNum type="alphaLcPeriod"/>
              <a:defRPr/>
            </a:lvl6pPr>
            <a:lvl7pPr marL="3200400" lvl="6" indent="-342900" algn="l">
              <a:lnSpc>
                <a:spcPct val="90000"/>
              </a:lnSpc>
              <a:spcBef>
                <a:spcPts val="1200"/>
              </a:spcBef>
              <a:spcAft>
                <a:spcPts val="0"/>
              </a:spcAft>
              <a:buSzPts val="1800"/>
              <a:buChar char="▪"/>
              <a:defRPr/>
            </a:lvl7pPr>
            <a:lvl8pPr marL="3657600" lvl="7" indent="-228600" algn="l">
              <a:lnSpc>
                <a:spcPct val="90000"/>
              </a:lnSpc>
              <a:spcBef>
                <a:spcPts val="1200"/>
              </a:spcBef>
              <a:spcAft>
                <a:spcPts val="0"/>
              </a:spcAft>
              <a:buClr>
                <a:schemeClr val="dk1"/>
              </a:buClr>
              <a:buSzPts val="1800"/>
              <a:buNone/>
              <a:defRPr/>
            </a:lvl8pPr>
            <a:lvl9pPr marL="4114800" lvl="8" indent="-228600" algn="l">
              <a:lnSpc>
                <a:spcPct val="90000"/>
              </a:lnSpc>
              <a:spcBef>
                <a:spcPts val="1200"/>
              </a:spcBef>
              <a:spcAft>
                <a:spcPts val="1200"/>
              </a:spcAft>
              <a:buClr>
                <a:schemeClr val="dk1"/>
              </a:buClr>
              <a:buSzPts val="1800"/>
              <a:buNone/>
              <a:defRPr/>
            </a:lvl9pPr>
          </a:lstStyle>
          <a:p>
            <a:endParaRPr/>
          </a:p>
        </p:txBody>
      </p:sp>
    </p:spTree>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1000"/>
                                  </p:stCondLst>
                                  <p:childTnLst>
                                    <p:set>
                                      <p:cBhvr>
                                        <p:cTn id="6" dur="1" fill="hold">
                                          <p:stCondLst>
                                            <p:cond delay="0"/>
                                          </p:stCondLst>
                                        </p:cTn>
                                        <p:tgtEl>
                                          <p:spTgt spid="470"/>
                                        </p:tgtEl>
                                        <p:attrNameLst>
                                          <p:attrName>style.visibility</p:attrName>
                                        </p:attrNameLst>
                                      </p:cBhvr>
                                      <p:to>
                                        <p:strVal val="visible"/>
                                      </p:to>
                                    </p:set>
                                    <p:animEffect transition="in" filter="fade">
                                      <p:cBhvr>
                                        <p:cTn id="7" dur="750"/>
                                        <p:tgtEl>
                                          <p:spTgt spid="470"/>
                                        </p:tgtEl>
                                      </p:cBhvr>
                                    </p:animEffect>
                                  </p:childTnLst>
                                </p:cTn>
                              </p:par>
                              <p:par>
                                <p:cTn id="8" presetID="10" presetClass="entr" presetSubtype="0" fill="hold" nodeType="withEffect">
                                  <p:stCondLst>
                                    <p:cond delay="1250"/>
                                  </p:stCondLst>
                                  <p:childTnLst>
                                    <p:set>
                                      <p:cBhvr>
                                        <p:cTn id="9" dur="1" fill="hold">
                                          <p:stCondLst>
                                            <p:cond delay="0"/>
                                          </p:stCondLst>
                                        </p:cTn>
                                        <p:tgtEl>
                                          <p:spTgt spid="469"/>
                                        </p:tgtEl>
                                        <p:attrNameLst>
                                          <p:attrName>style.visibility</p:attrName>
                                        </p:attrNameLst>
                                      </p:cBhvr>
                                      <p:to>
                                        <p:strVal val="visible"/>
                                      </p:to>
                                    </p:set>
                                    <p:animEffect transition="in" filter="fade">
                                      <p:cBhvr>
                                        <p:cTn id="10" dur="750"/>
                                        <p:tgtEl>
                                          <p:spTgt spid="469"/>
                                        </p:tgtEl>
                                      </p:cBhvr>
                                    </p:animEffect>
                                  </p:childTnLst>
                                </p:cTn>
                              </p:par>
                              <p:par>
                                <p:cTn id="11" presetID="10" presetClass="entr" presetSubtype="0" fill="hold" nodeType="withEffect">
                                  <p:stCondLst>
                                    <p:cond delay="1500"/>
                                  </p:stCondLst>
                                  <p:childTnLst>
                                    <p:set>
                                      <p:cBhvr>
                                        <p:cTn id="12" dur="1" fill="hold">
                                          <p:stCondLst>
                                            <p:cond delay="0"/>
                                          </p:stCondLst>
                                        </p:cTn>
                                        <p:tgtEl>
                                          <p:spTgt spid="468">
                                            <p:txEl>
                                              <p:pRg st="0" end="0"/>
                                            </p:txEl>
                                          </p:spTgt>
                                        </p:tgtEl>
                                        <p:attrNameLst>
                                          <p:attrName>style.visibility</p:attrName>
                                        </p:attrNameLst>
                                      </p:cBhvr>
                                      <p:to>
                                        <p:strVal val="visible"/>
                                      </p:to>
                                    </p:set>
                                    <p:animEffect transition="in" filter="fade">
                                      <p:cBhvr>
                                        <p:cTn id="13" dur="750"/>
                                        <p:tgtEl>
                                          <p:spTgt spid="468">
                                            <p:txEl>
                                              <p:pRg st="0" end="0"/>
                                            </p:txEl>
                                          </p:spTgt>
                                        </p:tgtEl>
                                      </p:cBhvr>
                                    </p:animEffect>
                                  </p:childTnLst>
                                </p:cTn>
                              </p:par>
                              <p:par>
                                <p:cTn id="14" presetID="10" presetClass="entr" presetSubtype="0" fill="hold" nodeType="withEffect">
                                  <p:stCondLst>
                                    <p:cond delay="1500"/>
                                  </p:stCondLst>
                                  <p:childTnLst>
                                    <p:set>
                                      <p:cBhvr>
                                        <p:cTn id="15" dur="1" fill="hold">
                                          <p:stCondLst>
                                            <p:cond delay="0"/>
                                          </p:stCondLst>
                                        </p:cTn>
                                        <p:tgtEl>
                                          <p:spTgt spid="468">
                                            <p:txEl>
                                              <p:pRg st="1" end="1"/>
                                            </p:txEl>
                                          </p:spTgt>
                                        </p:tgtEl>
                                        <p:attrNameLst>
                                          <p:attrName>style.visibility</p:attrName>
                                        </p:attrNameLst>
                                      </p:cBhvr>
                                      <p:to>
                                        <p:strVal val="visible"/>
                                      </p:to>
                                    </p:set>
                                    <p:animEffect transition="in" filter="fade">
                                      <p:cBhvr>
                                        <p:cTn id="16" dur="750"/>
                                        <p:tgtEl>
                                          <p:spTgt spid="468">
                                            <p:txEl>
                                              <p:pRg st="1" end="1"/>
                                            </p:txEl>
                                          </p:spTgt>
                                        </p:tgtEl>
                                      </p:cBhvr>
                                    </p:animEffect>
                                  </p:childTnLst>
                                </p:cTn>
                              </p:par>
                              <p:par>
                                <p:cTn id="17" presetID="10" presetClass="entr" presetSubtype="0" fill="hold" nodeType="withEffect">
                                  <p:stCondLst>
                                    <p:cond delay="1500"/>
                                  </p:stCondLst>
                                  <p:childTnLst>
                                    <p:set>
                                      <p:cBhvr>
                                        <p:cTn id="18" dur="1" fill="hold">
                                          <p:stCondLst>
                                            <p:cond delay="0"/>
                                          </p:stCondLst>
                                        </p:cTn>
                                        <p:tgtEl>
                                          <p:spTgt spid="468">
                                            <p:txEl>
                                              <p:pRg st="2" end="2"/>
                                            </p:txEl>
                                          </p:spTgt>
                                        </p:tgtEl>
                                        <p:attrNameLst>
                                          <p:attrName>style.visibility</p:attrName>
                                        </p:attrNameLst>
                                      </p:cBhvr>
                                      <p:to>
                                        <p:strVal val="visible"/>
                                      </p:to>
                                    </p:set>
                                    <p:animEffect transition="in" filter="fade">
                                      <p:cBhvr>
                                        <p:cTn id="19" dur="750"/>
                                        <p:tgtEl>
                                          <p:spTgt spid="468">
                                            <p:txEl>
                                              <p:pRg st="2" end="2"/>
                                            </p:txEl>
                                          </p:spTgt>
                                        </p:tgtEl>
                                      </p:cBhvr>
                                    </p:animEffect>
                                  </p:childTnLst>
                                </p:cTn>
                              </p:par>
                              <p:par>
                                <p:cTn id="20" presetID="10" presetClass="entr" presetSubtype="0" fill="hold" nodeType="withEffect">
                                  <p:stCondLst>
                                    <p:cond delay="1500"/>
                                  </p:stCondLst>
                                  <p:childTnLst>
                                    <p:set>
                                      <p:cBhvr>
                                        <p:cTn id="21" dur="1" fill="hold">
                                          <p:stCondLst>
                                            <p:cond delay="0"/>
                                          </p:stCondLst>
                                        </p:cTn>
                                        <p:tgtEl>
                                          <p:spTgt spid="468">
                                            <p:txEl>
                                              <p:pRg st="3" end="3"/>
                                            </p:txEl>
                                          </p:spTgt>
                                        </p:tgtEl>
                                        <p:attrNameLst>
                                          <p:attrName>style.visibility</p:attrName>
                                        </p:attrNameLst>
                                      </p:cBhvr>
                                      <p:to>
                                        <p:strVal val="visible"/>
                                      </p:to>
                                    </p:set>
                                    <p:animEffect transition="in" filter="fade">
                                      <p:cBhvr>
                                        <p:cTn id="22" dur="750"/>
                                        <p:tgtEl>
                                          <p:spTgt spid="468">
                                            <p:txEl>
                                              <p:pRg st="3" end="3"/>
                                            </p:txEl>
                                          </p:spTgt>
                                        </p:tgtEl>
                                      </p:cBhvr>
                                    </p:animEffect>
                                  </p:childTnLst>
                                </p:cTn>
                              </p:par>
                              <p:par>
                                <p:cTn id="23" presetID="10" presetClass="entr" presetSubtype="0" fill="hold" nodeType="withEffect">
                                  <p:stCondLst>
                                    <p:cond delay="1500"/>
                                  </p:stCondLst>
                                  <p:childTnLst>
                                    <p:set>
                                      <p:cBhvr>
                                        <p:cTn id="24" dur="1" fill="hold">
                                          <p:stCondLst>
                                            <p:cond delay="0"/>
                                          </p:stCondLst>
                                        </p:cTn>
                                        <p:tgtEl>
                                          <p:spTgt spid="468">
                                            <p:txEl>
                                              <p:pRg st="4" end="4"/>
                                            </p:txEl>
                                          </p:spTgt>
                                        </p:tgtEl>
                                        <p:attrNameLst>
                                          <p:attrName>style.visibility</p:attrName>
                                        </p:attrNameLst>
                                      </p:cBhvr>
                                      <p:to>
                                        <p:strVal val="visible"/>
                                      </p:to>
                                    </p:set>
                                    <p:animEffect transition="in" filter="fade">
                                      <p:cBhvr>
                                        <p:cTn id="25" dur="750"/>
                                        <p:tgtEl>
                                          <p:spTgt spid="468">
                                            <p:txEl>
                                              <p:pRg st="4" end="4"/>
                                            </p:txEl>
                                          </p:spTgt>
                                        </p:tgtEl>
                                      </p:cBhvr>
                                    </p:animEffect>
                                  </p:childTnLst>
                                </p:cTn>
                              </p:par>
                              <p:par>
                                <p:cTn id="26" presetID="10" presetClass="entr" presetSubtype="0" fill="hold" nodeType="withEffect">
                                  <p:stCondLst>
                                    <p:cond delay="1500"/>
                                  </p:stCondLst>
                                  <p:childTnLst>
                                    <p:set>
                                      <p:cBhvr>
                                        <p:cTn id="27" dur="1" fill="hold">
                                          <p:stCondLst>
                                            <p:cond delay="0"/>
                                          </p:stCondLst>
                                        </p:cTn>
                                        <p:tgtEl>
                                          <p:spTgt spid="468">
                                            <p:txEl>
                                              <p:pRg st="5" end="5"/>
                                            </p:txEl>
                                          </p:spTgt>
                                        </p:tgtEl>
                                        <p:attrNameLst>
                                          <p:attrName>style.visibility</p:attrName>
                                        </p:attrNameLst>
                                      </p:cBhvr>
                                      <p:to>
                                        <p:strVal val="visible"/>
                                      </p:to>
                                    </p:set>
                                    <p:animEffect transition="in" filter="fade">
                                      <p:cBhvr>
                                        <p:cTn id="28" dur="750"/>
                                        <p:tgtEl>
                                          <p:spTgt spid="468">
                                            <p:txEl>
                                              <p:pRg st="5" end="5"/>
                                            </p:txEl>
                                          </p:spTgt>
                                        </p:tgtEl>
                                      </p:cBhvr>
                                    </p:animEffect>
                                  </p:childTnLst>
                                </p:cTn>
                              </p:par>
                              <p:par>
                                <p:cTn id="29" presetID="10" presetClass="entr" presetSubtype="0" fill="hold" nodeType="withEffect">
                                  <p:stCondLst>
                                    <p:cond delay="1500"/>
                                  </p:stCondLst>
                                  <p:childTnLst>
                                    <p:set>
                                      <p:cBhvr>
                                        <p:cTn id="30" dur="1" fill="hold">
                                          <p:stCondLst>
                                            <p:cond delay="0"/>
                                          </p:stCondLst>
                                        </p:cTn>
                                        <p:tgtEl>
                                          <p:spTgt spid="468">
                                            <p:txEl>
                                              <p:pRg st="6" end="6"/>
                                            </p:txEl>
                                          </p:spTgt>
                                        </p:tgtEl>
                                        <p:attrNameLst>
                                          <p:attrName>style.visibility</p:attrName>
                                        </p:attrNameLst>
                                      </p:cBhvr>
                                      <p:to>
                                        <p:strVal val="visible"/>
                                      </p:to>
                                    </p:set>
                                    <p:animEffect transition="in" filter="fade">
                                      <p:cBhvr>
                                        <p:cTn id="31" dur="750"/>
                                        <p:tgtEl>
                                          <p:spTgt spid="468">
                                            <p:txEl>
                                              <p:pRg st="6" end="6"/>
                                            </p:txEl>
                                          </p:spTgt>
                                        </p:tgtEl>
                                      </p:cBhvr>
                                    </p:animEffect>
                                  </p:childTnLst>
                                </p:cTn>
                              </p:par>
                              <p:par>
                                <p:cTn id="32" presetID="10" presetClass="entr" presetSubtype="0" fill="hold" nodeType="withEffect">
                                  <p:stCondLst>
                                    <p:cond delay="1500"/>
                                  </p:stCondLst>
                                  <p:childTnLst>
                                    <p:set>
                                      <p:cBhvr>
                                        <p:cTn id="33" dur="1" fill="hold">
                                          <p:stCondLst>
                                            <p:cond delay="0"/>
                                          </p:stCondLst>
                                        </p:cTn>
                                        <p:tgtEl>
                                          <p:spTgt spid="468">
                                            <p:txEl>
                                              <p:pRg st="7" end="7"/>
                                            </p:txEl>
                                          </p:spTgt>
                                        </p:tgtEl>
                                        <p:attrNameLst>
                                          <p:attrName>style.visibility</p:attrName>
                                        </p:attrNameLst>
                                      </p:cBhvr>
                                      <p:to>
                                        <p:strVal val="visible"/>
                                      </p:to>
                                    </p:set>
                                    <p:animEffect transition="in" filter="fade">
                                      <p:cBhvr>
                                        <p:cTn id="34" dur="750"/>
                                        <p:tgtEl>
                                          <p:spTgt spid="468">
                                            <p:txEl>
                                              <p:pRg st="7" end="7"/>
                                            </p:txEl>
                                          </p:spTgt>
                                        </p:tgtEl>
                                      </p:cBhvr>
                                    </p:animEffect>
                                  </p:childTnLst>
                                </p:cTn>
                              </p:par>
                              <p:par>
                                <p:cTn id="35" presetID="10" presetClass="entr" presetSubtype="0" fill="hold" nodeType="withEffect">
                                  <p:stCondLst>
                                    <p:cond delay="1500"/>
                                  </p:stCondLst>
                                  <p:childTnLst>
                                    <p:set>
                                      <p:cBhvr>
                                        <p:cTn id="36" dur="1" fill="hold">
                                          <p:stCondLst>
                                            <p:cond delay="0"/>
                                          </p:stCondLst>
                                        </p:cTn>
                                        <p:tgtEl>
                                          <p:spTgt spid="468">
                                            <p:txEl>
                                              <p:pRg st="8" end="8"/>
                                            </p:txEl>
                                          </p:spTgt>
                                        </p:tgtEl>
                                        <p:attrNameLst>
                                          <p:attrName>style.visibility</p:attrName>
                                        </p:attrNameLst>
                                      </p:cBhvr>
                                      <p:to>
                                        <p:strVal val="visible"/>
                                      </p:to>
                                    </p:set>
                                    <p:animEffect transition="in" filter="fade">
                                      <p:cBhvr>
                                        <p:cTn id="37" dur="750"/>
                                        <p:tgtEl>
                                          <p:spTgt spid="468">
                                            <p:txEl>
                                              <p:pRg st="8" end="8"/>
                                            </p:txEl>
                                          </p:spTgt>
                                        </p:tgtEl>
                                      </p:cBhvr>
                                    </p:animEffect>
                                  </p:childTnLst>
                                </p:cTn>
                              </p:par>
                              <p:par>
                                <p:cTn id="38" presetID="2" presetClass="entr" presetSubtype="2" fill="hold" nodeType="withEffect">
                                  <p:stCondLst>
                                    <p:cond delay="750"/>
                                  </p:stCondLst>
                                  <p:childTnLst>
                                    <p:set>
                                      <p:cBhvr>
                                        <p:cTn id="39" dur="1" fill="hold">
                                          <p:stCondLst>
                                            <p:cond delay="0"/>
                                          </p:stCondLst>
                                        </p:cTn>
                                        <p:tgtEl>
                                          <p:spTgt spid="467"/>
                                        </p:tgtEl>
                                        <p:attrNameLst>
                                          <p:attrName>style.visibility</p:attrName>
                                        </p:attrNameLst>
                                      </p:cBhvr>
                                      <p:to>
                                        <p:strVal val="visible"/>
                                      </p:to>
                                    </p:set>
                                    <p:anim calcmode="lin" valueType="num">
                                      <p:cBhvr additive="base">
                                        <p:cTn id="40" dur="1500"/>
                                        <p:tgtEl>
                                          <p:spTgt spid="467"/>
                                        </p:tgtEl>
                                        <p:attrNameLst>
                                          <p:attrName>ppt_x</p:attrName>
                                        </p:attrNameLst>
                                      </p:cBhvr>
                                      <p:tavLst>
                                        <p:tav tm="0">
                                          <p:val>
                                            <p:strVal val="#ppt_x+1"/>
                                          </p:val>
                                        </p:tav>
                                        <p:tav tm="100000">
                                          <p:val>
                                            <p:strVal val="#ppt_x"/>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Alleen titel">
  <p:cSld name="Alleen titel">
    <p:spTree>
      <p:nvGrpSpPr>
        <p:cNvPr id="1" name="Shape 479"/>
        <p:cNvGrpSpPr/>
        <p:nvPr/>
      </p:nvGrpSpPr>
      <p:grpSpPr>
        <a:xfrm>
          <a:off x="0" y="0"/>
          <a:ext cx="0" cy="0"/>
          <a:chOff x="0" y="0"/>
          <a:chExt cx="0" cy="0"/>
        </a:xfrm>
      </p:grpSpPr>
      <p:sp>
        <p:nvSpPr>
          <p:cNvPr id="480" name="Google Shape;480;p37"/>
          <p:cNvSpPr txBox="1">
            <a:spLocks noGrp="1"/>
          </p:cNvSpPr>
          <p:nvPr>
            <p:ph type="title"/>
          </p:nvPr>
        </p:nvSpPr>
        <p:spPr>
          <a:xfrm>
            <a:off x="698500" y="741500"/>
            <a:ext cx="10775070" cy="490400"/>
          </a:xfrm>
          <a:prstGeom prst="rect">
            <a:avLst/>
          </a:prstGeom>
          <a:noFill/>
          <a:ln>
            <a:noFill/>
          </a:ln>
        </p:spPr>
        <p:txBody>
          <a:bodyPr spcFirstLastPara="1" wrap="square" lIns="0" tIns="0" rIns="0" bIns="0" anchor="t" anchorCtr="0">
            <a:noAutofit/>
          </a:bodyPr>
          <a:lstStyle>
            <a:lvl1pPr lvl="0" algn="l">
              <a:lnSpc>
                <a:spcPct val="90000"/>
              </a:lnSpc>
              <a:spcBef>
                <a:spcPts val="0"/>
              </a:spcBef>
              <a:spcAft>
                <a:spcPts val="0"/>
              </a:spcAft>
              <a:buClr>
                <a:schemeClr val="accent1"/>
              </a:buClr>
              <a:buSzPts val="3200"/>
              <a:buFont typeface="Roboto Slab"/>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81" name="Google Shape;481;p37"/>
          <p:cNvSpPr txBox="1">
            <a:spLocks noGrp="1"/>
          </p:cNvSpPr>
          <p:nvPr>
            <p:ph type="dt" idx="10"/>
          </p:nvPr>
        </p:nvSpPr>
        <p:spPr>
          <a:xfrm>
            <a:off x="9789848" y="6149975"/>
            <a:ext cx="1181100" cy="365125"/>
          </a:xfrm>
          <a:prstGeom prst="rect">
            <a:avLst/>
          </a:prstGeom>
          <a:noFill/>
          <a:ln>
            <a:noFill/>
          </a:ln>
        </p:spPr>
        <p:txBody>
          <a:bodyPr spcFirstLastPara="1" wrap="square" lIns="0" tIns="0" rIns="0" bIns="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82" name="Google Shape;482;p37"/>
          <p:cNvSpPr txBox="1">
            <a:spLocks noGrp="1"/>
          </p:cNvSpPr>
          <p:nvPr>
            <p:ph type="ftr" idx="11"/>
          </p:nvPr>
        </p:nvSpPr>
        <p:spPr>
          <a:xfrm>
            <a:off x="2553896" y="6149975"/>
            <a:ext cx="7156386" cy="365125"/>
          </a:xfrm>
          <a:prstGeom prst="rect">
            <a:avLst/>
          </a:prstGeom>
          <a:noFill/>
          <a:ln>
            <a:noFill/>
          </a:ln>
        </p:spPr>
        <p:txBody>
          <a:bodyPr spcFirstLastPara="1" wrap="square" lIns="0" tIns="0" rIns="0" bIns="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83" name="Google Shape;483;p37"/>
          <p:cNvSpPr txBox="1">
            <a:spLocks noGrp="1"/>
          </p:cNvSpPr>
          <p:nvPr>
            <p:ph type="sldNum" idx="12"/>
          </p:nvPr>
        </p:nvSpPr>
        <p:spPr>
          <a:xfrm>
            <a:off x="11038646" y="6149975"/>
            <a:ext cx="433354" cy="365125"/>
          </a:xfrm>
          <a:prstGeom prst="rect">
            <a:avLst/>
          </a:prstGeom>
          <a:noFill/>
          <a:ln>
            <a:noFill/>
          </a:ln>
        </p:spPr>
        <p:txBody>
          <a:bodyPr spcFirstLastPara="1" wrap="square" lIns="0" tIns="0" rIns="0" bIns="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nl-NL"/>
              <a:t>‹#›</a:t>
            </a:fld>
            <a:endParaRPr/>
          </a:p>
        </p:txBody>
      </p:sp>
      <p:sp>
        <p:nvSpPr>
          <p:cNvPr id="484" name="Google Shape;484;p37"/>
          <p:cNvSpPr txBox="1"/>
          <p:nvPr/>
        </p:nvSpPr>
        <p:spPr>
          <a:xfrm>
            <a:off x="-10750" y="-662296"/>
            <a:ext cx="12192000" cy="461665"/>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nl-NL" sz="2400" b="0">
                <a:solidFill>
                  <a:schemeClr val="accent2"/>
                </a:solidFill>
                <a:latin typeface="Roboto Slab"/>
                <a:ea typeface="Roboto Slab"/>
                <a:cs typeface="Roboto Slab"/>
                <a:sym typeface="Roboto Slab"/>
              </a:rPr>
              <a:t>Alleen titel</a:t>
            </a:r>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ekst (Wit)">
  <p:cSld name="Tekst (Wit)">
    <p:spTree>
      <p:nvGrpSpPr>
        <p:cNvPr id="1" name="Shape 485"/>
        <p:cNvGrpSpPr/>
        <p:nvPr/>
      </p:nvGrpSpPr>
      <p:grpSpPr>
        <a:xfrm>
          <a:off x="0" y="0"/>
          <a:ext cx="0" cy="0"/>
          <a:chOff x="0" y="0"/>
          <a:chExt cx="0" cy="0"/>
        </a:xfrm>
      </p:grpSpPr>
      <p:sp>
        <p:nvSpPr>
          <p:cNvPr id="486" name="Google Shape;486;p38"/>
          <p:cNvSpPr txBox="1">
            <a:spLocks noGrp="1"/>
          </p:cNvSpPr>
          <p:nvPr>
            <p:ph type="body" idx="1"/>
          </p:nvPr>
        </p:nvSpPr>
        <p:spPr>
          <a:xfrm>
            <a:off x="698499" y="718513"/>
            <a:ext cx="10798175" cy="5229851"/>
          </a:xfrm>
          <a:prstGeom prst="rect">
            <a:avLst/>
          </a:prstGeom>
          <a:noFill/>
          <a:ln>
            <a:noFill/>
          </a:ln>
        </p:spPr>
        <p:txBody>
          <a:bodyPr spcFirstLastPara="1" wrap="square" lIns="0" tIns="0" rIns="0" bIns="0" anchor="ctr" anchorCtr="0">
            <a:noAutofit/>
          </a:bodyPr>
          <a:lstStyle>
            <a:lvl1pPr marL="457200" lvl="0" indent="-228600" algn="ctr">
              <a:lnSpc>
                <a:spcPct val="90000"/>
              </a:lnSpc>
              <a:spcBef>
                <a:spcPts val="0"/>
              </a:spcBef>
              <a:spcAft>
                <a:spcPts val="0"/>
              </a:spcAft>
              <a:buClr>
                <a:schemeClr val="lt1"/>
              </a:buClr>
              <a:buSzPts val="4400"/>
              <a:buNone/>
              <a:defRPr sz="4400" i="0">
                <a:solidFill>
                  <a:schemeClr val="dk1"/>
                </a:solidFill>
                <a:latin typeface="Roboto Slab"/>
                <a:ea typeface="Roboto Slab"/>
                <a:cs typeface="Roboto Slab"/>
                <a:sym typeface="Roboto Slab"/>
              </a:defRPr>
            </a:lvl1pPr>
            <a:lvl2pPr marL="914400" lvl="1" indent="-228600" algn="ctr">
              <a:lnSpc>
                <a:spcPct val="90000"/>
              </a:lnSpc>
              <a:spcBef>
                <a:spcPts val="1200"/>
              </a:spcBef>
              <a:spcAft>
                <a:spcPts val="0"/>
              </a:spcAft>
              <a:buClr>
                <a:schemeClr val="lt1"/>
              </a:buClr>
              <a:buSzPts val="3600"/>
              <a:buNone/>
              <a:defRPr sz="3600" i="0">
                <a:solidFill>
                  <a:schemeClr val="lt1"/>
                </a:solidFill>
              </a:defRPr>
            </a:lvl2pPr>
            <a:lvl3pPr marL="1371600" lvl="2" indent="-228600" algn="ctr">
              <a:lnSpc>
                <a:spcPct val="90000"/>
              </a:lnSpc>
              <a:spcBef>
                <a:spcPts val="1200"/>
              </a:spcBef>
              <a:spcAft>
                <a:spcPts val="0"/>
              </a:spcAft>
              <a:buSzPts val="3060"/>
              <a:buFont typeface="Arial"/>
              <a:buNone/>
              <a:defRPr sz="3600" i="0">
                <a:solidFill>
                  <a:schemeClr val="lt1"/>
                </a:solidFill>
              </a:defRPr>
            </a:lvl3pPr>
            <a:lvl4pPr marL="1828800" lvl="3" indent="-228600" algn="ctr">
              <a:lnSpc>
                <a:spcPct val="90000"/>
              </a:lnSpc>
              <a:spcBef>
                <a:spcPts val="1200"/>
              </a:spcBef>
              <a:spcAft>
                <a:spcPts val="0"/>
              </a:spcAft>
              <a:buClr>
                <a:schemeClr val="lt1"/>
              </a:buClr>
              <a:buSzPts val="3600"/>
              <a:buFont typeface="Arial"/>
              <a:buNone/>
              <a:defRPr sz="3600" i="0">
                <a:solidFill>
                  <a:schemeClr val="lt1"/>
                </a:solidFill>
              </a:defRPr>
            </a:lvl4pPr>
            <a:lvl5pPr marL="2286000" lvl="4" indent="-228600" algn="ctr">
              <a:lnSpc>
                <a:spcPct val="90000"/>
              </a:lnSpc>
              <a:spcBef>
                <a:spcPts val="1200"/>
              </a:spcBef>
              <a:spcAft>
                <a:spcPts val="0"/>
              </a:spcAft>
              <a:buClr>
                <a:schemeClr val="lt1"/>
              </a:buClr>
              <a:buSzPts val="3600"/>
              <a:buFont typeface="Arial"/>
              <a:buNone/>
              <a:defRPr sz="3600" i="0">
                <a:solidFill>
                  <a:schemeClr val="lt1"/>
                </a:solidFill>
              </a:defRPr>
            </a:lvl5pPr>
            <a:lvl6pPr marL="2743200" lvl="5" indent="-228600" algn="ctr">
              <a:lnSpc>
                <a:spcPct val="90000"/>
              </a:lnSpc>
              <a:spcBef>
                <a:spcPts val="1200"/>
              </a:spcBef>
              <a:spcAft>
                <a:spcPts val="0"/>
              </a:spcAft>
              <a:buClr>
                <a:schemeClr val="lt1"/>
              </a:buClr>
              <a:buSzPts val="3600"/>
              <a:buFont typeface="Arial"/>
              <a:buNone/>
              <a:defRPr sz="3600" i="0">
                <a:solidFill>
                  <a:schemeClr val="lt1"/>
                </a:solidFill>
              </a:defRPr>
            </a:lvl6pPr>
            <a:lvl7pPr marL="3200400" lvl="6" indent="-228600" algn="ctr">
              <a:lnSpc>
                <a:spcPct val="90000"/>
              </a:lnSpc>
              <a:spcBef>
                <a:spcPts val="1200"/>
              </a:spcBef>
              <a:spcAft>
                <a:spcPts val="0"/>
              </a:spcAft>
              <a:buClr>
                <a:schemeClr val="lt1"/>
              </a:buClr>
              <a:buSzPts val="3600"/>
              <a:buNone/>
              <a:defRPr sz="3600" i="0">
                <a:solidFill>
                  <a:schemeClr val="lt1"/>
                </a:solidFill>
              </a:defRPr>
            </a:lvl7pPr>
            <a:lvl8pPr marL="3657600" lvl="7" indent="-228600" algn="ctr">
              <a:lnSpc>
                <a:spcPct val="90000"/>
              </a:lnSpc>
              <a:spcBef>
                <a:spcPts val="1200"/>
              </a:spcBef>
              <a:spcAft>
                <a:spcPts val="0"/>
              </a:spcAft>
              <a:buClr>
                <a:schemeClr val="lt1"/>
              </a:buClr>
              <a:buSzPts val="3600"/>
              <a:buFont typeface="Arial"/>
              <a:buNone/>
              <a:defRPr sz="3600" i="0">
                <a:solidFill>
                  <a:schemeClr val="lt1"/>
                </a:solidFill>
              </a:defRPr>
            </a:lvl8pPr>
            <a:lvl9pPr marL="4114800" lvl="8" indent="-228600" algn="ctr">
              <a:lnSpc>
                <a:spcPct val="90000"/>
              </a:lnSpc>
              <a:spcBef>
                <a:spcPts val="1200"/>
              </a:spcBef>
              <a:spcAft>
                <a:spcPts val="1200"/>
              </a:spcAft>
              <a:buClr>
                <a:schemeClr val="lt1"/>
              </a:buClr>
              <a:buSzPts val="3600"/>
              <a:buFont typeface="Arial"/>
              <a:buNone/>
              <a:defRPr sz="3600" i="0">
                <a:solidFill>
                  <a:schemeClr val="lt1"/>
                </a:solidFill>
              </a:defRPr>
            </a:lvl9pPr>
          </a:lstStyle>
          <a:p>
            <a:endParaRPr/>
          </a:p>
        </p:txBody>
      </p:sp>
      <p:sp>
        <p:nvSpPr>
          <p:cNvPr id="487" name="Google Shape;487;p38"/>
          <p:cNvSpPr txBox="1"/>
          <p:nvPr/>
        </p:nvSpPr>
        <p:spPr>
          <a:xfrm>
            <a:off x="-10750" y="-662296"/>
            <a:ext cx="12192000" cy="461665"/>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nl-NL" sz="2400" b="0">
                <a:solidFill>
                  <a:schemeClr val="accent2"/>
                </a:solidFill>
                <a:latin typeface="Roboto Slab"/>
                <a:ea typeface="Roboto Slab"/>
                <a:cs typeface="Roboto Slab"/>
                <a:sym typeface="Roboto Slab"/>
              </a:rPr>
              <a:t>Tekst (Wit)</a:t>
            </a:r>
            <a:endParaRPr/>
          </a:p>
        </p:txBody>
      </p:sp>
      <p:grpSp>
        <p:nvGrpSpPr>
          <p:cNvPr id="488" name="Google Shape;488;p38"/>
          <p:cNvGrpSpPr/>
          <p:nvPr/>
        </p:nvGrpSpPr>
        <p:grpSpPr>
          <a:xfrm>
            <a:off x="-7461" y="-1785440"/>
            <a:ext cx="2591201" cy="1583828"/>
            <a:chOff x="-7461" y="-3153547"/>
            <a:chExt cx="2591201" cy="1583828"/>
          </a:xfrm>
        </p:grpSpPr>
        <p:sp>
          <p:nvSpPr>
            <p:cNvPr id="489" name="Google Shape;489;p38"/>
            <p:cNvSpPr/>
            <p:nvPr/>
          </p:nvSpPr>
          <p:spPr>
            <a:xfrm>
              <a:off x="-7461" y="-3153547"/>
              <a:ext cx="2591201" cy="1583828"/>
            </a:xfrm>
            <a:prstGeom prst="rect">
              <a:avLst/>
            </a:prstGeom>
            <a:solidFill>
              <a:srgbClr val="F2F2F2"/>
            </a:solidFill>
            <a:ln w="9525" cap="flat" cmpd="sng">
              <a:solidFill>
                <a:srgbClr val="BFBFBF"/>
              </a:solidFill>
              <a:prstDash val="solid"/>
              <a:miter lim="800000"/>
              <a:headEnd type="none" w="sm" len="sm"/>
              <a:tailEnd type="none" w="sm" len="sm"/>
            </a:ln>
          </p:spPr>
          <p:txBody>
            <a:bodyPr spcFirstLastPara="1" wrap="square" lIns="108000" tIns="108000" rIns="108000" bIns="108000" anchor="ctr" anchorCtr="0">
              <a:noAutofit/>
            </a:bodyPr>
            <a:lstStyle/>
            <a:p>
              <a:pPr marL="0" marR="0" lvl="0" indent="0" algn="l" rtl="0">
                <a:lnSpc>
                  <a:spcPct val="90000"/>
                </a:lnSpc>
                <a:spcBef>
                  <a:spcPts val="0"/>
                </a:spcBef>
                <a:spcAft>
                  <a:spcPts val="0"/>
                </a:spcAft>
                <a:buNone/>
              </a:pPr>
              <a:endParaRPr sz="1400" b="1" cap="none">
                <a:solidFill>
                  <a:schemeClr val="lt1"/>
                </a:solidFill>
                <a:latin typeface="Calibri"/>
                <a:ea typeface="Calibri"/>
                <a:cs typeface="Calibri"/>
                <a:sym typeface="Calibri"/>
              </a:endParaRPr>
            </a:p>
          </p:txBody>
        </p:sp>
        <p:sp>
          <p:nvSpPr>
            <p:cNvPr id="490" name="Google Shape;490;p38"/>
            <p:cNvSpPr/>
            <p:nvPr/>
          </p:nvSpPr>
          <p:spPr>
            <a:xfrm>
              <a:off x="90810" y="-3050990"/>
              <a:ext cx="2412000" cy="252000"/>
            </a:xfrm>
            <a:prstGeom prst="rect">
              <a:avLst/>
            </a:prstGeom>
            <a:solidFill>
              <a:srgbClr val="211F26"/>
            </a:solidFill>
            <a:ln>
              <a:noFill/>
            </a:ln>
          </p:spPr>
          <p:txBody>
            <a:bodyPr spcFirstLastPara="1" wrap="square" lIns="108000" tIns="108000" rIns="0" bIns="108000" anchor="ctr" anchorCtr="0">
              <a:noAutofit/>
            </a:bodyPr>
            <a:lstStyle/>
            <a:p>
              <a:pPr marL="0" marR="0" lvl="0" indent="0" algn="l" rtl="0">
                <a:lnSpc>
                  <a:spcPct val="90000"/>
                </a:lnSpc>
                <a:spcBef>
                  <a:spcPts val="0"/>
                </a:spcBef>
                <a:spcAft>
                  <a:spcPts val="0"/>
                </a:spcAft>
                <a:buNone/>
              </a:pPr>
              <a:r>
                <a:rPr lang="nl-NL" sz="1400" b="1" cap="none">
                  <a:solidFill>
                    <a:schemeClr val="lt1"/>
                  </a:solidFill>
                  <a:latin typeface="Calibri"/>
                  <a:ea typeface="Calibri"/>
                  <a:cs typeface="Calibri"/>
                  <a:sym typeface="Calibri"/>
                </a:rPr>
                <a:t>KLEUREN AANPASSEN (VLAM)</a:t>
              </a:r>
              <a:endParaRPr/>
            </a:p>
          </p:txBody>
        </p:sp>
        <p:sp>
          <p:nvSpPr>
            <p:cNvPr id="491" name="Google Shape;491;p38"/>
            <p:cNvSpPr/>
            <p:nvPr/>
          </p:nvSpPr>
          <p:spPr>
            <a:xfrm>
              <a:off x="90809" y="-2650284"/>
              <a:ext cx="260914" cy="259683"/>
            </a:xfrm>
            <a:prstGeom prst="ellipse">
              <a:avLst/>
            </a:prstGeom>
            <a:solidFill>
              <a:srgbClr val="211F2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200"/>
                <a:buFont typeface="Calibri"/>
                <a:buNone/>
              </a:pPr>
              <a:r>
                <a:rPr lang="nl-NL" sz="1200" b="1" i="0" u="none" strike="noStrike" cap="none">
                  <a:solidFill>
                    <a:schemeClr val="lt1"/>
                  </a:solidFill>
                  <a:latin typeface="Calibri"/>
                  <a:ea typeface="Calibri"/>
                  <a:cs typeface="Calibri"/>
                  <a:sym typeface="Calibri"/>
                </a:rPr>
                <a:t>1</a:t>
              </a:r>
              <a:endParaRPr/>
            </a:p>
          </p:txBody>
        </p:sp>
        <p:sp>
          <p:nvSpPr>
            <p:cNvPr id="492" name="Google Shape;492;p38"/>
            <p:cNvSpPr/>
            <p:nvPr/>
          </p:nvSpPr>
          <p:spPr>
            <a:xfrm>
              <a:off x="456491" y="-2650284"/>
              <a:ext cx="2067634" cy="360933"/>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211F26"/>
                </a:buClr>
                <a:buSzPts val="1100"/>
                <a:buFont typeface="Calibri"/>
                <a:buNone/>
              </a:pPr>
              <a:r>
                <a:rPr lang="nl-NL" sz="1100" b="0" i="0" u="none" strike="noStrike" cap="none">
                  <a:solidFill>
                    <a:srgbClr val="211F26"/>
                  </a:solidFill>
                  <a:latin typeface="Calibri"/>
                  <a:ea typeface="Calibri"/>
                  <a:cs typeface="Calibri"/>
                  <a:sym typeface="Calibri"/>
                </a:rPr>
                <a:t>Selecteer de vlam. Klik rechter-muisknop en kies </a:t>
              </a:r>
              <a:r>
                <a:rPr lang="nl-NL" sz="1100" b="1" i="0" u="none" strike="noStrike" cap="none">
                  <a:solidFill>
                    <a:srgbClr val="211F26"/>
                  </a:solidFill>
                  <a:latin typeface="Calibri"/>
                  <a:ea typeface="Calibri"/>
                  <a:cs typeface="Calibri"/>
                  <a:sym typeface="Calibri"/>
                </a:rPr>
                <a:t>‘Opvulling’</a:t>
              </a:r>
              <a:r>
                <a:rPr lang="nl-NL" sz="1100" b="0" i="0" u="none" strike="noStrike" cap="none">
                  <a:solidFill>
                    <a:srgbClr val="211F26"/>
                  </a:solidFill>
                  <a:latin typeface="Calibri"/>
                  <a:ea typeface="Calibri"/>
                  <a:cs typeface="Calibri"/>
                  <a:sym typeface="Calibri"/>
                </a:rPr>
                <a:t>. </a:t>
              </a:r>
              <a:endParaRPr/>
            </a:p>
          </p:txBody>
        </p:sp>
        <p:sp>
          <p:nvSpPr>
            <p:cNvPr id="493" name="Google Shape;493;p38"/>
            <p:cNvSpPr/>
            <p:nvPr/>
          </p:nvSpPr>
          <p:spPr>
            <a:xfrm>
              <a:off x="90809" y="-2213959"/>
              <a:ext cx="260914" cy="259683"/>
            </a:xfrm>
            <a:prstGeom prst="ellipse">
              <a:avLst/>
            </a:prstGeom>
            <a:solidFill>
              <a:srgbClr val="211F2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200"/>
                <a:buFont typeface="Calibri"/>
                <a:buNone/>
              </a:pPr>
              <a:r>
                <a:rPr lang="nl-NL" sz="1200" b="1" i="0" u="none" strike="noStrike" cap="none">
                  <a:solidFill>
                    <a:schemeClr val="lt1"/>
                  </a:solidFill>
                  <a:latin typeface="Calibri"/>
                  <a:ea typeface="Calibri"/>
                  <a:cs typeface="Calibri"/>
                  <a:sym typeface="Calibri"/>
                </a:rPr>
                <a:t>2</a:t>
              </a:r>
              <a:endParaRPr/>
            </a:p>
          </p:txBody>
        </p:sp>
        <p:sp>
          <p:nvSpPr>
            <p:cNvPr id="494" name="Google Shape;494;p38"/>
            <p:cNvSpPr/>
            <p:nvPr/>
          </p:nvSpPr>
          <p:spPr>
            <a:xfrm>
              <a:off x="456491" y="-2213958"/>
              <a:ext cx="2067634" cy="586424"/>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211F26"/>
                </a:buClr>
                <a:buSzPts val="1100"/>
                <a:buFont typeface="Calibri"/>
                <a:buNone/>
              </a:pPr>
              <a:r>
                <a:rPr lang="nl-NL" sz="1100" b="0" i="0" u="none" strike="noStrike" cap="none">
                  <a:solidFill>
                    <a:srgbClr val="211F26"/>
                  </a:solidFill>
                  <a:latin typeface="Calibri"/>
                  <a:ea typeface="Calibri"/>
                  <a:cs typeface="Calibri"/>
                  <a:sym typeface="Calibri"/>
                </a:rPr>
                <a:t>Kies een van de themakleuren of klik op </a:t>
              </a:r>
              <a:r>
                <a:rPr lang="nl-NL" sz="1100" b="1" i="0" u="none" strike="noStrike" cap="none">
                  <a:solidFill>
                    <a:srgbClr val="211F26"/>
                  </a:solidFill>
                  <a:latin typeface="Calibri"/>
                  <a:ea typeface="Calibri"/>
                  <a:cs typeface="Calibri"/>
                  <a:sym typeface="Calibri"/>
                </a:rPr>
                <a:t>‘Pipet’</a:t>
              </a:r>
              <a:r>
                <a:rPr lang="nl-NL" sz="1100" b="0" i="0" u="none" strike="noStrike" cap="none">
                  <a:solidFill>
                    <a:srgbClr val="211F26"/>
                  </a:solidFill>
                  <a:latin typeface="Calibri"/>
                  <a:ea typeface="Calibri"/>
                  <a:cs typeface="Calibri"/>
                  <a:sym typeface="Calibri"/>
                </a:rPr>
                <a:t> en kies een van de kleuren die hiernaast staan. </a:t>
              </a:r>
              <a:endParaRPr sz="1100" b="1" i="0" u="none" strike="noStrike" cap="none">
                <a:solidFill>
                  <a:srgbClr val="211F26"/>
                </a:solidFill>
                <a:latin typeface="Calibri"/>
                <a:ea typeface="Calibri"/>
                <a:cs typeface="Calibri"/>
                <a:sym typeface="Calibri"/>
              </a:endParaRPr>
            </a:p>
          </p:txBody>
        </p:sp>
      </p:grpSp>
      <p:sp>
        <p:nvSpPr>
          <p:cNvPr id="495" name="Google Shape;495;p38"/>
          <p:cNvSpPr txBox="1">
            <a:spLocks noGrp="1"/>
          </p:cNvSpPr>
          <p:nvPr>
            <p:ph type="dt" idx="10"/>
          </p:nvPr>
        </p:nvSpPr>
        <p:spPr>
          <a:xfrm>
            <a:off x="9789848" y="6149975"/>
            <a:ext cx="1181100" cy="365125"/>
          </a:xfrm>
          <a:prstGeom prst="rect">
            <a:avLst/>
          </a:prstGeom>
          <a:noFill/>
          <a:ln>
            <a:noFill/>
          </a:ln>
        </p:spPr>
        <p:txBody>
          <a:bodyPr spcFirstLastPara="1" wrap="square" lIns="0" tIns="0" rIns="0" bIns="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96" name="Google Shape;496;p38"/>
          <p:cNvSpPr txBox="1">
            <a:spLocks noGrp="1"/>
          </p:cNvSpPr>
          <p:nvPr>
            <p:ph type="ftr" idx="11"/>
          </p:nvPr>
        </p:nvSpPr>
        <p:spPr>
          <a:xfrm>
            <a:off x="2553896" y="6149975"/>
            <a:ext cx="7156386" cy="365125"/>
          </a:xfrm>
          <a:prstGeom prst="rect">
            <a:avLst/>
          </a:prstGeom>
          <a:noFill/>
          <a:ln>
            <a:noFill/>
          </a:ln>
        </p:spPr>
        <p:txBody>
          <a:bodyPr spcFirstLastPara="1" wrap="square" lIns="0" tIns="0" rIns="0" bIns="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97" name="Google Shape;497;p38"/>
          <p:cNvSpPr txBox="1">
            <a:spLocks noGrp="1"/>
          </p:cNvSpPr>
          <p:nvPr>
            <p:ph type="sldNum" idx="12"/>
          </p:nvPr>
        </p:nvSpPr>
        <p:spPr>
          <a:xfrm>
            <a:off x="11038646" y="6149975"/>
            <a:ext cx="433354" cy="365125"/>
          </a:xfrm>
          <a:prstGeom prst="rect">
            <a:avLst/>
          </a:prstGeom>
          <a:noFill/>
          <a:ln>
            <a:noFill/>
          </a:ln>
        </p:spPr>
        <p:txBody>
          <a:bodyPr spcFirstLastPara="1" wrap="square" lIns="0" tIns="0" rIns="0" bIns="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nl-NL"/>
              <a:t>‹#›</a:t>
            </a:fld>
            <a:endParaRPr/>
          </a:p>
        </p:txBody>
      </p:sp>
      <p:grpSp>
        <p:nvGrpSpPr>
          <p:cNvPr id="498" name="Google Shape;498;p38"/>
          <p:cNvGrpSpPr/>
          <p:nvPr/>
        </p:nvGrpSpPr>
        <p:grpSpPr>
          <a:xfrm>
            <a:off x="-3666328" y="-99300"/>
            <a:ext cx="3391307" cy="7056601"/>
            <a:chOff x="-3666328" y="-99300"/>
            <a:chExt cx="3391307" cy="7056601"/>
          </a:xfrm>
        </p:grpSpPr>
        <p:sp>
          <p:nvSpPr>
            <p:cNvPr id="499" name="Google Shape;499;p38"/>
            <p:cNvSpPr/>
            <p:nvPr/>
          </p:nvSpPr>
          <p:spPr>
            <a:xfrm>
              <a:off x="-3666328" y="-99300"/>
              <a:ext cx="3391307" cy="7056601"/>
            </a:xfrm>
            <a:prstGeom prst="rect">
              <a:avLst/>
            </a:prstGeom>
            <a:solidFill>
              <a:srgbClr val="F2F2F2"/>
            </a:solidFill>
            <a:ln w="9525" cap="flat" cmpd="sng">
              <a:solidFill>
                <a:srgbClr val="BFBFBF"/>
              </a:solidFill>
              <a:prstDash val="solid"/>
              <a:miter lim="800000"/>
              <a:headEnd type="none" w="sm" len="sm"/>
              <a:tailEnd type="none" w="sm" len="sm"/>
            </a:ln>
          </p:spPr>
          <p:txBody>
            <a:bodyPr spcFirstLastPara="1" wrap="square" lIns="108000" tIns="108000" rIns="108000" bIns="108000" anchor="ctr" anchorCtr="0">
              <a:noAutofit/>
            </a:bodyPr>
            <a:lstStyle/>
            <a:p>
              <a:pPr marL="0" marR="0" lvl="0" indent="0" algn="l" rtl="0">
                <a:lnSpc>
                  <a:spcPct val="90000"/>
                </a:lnSpc>
                <a:spcBef>
                  <a:spcPts val="0"/>
                </a:spcBef>
                <a:spcAft>
                  <a:spcPts val="0"/>
                </a:spcAft>
                <a:buNone/>
              </a:pPr>
              <a:endParaRPr sz="1400" b="1" cap="none">
                <a:solidFill>
                  <a:schemeClr val="lt1"/>
                </a:solidFill>
                <a:latin typeface="Calibri"/>
                <a:ea typeface="Calibri"/>
                <a:cs typeface="Calibri"/>
                <a:sym typeface="Calibri"/>
              </a:endParaRPr>
            </a:p>
          </p:txBody>
        </p:sp>
        <p:sp>
          <p:nvSpPr>
            <p:cNvPr id="500" name="Google Shape;500;p38"/>
            <p:cNvSpPr/>
            <p:nvPr/>
          </p:nvSpPr>
          <p:spPr>
            <a:xfrm>
              <a:off x="-3459892" y="1706891"/>
              <a:ext cx="3086600" cy="4148411"/>
            </a:xfrm>
            <a:prstGeom prst="rect">
              <a:avLst/>
            </a:prstGeom>
            <a:solidFill>
              <a:schemeClr val="lt1"/>
            </a:solidFill>
            <a:ln>
              <a:noFill/>
            </a:ln>
          </p:spPr>
          <p:txBody>
            <a:bodyPr spcFirstLastPara="1" wrap="square" lIns="108000" tIns="108000" rIns="108000" bIns="108000" anchor="ctr" anchorCtr="0">
              <a:noAutofit/>
            </a:bodyPr>
            <a:lstStyle/>
            <a:p>
              <a:pPr marL="0" marR="0" lvl="0" indent="0" algn="l" rtl="0">
                <a:lnSpc>
                  <a:spcPct val="90000"/>
                </a:lnSpc>
                <a:spcBef>
                  <a:spcPts val="0"/>
                </a:spcBef>
                <a:spcAft>
                  <a:spcPts val="0"/>
                </a:spcAft>
                <a:buNone/>
              </a:pPr>
              <a:endParaRPr sz="1400" b="1" cap="none">
                <a:solidFill>
                  <a:schemeClr val="lt1"/>
                </a:solidFill>
                <a:latin typeface="Calibri"/>
                <a:ea typeface="Calibri"/>
                <a:cs typeface="Calibri"/>
                <a:sym typeface="Calibri"/>
              </a:endParaRPr>
            </a:p>
          </p:txBody>
        </p:sp>
        <p:sp>
          <p:nvSpPr>
            <p:cNvPr id="501" name="Google Shape;501;p38"/>
            <p:cNvSpPr/>
            <p:nvPr/>
          </p:nvSpPr>
          <p:spPr>
            <a:xfrm>
              <a:off x="-3569165" y="390844"/>
              <a:ext cx="393459" cy="184058"/>
            </a:xfrm>
            <a:prstGeom prst="rect">
              <a:avLst/>
            </a:prstGeom>
            <a:solidFill>
              <a:srgbClr val="F8F8F8"/>
            </a:solidFill>
            <a:ln>
              <a:noFill/>
            </a:ln>
          </p:spPr>
          <p:txBody>
            <a:bodyPr spcFirstLastPara="1" wrap="square" lIns="0" tIns="0" rIns="0" bIns="0" anchor="ctr" anchorCtr="0">
              <a:noAutofit/>
            </a:bodyPr>
            <a:lstStyle/>
            <a:p>
              <a:pPr marL="0" marR="0" lvl="0" indent="0" algn="ctr" rtl="0">
                <a:spcBef>
                  <a:spcPts val="0"/>
                </a:spcBef>
                <a:spcAft>
                  <a:spcPts val="0"/>
                </a:spcAft>
                <a:buNone/>
              </a:pPr>
              <a:r>
                <a:rPr lang="nl-NL" sz="800" b="0">
                  <a:solidFill>
                    <a:srgbClr val="211F26"/>
                  </a:solidFill>
                  <a:latin typeface="Calibri"/>
                  <a:ea typeface="Calibri"/>
                  <a:cs typeface="Calibri"/>
                  <a:sym typeface="Calibri"/>
                </a:rPr>
                <a:t>Start</a:t>
              </a:r>
              <a:endParaRPr/>
            </a:p>
          </p:txBody>
        </p:sp>
        <p:sp>
          <p:nvSpPr>
            <p:cNvPr id="502" name="Google Shape;502;p38"/>
            <p:cNvSpPr/>
            <p:nvPr/>
          </p:nvSpPr>
          <p:spPr>
            <a:xfrm>
              <a:off x="-3564166" y="553515"/>
              <a:ext cx="383782" cy="27171"/>
            </a:xfrm>
            <a:prstGeom prst="rect">
              <a:avLst/>
            </a:prstGeom>
            <a:solidFill>
              <a:srgbClr val="B74629"/>
            </a:solidFill>
            <a:ln>
              <a:noFill/>
            </a:ln>
          </p:spPr>
          <p:txBody>
            <a:bodyPr spcFirstLastPara="1" wrap="square" lIns="0" tIns="0" rIns="0" bIns="0" anchor="ctr" anchorCtr="0">
              <a:noAutofit/>
            </a:bodyPr>
            <a:lstStyle/>
            <a:p>
              <a:pPr marL="0" marR="0" lvl="0" indent="0" algn="l" rtl="0">
                <a:spcBef>
                  <a:spcPts val="0"/>
                </a:spcBef>
                <a:spcAft>
                  <a:spcPts val="0"/>
                </a:spcAft>
                <a:buNone/>
              </a:pPr>
              <a:endParaRPr sz="1000" b="1">
                <a:solidFill>
                  <a:srgbClr val="211F26"/>
                </a:solidFill>
                <a:latin typeface="Calibri"/>
                <a:ea typeface="Calibri"/>
                <a:cs typeface="Calibri"/>
                <a:sym typeface="Calibri"/>
              </a:endParaRPr>
            </a:p>
          </p:txBody>
        </p:sp>
        <p:grpSp>
          <p:nvGrpSpPr>
            <p:cNvPr id="503" name="Google Shape;503;p38"/>
            <p:cNvGrpSpPr/>
            <p:nvPr/>
          </p:nvGrpSpPr>
          <p:grpSpPr>
            <a:xfrm>
              <a:off x="-3315852" y="655360"/>
              <a:ext cx="137189" cy="108008"/>
              <a:chOff x="-3310843" y="700986"/>
              <a:chExt cx="182598" cy="143759"/>
            </a:xfrm>
          </p:grpSpPr>
          <p:grpSp>
            <p:nvGrpSpPr>
              <p:cNvPr id="504" name="Google Shape;504;p38"/>
              <p:cNvGrpSpPr/>
              <p:nvPr/>
            </p:nvGrpSpPr>
            <p:grpSpPr>
              <a:xfrm>
                <a:off x="-3310843" y="700986"/>
                <a:ext cx="182598" cy="143759"/>
                <a:chOff x="-3310843" y="700986"/>
                <a:chExt cx="182598" cy="143759"/>
              </a:xfrm>
            </p:grpSpPr>
            <p:cxnSp>
              <p:nvCxnSpPr>
                <p:cNvPr id="505" name="Google Shape;505;p38"/>
                <p:cNvCxnSpPr/>
                <p:nvPr/>
              </p:nvCxnSpPr>
              <p:spPr>
                <a:xfrm>
                  <a:off x="-3310843" y="700986"/>
                  <a:ext cx="182598" cy="0"/>
                </a:xfrm>
                <a:prstGeom prst="straightConnector1">
                  <a:avLst/>
                </a:prstGeom>
                <a:noFill/>
                <a:ln w="9525" cap="flat" cmpd="sng">
                  <a:solidFill>
                    <a:srgbClr val="292929"/>
                  </a:solidFill>
                  <a:prstDash val="solid"/>
                  <a:round/>
                  <a:headEnd type="none" w="sm" len="sm"/>
                  <a:tailEnd type="none" w="sm" len="sm"/>
                </a:ln>
              </p:spPr>
            </p:cxnSp>
            <p:cxnSp>
              <p:nvCxnSpPr>
                <p:cNvPr id="506" name="Google Shape;506;p38"/>
                <p:cNvCxnSpPr/>
                <p:nvPr/>
              </p:nvCxnSpPr>
              <p:spPr>
                <a:xfrm>
                  <a:off x="-3310843" y="844745"/>
                  <a:ext cx="182598" cy="0"/>
                </a:xfrm>
                <a:prstGeom prst="straightConnector1">
                  <a:avLst/>
                </a:prstGeom>
                <a:noFill/>
                <a:ln w="9525" cap="flat" cmpd="sng">
                  <a:solidFill>
                    <a:srgbClr val="292929"/>
                  </a:solidFill>
                  <a:prstDash val="solid"/>
                  <a:round/>
                  <a:headEnd type="none" w="sm" len="sm"/>
                  <a:tailEnd type="none" w="sm" len="sm"/>
                </a:ln>
              </p:spPr>
            </p:cxnSp>
            <p:cxnSp>
              <p:nvCxnSpPr>
                <p:cNvPr id="507" name="Google Shape;507;p38"/>
                <p:cNvCxnSpPr/>
                <p:nvPr/>
              </p:nvCxnSpPr>
              <p:spPr>
                <a:xfrm>
                  <a:off x="-3213196" y="808806"/>
                  <a:ext cx="82203" cy="0"/>
                </a:xfrm>
                <a:prstGeom prst="straightConnector1">
                  <a:avLst/>
                </a:prstGeom>
                <a:noFill/>
                <a:ln w="9525" cap="flat" cmpd="sng">
                  <a:solidFill>
                    <a:srgbClr val="292929"/>
                  </a:solidFill>
                  <a:prstDash val="solid"/>
                  <a:round/>
                  <a:headEnd type="none" w="sm" len="sm"/>
                  <a:tailEnd type="none" w="sm" len="sm"/>
                </a:ln>
              </p:spPr>
            </p:cxnSp>
            <p:cxnSp>
              <p:nvCxnSpPr>
                <p:cNvPr id="508" name="Google Shape;508;p38"/>
                <p:cNvCxnSpPr/>
                <p:nvPr/>
              </p:nvCxnSpPr>
              <p:spPr>
                <a:xfrm>
                  <a:off x="-3213196" y="772866"/>
                  <a:ext cx="82203" cy="0"/>
                </a:xfrm>
                <a:prstGeom prst="straightConnector1">
                  <a:avLst/>
                </a:prstGeom>
                <a:noFill/>
                <a:ln w="9525" cap="flat" cmpd="sng">
                  <a:solidFill>
                    <a:srgbClr val="292929"/>
                  </a:solidFill>
                  <a:prstDash val="solid"/>
                  <a:round/>
                  <a:headEnd type="none" w="sm" len="sm"/>
                  <a:tailEnd type="none" w="sm" len="sm"/>
                </a:ln>
              </p:spPr>
            </p:cxnSp>
            <p:cxnSp>
              <p:nvCxnSpPr>
                <p:cNvPr id="509" name="Google Shape;509;p38"/>
                <p:cNvCxnSpPr/>
                <p:nvPr/>
              </p:nvCxnSpPr>
              <p:spPr>
                <a:xfrm>
                  <a:off x="-3213196" y="736926"/>
                  <a:ext cx="82203" cy="0"/>
                </a:xfrm>
                <a:prstGeom prst="straightConnector1">
                  <a:avLst/>
                </a:prstGeom>
                <a:noFill/>
                <a:ln w="9525" cap="flat" cmpd="sng">
                  <a:solidFill>
                    <a:srgbClr val="292929"/>
                  </a:solidFill>
                  <a:prstDash val="solid"/>
                  <a:round/>
                  <a:headEnd type="none" w="sm" len="sm"/>
                  <a:tailEnd type="none" w="sm" len="sm"/>
                </a:ln>
              </p:spPr>
            </p:cxnSp>
          </p:grpSp>
          <p:grpSp>
            <p:nvGrpSpPr>
              <p:cNvPr id="510" name="Google Shape;510;p38"/>
              <p:cNvGrpSpPr/>
              <p:nvPr/>
            </p:nvGrpSpPr>
            <p:grpSpPr>
              <a:xfrm flipH="1">
                <a:off x="-3310774" y="735854"/>
                <a:ext cx="88801" cy="72568"/>
                <a:chOff x="-2091059" y="1395403"/>
                <a:chExt cx="157316" cy="128558"/>
              </a:xfrm>
            </p:grpSpPr>
            <p:sp>
              <p:nvSpPr>
                <p:cNvPr id="511" name="Google Shape;511;p38"/>
                <p:cNvSpPr/>
                <p:nvPr/>
              </p:nvSpPr>
              <p:spPr>
                <a:xfrm>
                  <a:off x="-2051585" y="1436824"/>
                  <a:ext cx="117842" cy="45718"/>
                </a:xfrm>
                <a:prstGeom prst="rect">
                  <a:avLst/>
                </a:prstGeom>
                <a:solidFill>
                  <a:srgbClr val="4A7DB1"/>
                </a:solidFill>
                <a:ln>
                  <a:noFill/>
                </a:ln>
              </p:spPr>
              <p:txBody>
                <a:bodyPr spcFirstLastPara="1" wrap="square" lIns="0" tIns="0" rIns="0" bIns="0" anchor="ctr" anchorCtr="0">
                  <a:noAutofit/>
                </a:bodyPr>
                <a:lstStyle/>
                <a:p>
                  <a:pPr marL="0" marR="0" lvl="0" indent="0" algn="l" rtl="0">
                    <a:spcBef>
                      <a:spcPts val="0"/>
                    </a:spcBef>
                    <a:spcAft>
                      <a:spcPts val="0"/>
                    </a:spcAft>
                    <a:buNone/>
                  </a:pPr>
                  <a:endParaRPr sz="1000" b="1">
                    <a:solidFill>
                      <a:srgbClr val="211F26"/>
                    </a:solidFill>
                    <a:latin typeface="Calibri"/>
                    <a:ea typeface="Calibri"/>
                    <a:cs typeface="Calibri"/>
                    <a:sym typeface="Calibri"/>
                  </a:endParaRPr>
                </a:p>
              </p:txBody>
            </p:sp>
            <p:sp>
              <p:nvSpPr>
                <p:cNvPr id="512" name="Google Shape;512;p38"/>
                <p:cNvSpPr/>
                <p:nvPr/>
              </p:nvSpPr>
              <p:spPr>
                <a:xfrm flipH="1">
                  <a:off x="-2091059" y="1395403"/>
                  <a:ext cx="128558" cy="128558"/>
                </a:xfrm>
                <a:prstGeom prst="chevron">
                  <a:avLst>
                    <a:gd name="adj" fmla="val 47962"/>
                  </a:avLst>
                </a:prstGeom>
                <a:solidFill>
                  <a:srgbClr val="4A7DB1"/>
                </a:solidFill>
                <a:ln>
                  <a:noFill/>
                </a:ln>
              </p:spPr>
              <p:txBody>
                <a:bodyPr spcFirstLastPara="1" wrap="square" lIns="0" tIns="0" rIns="0" bIns="0" anchor="ctr" anchorCtr="0">
                  <a:noAutofit/>
                </a:bodyPr>
                <a:lstStyle/>
                <a:p>
                  <a:pPr marL="0" marR="0" lvl="0" indent="0" algn="l" rtl="0">
                    <a:spcBef>
                      <a:spcPts val="0"/>
                    </a:spcBef>
                    <a:spcAft>
                      <a:spcPts val="0"/>
                    </a:spcAft>
                    <a:buNone/>
                  </a:pPr>
                  <a:endParaRPr sz="1000" b="1">
                    <a:solidFill>
                      <a:srgbClr val="211F26"/>
                    </a:solidFill>
                    <a:latin typeface="Calibri"/>
                    <a:ea typeface="Calibri"/>
                    <a:cs typeface="Calibri"/>
                    <a:sym typeface="Calibri"/>
                  </a:endParaRPr>
                </a:p>
              </p:txBody>
            </p:sp>
          </p:grpSp>
        </p:grpSp>
        <p:grpSp>
          <p:nvGrpSpPr>
            <p:cNvPr id="513" name="Google Shape;513;p38"/>
            <p:cNvGrpSpPr/>
            <p:nvPr/>
          </p:nvGrpSpPr>
          <p:grpSpPr>
            <a:xfrm>
              <a:off x="-3558732" y="655360"/>
              <a:ext cx="137189" cy="108008"/>
              <a:chOff x="-3634116" y="700986"/>
              <a:chExt cx="182598" cy="143759"/>
            </a:xfrm>
          </p:grpSpPr>
          <p:grpSp>
            <p:nvGrpSpPr>
              <p:cNvPr id="514" name="Google Shape;514;p38"/>
              <p:cNvGrpSpPr/>
              <p:nvPr/>
            </p:nvGrpSpPr>
            <p:grpSpPr>
              <a:xfrm>
                <a:off x="-3634116" y="700986"/>
                <a:ext cx="182598" cy="143759"/>
                <a:chOff x="-3634116" y="700986"/>
                <a:chExt cx="182598" cy="143759"/>
              </a:xfrm>
            </p:grpSpPr>
            <p:cxnSp>
              <p:nvCxnSpPr>
                <p:cNvPr id="515" name="Google Shape;515;p38"/>
                <p:cNvCxnSpPr/>
                <p:nvPr/>
              </p:nvCxnSpPr>
              <p:spPr>
                <a:xfrm>
                  <a:off x="-3634116" y="700986"/>
                  <a:ext cx="182598" cy="0"/>
                </a:xfrm>
                <a:prstGeom prst="straightConnector1">
                  <a:avLst/>
                </a:prstGeom>
                <a:noFill/>
                <a:ln w="9525" cap="flat" cmpd="sng">
                  <a:solidFill>
                    <a:srgbClr val="292929"/>
                  </a:solidFill>
                  <a:prstDash val="solid"/>
                  <a:round/>
                  <a:headEnd type="none" w="sm" len="sm"/>
                  <a:tailEnd type="none" w="sm" len="sm"/>
                </a:ln>
              </p:spPr>
            </p:cxnSp>
            <p:cxnSp>
              <p:nvCxnSpPr>
                <p:cNvPr id="516" name="Google Shape;516;p38"/>
                <p:cNvCxnSpPr/>
                <p:nvPr/>
              </p:nvCxnSpPr>
              <p:spPr>
                <a:xfrm>
                  <a:off x="-3634116" y="844745"/>
                  <a:ext cx="182598" cy="0"/>
                </a:xfrm>
                <a:prstGeom prst="straightConnector1">
                  <a:avLst/>
                </a:prstGeom>
                <a:noFill/>
                <a:ln w="9525" cap="flat" cmpd="sng">
                  <a:solidFill>
                    <a:srgbClr val="292929"/>
                  </a:solidFill>
                  <a:prstDash val="solid"/>
                  <a:round/>
                  <a:headEnd type="none" w="sm" len="sm"/>
                  <a:tailEnd type="none" w="sm" len="sm"/>
                </a:ln>
              </p:spPr>
            </p:cxnSp>
            <p:cxnSp>
              <p:nvCxnSpPr>
                <p:cNvPr id="517" name="Google Shape;517;p38"/>
                <p:cNvCxnSpPr/>
                <p:nvPr/>
              </p:nvCxnSpPr>
              <p:spPr>
                <a:xfrm>
                  <a:off x="-3536469" y="808806"/>
                  <a:ext cx="82203" cy="0"/>
                </a:xfrm>
                <a:prstGeom prst="straightConnector1">
                  <a:avLst/>
                </a:prstGeom>
                <a:noFill/>
                <a:ln w="9525" cap="flat" cmpd="sng">
                  <a:solidFill>
                    <a:srgbClr val="292929"/>
                  </a:solidFill>
                  <a:prstDash val="solid"/>
                  <a:round/>
                  <a:headEnd type="none" w="sm" len="sm"/>
                  <a:tailEnd type="none" w="sm" len="sm"/>
                </a:ln>
              </p:spPr>
            </p:cxnSp>
            <p:cxnSp>
              <p:nvCxnSpPr>
                <p:cNvPr id="518" name="Google Shape;518;p38"/>
                <p:cNvCxnSpPr/>
                <p:nvPr/>
              </p:nvCxnSpPr>
              <p:spPr>
                <a:xfrm>
                  <a:off x="-3536469" y="772866"/>
                  <a:ext cx="82203" cy="0"/>
                </a:xfrm>
                <a:prstGeom prst="straightConnector1">
                  <a:avLst/>
                </a:prstGeom>
                <a:noFill/>
                <a:ln w="9525" cap="flat" cmpd="sng">
                  <a:solidFill>
                    <a:srgbClr val="292929"/>
                  </a:solidFill>
                  <a:prstDash val="solid"/>
                  <a:round/>
                  <a:headEnd type="none" w="sm" len="sm"/>
                  <a:tailEnd type="none" w="sm" len="sm"/>
                </a:ln>
              </p:spPr>
            </p:cxnSp>
            <p:cxnSp>
              <p:nvCxnSpPr>
                <p:cNvPr id="519" name="Google Shape;519;p38"/>
                <p:cNvCxnSpPr/>
                <p:nvPr/>
              </p:nvCxnSpPr>
              <p:spPr>
                <a:xfrm>
                  <a:off x="-3536469" y="736926"/>
                  <a:ext cx="82203" cy="0"/>
                </a:xfrm>
                <a:prstGeom prst="straightConnector1">
                  <a:avLst/>
                </a:prstGeom>
                <a:noFill/>
                <a:ln w="9525" cap="flat" cmpd="sng">
                  <a:solidFill>
                    <a:srgbClr val="292929"/>
                  </a:solidFill>
                  <a:prstDash val="solid"/>
                  <a:round/>
                  <a:headEnd type="none" w="sm" len="sm"/>
                  <a:tailEnd type="none" w="sm" len="sm"/>
                </a:ln>
              </p:spPr>
            </p:cxnSp>
          </p:grpSp>
          <p:grpSp>
            <p:nvGrpSpPr>
              <p:cNvPr id="520" name="Google Shape;520;p38"/>
              <p:cNvGrpSpPr/>
              <p:nvPr/>
            </p:nvGrpSpPr>
            <p:grpSpPr>
              <a:xfrm>
                <a:off x="-3634047" y="735854"/>
                <a:ext cx="88801" cy="72568"/>
                <a:chOff x="-2091059" y="1395403"/>
                <a:chExt cx="157316" cy="128558"/>
              </a:xfrm>
            </p:grpSpPr>
            <p:sp>
              <p:nvSpPr>
                <p:cNvPr id="521" name="Google Shape;521;p38"/>
                <p:cNvSpPr/>
                <p:nvPr/>
              </p:nvSpPr>
              <p:spPr>
                <a:xfrm>
                  <a:off x="-2051585" y="1436824"/>
                  <a:ext cx="117842" cy="45718"/>
                </a:xfrm>
                <a:prstGeom prst="rect">
                  <a:avLst/>
                </a:prstGeom>
                <a:solidFill>
                  <a:srgbClr val="4A7DB1"/>
                </a:solidFill>
                <a:ln>
                  <a:noFill/>
                </a:ln>
              </p:spPr>
              <p:txBody>
                <a:bodyPr spcFirstLastPara="1" wrap="square" lIns="0" tIns="0" rIns="0" bIns="0" anchor="ctr" anchorCtr="0">
                  <a:noAutofit/>
                </a:bodyPr>
                <a:lstStyle/>
                <a:p>
                  <a:pPr marL="0" marR="0" lvl="0" indent="0" algn="l" rtl="0">
                    <a:spcBef>
                      <a:spcPts val="0"/>
                    </a:spcBef>
                    <a:spcAft>
                      <a:spcPts val="0"/>
                    </a:spcAft>
                    <a:buNone/>
                  </a:pPr>
                  <a:endParaRPr sz="1000" b="1">
                    <a:solidFill>
                      <a:srgbClr val="211F26"/>
                    </a:solidFill>
                    <a:latin typeface="Calibri"/>
                    <a:ea typeface="Calibri"/>
                    <a:cs typeface="Calibri"/>
                    <a:sym typeface="Calibri"/>
                  </a:endParaRPr>
                </a:p>
              </p:txBody>
            </p:sp>
            <p:sp>
              <p:nvSpPr>
                <p:cNvPr id="522" name="Google Shape;522;p38"/>
                <p:cNvSpPr/>
                <p:nvPr/>
              </p:nvSpPr>
              <p:spPr>
                <a:xfrm flipH="1">
                  <a:off x="-2091059" y="1395403"/>
                  <a:ext cx="128558" cy="128558"/>
                </a:xfrm>
                <a:prstGeom prst="chevron">
                  <a:avLst>
                    <a:gd name="adj" fmla="val 47962"/>
                  </a:avLst>
                </a:prstGeom>
                <a:solidFill>
                  <a:srgbClr val="4A7DB1"/>
                </a:solidFill>
                <a:ln>
                  <a:noFill/>
                </a:ln>
              </p:spPr>
              <p:txBody>
                <a:bodyPr spcFirstLastPara="1" wrap="square" lIns="0" tIns="0" rIns="0" bIns="0" anchor="ctr" anchorCtr="0">
                  <a:noAutofit/>
                </a:bodyPr>
                <a:lstStyle/>
                <a:p>
                  <a:pPr marL="0" marR="0" lvl="0" indent="0" algn="l" rtl="0">
                    <a:spcBef>
                      <a:spcPts val="0"/>
                    </a:spcBef>
                    <a:spcAft>
                      <a:spcPts val="0"/>
                    </a:spcAft>
                    <a:buNone/>
                  </a:pPr>
                  <a:endParaRPr sz="1000" b="1">
                    <a:solidFill>
                      <a:srgbClr val="211F26"/>
                    </a:solidFill>
                    <a:latin typeface="Calibri"/>
                    <a:ea typeface="Calibri"/>
                    <a:cs typeface="Calibri"/>
                    <a:sym typeface="Calibri"/>
                  </a:endParaRPr>
                </a:p>
              </p:txBody>
            </p:sp>
          </p:grpSp>
        </p:grpSp>
        <p:cxnSp>
          <p:nvCxnSpPr>
            <p:cNvPr id="523" name="Google Shape;523;p38"/>
            <p:cNvCxnSpPr/>
            <p:nvPr/>
          </p:nvCxnSpPr>
          <p:spPr>
            <a:xfrm rot="10800000" flipH="1">
              <a:off x="-3416243" y="507591"/>
              <a:ext cx="541275" cy="141564"/>
            </a:xfrm>
            <a:prstGeom prst="straightConnector1">
              <a:avLst/>
            </a:prstGeom>
            <a:noFill/>
            <a:ln w="19050" cap="rnd" cmpd="sng">
              <a:solidFill>
                <a:srgbClr val="0070C0"/>
              </a:solidFill>
              <a:prstDash val="solid"/>
              <a:round/>
              <a:headEnd type="oval" w="med" len="med"/>
              <a:tailEnd type="none" w="sm" len="sm"/>
            </a:ln>
          </p:spPr>
        </p:cxnSp>
        <p:cxnSp>
          <p:nvCxnSpPr>
            <p:cNvPr id="524" name="Google Shape;524;p38"/>
            <p:cNvCxnSpPr/>
            <p:nvPr/>
          </p:nvCxnSpPr>
          <p:spPr>
            <a:xfrm>
              <a:off x="-3178915" y="649155"/>
              <a:ext cx="299783" cy="179037"/>
            </a:xfrm>
            <a:prstGeom prst="straightConnector1">
              <a:avLst/>
            </a:prstGeom>
            <a:noFill/>
            <a:ln w="19050" cap="rnd" cmpd="sng">
              <a:solidFill>
                <a:srgbClr val="0070C0"/>
              </a:solidFill>
              <a:prstDash val="solid"/>
              <a:round/>
              <a:headEnd type="oval" w="med" len="med"/>
              <a:tailEnd type="none" w="sm" len="sm"/>
            </a:ln>
          </p:spPr>
        </p:cxnSp>
        <p:grpSp>
          <p:nvGrpSpPr>
            <p:cNvPr id="525" name="Google Shape;525;p38"/>
            <p:cNvGrpSpPr/>
            <p:nvPr/>
          </p:nvGrpSpPr>
          <p:grpSpPr>
            <a:xfrm>
              <a:off x="-2881745" y="392342"/>
              <a:ext cx="268738" cy="248381"/>
              <a:chOff x="-2721817" y="347336"/>
              <a:chExt cx="432805" cy="400021"/>
            </a:xfrm>
          </p:grpSpPr>
          <p:sp>
            <p:nvSpPr>
              <p:cNvPr id="526" name="Google Shape;526;p38"/>
              <p:cNvSpPr/>
              <p:nvPr/>
            </p:nvSpPr>
            <p:spPr>
              <a:xfrm>
                <a:off x="-2721817" y="347336"/>
                <a:ext cx="432805" cy="400021"/>
              </a:xfrm>
              <a:prstGeom prst="rect">
                <a:avLst/>
              </a:prstGeom>
              <a:solidFill>
                <a:schemeClr val="lt1"/>
              </a:solidFill>
              <a:ln w="9525" cap="flat" cmpd="sng">
                <a:solidFill>
                  <a:srgbClr val="BFBFBF"/>
                </a:solidFill>
                <a:prstDash val="solid"/>
                <a:miter lim="800000"/>
                <a:headEnd type="none" w="sm" len="sm"/>
                <a:tailEnd type="none" w="sm" len="sm"/>
              </a:ln>
            </p:spPr>
            <p:txBody>
              <a:bodyPr spcFirstLastPara="1" wrap="square" lIns="0" tIns="0" rIns="0" bIns="0" anchor="ctr" anchorCtr="0">
                <a:noAutofit/>
              </a:bodyPr>
              <a:lstStyle/>
              <a:p>
                <a:pPr marL="0" marR="0" lvl="0" indent="0" algn="ctr" rtl="0">
                  <a:spcBef>
                    <a:spcPts val="0"/>
                  </a:spcBef>
                  <a:spcAft>
                    <a:spcPts val="0"/>
                  </a:spcAft>
                  <a:buNone/>
                </a:pPr>
                <a:endParaRPr sz="1050" b="0">
                  <a:solidFill>
                    <a:srgbClr val="211F26"/>
                  </a:solidFill>
                  <a:latin typeface="Calibri"/>
                  <a:ea typeface="Calibri"/>
                  <a:cs typeface="Calibri"/>
                  <a:sym typeface="Calibri"/>
                </a:endParaRPr>
              </a:p>
            </p:txBody>
          </p:sp>
          <p:grpSp>
            <p:nvGrpSpPr>
              <p:cNvPr id="527" name="Google Shape;527;p38"/>
              <p:cNvGrpSpPr/>
              <p:nvPr/>
            </p:nvGrpSpPr>
            <p:grpSpPr>
              <a:xfrm>
                <a:off x="-2652453" y="431583"/>
                <a:ext cx="294076" cy="231526"/>
                <a:chOff x="-3634116" y="700986"/>
                <a:chExt cx="182598" cy="143759"/>
              </a:xfrm>
            </p:grpSpPr>
            <p:grpSp>
              <p:nvGrpSpPr>
                <p:cNvPr id="528" name="Google Shape;528;p38"/>
                <p:cNvGrpSpPr/>
                <p:nvPr/>
              </p:nvGrpSpPr>
              <p:grpSpPr>
                <a:xfrm>
                  <a:off x="-3634116" y="700986"/>
                  <a:ext cx="182598" cy="143759"/>
                  <a:chOff x="-3634116" y="700986"/>
                  <a:chExt cx="182598" cy="143759"/>
                </a:xfrm>
              </p:grpSpPr>
              <p:cxnSp>
                <p:nvCxnSpPr>
                  <p:cNvPr id="529" name="Google Shape;529;p38"/>
                  <p:cNvCxnSpPr/>
                  <p:nvPr/>
                </p:nvCxnSpPr>
                <p:spPr>
                  <a:xfrm>
                    <a:off x="-3634116" y="700986"/>
                    <a:ext cx="182598" cy="0"/>
                  </a:xfrm>
                  <a:prstGeom prst="straightConnector1">
                    <a:avLst/>
                  </a:prstGeom>
                  <a:noFill/>
                  <a:ln w="19050" cap="flat" cmpd="sng">
                    <a:solidFill>
                      <a:srgbClr val="292929"/>
                    </a:solidFill>
                    <a:prstDash val="solid"/>
                    <a:round/>
                    <a:headEnd type="none" w="sm" len="sm"/>
                    <a:tailEnd type="none" w="sm" len="sm"/>
                  </a:ln>
                </p:spPr>
              </p:cxnSp>
              <p:cxnSp>
                <p:nvCxnSpPr>
                  <p:cNvPr id="530" name="Google Shape;530;p38"/>
                  <p:cNvCxnSpPr/>
                  <p:nvPr/>
                </p:nvCxnSpPr>
                <p:spPr>
                  <a:xfrm>
                    <a:off x="-3634116" y="844745"/>
                    <a:ext cx="182598" cy="0"/>
                  </a:xfrm>
                  <a:prstGeom prst="straightConnector1">
                    <a:avLst/>
                  </a:prstGeom>
                  <a:noFill/>
                  <a:ln w="19050" cap="flat" cmpd="sng">
                    <a:solidFill>
                      <a:srgbClr val="292929"/>
                    </a:solidFill>
                    <a:prstDash val="solid"/>
                    <a:round/>
                    <a:headEnd type="none" w="sm" len="sm"/>
                    <a:tailEnd type="none" w="sm" len="sm"/>
                  </a:ln>
                </p:spPr>
              </p:cxnSp>
              <p:cxnSp>
                <p:nvCxnSpPr>
                  <p:cNvPr id="531" name="Google Shape;531;p38"/>
                  <p:cNvCxnSpPr/>
                  <p:nvPr/>
                </p:nvCxnSpPr>
                <p:spPr>
                  <a:xfrm>
                    <a:off x="-3536469" y="808806"/>
                    <a:ext cx="82203" cy="0"/>
                  </a:xfrm>
                  <a:prstGeom prst="straightConnector1">
                    <a:avLst/>
                  </a:prstGeom>
                  <a:noFill/>
                  <a:ln w="19050" cap="flat" cmpd="sng">
                    <a:solidFill>
                      <a:srgbClr val="292929"/>
                    </a:solidFill>
                    <a:prstDash val="solid"/>
                    <a:round/>
                    <a:headEnd type="none" w="sm" len="sm"/>
                    <a:tailEnd type="none" w="sm" len="sm"/>
                  </a:ln>
                </p:spPr>
              </p:cxnSp>
              <p:cxnSp>
                <p:nvCxnSpPr>
                  <p:cNvPr id="532" name="Google Shape;532;p38"/>
                  <p:cNvCxnSpPr/>
                  <p:nvPr/>
                </p:nvCxnSpPr>
                <p:spPr>
                  <a:xfrm>
                    <a:off x="-3536469" y="772866"/>
                    <a:ext cx="82203" cy="0"/>
                  </a:xfrm>
                  <a:prstGeom prst="straightConnector1">
                    <a:avLst/>
                  </a:prstGeom>
                  <a:noFill/>
                  <a:ln w="19050" cap="flat" cmpd="sng">
                    <a:solidFill>
                      <a:srgbClr val="292929"/>
                    </a:solidFill>
                    <a:prstDash val="solid"/>
                    <a:round/>
                    <a:headEnd type="none" w="sm" len="sm"/>
                    <a:tailEnd type="none" w="sm" len="sm"/>
                  </a:ln>
                </p:spPr>
              </p:cxnSp>
              <p:cxnSp>
                <p:nvCxnSpPr>
                  <p:cNvPr id="533" name="Google Shape;533;p38"/>
                  <p:cNvCxnSpPr/>
                  <p:nvPr/>
                </p:nvCxnSpPr>
                <p:spPr>
                  <a:xfrm>
                    <a:off x="-3536469" y="736926"/>
                    <a:ext cx="82203" cy="0"/>
                  </a:xfrm>
                  <a:prstGeom prst="straightConnector1">
                    <a:avLst/>
                  </a:prstGeom>
                  <a:noFill/>
                  <a:ln w="19050" cap="flat" cmpd="sng">
                    <a:solidFill>
                      <a:srgbClr val="292929"/>
                    </a:solidFill>
                    <a:prstDash val="solid"/>
                    <a:round/>
                    <a:headEnd type="none" w="sm" len="sm"/>
                    <a:tailEnd type="none" w="sm" len="sm"/>
                  </a:ln>
                </p:spPr>
              </p:cxnSp>
            </p:grpSp>
            <p:grpSp>
              <p:nvGrpSpPr>
                <p:cNvPr id="534" name="Google Shape;534;p38"/>
                <p:cNvGrpSpPr/>
                <p:nvPr/>
              </p:nvGrpSpPr>
              <p:grpSpPr>
                <a:xfrm>
                  <a:off x="-3634047" y="735854"/>
                  <a:ext cx="88801" cy="72568"/>
                  <a:chOff x="-2091059" y="1395403"/>
                  <a:chExt cx="157316" cy="128558"/>
                </a:xfrm>
              </p:grpSpPr>
              <p:sp>
                <p:nvSpPr>
                  <p:cNvPr id="535" name="Google Shape;535;p38"/>
                  <p:cNvSpPr/>
                  <p:nvPr/>
                </p:nvSpPr>
                <p:spPr>
                  <a:xfrm>
                    <a:off x="-2051585" y="1436824"/>
                    <a:ext cx="117842" cy="45718"/>
                  </a:xfrm>
                  <a:prstGeom prst="rect">
                    <a:avLst/>
                  </a:prstGeom>
                  <a:solidFill>
                    <a:srgbClr val="4A7DB1"/>
                  </a:solidFill>
                  <a:ln>
                    <a:noFill/>
                  </a:ln>
                </p:spPr>
                <p:txBody>
                  <a:bodyPr spcFirstLastPara="1" wrap="square" lIns="0" tIns="0" rIns="0" bIns="0" anchor="ctr" anchorCtr="0">
                    <a:noAutofit/>
                  </a:bodyPr>
                  <a:lstStyle/>
                  <a:p>
                    <a:pPr marL="0" marR="0" lvl="0" indent="0" algn="l" rtl="0">
                      <a:spcBef>
                        <a:spcPts val="0"/>
                      </a:spcBef>
                      <a:spcAft>
                        <a:spcPts val="0"/>
                      </a:spcAft>
                      <a:buNone/>
                    </a:pPr>
                    <a:endParaRPr sz="1000" b="1">
                      <a:solidFill>
                        <a:srgbClr val="211F26"/>
                      </a:solidFill>
                      <a:latin typeface="Calibri"/>
                      <a:ea typeface="Calibri"/>
                      <a:cs typeface="Calibri"/>
                      <a:sym typeface="Calibri"/>
                    </a:endParaRPr>
                  </a:p>
                </p:txBody>
              </p:sp>
              <p:sp>
                <p:nvSpPr>
                  <p:cNvPr id="536" name="Google Shape;536;p38"/>
                  <p:cNvSpPr/>
                  <p:nvPr/>
                </p:nvSpPr>
                <p:spPr>
                  <a:xfrm flipH="1">
                    <a:off x="-2091059" y="1395403"/>
                    <a:ext cx="128558" cy="128558"/>
                  </a:xfrm>
                  <a:prstGeom prst="chevron">
                    <a:avLst>
                      <a:gd name="adj" fmla="val 47962"/>
                    </a:avLst>
                  </a:prstGeom>
                  <a:solidFill>
                    <a:srgbClr val="4A7DB1"/>
                  </a:solidFill>
                  <a:ln>
                    <a:noFill/>
                  </a:ln>
                </p:spPr>
                <p:txBody>
                  <a:bodyPr spcFirstLastPara="1" wrap="square" lIns="0" tIns="0" rIns="0" bIns="0" anchor="ctr" anchorCtr="0">
                    <a:noAutofit/>
                  </a:bodyPr>
                  <a:lstStyle/>
                  <a:p>
                    <a:pPr marL="0" marR="0" lvl="0" indent="0" algn="l" rtl="0">
                      <a:spcBef>
                        <a:spcPts val="0"/>
                      </a:spcBef>
                      <a:spcAft>
                        <a:spcPts val="0"/>
                      </a:spcAft>
                      <a:buNone/>
                    </a:pPr>
                    <a:endParaRPr sz="1000" b="1">
                      <a:solidFill>
                        <a:srgbClr val="211F26"/>
                      </a:solidFill>
                      <a:latin typeface="Calibri"/>
                      <a:ea typeface="Calibri"/>
                      <a:cs typeface="Calibri"/>
                      <a:sym typeface="Calibri"/>
                    </a:endParaRPr>
                  </a:p>
                </p:txBody>
              </p:sp>
            </p:grpSp>
          </p:grpSp>
        </p:grpSp>
        <p:grpSp>
          <p:nvGrpSpPr>
            <p:cNvPr id="537" name="Google Shape;537;p38"/>
            <p:cNvGrpSpPr/>
            <p:nvPr/>
          </p:nvGrpSpPr>
          <p:grpSpPr>
            <a:xfrm>
              <a:off x="-2881745" y="701339"/>
              <a:ext cx="268738" cy="248381"/>
              <a:chOff x="-2721817" y="782525"/>
              <a:chExt cx="432805" cy="400021"/>
            </a:xfrm>
          </p:grpSpPr>
          <p:sp>
            <p:nvSpPr>
              <p:cNvPr id="538" name="Google Shape;538;p38"/>
              <p:cNvSpPr/>
              <p:nvPr/>
            </p:nvSpPr>
            <p:spPr>
              <a:xfrm>
                <a:off x="-2721817" y="782525"/>
                <a:ext cx="432805" cy="400021"/>
              </a:xfrm>
              <a:prstGeom prst="rect">
                <a:avLst/>
              </a:prstGeom>
              <a:solidFill>
                <a:schemeClr val="lt1"/>
              </a:solidFill>
              <a:ln w="9525" cap="flat" cmpd="sng">
                <a:solidFill>
                  <a:srgbClr val="BFBFBF"/>
                </a:solidFill>
                <a:prstDash val="solid"/>
                <a:miter lim="800000"/>
                <a:headEnd type="none" w="sm" len="sm"/>
                <a:tailEnd type="none" w="sm" len="sm"/>
              </a:ln>
            </p:spPr>
            <p:txBody>
              <a:bodyPr spcFirstLastPara="1" wrap="square" lIns="0" tIns="0" rIns="0" bIns="0" anchor="ctr" anchorCtr="0">
                <a:noAutofit/>
              </a:bodyPr>
              <a:lstStyle/>
              <a:p>
                <a:pPr marL="0" marR="0" lvl="0" indent="0" algn="ctr" rtl="0">
                  <a:spcBef>
                    <a:spcPts val="0"/>
                  </a:spcBef>
                  <a:spcAft>
                    <a:spcPts val="0"/>
                  </a:spcAft>
                  <a:buNone/>
                </a:pPr>
                <a:endParaRPr sz="1050" b="0">
                  <a:solidFill>
                    <a:srgbClr val="211F26"/>
                  </a:solidFill>
                  <a:latin typeface="Calibri"/>
                  <a:ea typeface="Calibri"/>
                  <a:cs typeface="Calibri"/>
                  <a:sym typeface="Calibri"/>
                </a:endParaRPr>
              </a:p>
            </p:txBody>
          </p:sp>
          <p:grpSp>
            <p:nvGrpSpPr>
              <p:cNvPr id="539" name="Google Shape;539;p38"/>
              <p:cNvGrpSpPr/>
              <p:nvPr/>
            </p:nvGrpSpPr>
            <p:grpSpPr>
              <a:xfrm>
                <a:off x="-2652453" y="866772"/>
                <a:ext cx="294076" cy="231526"/>
                <a:chOff x="-3310843" y="700986"/>
                <a:chExt cx="182598" cy="143759"/>
              </a:xfrm>
            </p:grpSpPr>
            <p:grpSp>
              <p:nvGrpSpPr>
                <p:cNvPr id="540" name="Google Shape;540;p38"/>
                <p:cNvGrpSpPr/>
                <p:nvPr/>
              </p:nvGrpSpPr>
              <p:grpSpPr>
                <a:xfrm>
                  <a:off x="-3310843" y="700986"/>
                  <a:ext cx="182598" cy="143759"/>
                  <a:chOff x="-3310843" y="700986"/>
                  <a:chExt cx="182598" cy="143759"/>
                </a:xfrm>
              </p:grpSpPr>
              <p:cxnSp>
                <p:nvCxnSpPr>
                  <p:cNvPr id="541" name="Google Shape;541;p38"/>
                  <p:cNvCxnSpPr/>
                  <p:nvPr/>
                </p:nvCxnSpPr>
                <p:spPr>
                  <a:xfrm>
                    <a:off x="-3310843" y="700986"/>
                    <a:ext cx="182598" cy="0"/>
                  </a:xfrm>
                  <a:prstGeom prst="straightConnector1">
                    <a:avLst/>
                  </a:prstGeom>
                  <a:noFill/>
                  <a:ln w="19050" cap="flat" cmpd="sng">
                    <a:solidFill>
                      <a:srgbClr val="292929"/>
                    </a:solidFill>
                    <a:prstDash val="solid"/>
                    <a:round/>
                    <a:headEnd type="none" w="sm" len="sm"/>
                    <a:tailEnd type="none" w="sm" len="sm"/>
                  </a:ln>
                </p:spPr>
              </p:cxnSp>
              <p:cxnSp>
                <p:nvCxnSpPr>
                  <p:cNvPr id="542" name="Google Shape;542;p38"/>
                  <p:cNvCxnSpPr/>
                  <p:nvPr/>
                </p:nvCxnSpPr>
                <p:spPr>
                  <a:xfrm>
                    <a:off x="-3310843" y="844745"/>
                    <a:ext cx="182598" cy="0"/>
                  </a:xfrm>
                  <a:prstGeom prst="straightConnector1">
                    <a:avLst/>
                  </a:prstGeom>
                  <a:noFill/>
                  <a:ln w="19050" cap="flat" cmpd="sng">
                    <a:solidFill>
                      <a:srgbClr val="292929"/>
                    </a:solidFill>
                    <a:prstDash val="solid"/>
                    <a:round/>
                    <a:headEnd type="none" w="sm" len="sm"/>
                    <a:tailEnd type="none" w="sm" len="sm"/>
                  </a:ln>
                </p:spPr>
              </p:cxnSp>
              <p:cxnSp>
                <p:nvCxnSpPr>
                  <p:cNvPr id="543" name="Google Shape;543;p38"/>
                  <p:cNvCxnSpPr/>
                  <p:nvPr/>
                </p:nvCxnSpPr>
                <p:spPr>
                  <a:xfrm>
                    <a:off x="-3213196" y="808806"/>
                    <a:ext cx="82203" cy="0"/>
                  </a:xfrm>
                  <a:prstGeom prst="straightConnector1">
                    <a:avLst/>
                  </a:prstGeom>
                  <a:noFill/>
                  <a:ln w="19050" cap="flat" cmpd="sng">
                    <a:solidFill>
                      <a:srgbClr val="292929"/>
                    </a:solidFill>
                    <a:prstDash val="solid"/>
                    <a:round/>
                    <a:headEnd type="none" w="sm" len="sm"/>
                    <a:tailEnd type="none" w="sm" len="sm"/>
                  </a:ln>
                </p:spPr>
              </p:cxnSp>
              <p:cxnSp>
                <p:nvCxnSpPr>
                  <p:cNvPr id="544" name="Google Shape;544;p38"/>
                  <p:cNvCxnSpPr/>
                  <p:nvPr/>
                </p:nvCxnSpPr>
                <p:spPr>
                  <a:xfrm>
                    <a:off x="-3213196" y="772866"/>
                    <a:ext cx="82203" cy="0"/>
                  </a:xfrm>
                  <a:prstGeom prst="straightConnector1">
                    <a:avLst/>
                  </a:prstGeom>
                  <a:noFill/>
                  <a:ln w="19050" cap="flat" cmpd="sng">
                    <a:solidFill>
                      <a:srgbClr val="292929"/>
                    </a:solidFill>
                    <a:prstDash val="solid"/>
                    <a:round/>
                    <a:headEnd type="none" w="sm" len="sm"/>
                    <a:tailEnd type="none" w="sm" len="sm"/>
                  </a:ln>
                </p:spPr>
              </p:cxnSp>
              <p:cxnSp>
                <p:nvCxnSpPr>
                  <p:cNvPr id="545" name="Google Shape;545;p38"/>
                  <p:cNvCxnSpPr/>
                  <p:nvPr/>
                </p:nvCxnSpPr>
                <p:spPr>
                  <a:xfrm>
                    <a:off x="-3213196" y="736926"/>
                    <a:ext cx="82203" cy="0"/>
                  </a:xfrm>
                  <a:prstGeom prst="straightConnector1">
                    <a:avLst/>
                  </a:prstGeom>
                  <a:noFill/>
                  <a:ln w="19050" cap="flat" cmpd="sng">
                    <a:solidFill>
                      <a:srgbClr val="292929"/>
                    </a:solidFill>
                    <a:prstDash val="solid"/>
                    <a:round/>
                    <a:headEnd type="none" w="sm" len="sm"/>
                    <a:tailEnd type="none" w="sm" len="sm"/>
                  </a:ln>
                </p:spPr>
              </p:cxnSp>
            </p:grpSp>
            <p:grpSp>
              <p:nvGrpSpPr>
                <p:cNvPr id="546" name="Google Shape;546;p38"/>
                <p:cNvGrpSpPr/>
                <p:nvPr/>
              </p:nvGrpSpPr>
              <p:grpSpPr>
                <a:xfrm flipH="1">
                  <a:off x="-3310774" y="735854"/>
                  <a:ext cx="88801" cy="72568"/>
                  <a:chOff x="-2091059" y="1395403"/>
                  <a:chExt cx="157316" cy="128558"/>
                </a:xfrm>
              </p:grpSpPr>
              <p:sp>
                <p:nvSpPr>
                  <p:cNvPr id="547" name="Google Shape;547;p38"/>
                  <p:cNvSpPr/>
                  <p:nvPr/>
                </p:nvSpPr>
                <p:spPr>
                  <a:xfrm>
                    <a:off x="-2051585" y="1436824"/>
                    <a:ext cx="117842" cy="45718"/>
                  </a:xfrm>
                  <a:prstGeom prst="rect">
                    <a:avLst/>
                  </a:prstGeom>
                  <a:solidFill>
                    <a:srgbClr val="4A7DB1"/>
                  </a:solidFill>
                  <a:ln>
                    <a:noFill/>
                  </a:ln>
                </p:spPr>
                <p:txBody>
                  <a:bodyPr spcFirstLastPara="1" wrap="square" lIns="0" tIns="0" rIns="0" bIns="0" anchor="ctr" anchorCtr="0">
                    <a:noAutofit/>
                  </a:bodyPr>
                  <a:lstStyle/>
                  <a:p>
                    <a:pPr marL="0" marR="0" lvl="0" indent="0" algn="l" rtl="0">
                      <a:spcBef>
                        <a:spcPts val="0"/>
                      </a:spcBef>
                      <a:spcAft>
                        <a:spcPts val="0"/>
                      </a:spcAft>
                      <a:buNone/>
                    </a:pPr>
                    <a:endParaRPr sz="1000" b="1">
                      <a:solidFill>
                        <a:srgbClr val="211F26"/>
                      </a:solidFill>
                      <a:latin typeface="Calibri"/>
                      <a:ea typeface="Calibri"/>
                      <a:cs typeface="Calibri"/>
                      <a:sym typeface="Calibri"/>
                    </a:endParaRPr>
                  </a:p>
                </p:txBody>
              </p:sp>
              <p:sp>
                <p:nvSpPr>
                  <p:cNvPr id="548" name="Google Shape;548;p38"/>
                  <p:cNvSpPr/>
                  <p:nvPr/>
                </p:nvSpPr>
                <p:spPr>
                  <a:xfrm flipH="1">
                    <a:off x="-2091059" y="1395403"/>
                    <a:ext cx="128558" cy="128558"/>
                  </a:xfrm>
                  <a:prstGeom prst="chevron">
                    <a:avLst>
                      <a:gd name="adj" fmla="val 47962"/>
                    </a:avLst>
                  </a:prstGeom>
                  <a:solidFill>
                    <a:srgbClr val="4A7DB1"/>
                  </a:solidFill>
                  <a:ln>
                    <a:noFill/>
                  </a:ln>
                </p:spPr>
                <p:txBody>
                  <a:bodyPr spcFirstLastPara="1" wrap="square" lIns="0" tIns="0" rIns="0" bIns="0" anchor="ctr" anchorCtr="0">
                    <a:noAutofit/>
                  </a:bodyPr>
                  <a:lstStyle/>
                  <a:p>
                    <a:pPr marL="0" marR="0" lvl="0" indent="0" algn="l" rtl="0">
                      <a:spcBef>
                        <a:spcPts val="0"/>
                      </a:spcBef>
                      <a:spcAft>
                        <a:spcPts val="0"/>
                      </a:spcAft>
                      <a:buNone/>
                    </a:pPr>
                    <a:endParaRPr sz="1000" b="1">
                      <a:solidFill>
                        <a:srgbClr val="211F26"/>
                      </a:solidFill>
                      <a:latin typeface="Calibri"/>
                      <a:ea typeface="Calibri"/>
                      <a:cs typeface="Calibri"/>
                      <a:sym typeface="Calibri"/>
                    </a:endParaRPr>
                  </a:p>
                </p:txBody>
              </p:sp>
            </p:grpSp>
          </p:grpSp>
        </p:grpSp>
        <p:sp>
          <p:nvSpPr>
            <p:cNvPr id="549" name="Google Shape;549;p38"/>
            <p:cNvSpPr/>
            <p:nvPr/>
          </p:nvSpPr>
          <p:spPr>
            <a:xfrm>
              <a:off x="-2524885" y="444350"/>
              <a:ext cx="2052000" cy="148810"/>
            </a:xfrm>
            <a:prstGeom prst="rect">
              <a:avLst/>
            </a:prstGeom>
            <a:noFill/>
            <a:ln>
              <a:noFill/>
            </a:ln>
          </p:spPr>
          <p:txBody>
            <a:bodyPr spcFirstLastPara="1" wrap="square" lIns="0" tIns="0" rIns="0" bIns="0" anchor="ctr" anchorCtr="0">
              <a:noAutofit/>
            </a:bodyPr>
            <a:lstStyle/>
            <a:p>
              <a:pPr marL="0" marR="0" lvl="0" indent="0" algn="l" rtl="0">
                <a:lnSpc>
                  <a:spcPct val="90000"/>
                </a:lnSpc>
                <a:spcBef>
                  <a:spcPts val="0"/>
                </a:spcBef>
                <a:spcAft>
                  <a:spcPts val="0"/>
                </a:spcAft>
                <a:buClr>
                  <a:srgbClr val="211F26"/>
                </a:buClr>
                <a:buSzPts val="1200"/>
                <a:buFont typeface="Calibri"/>
                <a:buNone/>
              </a:pPr>
              <a:r>
                <a:rPr lang="nl-NL" sz="1200" b="0" i="0" u="none" strike="noStrike" cap="none">
                  <a:solidFill>
                    <a:srgbClr val="211F26"/>
                  </a:solidFill>
                  <a:latin typeface="Calibri"/>
                  <a:ea typeface="Calibri"/>
                  <a:cs typeface="Calibri"/>
                  <a:sym typeface="Calibri"/>
                </a:rPr>
                <a:t>Inspringniveau verkleinen</a:t>
              </a:r>
              <a:endParaRPr/>
            </a:p>
          </p:txBody>
        </p:sp>
        <p:sp>
          <p:nvSpPr>
            <p:cNvPr id="550" name="Google Shape;550;p38"/>
            <p:cNvSpPr/>
            <p:nvPr/>
          </p:nvSpPr>
          <p:spPr>
            <a:xfrm>
              <a:off x="-2524885" y="751733"/>
              <a:ext cx="2052000" cy="140063"/>
            </a:xfrm>
            <a:prstGeom prst="rect">
              <a:avLst/>
            </a:prstGeom>
            <a:noFill/>
            <a:ln>
              <a:noFill/>
            </a:ln>
          </p:spPr>
          <p:txBody>
            <a:bodyPr spcFirstLastPara="1" wrap="square" lIns="0" tIns="0" rIns="0" bIns="0" anchor="ctr" anchorCtr="0">
              <a:noAutofit/>
            </a:bodyPr>
            <a:lstStyle/>
            <a:p>
              <a:pPr marL="0" marR="0" lvl="0" indent="0" algn="l" rtl="0">
                <a:lnSpc>
                  <a:spcPct val="90000"/>
                </a:lnSpc>
                <a:spcBef>
                  <a:spcPts val="0"/>
                </a:spcBef>
                <a:spcAft>
                  <a:spcPts val="0"/>
                </a:spcAft>
                <a:buClr>
                  <a:srgbClr val="211F26"/>
                </a:buClr>
                <a:buSzPts val="1200"/>
                <a:buFont typeface="Calibri"/>
                <a:buNone/>
              </a:pPr>
              <a:r>
                <a:rPr lang="nl-NL" sz="1200" b="0" i="0" u="none" strike="noStrike" cap="none">
                  <a:solidFill>
                    <a:srgbClr val="211F26"/>
                  </a:solidFill>
                  <a:latin typeface="Calibri"/>
                  <a:ea typeface="Calibri"/>
                  <a:cs typeface="Calibri"/>
                  <a:sym typeface="Calibri"/>
                </a:rPr>
                <a:t>Inspringniveau vergroten</a:t>
              </a:r>
              <a:endParaRPr/>
            </a:p>
          </p:txBody>
        </p:sp>
        <p:sp>
          <p:nvSpPr>
            <p:cNvPr id="551" name="Google Shape;551;p38"/>
            <p:cNvSpPr/>
            <p:nvPr/>
          </p:nvSpPr>
          <p:spPr>
            <a:xfrm>
              <a:off x="-3568057" y="1100088"/>
              <a:ext cx="3194764" cy="467013"/>
            </a:xfrm>
            <a:prstGeom prst="rect">
              <a:avLst/>
            </a:prstGeom>
            <a:noFill/>
            <a:ln>
              <a:noFill/>
            </a:ln>
          </p:spPr>
          <p:txBody>
            <a:bodyPr spcFirstLastPara="1" wrap="square" lIns="0" tIns="0" rIns="0" bIns="0" anchor="t" anchorCtr="0">
              <a:noAutofit/>
            </a:bodyPr>
            <a:lstStyle/>
            <a:p>
              <a:pPr marL="0" marR="0" lvl="0" indent="0" algn="l" rtl="0">
                <a:lnSpc>
                  <a:spcPct val="90000"/>
                </a:lnSpc>
                <a:spcBef>
                  <a:spcPts val="0"/>
                </a:spcBef>
                <a:spcAft>
                  <a:spcPts val="0"/>
                </a:spcAft>
                <a:buClr>
                  <a:srgbClr val="211F26"/>
                </a:buClr>
                <a:buSzPts val="1200"/>
                <a:buFont typeface="Calibri"/>
                <a:buNone/>
              </a:pPr>
              <a:r>
                <a:rPr lang="nl-NL" sz="1200" b="0" i="0" u="none" strike="noStrike" cap="none">
                  <a:solidFill>
                    <a:srgbClr val="211F26"/>
                  </a:solidFill>
                  <a:latin typeface="Calibri"/>
                  <a:ea typeface="Calibri"/>
                  <a:cs typeface="Calibri"/>
                  <a:sym typeface="Calibri"/>
                </a:rPr>
                <a:t>Gebruik, in de tab </a:t>
              </a:r>
              <a:r>
                <a:rPr lang="nl-NL" sz="1200" b="1" i="0" u="none" strike="noStrike" cap="none">
                  <a:solidFill>
                    <a:srgbClr val="211F26"/>
                  </a:solidFill>
                  <a:latin typeface="Calibri"/>
                  <a:ea typeface="Calibri"/>
                  <a:cs typeface="Calibri"/>
                  <a:sym typeface="Calibri"/>
                </a:rPr>
                <a:t>‘Start’</a:t>
              </a:r>
              <a:r>
                <a:rPr lang="nl-NL" sz="1200" b="0" i="0" u="none" strike="noStrike" cap="none">
                  <a:solidFill>
                    <a:srgbClr val="211F26"/>
                  </a:solidFill>
                  <a:latin typeface="Calibri"/>
                  <a:ea typeface="Calibri"/>
                  <a:cs typeface="Calibri"/>
                  <a:sym typeface="Calibri"/>
                </a:rPr>
                <a:t>, de </a:t>
              </a:r>
              <a:r>
                <a:rPr lang="nl-NL" sz="1200" b="1" i="0" u="none" strike="noStrike" cap="none">
                  <a:solidFill>
                    <a:srgbClr val="211F26"/>
                  </a:solidFill>
                  <a:latin typeface="Calibri"/>
                  <a:ea typeface="Calibri"/>
                  <a:cs typeface="Calibri"/>
                  <a:sym typeface="Calibri"/>
                </a:rPr>
                <a:t>lijstniveau knoppen</a:t>
              </a:r>
              <a:r>
                <a:rPr lang="nl-NL" sz="1200" b="0" i="0" u="none" strike="noStrike" cap="none">
                  <a:solidFill>
                    <a:srgbClr val="211F26"/>
                  </a:solidFill>
                  <a:latin typeface="Calibri"/>
                  <a:ea typeface="Calibri"/>
                  <a:cs typeface="Calibri"/>
                  <a:sym typeface="Calibri"/>
                </a:rPr>
                <a:t>, zoals hierboven aangegeven, om een inspring-niveau te vergroten of verkleinen.</a:t>
              </a:r>
              <a:endParaRPr/>
            </a:p>
          </p:txBody>
        </p:sp>
        <p:sp>
          <p:nvSpPr>
            <p:cNvPr id="552" name="Google Shape;552;p38"/>
            <p:cNvSpPr/>
            <p:nvPr/>
          </p:nvSpPr>
          <p:spPr>
            <a:xfrm>
              <a:off x="-3568057" y="0"/>
              <a:ext cx="3194764" cy="252000"/>
            </a:xfrm>
            <a:prstGeom prst="rect">
              <a:avLst/>
            </a:prstGeom>
            <a:solidFill>
              <a:srgbClr val="211F26"/>
            </a:solidFill>
            <a:ln>
              <a:noFill/>
            </a:ln>
          </p:spPr>
          <p:txBody>
            <a:bodyPr spcFirstLastPara="1" wrap="square" lIns="108000" tIns="108000" rIns="108000" bIns="108000" anchor="ctr" anchorCtr="0">
              <a:noAutofit/>
            </a:bodyPr>
            <a:lstStyle/>
            <a:p>
              <a:pPr marL="0" marR="0" lvl="0" indent="0" algn="l" rtl="0">
                <a:lnSpc>
                  <a:spcPct val="90000"/>
                </a:lnSpc>
                <a:spcBef>
                  <a:spcPts val="0"/>
                </a:spcBef>
                <a:spcAft>
                  <a:spcPts val="0"/>
                </a:spcAft>
                <a:buNone/>
              </a:pPr>
              <a:r>
                <a:rPr lang="nl-NL" sz="1400" b="1" cap="none">
                  <a:solidFill>
                    <a:schemeClr val="lt1"/>
                  </a:solidFill>
                  <a:latin typeface="Calibri"/>
                  <a:ea typeface="Calibri"/>
                  <a:cs typeface="Calibri"/>
                  <a:sym typeface="Calibri"/>
                </a:rPr>
                <a:t>LIJSTNIVEAUS GEBRUIKEN</a:t>
              </a:r>
              <a:endParaRPr/>
            </a:p>
          </p:txBody>
        </p:sp>
        <p:grpSp>
          <p:nvGrpSpPr>
            <p:cNvPr id="553" name="Google Shape;553;p38"/>
            <p:cNvGrpSpPr/>
            <p:nvPr/>
          </p:nvGrpSpPr>
          <p:grpSpPr>
            <a:xfrm>
              <a:off x="-640848" y="5954564"/>
              <a:ext cx="267555" cy="267555"/>
              <a:chOff x="7881599" y="90188"/>
              <a:chExt cx="388279" cy="388279"/>
            </a:xfrm>
          </p:grpSpPr>
          <p:sp>
            <p:nvSpPr>
              <p:cNvPr id="554" name="Google Shape;554;p38"/>
              <p:cNvSpPr/>
              <p:nvPr/>
            </p:nvSpPr>
            <p:spPr>
              <a:xfrm>
                <a:off x="7908243" y="116832"/>
                <a:ext cx="334990" cy="334990"/>
              </a:xfrm>
              <a:prstGeom prst="ellipse">
                <a:avLst/>
              </a:prstGeom>
              <a:solidFill>
                <a:schemeClr val="lt1"/>
              </a:solidFill>
              <a:ln>
                <a:noFill/>
              </a:ln>
            </p:spPr>
            <p:txBody>
              <a:bodyPr spcFirstLastPara="1" wrap="square" lIns="180000" tIns="180000" rIns="180000" bIns="180000" anchor="ctr" anchorCtr="0">
                <a:noAutofit/>
              </a:bodyPr>
              <a:lstStyle/>
              <a:p>
                <a:pPr marL="0" marR="0" lvl="0" indent="0" algn="ctr" rtl="0">
                  <a:lnSpc>
                    <a:spcPct val="90000"/>
                  </a:lnSpc>
                  <a:spcBef>
                    <a:spcPts val="0"/>
                  </a:spcBef>
                  <a:spcAft>
                    <a:spcPts val="0"/>
                  </a:spcAft>
                  <a:buNone/>
                </a:pPr>
                <a:endParaRPr sz="1800" cap="none">
                  <a:solidFill>
                    <a:srgbClr val="211F26"/>
                  </a:solidFill>
                  <a:latin typeface="Calibri"/>
                  <a:ea typeface="Calibri"/>
                  <a:cs typeface="Calibri"/>
                  <a:sym typeface="Calibri"/>
                </a:endParaRPr>
              </a:p>
            </p:txBody>
          </p:sp>
          <p:sp>
            <p:nvSpPr>
              <p:cNvPr id="555" name="Google Shape;555;p38" descr="Informatie"/>
              <p:cNvSpPr/>
              <p:nvPr/>
            </p:nvSpPr>
            <p:spPr>
              <a:xfrm>
                <a:off x="7881599" y="90188"/>
                <a:ext cx="388279" cy="388279"/>
              </a:xfrm>
              <a:custGeom>
                <a:avLst/>
                <a:gdLst/>
                <a:ahLst/>
                <a:cxnLst/>
                <a:rect l="l" t="t" r="r" b="b"/>
                <a:pathLst>
                  <a:path w="291719" h="291719" extrusionOk="0">
                    <a:moveTo>
                      <a:pt x="145860" y="0"/>
                    </a:moveTo>
                    <a:cubicBezTo>
                      <a:pt x="65253" y="0"/>
                      <a:pt x="0" y="65253"/>
                      <a:pt x="0" y="145860"/>
                    </a:cubicBezTo>
                    <a:cubicBezTo>
                      <a:pt x="0" y="226467"/>
                      <a:pt x="65253" y="291720"/>
                      <a:pt x="145860" y="291720"/>
                    </a:cubicBezTo>
                    <a:cubicBezTo>
                      <a:pt x="226467" y="291720"/>
                      <a:pt x="291720" y="226467"/>
                      <a:pt x="291720" y="145860"/>
                    </a:cubicBezTo>
                    <a:cubicBezTo>
                      <a:pt x="291720" y="65253"/>
                      <a:pt x="226467" y="0"/>
                      <a:pt x="145860" y="0"/>
                    </a:cubicBezTo>
                    <a:close/>
                    <a:moveTo>
                      <a:pt x="138183" y="38384"/>
                    </a:moveTo>
                    <a:cubicBezTo>
                      <a:pt x="148931" y="38384"/>
                      <a:pt x="157375" y="46829"/>
                      <a:pt x="157375" y="57576"/>
                    </a:cubicBezTo>
                    <a:cubicBezTo>
                      <a:pt x="157375" y="68324"/>
                      <a:pt x="148931" y="76768"/>
                      <a:pt x="138183" y="76768"/>
                    </a:cubicBezTo>
                    <a:cubicBezTo>
                      <a:pt x="127435" y="76768"/>
                      <a:pt x="118991" y="68324"/>
                      <a:pt x="118991" y="57576"/>
                    </a:cubicBezTo>
                    <a:cubicBezTo>
                      <a:pt x="118991" y="46829"/>
                      <a:pt x="127435" y="38384"/>
                      <a:pt x="138183" y="38384"/>
                    </a:cubicBezTo>
                    <a:close/>
                    <a:moveTo>
                      <a:pt x="184244" y="253336"/>
                    </a:moveTo>
                    <a:lnTo>
                      <a:pt x="107476" y="253336"/>
                    </a:lnTo>
                    <a:lnTo>
                      <a:pt x="107476" y="230305"/>
                    </a:lnTo>
                    <a:lnTo>
                      <a:pt x="134345" y="230305"/>
                    </a:lnTo>
                    <a:lnTo>
                      <a:pt x="134345" y="115153"/>
                    </a:lnTo>
                    <a:lnTo>
                      <a:pt x="111314" y="115153"/>
                    </a:lnTo>
                    <a:lnTo>
                      <a:pt x="111314" y="92122"/>
                    </a:lnTo>
                    <a:lnTo>
                      <a:pt x="157375" y="92122"/>
                    </a:lnTo>
                    <a:lnTo>
                      <a:pt x="157375" y="115153"/>
                    </a:lnTo>
                    <a:lnTo>
                      <a:pt x="157375" y="230305"/>
                    </a:lnTo>
                    <a:lnTo>
                      <a:pt x="184244" y="230305"/>
                    </a:lnTo>
                    <a:lnTo>
                      <a:pt x="184244" y="253336"/>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000">
                  <a:solidFill>
                    <a:srgbClr val="211F26"/>
                  </a:solidFill>
                  <a:latin typeface="Calibri"/>
                  <a:ea typeface="Calibri"/>
                  <a:cs typeface="Calibri"/>
                  <a:sym typeface="Calibri"/>
                </a:endParaRPr>
              </a:p>
            </p:txBody>
          </p:sp>
        </p:grpSp>
        <p:grpSp>
          <p:nvGrpSpPr>
            <p:cNvPr id="556" name="Google Shape;556;p38"/>
            <p:cNvGrpSpPr/>
            <p:nvPr/>
          </p:nvGrpSpPr>
          <p:grpSpPr>
            <a:xfrm>
              <a:off x="-3569165" y="1909857"/>
              <a:ext cx="3195872" cy="3742479"/>
              <a:chOff x="-3569165" y="1742767"/>
              <a:chExt cx="3195872" cy="3742479"/>
            </a:xfrm>
          </p:grpSpPr>
          <p:sp>
            <p:nvSpPr>
              <p:cNvPr id="557" name="Google Shape;557;p38"/>
              <p:cNvSpPr/>
              <p:nvPr/>
            </p:nvSpPr>
            <p:spPr>
              <a:xfrm>
                <a:off x="-3569165" y="1742767"/>
                <a:ext cx="260914" cy="259683"/>
              </a:xfrm>
              <a:prstGeom prst="ellipse">
                <a:avLst/>
              </a:prstGeom>
              <a:solidFill>
                <a:srgbClr val="211F2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200"/>
                  <a:buFont typeface="Calibri"/>
                  <a:buNone/>
                </a:pPr>
                <a:r>
                  <a:rPr lang="nl-NL" sz="1200" b="1" i="0" u="none" strike="noStrike" cap="none">
                    <a:solidFill>
                      <a:schemeClr val="lt1"/>
                    </a:solidFill>
                    <a:latin typeface="Calibri"/>
                    <a:ea typeface="Calibri"/>
                    <a:cs typeface="Calibri"/>
                    <a:sym typeface="Calibri"/>
                  </a:rPr>
                  <a:t>1</a:t>
                </a:r>
                <a:endParaRPr/>
              </a:p>
            </p:txBody>
          </p:sp>
          <p:sp>
            <p:nvSpPr>
              <p:cNvPr id="558" name="Google Shape;558;p38"/>
              <p:cNvSpPr/>
              <p:nvPr/>
            </p:nvSpPr>
            <p:spPr>
              <a:xfrm>
                <a:off x="-3203483" y="1744627"/>
                <a:ext cx="2830190" cy="255963"/>
              </a:xfrm>
              <a:prstGeom prst="rect">
                <a:avLst/>
              </a:prstGeom>
              <a:noFill/>
              <a:ln>
                <a:noFill/>
              </a:ln>
            </p:spPr>
            <p:txBody>
              <a:bodyPr spcFirstLastPara="1" wrap="square" lIns="0" tIns="0" rIns="0" bIns="0" anchor="ctr" anchorCtr="0">
                <a:noAutofit/>
              </a:bodyPr>
              <a:lstStyle/>
              <a:p>
                <a:pPr marL="285750" marR="0" lvl="0" indent="-285750" algn="l" rtl="0">
                  <a:lnSpc>
                    <a:spcPct val="100000"/>
                  </a:lnSpc>
                  <a:spcBef>
                    <a:spcPts val="0"/>
                  </a:spcBef>
                  <a:spcAft>
                    <a:spcPts val="0"/>
                  </a:spcAft>
                  <a:buClr>
                    <a:schemeClr val="dk2"/>
                  </a:buClr>
                  <a:buSzPts val="1600"/>
                  <a:buFont typeface="Noto Sans Symbols"/>
                  <a:buChar char="▪"/>
                </a:pPr>
                <a:r>
                  <a:rPr lang="nl-NL" sz="1600">
                    <a:solidFill>
                      <a:schemeClr val="dk1"/>
                    </a:solidFill>
                    <a:latin typeface="Arial"/>
                    <a:ea typeface="Arial"/>
                    <a:cs typeface="Arial"/>
                    <a:sym typeface="Arial"/>
                  </a:rPr>
                  <a:t>Bullets</a:t>
                </a:r>
                <a:endParaRPr/>
              </a:p>
            </p:txBody>
          </p:sp>
          <p:sp>
            <p:nvSpPr>
              <p:cNvPr id="559" name="Google Shape;559;p38"/>
              <p:cNvSpPr/>
              <p:nvPr/>
            </p:nvSpPr>
            <p:spPr>
              <a:xfrm>
                <a:off x="-3569165" y="2178116"/>
                <a:ext cx="260914" cy="259683"/>
              </a:xfrm>
              <a:prstGeom prst="ellipse">
                <a:avLst/>
              </a:prstGeom>
              <a:solidFill>
                <a:srgbClr val="211F2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200"/>
                  <a:buFont typeface="Calibri"/>
                  <a:buNone/>
                </a:pPr>
                <a:r>
                  <a:rPr lang="nl-NL" sz="1200" b="1" i="0" u="none" strike="noStrike" cap="none">
                    <a:solidFill>
                      <a:schemeClr val="lt1"/>
                    </a:solidFill>
                    <a:latin typeface="Calibri"/>
                    <a:ea typeface="Calibri"/>
                    <a:cs typeface="Calibri"/>
                    <a:sym typeface="Calibri"/>
                  </a:rPr>
                  <a:t>2</a:t>
                </a:r>
                <a:endParaRPr/>
              </a:p>
            </p:txBody>
          </p:sp>
          <p:sp>
            <p:nvSpPr>
              <p:cNvPr id="560" name="Google Shape;560;p38"/>
              <p:cNvSpPr/>
              <p:nvPr/>
            </p:nvSpPr>
            <p:spPr>
              <a:xfrm>
                <a:off x="-3203483" y="2179744"/>
                <a:ext cx="2830190" cy="255963"/>
              </a:xfrm>
              <a:prstGeom prst="rect">
                <a:avLst/>
              </a:prstGeom>
              <a:noFill/>
              <a:ln>
                <a:noFill/>
              </a:ln>
            </p:spPr>
            <p:txBody>
              <a:bodyPr spcFirstLastPara="1" wrap="square" lIns="0" tIns="0" rIns="0" bIns="0" anchor="ctr" anchorCtr="0">
                <a:noAutofit/>
              </a:bodyPr>
              <a:lstStyle/>
              <a:p>
                <a:pPr marL="549275" marR="0" lvl="1" indent="-285750" algn="l" rtl="0">
                  <a:lnSpc>
                    <a:spcPct val="100000"/>
                  </a:lnSpc>
                  <a:spcBef>
                    <a:spcPts val="0"/>
                  </a:spcBef>
                  <a:spcAft>
                    <a:spcPts val="0"/>
                  </a:spcAft>
                  <a:buClr>
                    <a:schemeClr val="dk2"/>
                  </a:buClr>
                  <a:buSzPts val="1600"/>
                  <a:buFont typeface="Noto Sans Symbols"/>
                  <a:buChar char="▪"/>
                </a:pPr>
                <a:r>
                  <a:rPr lang="nl-NL" sz="1600" b="0" i="0" u="none" strike="noStrike" cap="none">
                    <a:solidFill>
                      <a:schemeClr val="dk1"/>
                    </a:solidFill>
                    <a:latin typeface="Arial"/>
                    <a:ea typeface="Arial"/>
                    <a:cs typeface="Arial"/>
                    <a:sym typeface="Arial"/>
                  </a:rPr>
                  <a:t>Sub-bullets</a:t>
                </a:r>
                <a:endParaRPr/>
              </a:p>
            </p:txBody>
          </p:sp>
          <p:sp>
            <p:nvSpPr>
              <p:cNvPr id="561" name="Google Shape;561;p38"/>
              <p:cNvSpPr/>
              <p:nvPr/>
            </p:nvSpPr>
            <p:spPr>
              <a:xfrm>
                <a:off x="-3569165" y="2613465"/>
                <a:ext cx="260914" cy="259683"/>
              </a:xfrm>
              <a:prstGeom prst="ellipse">
                <a:avLst/>
              </a:prstGeom>
              <a:solidFill>
                <a:srgbClr val="211F2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200"/>
                  <a:buFont typeface="Calibri"/>
                  <a:buNone/>
                </a:pPr>
                <a:r>
                  <a:rPr lang="nl-NL" sz="1200" b="1" i="0" u="none" strike="noStrike" cap="none">
                    <a:solidFill>
                      <a:schemeClr val="lt1"/>
                    </a:solidFill>
                    <a:latin typeface="Calibri"/>
                    <a:ea typeface="Calibri"/>
                    <a:cs typeface="Calibri"/>
                    <a:sym typeface="Calibri"/>
                  </a:rPr>
                  <a:t>3</a:t>
                </a:r>
                <a:endParaRPr/>
              </a:p>
            </p:txBody>
          </p:sp>
          <p:sp>
            <p:nvSpPr>
              <p:cNvPr id="562" name="Google Shape;562;p38"/>
              <p:cNvSpPr/>
              <p:nvPr/>
            </p:nvSpPr>
            <p:spPr>
              <a:xfrm>
                <a:off x="-3203483" y="2614861"/>
                <a:ext cx="2830190" cy="255963"/>
              </a:xfrm>
              <a:prstGeom prst="rect">
                <a:avLst/>
              </a:prstGeom>
              <a:noFill/>
              <a:ln>
                <a:noFill/>
              </a:ln>
            </p:spPr>
            <p:txBody>
              <a:bodyPr spcFirstLastPara="1" wrap="square" lIns="0" tIns="0" rIns="0" bIns="0" anchor="ctr" anchorCtr="0">
                <a:noAutofit/>
              </a:bodyPr>
              <a:lstStyle/>
              <a:p>
                <a:pPr marL="0" marR="0" lvl="2" indent="0" algn="l" rtl="0">
                  <a:lnSpc>
                    <a:spcPct val="100000"/>
                  </a:lnSpc>
                  <a:spcBef>
                    <a:spcPts val="0"/>
                  </a:spcBef>
                  <a:spcAft>
                    <a:spcPts val="0"/>
                  </a:spcAft>
                  <a:buClr>
                    <a:srgbClr val="0070C0"/>
                  </a:buClr>
                  <a:buSzPts val="1360"/>
                  <a:buFont typeface="Arial"/>
                  <a:buNone/>
                </a:pPr>
                <a:r>
                  <a:rPr lang="nl-NL" sz="1600" b="0" i="0" u="none" strike="noStrike" cap="none">
                    <a:solidFill>
                      <a:schemeClr val="dk1"/>
                    </a:solidFill>
                    <a:latin typeface="Arial"/>
                    <a:ea typeface="Arial"/>
                    <a:cs typeface="Arial"/>
                    <a:sym typeface="Arial"/>
                  </a:rPr>
                  <a:t>Leestekst</a:t>
                </a:r>
                <a:endParaRPr/>
              </a:p>
            </p:txBody>
          </p:sp>
          <p:sp>
            <p:nvSpPr>
              <p:cNvPr id="563" name="Google Shape;563;p38"/>
              <p:cNvSpPr/>
              <p:nvPr/>
            </p:nvSpPr>
            <p:spPr>
              <a:xfrm>
                <a:off x="-3569165" y="3048814"/>
                <a:ext cx="260914" cy="259683"/>
              </a:xfrm>
              <a:prstGeom prst="ellipse">
                <a:avLst/>
              </a:prstGeom>
              <a:solidFill>
                <a:srgbClr val="211F2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200"/>
                  <a:buFont typeface="Calibri"/>
                  <a:buNone/>
                </a:pPr>
                <a:r>
                  <a:rPr lang="nl-NL" sz="1200" b="1" i="0" u="none" strike="noStrike" cap="none">
                    <a:solidFill>
                      <a:schemeClr val="lt1"/>
                    </a:solidFill>
                    <a:latin typeface="Calibri"/>
                    <a:ea typeface="Calibri"/>
                    <a:cs typeface="Calibri"/>
                    <a:sym typeface="Calibri"/>
                  </a:rPr>
                  <a:t>4</a:t>
                </a:r>
                <a:endParaRPr/>
              </a:p>
            </p:txBody>
          </p:sp>
          <p:sp>
            <p:nvSpPr>
              <p:cNvPr id="564" name="Google Shape;564;p38"/>
              <p:cNvSpPr/>
              <p:nvPr/>
            </p:nvSpPr>
            <p:spPr>
              <a:xfrm>
                <a:off x="-3203483" y="3049978"/>
                <a:ext cx="2830190" cy="255963"/>
              </a:xfrm>
              <a:prstGeom prst="rect">
                <a:avLst/>
              </a:prstGeom>
              <a:noFill/>
              <a:ln>
                <a:noFill/>
              </a:ln>
            </p:spPr>
            <p:txBody>
              <a:bodyPr spcFirstLastPara="1" wrap="square" lIns="0" tIns="0" rIns="0" bIns="0" anchor="ctr" anchorCtr="0">
                <a:noAutofit/>
              </a:bodyPr>
              <a:lstStyle/>
              <a:p>
                <a:pPr marL="0" marR="0" lvl="3" indent="0" algn="l" rtl="0">
                  <a:lnSpc>
                    <a:spcPct val="100000"/>
                  </a:lnSpc>
                  <a:spcBef>
                    <a:spcPts val="0"/>
                  </a:spcBef>
                  <a:spcAft>
                    <a:spcPts val="0"/>
                  </a:spcAft>
                  <a:buClr>
                    <a:schemeClr val="accent1"/>
                  </a:buClr>
                  <a:buSzPts val="2000"/>
                  <a:buFont typeface="Arial"/>
                  <a:buNone/>
                </a:pPr>
                <a:r>
                  <a:rPr lang="nl-NL" sz="2000" b="0" i="0" u="none" strike="noStrike" cap="none">
                    <a:solidFill>
                      <a:schemeClr val="accent1"/>
                    </a:solidFill>
                    <a:latin typeface="Roboto Slab"/>
                    <a:ea typeface="Roboto Slab"/>
                    <a:cs typeface="Roboto Slab"/>
                    <a:sym typeface="Roboto Slab"/>
                  </a:rPr>
                  <a:t>Subtitel</a:t>
                </a:r>
                <a:endParaRPr/>
              </a:p>
            </p:txBody>
          </p:sp>
          <p:sp>
            <p:nvSpPr>
              <p:cNvPr id="565" name="Google Shape;565;p38"/>
              <p:cNvSpPr/>
              <p:nvPr/>
            </p:nvSpPr>
            <p:spPr>
              <a:xfrm>
                <a:off x="-3569165" y="3484163"/>
                <a:ext cx="260914" cy="259683"/>
              </a:xfrm>
              <a:prstGeom prst="ellipse">
                <a:avLst/>
              </a:prstGeom>
              <a:solidFill>
                <a:srgbClr val="211F2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200"/>
                  <a:buFont typeface="Calibri"/>
                  <a:buNone/>
                </a:pPr>
                <a:r>
                  <a:rPr lang="nl-NL" sz="1200" b="1" i="0" u="none" strike="noStrike" cap="none">
                    <a:solidFill>
                      <a:schemeClr val="lt1"/>
                    </a:solidFill>
                    <a:latin typeface="Calibri"/>
                    <a:ea typeface="Calibri"/>
                    <a:cs typeface="Calibri"/>
                    <a:sym typeface="Calibri"/>
                  </a:rPr>
                  <a:t>5</a:t>
                </a:r>
                <a:endParaRPr/>
              </a:p>
            </p:txBody>
          </p:sp>
          <p:sp>
            <p:nvSpPr>
              <p:cNvPr id="566" name="Google Shape;566;p38"/>
              <p:cNvSpPr/>
              <p:nvPr/>
            </p:nvSpPr>
            <p:spPr>
              <a:xfrm>
                <a:off x="-3203483" y="3485095"/>
                <a:ext cx="2830190" cy="255963"/>
              </a:xfrm>
              <a:prstGeom prst="rect">
                <a:avLst/>
              </a:prstGeom>
              <a:noFill/>
              <a:ln>
                <a:noFill/>
              </a:ln>
            </p:spPr>
            <p:txBody>
              <a:bodyPr spcFirstLastPara="1" wrap="square" lIns="0" tIns="0" rIns="0" bIns="0" anchor="ctr" anchorCtr="0">
                <a:noAutofit/>
              </a:bodyPr>
              <a:lstStyle/>
              <a:p>
                <a:pPr marL="263525" marR="0" lvl="4" indent="-263525" algn="l" rtl="0">
                  <a:lnSpc>
                    <a:spcPct val="100000"/>
                  </a:lnSpc>
                  <a:spcBef>
                    <a:spcPts val="0"/>
                  </a:spcBef>
                  <a:spcAft>
                    <a:spcPts val="0"/>
                  </a:spcAft>
                  <a:buClr>
                    <a:schemeClr val="dk2"/>
                  </a:buClr>
                  <a:buSzPts val="1600"/>
                  <a:buFont typeface="Roboto Slab"/>
                  <a:buAutoNum type="arabicPeriod"/>
                </a:pPr>
                <a:r>
                  <a:rPr lang="nl-NL" sz="1600" b="0" i="0" u="none" strike="noStrike" cap="none">
                    <a:solidFill>
                      <a:schemeClr val="dk1"/>
                    </a:solidFill>
                    <a:latin typeface="Arial"/>
                    <a:ea typeface="Arial"/>
                    <a:cs typeface="Arial"/>
                    <a:sym typeface="Arial"/>
                  </a:rPr>
                  <a:t>Numerieke bullets</a:t>
                </a:r>
                <a:endParaRPr/>
              </a:p>
            </p:txBody>
          </p:sp>
          <p:sp>
            <p:nvSpPr>
              <p:cNvPr id="567" name="Google Shape;567;p38"/>
              <p:cNvSpPr/>
              <p:nvPr/>
            </p:nvSpPr>
            <p:spPr>
              <a:xfrm>
                <a:off x="-3569165" y="3919512"/>
                <a:ext cx="260914" cy="259683"/>
              </a:xfrm>
              <a:prstGeom prst="ellipse">
                <a:avLst/>
              </a:prstGeom>
              <a:solidFill>
                <a:srgbClr val="211F2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200"/>
                  <a:buFont typeface="Calibri"/>
                  <a:buNone/>
                </a:pPr>
                <a:r>
                  <a:rPr lang="nl-NL" sz="1200" b="1" i="0" u="none" strike="noStrike" cap="none">
                    <a:solidFill>
                      <a:schemeClr val="lt1"/>
                    </a:solidFill>
                    <a:latin typeface="Calibri"/>
                    <a:ea typeface="Calibri"/>
                    <a:cs typeface="Calibri"/>
                    <a:sym typeface="Calibri"/>
                  </a:rPr>
                  <a:t>6</a:t>
                </a:r>
                <a:endParaRPr/>
              </a:p>
            </p:txBody>
          </p:sp>
          <p:sp>
            <p:nvSpPr>
              <p:cNvPr id="568" name="Google Shape;568;p38"/>
              <p:cNvSpPr/>
              <p:nvPr/>
            </p:nvSpPr>
            <p:spPr>
              <a:xfrm>
                <a:off x="-3203483" y="3920212"/>
                <a:ext cx="2830190" cy="255963"/>
              </a:xfrm>
              <a:prstGeom prst="rect">
                <a:avLst/>
              </a:prstGeom>
              <a:noFill/>
              <a:ln>
                <a:noFill/>
              </a:ln>
            </p:spPr>
            <p:txBody>
              <a:bodyPr spcFirstLastPara="1" wrap="square" lIns="0" tIns="0" rIns="0" bIns="0" anchor="ctr" anchorCtr="0">
                <a:noAutofit/>
              </a:bodyPr>
              <a:lstStyle/>
              <a:p>
                <a:pPr marL="538163" marR="0" lvl="5" indent="-274638" algn="l" rtl="0">
                  <a:lnSpc>
                    <a:spcPct val="100000"/>
                  </a:lnSpc>
                  <a:spcBef>
                    <a:spcPts val="0"/>
                  </a:spcBef>
                  <a:spcAft>
                    <a:spcPts val="0"/>
                  </a:spcAft>
                  <a:buClr>
                    <a:schemeClr val="dk2"/>
                  </a:buClr>
                  <a:buSzPts val="1600"/>
                  <a:buFont typeface="Roboto Slab"/>
                  <a:buAutoNum type="alphaLcPeriod"/>
                </a:pPr>
                <a:r>
                  <a:rPr lang="nl-NL" sz="1600" b="0" i="0" u="none" strike="noStrike" cap="none">
                    <a:solidFill>
                      <a:schemeClr val="dk1"/>
                    </a:solidFill>
                    <a:latin typeface="Arial"/>
                    <a:ea typeface="Arial"/>
                    <a:cs typeface="Arial"/>
                    <a:sym typeface="Arial"/>
                  </a:rPr>
                  <a:t># Abc</a:t>
                </a:r>
                <a:endParaRPr/>
              </a:p>
            </p:txBody>
          </p:sp>
          <p:sp>
            <p:nvSpPr>
              <p:cNvPr id="569" name="Google Shape;569;p38"/>
              <p:cNvSpPr/>
              <p:nvPr/>
            </p:nvSpPr>
            <p:spPr>
              <a:xfrm>
                <a:off x="-3569165" y="4354861"/>
                <a:ext cx="260914" cy="259683"/>
              </a:xfrm>
              <a:prstGeom prst="ellipse">
                <a:avLst/>
              </a:prstGeom>
              <a:solidFill>
                <a:srgbClr val="211F2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200"/>
                  <a:buFont typeface="Calibri"/>
                  <a:buNone/>
                </a:pPr>
                <a:r>
                  <a:rPr lang="nl-NL" sz="1200" b="1" i="0" u="none" strike="noStrike" cap="none">
                    <a:solidFill>
                      <a:schemeClr val="lt1"/>
                    </a:solidFill>
                    <a:latin typeface="Calibri"/>
                    <a:ea typeface="Calibri"/>
                    <a:cs typeface="Calibri"/>
                    <a:sym typeface="Calibri"/>
                  </a:rPr>
                  <a:t>7</a:t>
                </a:r>
                <a:endParaRPr/>
              </a:p>
            </p:txBody>
          </p:sp>
          <p:sp>
            <p:nvSpPr>
              <p:cNvPr id="570" name="Google Shape;570;p38"/>
              <p:cNvSpPr/>
              <p:nvPr/>
            </p:nvSpPr>
            <p:spPr>
              <a:xfrm>
                <a:off x="-3203483" y="4355329"/>
                <a:ext cx="2830190" cy="255963"/>
              </a:xfrm>
              <a:prstGeom prst="rect">
                <a:avLst/>
              </a:prstGeom>
              <a:noFill/>
              <a:ln>
                <a:noFill/>
              </a:ln>
            </p:spPr>
            <p:txBody>
              <a:bodyPr spcFirstLastPara="1" wrap="square" lIns="0" tIns="0" rIns="0" bIns="0" anchor="ctr" anchorCtr="0">
                <a:noAutofit/>
              </a:bodyPr>
              <a:lstStyle/>
              <a:p>
                <a:pPr marL="549275" marR="0" lvl="6" indent="-285750" algn="l" rtl="0">
                  <a:lnSpc>
                    <a:spcPct val="100000"/>
                  </a:lnSpc>
                  <a:spcBef>
                    <a:spcPts val="0"/>
                  </a:spcBef>
                  <a:spcAft>
                    <a:spcPts val="0"/>
                  </a:spcAft>
                  <a:buClr>
                    <a:schemeClr val="dk2"/>
                  </a:buClr>
                  <a:buSzPts val="1600"/>
                  <a:buFont typeface="Noto Sans Symbols"/>
                  <a:buChar char="▪"/>
                </a:pPr>
                <a:r>
                  <a:rPr lang="nl-NL" sz="1600" b="0" i="0" u="none" strike="noStrike" cap="none">
                    <a:solidFill>
                      <a:schemeClr val="dk1"/>
                    </a:solidFill>
                    <a:latin typeface="Arial"/>
                    <a:ea typeface="Arial"/>
                    <a:cs typeface="Arial"/>
                    <a:sym typeface="Arial"/>
                  </a:rPr>
                  <a:t># Bullets</a:t>
                </a:r>
                <a:endParaRPr/>
              </a:p>
            </p:txBody>
          </p:sp>
          <p:sp>
            <p:nvSpPr>
              <p:cNvPr id="571" name="Google Shape;571;p38"/>
              <p:cNvSpPr/>
              <p:nvPr/>
            </p:nvSpPr>
            <p:spPr>
              <a:xfrm>
                <a:off x="-3569165" y="4790210"/>
                <a:ext cx="260914" cy="259683"/>
              </a:xfrm>
              <a:prstGeom prst="ellipse">
                <a:avLst/>
              </a:prstGeom>
              <a:solidFill>
                <a:srgbClr val="211F2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200"/>
                  <a:buFont typeface="Calibri"/>
                  <a:buNone/>
                </a:pPr>
                <a:r>
                  <a:rPr lang="nl-NL" sz="1200" b="1" i="0" u="none" strike="noStrike" cap="none">
                    <a:solidFill>
                      <a:schemeClr val="lt1"/>
                    </a:solidFill>
                    <a:latin typeface="Calibri"/>
                    <a:ea typeface="Calibri"/>
                    <a:cs typeface="Calibri"/>
                    <a:sym typeface="Calibri"/>
                  </a:rPr>
                  <a:t>8</a:t>
                </a:r>
                <a:endParaRPr/>
              </a:p>
            </p:txBody>
          </p:sp>
          <p:sp>
            <p:nvSpPr>
              <p:cNvPr id="572" name="Google Shape;572;p38"/>
              <p:cNvSpPr/>
              <p:nvPr/>
            </p:nvSpPr>
            <p:spPr>
              <a:xfrm>
                <a:off x="-3203483" y="4790446"/>
                <a:ext cx="2830190" cy="255963"/>
              </a:xfrm>
              <a:prstGeom prst="rect">
                <a:avLst/>
              </a:prstGeom>
              <a:noFill/>
              <a:ln>
                <a:noFill/>
              </a:ln>
            </p:spPr>
            <p:txBody>
              <a:bodyPr spcFirstLastPara="1" wrap="square" lIns="0" tIns="0" rIns="0" bIns="0" anchor="ctr" anchorCtr="0">
                <a:noAutofit/>
              </a:bodyPr>
              <a:lstStyle/>
              <a:p>
                <a:pPr marL="0" marR="0" lvl="7" indent="0" algn="l" rtl="0">
                  <a:lnSpc>
                    <a:spcPct val="90000"/>
                  </a:lnSpc>
                  <a:spcBef>
                    <a:spcPts val="0"/>
                  </a:spcBef>
                  <a:spcAft>
                    <a:spcPts val="0"/>
                  </a:spcAft>
                  <a:buClr>
                    <a:schemeClr val="dk1"/>
                  </a:buClr>
                  <a:buSzPts val="1600"/>
                  <a:buFont typeface="Arial"/>
                  <a:buNone/>
                </a:pPr>
                <a:r>
                  <a:rPr lang="nl-NL" sz="1600" b="0" i="1" u="none" strike="noStrike" cap="none">
                    <a:solidFill>
                      <a:schemeClr val="dk1"/>
                    </a:solidFill>
                    <a:latin typeface="Arial"/>
                    <a:ea typeface="Arial"/>
                    <a:cs typeface="Arial"/>
                    <a:sym typeface="Arial"/>
                  </a:rPr>
                  <a:t>Cursief</a:t>
                </a:r>
                <a:endParaRPr/>
              </a:p>
            </p:txBody>
          </p:sp>
          <p:sp>
            <p:nvSpPr>
              <p:cNvPr id="573" name="Google Shape;573;p38"/>
              <p:cNvSpPr/>
              <p:nvPr/>
            </p:nvSpPr>
            <p:spPr>
              <a:xfrm>
                <a:off x="-3569165" y="5225563"/>
                <a:ext cx="260914" cy="259683"/>
              </a:xfrm>
              <a:prstGeom prst="ellipse">
                <a:avLst/>
              </a:prstGeom>
              <a:solidFill>
                <a:srgbClr val="211F2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200"/>
                  <a:buFont typeface="Calibri"/>
                  <a:buNone/>
                </a:pPr>
                <a:r>
                  <a:rPr lang="nl-NL" sz="1200" b="1" i="0" u="none" strike="noStrike" cap="none">
                    <a:solidFill>
                      <a:schemeClr val="lt1"/>
                    </a:solidFill>
                    <a:latin typeface="Calibri"/>
                    <a:ea typeface="Calibri"/>
                    <a:cs typeface="Calibri"/>
                    <a:sym typeface="Calibri"/>
                  </a:rPr>
                  <a:t>9</a:t>
                </a:r>
                <a:endParaRPr/>
              </a:p>
            </p:txBody>
          </p:sp>
          <p:sp>
            <p:nvSpPr>
              <p:cNvPr id="574" name="Google Shape;574;p38"/>
              <p:cNvSpPr/>
              <p:nvPr/>
            </p:nvSpPr>
            <p:spPr>
              <a:xfrm>
                <a:off x="-3203483" y="5225562"/>
                <a:ext cx="2830190" cy="255963"/>
              </a:xfrm>
              <a:prstGeom prst="rect">
                <a:avLst/>
              </a:prstGeom>
              <a:noFill/>
              <a:ln>
                <a:noFill/>
              </a:ln>
            </p:spPr>
            <p:txBody>
              <a:bodyPr spcFirstLastPara="1" wrap="square" lIns="0" tIns="0" rIns="0" bIns="0" anchor="ctr" anchorCtr="0">
                <a:noAutofit/>
              </a:bodyPr>
              <a:lstStyle/>
              <a:p>
                <a:pPr marL="0" marR="0" lvl="8" indent="0" algn="l" rtl="0">
                  <a:lnSpc>
                    <a:spcPct val="100000"/>
                  </a:lnSpc>
                  <a:spcBef>
                    <a:spcPts val="0"/>
                  </a:spcBef>
                  <a:spcAft>
                    <a:spcPts val="0"/>
                  </a:spcAft>
                  <a:buClr>
                    <a:schemeClr val="dk1"/>
                  </a:buClr>
                  <a:buSzPts val="2000"/>
                  <a:buFont typeface="Arial"/>
                  <a:buNone/>
                </a:pPr>
                <a:r>
                  <a:rPr lang="nl-NL" sz="2000" b="0" i="0" u="none" strike="noStrike" cap="none">
                    <a:solidFill>
                      <a:schemeClr val="dk1"/>
                    </a:solidFill>
                    <a:latin typeface="Roboto Slab"/>
                    <a:ea typeface="Roboto Slab"/>
                    <a:cs typeface="Roboto Slab"/>
                    <a:sym typeface="Roboto Slab"/>
                  </a:rPr>
                  <a:t>Alt. Subtitel</a:t>
                </a:r>
                <a:endParaRPr/>
              </a:p>
            </p:txBody>
          </p:sp>
        </p:grpSp>
        <p:sp>
          <p:nvSpPr>
            <p:cNvPr id="575" name="Google Shape;575;p38"/>
            <p:cNvSpPr/>
            <p:nvPr/>
          </p:nvSpPr>
          <p:spPr>
            <a:xfrm>
              <a:off x="-3568057" y="6175639"/>
              <a:ext cx="3194764" cy="682362"/>
            </a:xfrm>
            <a:prstGeom prst="rect">
              <a:avLst/>
            </a:prstGeom>
            <a:noFill/>
            <a:ln>
              <a:noFill/>
            </a:ln>
          </p:spPr>
          <p:txBody>
            <a:bodyPr spcFirstLastPara="1" wrap="square" lIns="0" tIns="0" rIns="0" bIns="0" anchor="t" anchorCtr="0">
              <a:noAutofit/>
            </a:bodyPr>
            <a:lstStyle/>
            <a:p>
              <a:pPr marL="0" marR="0" lvl="0" indent="0" algn="l" rtl="0">
                <a:lnSpc>
                  <a:spcPct val="90000"/>
                </a:lnSpc>
                <a:spcBef>
                  <a:spcPts val="0"/>
                </a:spcBef>
                <a:spcAft>
                  <a:spcPts val="0"/>
                </a:spcAft>
                <a:buClr>
                  <a:srgbClr val="211F26"/>
                </a:buClr>
                <a:buSzPts val="1200"/>
                <a:buFont typeface="Calibri"/>
                <a:buNone/>
              </a:pPr>
              <a:r>
                <a:rPr lang="nl-NL" sz="1200" b="1" i="0" u="none" strike="noStrike" cap="none">
                  <a:solidFill>
                    <a:srgbClr val="211F26"/>
                  </a:solidFill>
                  <a:latin typeface="Calibri"/>
                  <a:ea typeface="Calibri"/>
                  <a:cs typeface="Calibri"/>
                  <a:sym typeface="Calibri"/>
                </a:rPr>
                <a:t>MEER WETEN?</a:t>
              </a:r>
              <a:br>
                <a:rPr lang="nl-NL" sz="1200" b="0" i="0" u="none" strike="noStrike" cap="none">
                  <a:solidFill>
                    <a:srgbClr val="211F26"/>
                  </a:solidFill>
                  <a:latin typeface="Calibri"/>
                  <a:ea typeface="Calibri"/>
                  <a:cs typeface="Calibri"/>
                  <a:sym typeface="Calibri"/>
                </a:rPr>
              </a:br>
              <a:r>
                <a:rPr lang="nl-NL" sz="1200" b="0" i="0" u="none" strike="noStrike" cap="none">
                  <a:solidFill>
                    <a:srgbClr val="211F26"/>
                  </a:solidFill>
                  <a:latin typeface="Calibri"/>
                  <a:ea typeface="Calibri"/>
                  <a:cs typeface="Calibri"/>
                  <a:sym typeface="Calibri"/>
                </a:rPr>
                <a:t>Ga naar de instructie dia ‘</a:t>
              </a:r>
              <a:r>
                <a:rPr lang="nl-NL" sz="1200" b="1" i="0" u="none" strike="noStrike" cap="none">
                  <a:solidFill>
                    <a:srgbClr val="211F26"/>
                  </a:solidFill>
                  <a:latin typeface="Calibri"/>
                  <a:ea typeface="Calibri"/>
                  <a:cs typeface="Calibri"/>
                  <a:sym typeface="Calibri"/>
                </a:rPr>
                <a:t>YouTube links</a:t>
              </a:r>
              <a:r>
                <a:rPr lang="nl-NL" sz="1200" b="0" i="0" u="none" strike="noStrike" cap="none">
                  <a:solidFill>
                    <a:srgbClr val="211F26"/>
                  </a:solidFill>
                  <a:latin typeface="Calibri"/>
                  <a:ea typeface="Calibri"/>
                  <a:cs typeface="Calibri"/>
                  <a:sym typeface="Calibri"/>
                </a:rPr>
                <a:t>’, open deze in de ‘</a:t>
              </a:r>
              <a:r>
                <a:rPr lang="nl-NL" sz="1200" b="1" i="0" u="none" strike="noStrike" cap="none">
                  <a:solidFill>
                    <a:srgbClr val="211F26"/>
                  </a:solidFill>
                  <a:latin typeface="Calibri"/>
                  <a:ea typeface="Calibri"/>
                  <a:cs typeface="Calibri"/>
                  <a:sym typeface="Calibri"/>
                </a:rPr>
                <a:t>Diavoorstelling</a:t>
              </a:r>
              <a:r>
                <a:rPr lang="nl-NL" sz="1200" b="0" i="0" u="none" strike="noStrike" cap="none">
                  <a:solidFill>
                    <a:srgbClr val="211F26"/>
                  </a:solidFill>
                  <a:latin typeface="Calibri"/>
                  <a:ea typeface="Calibri"/>
                  <a:cs typeface="Calibri"/>
                  <a:sym typeface="Calibri"/>
                </a:rPr>
                <a:t>’ (shift F5) en klik op de gewenste video link.</a:t>
              </a:r>
              <a:endParaRPr/>
            </a:p>
          </p:txBody>
        </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ekst en Beeld (S)">
  <p:cSld name="Tekst en Beeld (S)">
    <p:spTree>
      <p:nvGrpSpPr>
        <p:cNvPr id="1" name="Shape 576"/>
        <p:cNvGrpSpPr/>
        <p:nvPr/>
      </p:nvGrpSpPr>
      <p:grpSpPr>
        <a:xfrm>
          <a:off x="0" y="0"/>
          <a:ext cx="0" cy="0"/>
          <a:chOff x="0" y="0"/>
          <a:chExt cx="0" cy="0"/>
        </a:xfrm>
      </p:grpSpPr>
      <p:sp>
        <p:nvSpPr>
          <p:cNvPr id="577" name="Google Shape;577;p39"/>
          <p:cNvSpPr/>
          <p:nvPr/>
        </p:nvSpPr>
        <p:spPr>
          <a:xfrm>
            <a:off x="7783150" y="0"/>
            <a:ext cx="4412522" cy="6858000"/>
          </a:xfrm>
          <a:prstGeom prst="rect">
            <a:avLst/>
          </a:prstGeom>
          <a:solidFill>
            <a:schemeClr val="dk2"/>
          </a:solidFill>
          <a:ln>
            <a:noFill/>
          </a:ln>
        </p:spPr>
        <p:txBody>
          <a:bodyPr spcFirstLastPara="1" wrap="square" lIns="144000" tIns="144000" rIns="144000" bIns="144000" anchor="ctr" anchorCtr="0">
            <a:noAutofit/>
          </a:bodyPr>
          <a:lstStyle/>
          <a:p>
            <a:pPr marL="0" marR="0" lvl="0" indent="0" algn="ctr" rtl="0">
              <a:spcBef>
                <a:spcPts val="0"/>
              </a:spcBef>
              <a:spcAft>
                <a:spcPts val="0"/>
              </a:spcAft>
              <a:buNone/>
            </a:pPr>
            <a:endParaRPr sz="1600">
              <a:solidFill>
                <a:schemeClr val="lt1"/>
              </a:solidFill>
              <a:latin typeface="Arial"/>
              <a:ea typeface="Arial"/>
              <a:cs typeface="Arial"/>
              <a:sym typeface="Arial"/>
            </a:endParaRPr>
          </a:p>
        </p:txBody>
      </p:sp>
      <p:sp>
        <p:nvSpPr>
          <p:cNvPr id="578" name="Google Shape;578;p39"/>
          <p:cNvSpPr txBox="1">
            <a:spLocks noGrp="1"/>
          </p:cNvSpPr>
          <p:nvPr>
            <p:ph type="body" idx="1"/>
          </p:nvPr>
        </p:nvSpPr>
        <p:spPr>
          <a:xfrm>
            <a:off x="7783150" y="0"/>
            <a:ext cx="4412522" cy="6858000"/>
          </a:xfrm>
          <a:prstGeom prst="rect">
            <a:avLst/>
          </a:prstGeom>
          <a:solidFill>
            <a:srgbClr val="C3312F"/>
          </a:solidFill>
          <a:ln>
            <a:noFill/>
          </a:ln>
        </p:spPr>
        <p:txBody>
          <a:bodyPr spcFirstLastPara="1" wrap="square" lIns="0" tIns="0" rIns="0" bIns="0" anchor="t" anchorCtr="0">
            <a:noAutofit/>
          </a:bodyPr>
          <a:lstStyle>
            <a:lvl1pPr marL="457200" lvl="0" indent="-228600" algn="l">
              <a:lnSpc>
                <a:spcPct val="90000"/>
              </a:lnSpc>
              <a:spcBef>
                <a:spcPts val="0"/>
              </a:spcBef>
              <a:spcAft>
                <a:spcPts val="0"/>
              </a:spcAft>
              <a:buSzPts val="1600"/>
              <a:buNone/>
              <a:defRPr/>
            </a:lvl1pPr>
            <a:lvl2pPr marL="914400" lvl="1" indent="-342900" algn="l">
              <a:lnSpc>
                <a:spcPct val="90000"/>
              </a:lnSpc>
              <a:spcBef>
                <a:spcPts val="1200"/>
              </a:spcBef>
              <a:spcAft>
                <a:spcPts val="0"/>
              </a:spcAft>
              <a:buSzPts val="1800"/>
              <a:buChar char="▪"/>
              <a:defRPr/>
            </a:lvl2pPr>
            <a:lvl3pPr marL="1371600" lvl="2" indent="-228600" algn="l">
              <a:lnSpc>
                <a:spcPct val="90000"/>
              </a:lnSpc>
              <a:spcBef>
                <a:spcPts val="1200"/>
              </a:spcBef>
              <a:spcAft>
                <a:spcPts val="0"/>
              </a:spcAft>
              <a:buSzPts val="1530"/>
              <a:buNone/>
              <a:defRPr/>
            </a:lvl3pPr>
            <a:lvl4pPr marL="1828800" lvl="3" indent="-228600" algn="l">
              <a:lnSpc>
                <a:spcPct val="90000"/>
              </a:lnSpc>
              <a:spcBef>
                <a:spcPts val="1200"/>
              </a:spcBef>
              <a:spcAft>
                <a:spcPts val="0"/>
              </a:spcAft>
              <a:buClr>
                <a:schemeClr val="accent1"/>
              </a:buClr>
              <a:buSzPts val="1800"/>
              <a:buNone/>
              <a:defRPr/>
            </a:lvl4pPr>
            <a:lvl5pPr marL="2286000" lvl="4" indent="-342900" algn="l">
              <a:lnSpc>
                <a:spcPct val="90000"/>
              </a:lnSpc>
              <a:spcBef>
                <a:spcPts val="1200"/>
              </a:spcBef>
              <a:spcAft>
                <a:spcPts val="0"/>
              </a:spcAft>
              <a:buSzPts val="1800"/>
              <a:buAutoNum type="arabicPeriod"/>
              <a:defRPr/>
            </a:lvl5pPr>
            <a:lvl6pPr marL="2743200" lvl="5" indent="-342900" algn="l">
              <a:lnSpc>
                <a:spcPct val="90000"/>
              </a:lnSpc>
              <a:spcBef>
                <a:spcPts val="1200"/>
              </a:spcBef>
              <a:spcAft>
                <a:spcPts val="0"/>
              </a:spcAft>
              <a:buSzPts val="1800"/>
              <a:buAutoNum type="alphaLcPeriod"/>
              <a:defRPr/>
            </a:lvl6pPr>
            <a:lvl7pPr marL="3200400" lvl="6" indent="-342900" algn="l">
              <a:lnSpc>
                <a:spcPct val="90000"/>
              </a:lnSpc>
              <a:spcBef>
                <a:spcPts val="1200"/>
              </a:spcBef>
              <a:spcAft>
                <a:spcPts val="0"/>
              </a:spcAft>
              <a:buSzPts val="1800"/>
              <a:buChar char="▪"/>
              <a:defRPr/>
            </a:lvl7pPr>
            <a:lvl8pPr marL="3657600" lvl="7" indent="-228600" algn="l">
              <a:lnSpc>
                <a:spcPct val="90000"/>
              </a:lnSpc>
              <a:spcBef>
                <a:spcPts val="1200"/>
              </a:spcBef>
              <a:spcAft>
                <a:spcPts val="0"/>
              </a:spcAft>
              <a:buClr>
                <a:schemeClr val="dk1"/>
              </a:buClr>
              <a:buSzPts val="1800"/>
              <a:buNone/>
              <a:defRPr/>
            </a:lvl8pPr>
            <a:lvl9pPr marL="4114800" lvl="8" indent="-228600" algn="l">
              <a:lnSpc>
                <a:spcPct val="90000"/>
              </a:lnSpc>
              <a:spcBef>
                <a:spcPts val="1200"/>
              </a:spcBef>
              <a:spcAft>
                <a:spcPts val="1200"/>
              </a:spcAft>
              <a:buClr>
                <a:schemeClr val="dk1"/>
              </a:buClr>
              <a:buSzPts val="1800"/>
              <a:buNone/>
              <a:defRPr/>
            </a:lvl9pPr>
          </a:lstStyle>
          <a:p>
            <a:endParaRPr/>
          </a:p>
        </p:txBody>
      </p:sp>
      <p:sp>
        <p:nvSpPr>
          <p:cNvPr id="579" name="Google Shape;579;p39"/>
          <p:cNvSpPr>
            <a:spLocks noGrp="1"/>
          </p:cNvSpPr>
          <p:nvPr>
            <p:ph type="pic" idx="2"/>
          </p:nvPr>
        </p:nvSpPr>
        <p:spPr>
          <a:xfrm>
            <a:off x="7783150" y="1434"/>
            <a:ext cx="4408850" cy="6856566"/>
          </a:xfrm>
          <a:prstGeom prst="rect">
            <a:avLst/>
          </a:prstGeom>
          <a:solidFill>
            <a:srgbClr val="F2F2F2">
              <a:alpha val="80000"/>
            </a:srgbClr>
          </a:solidFill>
          <a:ln>
            <a:noFill/>
          </a:ln>
        </p:spPr>
      </p:sp>
      <p:sp>
        <p:nvSpPr>
          <p:cNvPr id="580" name="Google Shape;580;p39"/>
          <p:cNvSpPr txBox="1">
            <a:spLocks noGrp="1"/>
          </p:cNvSpPr>
          <p:nvPr>
            <p:ph type="title"/>
          </p:nvPr>
        </p:nvSpPr>
        <p:spPr>
          <a:xfrm>
            <a:off x="705148" y="741500"/>
            <a:ext cx="6322008" cy="490400"/>
          </a:xfrm>
          <a:prstGeom prst="rect">
            <a:avLst/>
          </a:prstGeom>
          <a:noFill/>
          <a:ln>
            <a:noFill/>
          </a:ln>
        </p:spPr>
        <p:txBody>
          <a:bodyPr spcFirstLastPara="1" wrap="square" lIns="0" tIns="0" rIns="0" bIns="0" anchor="t" anchorCtr="0">
            <a:noAutofit/>
          </a:bodyPr>
          <a:lstStyle>
            <a:lvl1pPr lvl="0" algn="l">
              <a:lnSpc>
                <a:spcPct val="90000"/>
              </a:lnSpc>
              <a:spcBef>
                <a:spcPts val="0"/>
              </a:spcBef>
              <a:spcAft>
                <a:spcPts val="0"/>
              </a:spcAft>
              <a:buClr>
                <a:schemeClr val="accent1"/>
              </a:buClr>
              <a:buSzPts val="3200"/>
              <a:buFont typeface="Roboto Slab"/>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81" name="Google Shape;581;p39"/>
          <p:cNvSpPr txBox="1">
            <a:spLocks noGrp="1"/>
          </p:cNvSpPr>
          <p:nvPr>
            <p:ph type="body" idx="3"/>
          </p:nvPr>
        </p:nvSpPr>
        <p:spPr>
          <a:xfrm>
            <a:off x="705146" y="1591900"/>
            <a:ext cx="6321087" cy="4356463"/>
          </a:xfrm>
          <a:prstGeom prst="rect">
            <a:avLst/>
          </a:prstGeom>
          <a:noFill/>
          <a:ln>
            <a:noFill/>
          </a:ln>
        </p:spPr>
        <p:txBody>
          <a:bodyPr spcFirstLastPara="1" wrap="square" lIns="0" tIns="0" rIns="0" bIns="0" anchor="t" anchorCtr="0">
            <a:noAutofit/>
          </a:bodyPr>
          <a:lstStyle>
            <a:lvl1pPr marL="457200" lvl="0" indent="-330200" algn="l">
              <a:lnSpc>
                <a:spcPct val="90000"/>
              </a:lnSpc>
              <a:spcBef>
                <a:spcPts val="0"/>
              </a:spcBef>
              <a:spcAft>
                <a:spcPts val="0"/>
              </a:spcAft>
              <a:buSzPts val="1600"/>
              <a:buChar char="▪"/>
              <a:defRPr/>
            </a:lvl1pPr>
            <a:lvl2pPr marL="914400" lvl="1" indent="-330200" algn="l">
              <a:lnSpc>
                <a:spcPct val="90000"/>
              </a:lnSpc>
              <a:spcBef>
                <a:spcPts val="1200"/>
              </a:spcBef>
              <a:spcAft>
                <a:spcPts val="0"/>
              </a:spcAft>
              <a:buSzPts val="1600"/>
              <a:buChar char="▪"/>
              <a:defRPr/>
            </a:lvl2pPr>
            <a:lvl3pPr marL="1371600" lvl="2" indent="-228600" algn="l">
              <a:lnSpc>
                <a:spcPct val="90000"/>
              </a:lnSpc>
              <a:spcBef>
                <a:spcPts val="1200"/>
              </a:spcBef>
              <a:spcAft>
                <a:spcPts val="0"/>
              </a:spcAft>
              <a:buSzPts val="1360"/>
              <a:buNone/>
              <a:defRPr/>
            </a:lvl3pPr>
            <a:lvl4pPr marL="1828800" lvl="3" indent="-228600" algn="l">
              <a:lnSpc>
                <a:spcPct val="90000"/>
              </a:lnSpc>
              <a:spcBef>
                <a:spcPts val="1200"/>
              </a:spcBef>
              <a:spcAft>
                <a:spcPts val="0"/>
              </a:spcAft>
              <a:buClr>
                <a:schemeClr val="accent1"/>
              </a:buClr>
              <a:buSzPts val="2000"/>
              <a:buNone/>
              <a:defRPr/>
            </a:lvl4pPr>
            <a:lvl5pPr marL="2286000" lvl="4" indent="-330200" algn="l">
              <a:lnSpc>
                <a:spcPct val="90000"/>
              </a:lnSpc>
              <a:spcBef>
                <a:spcPts val="1200"/>
              </a:spcBef>
              <a:spcAft>
                <a:spcPts val="0"/>
              </a:spcAft>
              <a:buSzPts val="1600"/>
              <a:buAutoNum type="arabicPeriod"/>
              <a:defRPr/>
            </a:lvl5pPr>
            <a:lvl6pPr marL="2743200" lvl="5" indent="-330200" algn="l">
              <a:lnSpc>
                <a:spcPct val="90000"/>
              </a:lnSpc>
              <a:spcBef>
                <a:spcPts val="1200"/>
              </a:spcBef>
              <a:spcAft>
                <a:spcPts val="0"/>
              </a:spcAft>
              <a:buSzPts val="1600"/>
              <a:buAutoNum type="alphaLcPeriod"/>
              <a:defRPr/>
            </a:lvl6pPr>
            <a:lvl7pPr marL="3200400" lvl="6" indent="-330200" algn="l">
              <a:lnSpc>
                <a:spcPct val="90000"/>
              </a:lnSpc>
              <a:spcBef>
                <a:spcPts val="1200"/>
              </a:spcBef>
              <a:spcAft>
                <a:spcPts val="0"/>
              </a:spcAft>
              <a:buSzPts val="1600"/>
              <a:buChar char="▪"/>
              <a:defRPr/>
            </a:lvl7pPr>
            <a:lvl8pPr marL="3657600" lvl="7" indent="-228600" algn="l">
              <a:lnSpc>
                <a:spcPct val="90000"/>
              </a:lnSpc>
              <a:spcBef>
                <a:spcPts val="1200"/>
              </a:spcBef>
              <a:spcAft>
                <a:spcPts val="0"/>
              </a:spcAft>
              <a:buClr>
                <a:schemeClr val="dk1"/>
              </a:buClr>
              <a:buSzPts val="1600"/>
              <a:buNone/>
              <a:defRPr/>
            </a:lvl8pPr>
            <a:lvl9pPr marL="4114800" lvl="8" indent="-228600" algn="l">
              <a:lnSpc>
                <a:spcPct val="90000"/>
              </a:lnSpc>
              <a:spcBef>
                <a:spcPts val="1200"/>
              </a:spcBef>
              <a:spcAft>
                <a:spcPts val="1200"/>
              </a:spcAft>
              <a:buClr>
                <a:schemeClr val="dk1"/>
              </a:buClr>
              <a:buSzPts val="2000"/>
              <a:buNone/>
              <a:defRPr/>
            </a:lvl9pPr>
          </a:lstStyle>
          <a:p>
            <a:endParaRPr/>
          </a:p>
        </p:txBody>
      </p:sp>
      <p:sp>
        <p:nvSpPr>
          <p:cNvPr id="582" name="Google Shape;582;p39"/>
          <p:cNvSpPr txBox="1"/>
          <p:nvPr/>
        </p:nvSpPr>
        <p:spPr>
          <a:xfrm>
            <a:off x="-10750" y="-662296"/>
            <a:ext cx="12192000" cy="461665"/>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nl-NL" sz="2400" b="0">
                <a:solidFill>
                  <a:schemeClr val="accent2"/>
                </a:solidFill>
                <a:latin typeface="Roboto Slab"/>
                <a:ea typeface="Roboto Slab"/>
                <a:cs typeface="Roboto Slab"/>
                <a:sym typeface="Roboto Slab"/>
              </a:rPr>
              <a:t>Tekst en Beeld (S)</a:t>
            </a:r>
            <a:endParaRPr/>
          </a:p>
        </p:txBody>
      </p:sp>
      <p:sp>
        <p:nvSpPr>
          <p:cNvPr id="583" name="Google Shape;583;p39"/>
          <p:cNvSpPr txBox="1">
            <a:spLocks noGrp="1"/>
          </p:cNvSpPr>
          <p:nvPr>
            <p:ph type="dt" idx="10"/>
          </p:nvPr>
        </p:nvSpPr>
        <p:spPr>
          <a:xfrm>
            <a:off x="9789848" y="6149975"/>
            <a:ext cx="1181100" cy="365125"/>
          </a:xfrm>
          <a:prstGeom prst="rect">
            <a:avLst/>
          </a:prstGeom>
          <a:noFill/>
          <a:ln>
            <a:noFill/>
          </a:ln>
        </p:spPr>
        <p:txBody>
          <a:bodyPr spcFirstLastPara="1" wrap="square" lIns="0" tIns="0" rIns="0" bIns="0" anchor="ctr" anchorCtr="0">
            <a:noAutofit/>
          </a:bodyPr>
          <a:lstStyle>
            <a:lvl1pPr lvl="0" algn="r">
              <a:spcBef>
                <a:spcPts val="0"/>
              </a:spcBef>
              <a:spcAft>
                <a:spcPts val="0"/>
              </a:spcAft>
              <a:buSzPts val="1400"/>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84" name="Google Shape;584;p39"/>
          <p:cNvSpPr txBox="1">
            <a:spLocks noGrp="1"/>
          </p:cNvSpPr>
          <p:nvPr>
            <p:ph type="ftr" idx="11"/>
          </p:nvPr>
        </p:nvSpPr>
        <p:spPr>
          <a:xfrm>
            <a:off x="2560543" y="6149975"/>
            <a:ext cx="4474898" cy="365125"/>
          </a:xfrm>
          <a:prstGeom prst="rect">
            <a:avLst/>
          </a:prstGeom>
          <a:noFill/>
          <a:ln>
            <a:noFill/>
          </a:ln>
        </p:spPr>
        <p:txBody>
          <a:bodyPr spcFirstLastPara="1" wrap="square" lIns="0" tIns="0" rIns="0" bIns="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85" name="Google Shape;585;p39"/>
          <p:cNvSpPr txBox="1">
            <a:spLocks noGrp="1"/>
          </p:cNvSpPr>
          <p:nvPr>
            <p:ph type="sldNum" idx="12"/>
          </p:nvPr>
        </p:nvSpPr>
        <p:spPr>
          <a:xfrm>
            <a:off x="11038646" y="6149975"/>
            <a:ext cx="433354" cy="365125"/>
          </a:xfrm>
          <a:prstGeom prst="rect">
            <a:avLst/>
          </a:prstGeom>
          <a:noFill/>
          <a:ln>
            <a:noFill/>
          </a:ln>
        </p:spPr>
        <p:txBody>
          <a:bodyPr spcFirstLastPara="1" wrap="square" lIns="0" tIns="0" rIns="0" bIns="0" anchor="ctr" anchorCtr="0">
            <a:noAutofit/>
          </a:bodyPr>
          <a:lstStyle>
            <a:lvl1pPr marL="0" lvl="0" indent="0" algn="r">
              <a:spcBef>
                <a:spcPts val="0"/>
              </a:spcBef>
              <a:buNone/>
              <a:defRPr sz="1200" b="0">
                <a:solidFill>
                  <a:schemeClr val="lt1"/>
                </a:solidFill>
                <a:latin typeface="Arial"/>
                <a:ea typeface="Arial"/>
                <a:cs typeface="Arial"/>
                <a:sym typeface="Arial"/>
              </a:defRPr>
            </a:lvl1pPr>
            <a:lvl2pPr marL="0" lvl="1" indent="0" algn="r">
              <a:spcBef>
                <a:spcPts val="0"/>
              </a:spcBef>
              <a:buNone/>
              <a:defRPr sz="1200" b="0">
                <a:solidFill>
                  <a:schemeClr val="lt1"/>
                </a:solidFill>
                <a:latin typeface="Arial"/>
                <a:ea typeface="Arial"/>
                <a:cs typeface="Arial"/>
                <a:sym typeface="Arial"/>
              </a:defRPr>
            </a:lvl2pPr>
            <a:lvl3pPr marL="0" lvl="2" indent="0" algn="r">
              <a:spcBef>
                <a:spcPts val="0"/>
              </a:spcBef>
              <a:buNone/>
              <a:defRPr sz="1200" b="0">
                <a:solidFill>
                  <a:schemeClr val="lt1"/>
                </a:solidFill>
                <a:latin typeface="Arial"/>
                <a:ea typeface="Arial"/>
                <a:cs typeface="Arial"/>
                <a:sym typeface="Arial"/>
              </a:defRPr>
            </a:lvl3pPr>
            <a:lvl4pPr marL="0" lvl="3" indent="0" algn="r">
              <a:spcBef>
                <a:spcPts val="0"/>
              </a:spcBef>
              <a:buNone/>
              <a:defRPr sz="1200" b="0">
                <a:solidFill>
                  <a:schemeClr val="lt1"/>
                </a:solidFill>
                <a:latin typeface="Arial"/>
                <a:ea typeface="Arial"/>
                <a:cs typeface="Arial"/>
                <a:sym typeface="Arial"/>
              </a:defRPr>
            </a:lvl4pPr>
            <a:lvl5pPr marL="0" lvl="4" indent="0" algn="r">
              <a:spcBef>
                <a:spcPts val="0"/>
              </a:spcBef>
              <a:buNone/>
              <a:defRPr sz="1200" b="0">
                <a:solidFill>
                  <a:schemeClr val="lt1"/>
                </a:solidFill>
                <a:latin typeface="Arial"/>
                <a:ea typeface="Arial"/>
                <a:cs typeface="Arial"/>
                <a:sym typeface="Arial"/>
              </a:defRPr>
            </a:lvl5pPr>
            <a:lvl6pPr marL="0" lvl="5" indent="0" algn="r">
              <a:spcBef>
                <a:spcPts val="0"/>
              </a:spcBef>
              <a:buNone/>
              <a:defRPr sz="1200" b="0">
                <a:solidFill>
                  <a:schemeClr val="lt1"/>
                </a:solidFill>
                <a:latin typeface="Arial"/>
                <a:ea typeface="Arial"/>
                <a:cs typeface="Arial"/>
                <a:sym typeface="Arial"/>
              </a:defRPr>
            </a:lvl6pPr>
            <a:lvl7pPr marL="0" lvl="6" indent="0" algn="r">
              <a:spcBef>
                <a:spcPts val="0"/>
              </a:spcBef>
              <a:buNone/>
              <a:defRPr sz="1200" b="0">
                <a:solidFill>
                  <a:schemeClr val="lt1"/>
                </a:solidFill>
                <a:latin typeface="Arial"/>
                <a:ea typeface="Arial"/>
                <a:cs typeface="Arial"/>
                <a:sym typeface="Arial"/>
              </a:defRPr>
            </a:lvl7pPr>
            <a:lvl8pPr marL="0" lvl="7" indent="0" algn="r">
              <a:spcBef>
                <a:spcPts val="0"/>
              </a:spcBef>
              <a:buNone/>
              <a:defRPr sz="1200" b="0">
                <a:solidFill>
                  <a:schemeClr val="lt1"/>
                </a:solidFill>
                <a:latin typeface="Arial"/>
                <a:ea typeface="Arial"/>
                <a:cs typeface="Arial"/>
                <a:sym typeface="Arial"/>
              </a:defRPr>
            </a:lvl8pPr>
            <a:lvl9pPr marL="0" lvl="8" indent="0" algn="r">
              <a:spcBef>
                <a:spcPts val="0"/>
              </a:spcBef>
              <a:buNone/>
              <a:defRPr sz="1200" b="0">
                <a:solidFill>
                  <a:schemeClr val="lt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nl-NL"/>
              <a:t>‹#›</a:t>
            </a:fld>
            <a:endParaRPr/>
          </a:p>
        </p:txBody>
      </p:sp>
      <p:grpSp>
        <p:nvGrpSpPr>
          <p:cNvPr id="586" name="Google Shape;586;p39"/>
          <p:cNvGrpSpPr/>
          <p:nvPr/>
        </p:nvGrpSpPr>
        <p:grpSpPr>
          <a:xfrm>
            <a:off x="12441539" y="-99300"/>
            <a:ext cx="3391307" cy="7056601"/>
            <a:chOff x="12441539" y="-99300"/>
            <a:chExt cx="3391307" cy="7056601"/>
          </a:xfrm>
        </p:grpSpPr>
        <p:sp>
          <p:nvSpPr>
            <p:cNvPr id="587" name="Google Shape;587;p39"/>
            <p:cNvSpPr/>
            <p:nvPr/>
          </p:nvSpPr>
          <p:spPr>
            <a:xfrm>
              <a:off x="12441539" y="-99300"/>
              <a:ext cx="3391307" cy="7056601"/>
            </a:xfrm>
            <a:prstGeom prst="rect">
              <a:avLst/>
            </a:prstGeom>
            <a:solidFill>
              <a:srgbClr val="F2F2F2"/>
            </a:solidFill>
            <a:ln w="9525" cap="flat" cmpd="sng">
              <a:solidFill>
                <a:srgbClr val="BFBFBF"/>
              </a:solidFill>
              <a:prstDash val="solid"/>
              <a:miter lim="800000"/>
              <a:headEnd type="none" w="sm" len="sm"/>
              <a:tailEnd type="none" w="sm" len="sm"/>
            </a:ln>
          </p:spPr>
          <p:txBody>
            <a:bodyPr spcFirstLastPara="1" wrap="square" lIns="108000" tIns="108000" rIns="108000" bIns="108000" anchor="ctr" anchorCtr="0">
              <a:noAutofit/>
            </a:bodyPr>
            <a:lstStyle/>
            <a:p>
              <a:pPr marL="0" marR="0" lvl="0" indent="0" algn="l" rtl="0">
                <a:lnSpc>
                  <a:spcPct val="90000"/>
                </a:lnSpc>
                <a:spcBef>
                  <a:spcPts val="0"/>
                </a:spcBef>
                <a:spcAft>
                  <a:spcPts val="0"/>
                </a:spcAft>
                <a:buNone/>
              </a:pPr>
              <a:endParaRPr sz="1400" b="0" cap="none">
                <a:solidFill>
                  <a:schemeClr val="lt1"/>
                </a:solidFill>
                <a:latin typeface="Calibri"/>
                <a:ea typeface="Calibri"/>
                <a:cs typeface="Calibri"/>
                <a:sym typeface="Calibri"/>
              </a:endParaRPr>
            </a:p>
          </p:txBody>
        </p:sp>
        <p:sp>
          <p:nvSpPr>
            <p:cNvPr id="588" name="Google Shape;588;p39"/>
            <p:cNvSpPr/>
            <p:nvPr/>
          </p:nvSpPr>
          <p:spPr>
            <a:xfrm>
              <a:off x="15501708" y="5972924"/>
              <a:ext cx="230835" cy="230835"/>
            </a:xfrm>
            <a:prstGeom prst="ellipse">
              <a:avLst/>
            </a:prstGeom>
            <a:solidFill>
              <a:schemeClr val="lt1"/>
            </a:solidFill>
            <a:ln>
              <a:noFill/>
            </a:ln>
          </p:spPr>
          <p:txBody>
            <a:bodyPr spcFirstLastPara="1" wrap="square" lIns="180000" tIns="180000" rIns="180000" bIns="180000" anchor="ctr" anchorCtr="0">
              <a:noAutofit/>
            </a:bodyPr>
            <a:lstStyle/>
            <a:p>
              <a:pPr marL="0" marR="0" lvl="0" indent="0" algn="ctr" rtl="0">
                <a:lnSpc>
                  <a:spcPct val="90000"/>
                </a:lnSpc>
                <a:spcBef>
                  <a:spcPts val="0"/>
                </a:spcBef>
                <a:spcAft>
                  <a:spcPts val="0"/>
                </a:spcAft>
                <a:buNone/>
              </a:pPr>
              <a:endParaRPr sz="1800" b="0" cap="none">
                <a:solidFill>
                  <a:srgbClr val="211F26"/>
                </a:solidFill>
                <a:latin typeface="Calibri"/>
                <a:ea typeface="Calibri"/>
                <a:cs typeface="Calibri"/>
                <a:sym typeface="Calibri"/>
              </a:endParaRPr>
            </a:p>
          </p:txBody>
        </p:sp>
        <p:sp>
          <p:nvSpPr>
            <p:cNvPr id="589" name="Google Shape;589;p39" descr="Informatie"/>
            <p:cNvSpPr/>
            <p:nvPr/>
          </p:nvSpPr>
          <p:spPr>
            <a:xfrm>
              <a:off x="15483348" y="5954564"/>
              <a:ext cx="267555" cy="267555"/>
            </a:xfrm>
            <a:custGeom>
              <a:avLst/>
              <a:gdLst/>
              <a:ahLst/>
              <a:cxnLst/>
              <a:rect l="l" t="t" r="r" b="b"/>
              <a:pathLst>
                <a:path w="291719" h="291719" extrusionOk="0">
                  <a:moveTo>
                    <a:pt x="145860" y="0"/>
                  </a:moveTo>
                  <a:cubicBezTo>
                    <a:pt x="65253" y="0"/>
                    <a:pt x="0" y="65253"/>
                    <a:pt x="0" y="145860"/>
                  </a:cubicBezTo>
                  <a:cubicBezTo>
                    <a:pt x="0" y="226467"/>
                    <a:pt x="65253" y="291720"/>
                    <a:pt x="145860" y="291720"/>
                  </a:cubicBezTo>
                  <a:cubicBezTo>
                    <a:pt x="226467" y="291720"/>
                    <a:pt x="291720" y="226467"/>
                    <a:pt x="291720" y="145860"/>
                  </a:cubicBezTo>
                  <a:cubicBezTo>
                    <a:pt x="291720" y="65253"/>
                    <a:pt x="226467" y="0"/>
                    <a:pt x="145860" y="0"/>
                  </a:cubicBezTo>
                  <a:close/>
                  <a:moveTo>
                    <a:pt x="138183" y="38384"/>
                  </a:moveTo>
                  <a:cubicBezTo>
                    <a:pt x="148931" y="38384"/>
                    <a:pt x="157375" y="46829"/>
                    <a:pt x="157375" y="57576"/>
                  </a:cubicBezTo>
                  <a:cubicBezTo>
                    <a:pt x="157375" y="68324"/>
                    <a:pt x="148931" y="76768"/>
                    <a:pt x="138183" y="76768"/>
                  </a:cubicBezTo>
                  <a:cubicBezTo>
                    <a:pt x="127435" y="76768"/>
                    <a:pt x="118991" y="68324"/>
                    <a:pt x="118991" y="57576"/>
                  </a:cubicBezTo>
                  <a:cubicBezTo>
                    <a:pt x="118991" y="46829"/>
                    <a:pt x="127435" y="38384"/>
                    <a:pt x="138183" y="38384"/>
                  </a:cubicBezTo>
                  <a:close/>
                  <a:moveTo>
                    <a:pt x="184244" y="253336"/>
                  </a:moveTo>
                  <a:lnTo>
                    <a:pt x="107476" y="253336"/>
                  </a:lnTo>
                  <a:lnTo>
                    <a:pt x="107476" y="230305"/>
                  </a:lnTo>
                  <a:lnTo>
                    <a:pt x="134345" y="230305"/>
                  </a:lnTo>
                  <a:lnTo>
                    <a:pt x="134345" y="115153"/>
                  </a:lnTo>
                  <a:lnTo>
                    <a:pt x="111314" y="115153"/>
                  </a:lnTo>
                  <a:lnTo>
                    <a:pt x="111314" y="92122"/>
                  </a:lnTo>
                  <a:lnTo>
                    <a:pt x="157375" y="92122"/>
                  </a:lnTo>
                  <a:lnTo>
                    <a:pt x="157375" y="115153"/>
                  </a:lnTo>
                  <a:lnTo>
                    <a:pt x="157375" y="230305"/>
                  </a:lnTo>
                  <a:lnTo>
                    <a:pt x="184244" y="230305"/>
                  </a:lnTo>
                  <a:lnTo>
                    <a:pt x="184244" y="253336"/>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000" b="0">
                <a:solidFill>
                  <a:srgbClr val="211F26"/>
                </a:solidFill>
                <a:latin typeface="Calibri"/>
                <a:ea typeface="Calibri"/>
                <a:cs typeface="Calibri"/>
                <a:sym typeface="Calibri"/>
              </a:endParaRPr>
            </a:p>
          </p:txBody>
        </p:sp>
        <p:sp>
          <p:nvSpPr>
            <p:cNvPr id="590" name="Google Shape;590;p39"/>
            <p:cNvSpPr/>
            <p:nvPr/>
          </p:nvSpPr>
          <p:spPr>
            <a:xfrm>
              <a:off x="12556139" y="6175639"/>
              <a:ext cx="3194764" cy="682362"/>
            </a:xfrm>
            <a:prstGeom prst="rect">
              <a:avLst/>
            </a:prstGeom>
            <a:noFill/>
            <a:ln>
              <a:noFill/>
            </a:ln>
          </p:spPr>
          <p:txBody>
            <a:bodyPr spcFirstLastPara="1" wrap="square" lIns="0" tIns="0" rIns="0" bIns="0" anchor="t" anchorCtr="0">
              <a:noAutofit/>
            </a:bodyPr>
            <a:lstStyle/>
            <a:p>
              <a:pPr marL="0" marR="0" lvl="0" indent="0" algn="l" rtl="0">
                <a:lnSpc>
                  <a:spcPct val="90000"/>
                </a:lnSpc>
                <a:spcBef>
                  <a:spcPts val="0"/>
                </a:spcBef>
                <a:spcAft>
                  <a:spcPts val="0"/>
                </a:spcAft>
                <a:buClr>
                  <a:srgbClr val="211F26"/>
                </a:buClr>
                <a:buSzPts val="1200"/>
                <a:buFont typeface="Calibri"/>
                <a:buNone/>
              </a:pPr>
              <a:r>
                <a:rPr lang="nl-NL" sz="1200" b="1" i="0" u="none" strike="noStrike" cap="none">
                  <a:solidFill>
                    <a:srgbClr val="211F26"/>
                  </a:solidFill>
                  <a:latin typeface="Calibri"/>
                  <a:ea typeface="Calibri"/>
                  <a:cs typeface="Calibri"/>
                  <a:sym typeface="Calibri"/>
                </a:rPr>
                <a:t>MEER WETEN?</a:t>
              </a:r>
              <a:br>
                <a:rPr lang="nl-NL" sz="1200" b="0" i="0" u="none" strike="noStrike" cap="none">
                  <a:solidFill>
                    <a:srgbClr val="211F26"/>
                  </a:solidFill>
                  <a:latin typeface="Calibri"/>
                  <a:ea typeface="Calibri"/>
                  <a:cs typeface="Calibri"/>
                  <a:sym typeface="Calibri"/>
                </a:rPr>
              </a:br>
              <a:r>
                <a:rPr lang="nl-NL" sz="1200" b="0" i="0" u="none" strike="noStrike" cap="none">
                  <a:solidFill>
                    <a:srgbClr val="211F26"/>
                  </a:solidFill>
                  <a:latin typeface="Calibri"/>
                  <a:ea typeface="Calibri"/>
                  <a:cs typeface="Calibri"/>
                  <a:sym typeface="Calibri"/>
                </a:rPr>
                <a:t>Ga naar de instructie dia ‘</a:t>
              </a:r>
              <a:r>
                <a:rPr lang="nl-NL" sz="1200" b="1" i="0" u="none" strike="noStrike" cap="none">
                  <a:solidFill>
                    <a:srgbClr val="211F26"/>
                  </a:solidFill>
                  <a:latin typeface="Calibri"/>
                  <a:ea typeface="Calibri"/>
                  <a:cs typeface="Calibri"/>
                  <a:sym typeface="Calibri"/>
                </a:rPr>
                <a:t>YouTube links</a:t>
              </a:r>
              <a:r>
                <a:rPr lang="nl-NL" sz="1200" b="0" i="0" u="none" strike="noStrike" cap="none">
                  <a:solidFill>
                    <a:srgbClr val="211F26"/>
                  </a:solidFill>
                  <a:latin typeface="Calibri"/>
                  <a:ea typeface="Calibri"/>
                  <a:cs typeface="Calibri"/>
                  <a:sym typeface="Calibri"/>
                </a:rPr>
                <a:t>’, open deze in de ‘</a:t>
              </a:r>
              <a:r>
                <a:rPr lang="nl-NL" sz="1200" b="1" i="0" u="none" strike="noStrike" cap="none">
                  <a:solidFill>
                    <a:srgbClr val="211F26"/>
                  </a:solidFill>
                  <a:latin typeface="Calibri"/>
                  <a:ea typeface="Calibri"/>
                  <a:cs typeface="Calibri"/>
                  <a:sym typeface="Calibri"/>
                </a:rPr>
                <a:t>Diavoorstelling</a:t>
              </a:r>
              <a:r>
                <a:rPr lang="nl-NL" sz="1200" b="0" i="0" u="none" strike="noStrike" cap="none">
                  <a:solidFill>
                    <a:srgbClr val="211F26"/>
                  </a:solidFill>
                  <a:latin typeface="Calibri"/>
                  <a:ea typeface="Calibri"/>
                  <a:cs typeface="Calibri"/>
                  <a:sym typeface="Calibri"/>
                </a:rPr>
                <a:t>’ (shift F5) en klik op de gewenste video link.</a:t>
              </a:r>
              <a:endParaRPr/>
            </a:p>
          </p:txBody>
        </p:sp>
        <p:grpSp>
          <p:nvGrpSpPr>
            <p:cNvPr id="591" name="Google Shape;591;p39"/>
            <p:cNvGrpSpPr/>
            <p:nvPr/>
          </p:nvGrpSpPr>
          <p:grpSpPr>
            <a:xfrm>
              <a:off x="12556437" y="0"/>
              <a:ext cx="3194765" cy="3863595"/>
              <a:chOff x="12556437" y="0"/>
              <a:chExt cx="3194765" cy="3863595"/>
            </a:xfrm>
          </p:grpSpPr>
          <p:sp>
            <p:nvSpPr>
              <p:cNvPr id="592" name="Google Shape;592;p39"/>
              <p:cNvSpPr/>
              <p:nvPr/>
            </p:nvSpPr>
            <p:spPr>
              <a:xfrm>
                <a:off x="12556438" y="0"/>
                <a:ext cx="3194764" cy="252000"/>
              </a:xfrm>
              <a:prstGeom prst="rect">
                <a:avLst/>
              </a:prstGeom>
              <a:solidFill>
                <a:srgbClr val="211F26"/>
              </a:solidFill>
              <a:ln>
                <a:noFill/>
              </a:ln>
            </p:spPr>
            <p:txBody>
              <a:bodyPr spcFirstLastPara="1" wrap="square" lIns="108000" tIns="108000" rIns="108000" bIns="108000" anchor="ctr" anchorCtr="0">
                <a:noAutofit/>
              </a:bodyPr>
              <a:lstStyle/>
              <a:p>
                <a:pPr marL="0" marR="0" lvl="0" indent="0" algn="l" rtl="0">
                  <a:lnSpc>
                    <a:spcPct val="90000"/>
                  </a:lnSpc>
                  <a:spcBef>
                    <a:spcPts val="0"/>
                  </a:spcBef>
                  <a:spcAft>
                    <a:spcPts val="0"/>
                  </a:spcAft>
                  <a:buNone/>
                </a:pPr>
                <a:r>
                  <a:rPr lang="nl-NL" sz="1400" b="1" cap="none">
                    <a:solidFill>
                      <a:schemeClr val="lt1"/>
                    </a:solidFill>
                    <a:latin typeface="Calibri"/>
                    <a:ea typeface="Calibri"/>
                    <a:cs typeface="Calibri"/>
                    <a:sym typeface="Calibri"/>
                  </a:rPr>
                  <a:t>AFBEELDING INVOEGEN/VERANDEREN</a:t>
                </a:r>
                <a:endParaRPr/>
              </a:p>
            </p:txBody>
          </p:sp>
          <p:sp>
            <p:nvSpPr>
              <p:cNvPr id="593" name="Google Shape;593;p39"/>
              <p:cNvSpPr/>
              <p:nvPr/>
            </p:nvSpPr>
            <p:spPr>
              <a:xfrm>
                <a:off x="12556437" y="394204"/>
                <a:ext cx="260914" cy="259683"/>
              </a:xfrm>
              <a:prstGeom prst="ellipse">
                <a:avLst/>
              </a:prstGeom>
              <a:solidFill>
                <a:srgbClr val="211F2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200"/>
                  <a:buFont typeface="Calibri"/>
                  <a:buNone/>
                </a:pPr>
                <a:r>
                  <a:rPr lang="nl-NL" sz="1200" b="1" i="0" u="none" strike="noStrike" cap="none">
                    <a:solidFill>
                      <a:schemeClr val="lt1"/>
                    </a:solidFill>
                    <a:latin typeface="Calibri"/>
                    <a:ea typeface="Calibri"/>
                    <a:cs typeface="Calibri"/>
                    <a:sym typeface="Calibri"/>
                  </a:rPr>
                  <a:t>1</a:t>
                </a:r>
                <a:endParaRPr/>
              </a:p>
            </p:txBody>
          </p:sp>
          <p:sp>
            <p:nvSpPr>
              <p:cNvPr id="594" name="Google Shape;594;p39"/>
              <p:cNvSpPr/>
              <p:nvPr/>
            </p:nvSpPr>
            <p:spPr>
              <a:xfrm>
                <a:off x="12922118" y="393161"/>
                <a:ext cx="2829084" cy="578569"/>
              </a:xfrm>
              <a:prstGeom prst="rect">
                <a:avLst/>
              </a:prstGeom>
              <a:noFill/>
              <a:ln>
                <a:noFill/>
              </a:ln>
            </p:spPr>
            <p:txBody>
              <a:bodyPr spcFirstLastPara="1" wrap="square" lIns="0" tIns="0" rIns="0" bIns="0" anchor="t" anchorCtr="0">
                <a:noAutofit/>
              </a:bodyPr>
              <a:lstStyle/>
              <a:p>
                <a:pPr marL="0" marR="0" lvl="0" indent="0" algn="l" rtl="0">
                  <a:lnSpc>
                    <a:spcPct val="90000"/>
                  </a:lnSpc>
                  <a:spcBef>
                    <a:spcPts val="0"/>
                  </a:spcBef>
                  <a:spcAft>
                    <a:spcPts val="0"/>
                  </a:spcAft>
                  <a:buClr>
                    <a:schemeClr val="accent1"/>
                  </a:buClr>
                  <a:buSzPts val="1100"/>
                  <a:buFont typeface="Arial"/>
                  <a:buNone/>
                </a:pPr>
                <a:r>
                  <a:rPr lang="nl-NL" sz="1100" b="0" i="0" u="none" strike="noStrike" cap="none">
                    <a:solidFill>
                      <a:srgbClr val="211F26"/>
                    </a:solidFill>
                    <a:latin typeface="Calibri"/>
                    <a:ea typeface="Calibri"/>
                    <a:cs typeface="Calibri"/>
                    <a:sym typeface="Calibri"/>
                  </a:rPr>
                  <a:t>Wanneer nodig, verwijder de bestaande afbeelding d.m.v. de </a:t>
                </a:r>
                <a:r>
                  <a:rPr lang="nl-NL" sz="1100" b="1" i="0" u="none" strike="noStrike" cap="none">
                    <a:solidFill>
                      <a:srgbClr val="211F26"/>
                    </a:solidFill>
                    <a:latin typeface="Calibri"/>
                    <a:ea typeface="Calibri"/>
                    <a:cs typeface="Calibri"/>
                    <a:sym typeface="Calibri"/>
                  </a:rPr>
                  <a:t>‘Delete’-knop</a:t>
                </a:r>
                <a:r>
                  <a:rPr lang="nl-NL" sz="1100" b="0" i="0" u="none" strike="noStrike" cap="none">
                    <a:solidFill>
                      <a:srgbClr val="211F26"/>
                    </a:solidFill>
                    <a:latin typeface="Calibri"/>
                    <a:ea typeface="Calibri"/>
                    <a:cs typeface="Calibri"/>
                    <a:sym typeface="Calibri"/>
                  </a:rPr>
                  <a:t>. Klik op het pictogram om een nieuwe afbeelding in te voegen. </a:t>
                </a:r>
                <a:r>
                  <a:rPr lang="nl-NL" sz="1100" b="0" i="1" u="none" strike="noStrike" cap="none">
                    <a:solidFill>
                      <a:srgbClr val="211F26"/>
                    </a:solidFill>
                    <a:latin typeface="Calibri"/>
                    <a:ea typeface="Calibri"/>
                    <a:cs typeface="Calibri"/>
                    <a:sym typeface="Calibri"/>
                  </a:rPr>
                  <a:t>(zie onderstaand voorbeeld).</a:t>
                </a:r>
                <a:endParaRPr sz="1100" b="0" i="0" u="none" strike="noStrike" cap="none">
                  <a:solidFill>
                    <a:srgbClr val="211F26"/>
                  </a:solidFill>
                  <a:latin typeface="Calibri"/>
                  <a:ea typeface="Calibri"/>
                  <a:cs typeface="Calibri"/>
                  <a:sym typeface="Calibri"/>
                </a:endParaRPr>
              </a:p>
            </p:txBody>
          </p:sp>
          <p:sp>
            <p:nvSpPr>
              <p:cNvPr id="595" name="Google Shape;595;p39"/>
              <p:cNvSpPr/>
              <p:nvPr/>
            </p:nvSpPr>
            <p:spPr>
              <a:xfrm>
                <a:off x="12556437" y="1573600"/>
                <a:ext cx="260914" cy="259683"/>
              </a:xfrm>
              <a:prstGeom prst="ellipse">
                <a:avLst/>
              </a:prstGeom>
              <a:solidFill>
                <a:srgbClr val="211F2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200"/>
                  <a:buFont typeface="Calibri"/>
                  <a:buNone/>
                </a:pPr>
                <a:r>
                  <a:rPr lang="nl-NL" sz="1200" b="1" i="0" u="none" strike="noStrike" cap="none">
                    <a:solidFill>
                      <a:schemeClr val="lt1"/>
                    </a:solidFill>
                    <a:latin typeface="Calibri"/>
                    <a:ea typeface="Calibri"/>
                    <a:cs typeface="Calibri"/>
                    <a:sym typeface="Calibri"/>
                  </a:rPr>
                  <a:t>2</a:t>
                </a:r>
                <a:endParaRPr/>
              </a:p>
            </p:txBody>
          </p:sp>
          <p:sp>
            <p:nvSpPr>
              <p:cNvPr id="596" name="Google Shape;596;p39"/>
              <p:cNvSpPr/>
              <p:nvPr/>
            </p:nvSpPr>
            <p:spPr>
              <a:xfrm>
                <a:off x="12922118" y="1573600"/>
                <a:ext cx="2829084" cy="288730"/>
              </a:xfrm>
              <a:prstGeom prst="rect">
                <a:avLst/>
              </a:prstGeom>
              <a:noFill/>
              <a:ln>
                <a:noFill/>
              </a:ln>
            </p:spPr>
            <p:txBody>
              <a:bodyPr spcFirstLastPara="1" wrap="square" lIns="0" tIns="0" rIns="0" bIns="0" anchor="t" anchorCtr="0">
                <a:noAutofit/>
              </a:bodyPr>
              <a:lstStyle/>
              <a:p>
                <a:pPr marL="0" marR="0" lvl="0" indent="0" algn="l" rtl="0">
                  <a:lnSpc>
                    <a:spcPct val="90000"/>
                  </a:lnSpc>
                  <a:spcBef>
                    <a:spcPts val="0"/>
                  </a:spcBef>
                  <a:spcAft>
                    <a:spcPts val="0"/>
                  </a:spcAft>
                  <a:buClr>
                    <a:schemeClr val="accent1"/>
                  </a:buClr>
                  <a:buSzPts val="1100"/>
                  <a:buFont typeface="Arial"/>
                  <a:buNone/>
                </a:pPr>
                <a:r>
                  <a:rPr lang="nl-NL" sz="1100" b="0" i="0" u="none" strike="noStrike" cap="none">
                    <a:solidFill>
                      <a:srgbClr val="211F26"/>
                    </a:solidFill>
                    <a:latin typeface="Calibri"/>
                    <a:ea typeface="Calibri"/>
                    <a:cs typeface="Calibri"/>
                    <a:sym typeface="Calibri"/>
                  </a:rPr>
                  <a:t>Selecteer de gewenste afbeelding</a:t>
                </a:r>
                <a:br>
                  <a:rPr lang="nl-NL" sz="1100" b="0" i="0" u="none" strike="noStrike" cap="none">
                    <a:solidFill>
                      <a:srgbClr val="211F26"/>
                    </a:solidFill>
                    <a:latin typeface="Calibri"/>
                    <a:ea typeface="Calibri"/>
                    <a:cs typeface="Calibri"/>
                    <a:sym typeface="Calibri"/>
                  </a:rPr>
                </a:br>
                <a:r>
                  <a:rPr lang="nl-NL" sz="1100" b="0" i="0" u="none" strike="noStrike" cap="none">
                    <a:solidFill>
                      <a:srgbClr val="211F26"/>
                    </a:solidFill>
                    <a:latin typeface="Calibri"/>
                    <a:ea typeface="Calibri"/>
                    <a:cs typeface="Calibri"/>
                    <a:sym typeface="Calibri"/>
                  </a:rPr>
                  <a:t>en klik op </a:t>
                </a:r>
                <a:r>
                  <a:rPr lang="nl-NL" sz="1100" b="1" i="0" u="none" strike="noStrike" cap="none">
                    <a:solidFill>
                      <a:srgbClr val="211F26"/>
                    </a:solidFill>
                    <a:latin typeface="Calibri"/>
                    <a:ea typeface="Calibri"/>
                    <a:cs typeface="Calibri"/>
                    <a:sym typeface="Calibri"/>
                  </a:rPr>
                  <a:t>‘Invoegen’</a:t>
                </a:r>
                <a:r>
                  <a:rPr lang="nl-NL" sz="1100" b="0" i="0" u="none" strike="noStrike" cap="none">
                    <a:solidFill>
                      <a:srgbClr val="211F26"/>
                    </a:solidFill>
                    <a:latin typeface="Calibri"/>
                    <a:ea typeface="Calibri"/>
                    <a:cs typeface="Calibri"/>
                    <a:sym typeface="Calibri"/>
                  </a:rPr>
                  <a:t>.</a:t>
                </a:r>
                <a:endParaRPr sz="1100" b="1" i="0" u="none" strike="noStrike" cap="none">
                  <a:solidFill>
                    <a:srgbClr val="211F26"/>
                  </a:solidFill>
                  <a:latin typeface="Calibri"/>
                  <a:ea typeface="Calibri"/>
                  <a:cs typeface="Calibri"/>
                  <a:sym typeface="Calibri"/>
                </a:endParaRPr>
              </a:p>
            </p:txBody>
          </p:sp>
          <p:grpSp>
            <p:nvGrpSpPr>
              <p:cNvPr id="597" name="Google Shape;597;p39"/>
              <p:cNvGrpSpPr/>
              <p:nvPr/>
            </p:nvGrpSpPr>
            <p:grpSpPr>
              <a:xfrm>
                <a:off x="12922118" y="2014408"/>
                <a:ext cx="825500" cy="209550"/>
                <a:chOff x="13504624" y="2482850"/>
                <a:chExt cx="825500" cy="209550"/>
              </a:xfrm>
            </p:grpSpPr>
            <p:sp>
              <p:nvSpPr>
                <p:cNvPr id="598" name="Google Shape;598;p39"/>
                <p:cNvSpPr/>
                <p:nvPr/>
              </p:nvSpPr>
              <p:spPr>
                <a:xfrm>
                  <a:off x="13504624" y="2482850"/>
                  <a:ext cx="825500" cy="209550"/>
                </a:xfrm>
                <a:prstGeom prst="rect">
                  <a:avLst/>
                </a:prstGeom>
                <a:solidFill>
                  <a:srgbClr val="E5F1FB"/>
                </a:solidFill>
                <a:ln w="12700" cap="flat" cmpd="sng">
                  <a:solidFill>
                    <a:srgbClr val="0B7ED9"/>
                  </a:solidFill>
                  <a:prstDash val="solid"/>
                  <a:miter lim="800000"/>
                  <a:headEnd type="none" w="sm" len="sm"/>
                  <a:tailEnd type="none" w="sm" len="sm"/>
                </a:ln>
              </p:spPr>
              <p:txBody>
                <a:bodyPr spcFirstLastPara="1" wrap="square" lIns="108000" tIns="0" rIns="0" bIns="0" anchor="ctr" anchorCtr="0">
                  <a:noAutofit/>
                </a:bodyPr>
                <a:lstStyle/>
                <a:p>
                  <a:pPr marL="0" marR="0" lvl="0" indent="0" algn="l" rtl="0">
                    <a:lnSpc>
                      <a:spcPct val="90000"/>
                    </a:lnSpc>
                    <a:spcBef>
                      <a:spcPts val="0"/>
                    </a:spcBef>
                    <a:spcAft>
                      <a:spcPts val="0"/>
                    </a:spcAft>
                    <a:buNone/>
                  </a:pPr>
                  <a:r>
                    <a:rPr lang="nl-NL" sz="800" b="0">
                      <a:solidFill>
                        <a:srgbClr val="211F26"/>
                      </a:solidFill>
                      <a:latin typeface="Calibri"/>
                      <a:ea typeface="Calibri"/>
                      <a:cs typeface="Calibri"/>
                      <a:sym typeface="Calibri"/>
                    </a:rPr>
                    <a:t>Invoegen</a:t>
                  </a:r>
                  <a:endParaRPr/>
                </a:p>
              </p:txBody>
            </p:sp>
            <p:cxnSp>
              <p:nvCxnSpPr>
                <p:cNvPr id="599" name="Google Shape;599;p39"/>
                <p:cNvCxnSpPr/>
                <p:nvPr/>
              </p:nvCxnSpPr>
              <p:spPr>
                <a:xfrm>
                  <a:off x="14155269" y="2515250"/>
                  <a:ext cx="0" cy="142717"/>
                </a:xfrm>
                <a:prstGeom prst="straightConnector1">
                  <a:avLst/>
                </a:prstGeom>
                <a:noFill/>
                <a:ln w="9525" cap="flat" cmpd="sng">
                  <a:solidFill>
                    <a:srgbClr val="44546A"/>
                  </a:solidFill>
                  <a:prstDash val="solid"/>
                  <a:round/>
                  <a:headEnd type="none" w="sm" len="sm"/>
                  <a:tailEnd type="none" w="sm" len="sm"/>
                </a:ln>
              </p:spPr>
            </p:cxnSp>
            <p:sp>
              <p:nvSpPr>
                <p:cNvPr id="600" name="Google Shape;600;p39"/>
                <p:cNvSpPr/>
                <p:nvPr/>
              </p:nvSpPr>
              <p:spPr>
                <a:xfrm rot="10800000">
                  <a:off x="14196089" y="2566904"/>
                  <a:ext cx="86866" cy="51147"/>
                </a:xfrm>
                <a:prstGeom prst="triangle">
                  <a:avLst>
                    <a:gd name="adj" fmla="val 50000"/>
                  </a:avLst>
                </a:prstGeom>
                <a:solidFill>
                  <a:srgbClr val="000000"/>
                </a:solidFill>
                <a:ln>
                  <a:noFill/>
                </a:ln>
              </p:spPr>
              <p:txBody>
                <a:bodyPr spcFirstLastPara="1" wrap="square" lIns="0" tIns="0" rIns="0" bIns="0" anchor="ctr" anchorCtr="0">
                  <a:noAutofit/>
                </a:bodyPr>
                <a:lstStyle/>
                <a:p>
                  <a:pPr marL="0" marR="0" lvl="0" indent="0" algn="l" rtl="0">
                    <a:spcBef>
                      <a:spcPts val="0"/>
                    </a:spcBef>
                    <a:spcAft>
                      <a:spcPts val="0"/>
                    </a:spcAft>
                    <a:buNone/>
                  </a:pPr>
                  <a:endParaRPr sz="1000" b="1">
                    <a:solidFill>
                      <a:srgbClr val="211F26"/>
                    </a:solidFill>
                    <a:latin typeface="Calibri"/>
                    <a:ea typeface="Calibri"/>
                    <a:cs typeface="Calibri"/>
                    <a:sym typeface="Calibri"/>
                  </a:endParaRPr>
                </a:p>
              </p:txBody>
            </p:sp>
          </p:grpSp>
          <p:grpSp>
            <p:nvGrpSpPr>
              <p:cNvPr id="601" name="Google Shape;601;p39"/>
              <p:cNvGrpSpPr/>
              <p:nvPr/>
            </p:nvGrpSpPr>
            <p:grpSpPr>
              <a:xfrm>
                <a:off x="12922118" y="1108029"/>
                <a:ext cx="294789" cy="346676"/>
                <a:chOff x="14466489" y="1001522"/>
                <a:chExt cx="290627" cy="341782"/>
              </a:xfrm>
            </p:grpSpPr>
            <p:sp>
              <p:nvSpPr>
                <p:cNvPr id="602" name="Google Shape;602;p39"/>
                <p:cNvSpPr/>
                <p:nvPr/>
              </p:nvSpPr>
              <p:spPr>
                <a:xfrm>
                  <a:off x="14466489" y="1001522"/>
                  <a:ext cx="257935" cy="254168"/>
                </a:xfrm>
                <a:prstGeom prst="rect">
                  <a:avLst/>
                </a:prstGeom>
                <a:solidFill>
                  <a:schemeClr val="lt1"/>
                </a:solidFill>
                <a:ln w="12700" cap="flat" cmpd="sng">
                  <a:solidFill>
                    <a:srgbClr val="C0C0C0"/>
                  </a:solidFill>
                  <a:prstDash val="solid"/>
                  <a:miter lim="800000"/>
                  <a:headEnd type="none" w="sm" len="sm"/>
                  <a:tailEnd type="none" w="sm" len="sm"/>
                </a:ln>
              </p:spPr>
              <p:txBody>
                <a:bodyPr spcFirstLastPara="1" wrap="square" lIns="108000" tIns="0" rIns="0" bIns="0" anchor="ctr" anchorCtr="0">
                  <a:noAutofit/>
                </a:bodyPr>
                <a:lstStyle/>
                <a:p>
                  <a:pPr marL="0" marR="0" lvl="0" indent="0" algn="l" rtl="0">
                    <a:lnSpc>
                      <a:spcPct val="90000"/>
                    </a:lnSpc>
                    <a:spcBef>
                      <a:spcPts val="0"/>
                    </a:spcBef>
                    <a:spcAft>
                      <a:spcPts val="0"/>
                    </a:spcAft>
                    <a:buNone/>
                  </a:pPr>
                  <a:endParaRPr sz="800" b="0">
                    <a:solidFill>
                      <a:srgbClr val="211F26"/>
                    </a:solidFill>
                    <a:latin typeface="Calibri"/>
                    <a:ea typeface="Calibri"/>
                    <a:cs typeface="Calibri"/>
                    <a:sym typeface="Calibri"/>
                  </a:endParaRPr>
                </a:p>
              </p:txBody>
            </p:sp>
            <p:sp>
              <p:nvSpPr>
                <p:cNvPr id="603" name="Google Shape;603;p39"/>
                <p:cNvSpPr/>
                <p:nvPr/>
              </p:nvSpPr>
              <p:spPr>
                <a:xfrm>
                  <a:off x="14623626" y="1033630"/>
                  <a:ext cx="71169" cy="71169"/>
                </a:xfrm>
                <a:prstGeom prst="ellipse">
                  <a:avLst/>
                </a:prstGeom>
                <a:solidFill>
                  <a:srgbClr val="F1D8A5"/>
                </a:solidFill>
                <a:ln>
                  <a:noFill/>
                </a:ln>
              </p:spPr>
              <p:txBody>
                <a:bodyPr spcFirstLastPara="1" wrap="square" lIns="0" tIns="0" rIns="0" bIns="0" anchor="ctr" anchorCtr="0">
                  <a:noAutofit/>
                </a:bodyPr>
                <a:lstStyle/>
                <a:p>
                  <a:pPr marL="0" marR="0" lvl="0" indent="0" algn="l" rtl="0">
                    <a:spcBef>
                      <a:spcPts val="0"/>
                    </a:spcBef>
                    <a:spcAft>
                      <a:spcPts val="0"/>
                    </a:spcAft>
                    <a:buNone/>
                  </a:pPr>
                  <a:endParaRPr sz="1000" b="1">
                    <a:solidFill>
                      <a:srgbClr val="211F26"/>
                    </a:solidFill>
                    <a:latin typeface="Calibri"/>
                    <a:ea typeface="Calibri"/>
                    <a:cs typeface="Calibri"/>
                    <a:sym typeface="Calibri"/>
                  </a:endParaRPr>
                </a:p>
              </p:txBody>
            </p:sp>
            <p:sp>
              <p:nvSpPr>
                <p:cNvPr id="604" name="Google Shape;604;p39"/>
                <p:cNvSpPr/>
                <p:nvPr/>
              </p:nvSpPr>
              <p:spPr>
                <a:xfrm rot="2700000">
                  <a:off x="14498877" y="1157846"/>
                  <a:ext cx="168558" cy="147459"/>
                </a:xfrm>
                <a:custGeom>
                  <a:avLst/>
                  <a:gdLst/>
                  <a:ahLst/>
                  <a:cxnLst/>
                  <a:rect l="l" t="t" r="r" b="b"/>
                  <a:pathLst>
                    <a:path w="168558" h="147459" extrusionOk="0">
                      <a:moveTo>
                        <a:pt x="12837" y="12836"/>
                      </a:moveTo>
                      <a:cubicBezTo>
                        <a:pt x="20768" y="4905"/>
                        <a:pt x="31724" y="0"/>
                        <a:pt x="43826" y="0"/>
                      </a:cubicBezTo>
                      <a:lnTo>
                        <a:pt x="168558" y="0"/>
                      </a:lnTo>
                      <a:lnTo>
                        <a:pt x="21099" y="147459"/>
                      </a:lnTo>
                      <a:lnTo>
                        <a:pt x="0" y="126361"/>
                      </a:lnTo>
                      <a:lnTo>
                        <a:pt x="0" y="43826"/>
                      </a:lnTo>
                      <a:cubicBezTo>
                        <a:pt x="1" y="31723"/>
                        <a:pt x="4906" y="20767"/>
                        <a:pt x="12837" y="12836"/>
                      </a:cubicBezTo>
                      <a:close/>
                    </a:path>
                  </a:pathLst>
                </a:custGeom>
                <a:solidFill>
                  <a:srgbClr val="C9D8E9"/>
                </a:solidFill>
                <a:ln>
                  <a:noFill/>
                </a:ln>
              </p:spPr>
              <p:txBody>
                <a:bodyPr spcFirstLastPara="1" wrap="square" lIns="0" tIns="0" rIns="0" bIns="0" anchor="ctr" anchorCtr="0">
                  <a:noAutofit/>
                </a:bodyPr>
                <a:lstStyle/>
                <a:p>
                  <a:pPr marL="0" marR="0" lvl="0" indent="0" algn="l" rtl="0">
                    <a:spcBef>
                      <a:spcPts val="0"/>
                    </a:spcBef>
                    <a:spcAft>
                      <a:spcPts val="0"/>
                    </a:spcAft>
                    <a:buNone/>
                  </a:pPr>
                  <a:endParaRPr sz="1000" b="1">
                    <a:solidFill>
                      <a:srgbClr val="211F26"/>
                    </a:solidFill>
                    <a:latin typeface="Calibri"/>
                    <a:ea typeface="Calibri"/>
                    <a:cs typeface="Calibri"/>
                    <a:sym typeface="Calibri"/>
                  </a:endParaRPr>
                </a:p>
              </p:txBody>
            </p:sp>
            <p:sp>
              <p:nvSpPr>
                <p:cNvPr id="605" name="Google Shape;605;p39"/>
                <p:cNvSpPr/>
                <p:nvPr/>
              </p:nvSpPr>
              <p:spPr>
                <a:xfrm>
                  <a:off x="14601150" y="1145314"/>
                  <a:ext cx="155966" cy="116816"/>
                </a:xfrm>
                <a:prstGeom prst="roundRect">
                  <a:avLst>
                    <a:gd name="adj" fmla="val 16667"/>
                  </a:avLst>
                </a:prstGeom>
                <a:solidFill>
                  <a:schemeClr val="lt1"/>
                </a:solidFill>
                <a:ln w="19050" cap="flat" cmpd="sng">
                  <a:solidFill>
                    <a:srgbClr val="8AADD0"/>
                  </a:solidFill>
                  <a:prstDash val="solid"/>
                  <a:miter lim="800000"/>
                  <a:headEnd type="none" w="sm" len="sm"/>
                  <a:tailEnd type="none" w="sm" len="sm"/>
                </a:ln>
              </p:spPr>
              <p:txBody>
                <a:bodyPr spcFirstLastPara="1" wrap="square" lIns="108000" tIns="0" rIns="0" bIns="0" anchor="ctr" anchorCtr="0">
                  <a:noAutofit/>
                </a:bodyPr>
                <a:lstStyle/>
                <a:p>
                  <a:pPr marL="0" marR="0" lvl="0" indent="0" algn="l" rtl="0">
                    <a:lnSpc>
                      <a:spcPct val="90000"/>
                    </a:lnSpc>
                    <a:spcBef>
                      <a:spcPts val="0"/>
                    </a:spcBef>
                    <a:spcAft>
                      <a:spcPts val="0"/>
                    </a:spcAft>
                    <a:buNone/>
                  </a:pPr>
                  <a:endParaRPr sz="800" b="0">
                    <a:solidFill>
                      <a:srgbClr val="211F26"/>
                    </a:solidFill>
                    <a:latin typeface="Calibri"/>
                    <a:ea typeface="Calibri"/>
                    <a:cs typeface="Calibri"/>
                    <a:sym typeface="Calibri"/>
                  </a:endParaRPr>
                </a:p>
              </p:txBody>
            </p:sp>
            <p:cxnSp>
              <p:nvCxnSpPr>
                <p:cNvPr id="606" name="Google Shape;606;p39"/>
                <p:cNvCxnSpPr/>
                <p:nvPr/>
              </p:nvCxnSpPr>
              <p:spPr>
                <a:xfrm>
                  <a:off x="14637490" y="1308665"/>
                  <a:ext cx="83286" cy="0"/>
                </a:xfrm>
                <a:prstGeom prst="straightConnector1">
                  <a:avLst/>
                </a:prstGeom>
                <a:solidFill>
                  <a:schemeClr val="lt1"/>
                </a:solidFill>
                <a:ln w="19050" cap="flat" cmpd="sng">
                  <a:solidFill>
                    <a:srgbClr val="8AADD0"/>
                  </a:solidFill>
                  <a:prstDash val="solid"/>
                  <a:miter lim="800000"/>
                  <a:headEnd type="none" w="sm" len="sm"/>
                  <a:tailEnd type="none" w="sm" len="sm"/>
                </a:ln>
              </p:spPr>
            </p:cxnSp>
            <p:cxnSp>
              <p:nvCxnSpPr>
                <p:cNvPr id="607" name="Google Shape;607;p39"/>
                <p:cNvCxnSpPr>
                  <a:stCxn id="605" idx="2"/>
                </p:cNvCxnSpPr>
                <p:nvPr/>
              </p:nvCxnSpPr>
              <p:spPr>
                <a:xfrm flipH="1">
                  <a:off x="14678833" y="1262130"/>
                  <a:ext cx="300" cy="43500"/>
                </a:xfrm>
                <a:prstGeom prst="straightConnector1">
                  <a:avLst/>
                </a:prstGeom>
                <a:solidFill>
                  <a:schemeClr val="lt1"/>
                </a:solidFill>
                <a:ln w="19050" cap="flat" cmpd="sng">
                  <a:solidFill>
                    <a:srgbClr val="8AADD0"/>
                  </a:solidFill>
                  <a:prstDash val="solid"/>
                  <a:miter lim="800000"/>
                  <a:headEnd type="none" w="sm" len="sm"/>
                  <a:tailEnd type="none" w="sm" len="sm"/>
                </a:ln>
              </p:spPr>
            </p:cxnSp>
          </p:grpSp>
          <p:sp>
            <p:nvSpPr>
              <p:cNvPr id="608" name="Google Shape;608;p39"/>
              <p:cNvSpPr/>
              <p:nvPr/>
            </p:nvSpPr>
            <p:spPr>
              <a:xfrm>
                <a:off x="12556437" y="2376853"/>
                <a:ext cx="260914" cy="259683"/>
              </a:xfrm>
              <a:prstGeom prst="ellipse">
                <a:avLst/>
              </a:prstGeom>
              <a:solidFill>
                <a:srgbClr val="211F2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200"/>
                  <a:buFont typeface="Calibri"/>
                  <a:buNone/>
                </a:pPr>
                <a:r>
                  <a:rPr lang="nl-NL" sz="1200" b="1" i="0" u="none" strike="noStrike" cap="none">
                    <a:solidFill>
                      <a:schemeClr val="lt1"/>
                    </a:solidFill>
                    <a:latin typeface="Calibri"/>
                    <a:ea typeface="Calibri"/>
                    <a:cs typeface="Calibri"/>
                    <a:sym typeface="Calibri"/>
                  </a:rPr>
                  <a:t>3</a:t>
                </a:r>
                <a:endParaRPr/>
              </a:p>
            </p:txBody>
          </p:sp>
          <p:sp>
            <p:nvSpPr>
              <p:cNvPr id="609" name="Google Shape;609;p39"/>
              <p:cNvSpPr/>
              <p:nvPr/>
            </p:nvSpPr>
            <p:spPr>
              <a:xfrm>
                <a:off x="12922118" y="2376853"/>
                <a:ext cx="2829083" cy="730807"/>
              </a:xfrm>
              <a:prstGeom prst="rect">
                <a:avLst/>
              </a:prstGeom>
              <a:noFill/>
              <a:ln>
                <a:noFill/>
              </a:ln>
            </p:spPr>
            <p:txBody>
              <a:bodyPr spcFirstLastPara="1" wrap="square" lIns="0" tIns="0" rIns="0" bIns="0" anchor="t" anchorCtr="0">
                <a:noAutofit/>
              </a:bodyPr>
              <a:lstStyle/>
              <a:p>
                <a:pPr marL="0" marR="0" lvl="0" indent="0" algn="l" rtl="0">
                  <a:lnSpc>
                    <a:spcPct val="90000"/>
                  </a:lnSpc>
                  <a:spcBef>
                    <a:spcPts val="0"/>
                  </a:spcBef>
                  <a:spcAft>
                    <a:spcPts val="0"/>
                  </a:spcAft>
                  <a:buClr>
                    <a:schemeClr val="accent1"/>
                  </a:buClr>
                  <a:buSzPts val="1100"/>
                  <a:buFont typeface="Arial"/>
                  <a:buNone/>
                </a:pPr>
                <a:r>
                  <a:rPr lang="nl-NL" sz="1100" b="0" i="0" u="none" strike="noStrike" cap="none">
                    <a:solidFill>
                      <a:srgbClr val="211F26"/>
                    </a:solidFill>
                    <a:latin typeface="Calibri"/>
                    <a:ea typeface="Calibri"/>
                    <a:cs typeface="Calibri"/>
                    <a:sym typeface="Calibri"/>
                  </a:rPr>
                  <a:t>Om de afbeelding te schalen of bij te snijden, ga naar de tab </a:t>
                </a:r>
                <a:r>
                  <a:rPr lang="nl-NL" sz="1100" b="1" i="0" u="none" strike="noStrike" cap="none">
                    <a:solidFill>
                      <a:srgbClr val="211F26"/>
                    </a:solidFill>
                    <a:latin typeface="Calibri"/>
                    <a:ea typeface="Calibri"/>
                    <a:cs typeface="Calibri"/>
                    <a:sym typeface="Calibri"/>
                  </a:rPr>
                  <a:t>‘Hulpmiddelen voor afbeeldingen - Opmaak’</a:t>
                </a:r>
                <a:r>
                  <a:rPr lang="nl-NL" sz="1100" b="0" i="0" u="none" strike="noStrike" cap="none">
                    <a:solidFill>
                      <a:srgbClr val="211F26"/>
                    </a:solidFill>
                    <a:latin typeface="Calibri"/>
                    <a:ea typeface="Calibri"/>
                    <a:cs typeface="Calibri"/>
                    <a:sym typeface="Calibri"/>
                  </a:rPr>
                  <a:t> en klik op de knop </a:t>
                </a:r>
                <a:r>
                  <a:rPr lang="nl-NL" sz="1100" b="1" i="0" u="none" strike="noStrike" cap="none">
                    <a:solidFill>
                      <a:srgbClr val="211F26"/>
                    </a:solidFill>
                    <a:latin typeface="Calibri"/>
                    <a:ea typeface="Calibri"/>
                    <a:cs typeface="Calibri"/>
                    <a:sym typeface="Calibri"/>
                  </a:rPr>
                  <a:t>‘Bijsnijden’</a:t>
                </a:r>
                <a:r>
                  <a:rPr lang="nl-NL" sz="1100" b="0" i="0" u="none" strike="noStrike" cap="none">
                    <a:solidFill>
                      <a:srgbClr val="211F26"/>
                    </a:solidFill>
                    <a:latin typeface="Calibri"/>
                    <a:ea typeface="Calibri"/>
                    <a:cs typeface="Calibri"/>
                    <a:sym typeface="Calibri"/>
                  </a:rPr>
                  <a:t>. Schaal met de bolletjes de afbeelding en met de hoekjes het afbeeldingskader.</a:t>
                </a:r>
                <a:endParaRPr sz="1100" b="1" i="0" u="none" strike="noStrike" cap="none">
                  <a:solidFill>
                    <a:srgbClr val="211F26"/>
                  </a:solidFill>
                  <a:latin typeface="Calibri"/>
                  <a:ea typeface="Calibri"/>
                  <a:cs typeface="Calibri"/>
                  <a:sym typeface="Calibri"/>
                </a:endParaRPr>
              </a:p>
            </p:txBody>
          </p:sp>
          <p:grpSp>
            <p:nvGrpSpPr>
              <p:cNvPr id="610" name="Google Shape;610;p39"/>
              <p:cNvGrpSpPr/>
              <p:nvPr/>
            </p:nvGrpSpPr>
            <p:grpSpPr>
              <a:xfrm>
                <a:off x="12776234" y="3250677"/>
                <a:ext cx="684511" cy="612918"/>
                <a:chOff x="12579993" y="3403241"/>
                <a:chExt cx="828259" cy="741632"/>
              </a:xfrm>
            </p:grpSpPr>
            <p:grpSp>
              <p:nvGrpSpPr>
                <p:cNvPr id="611" name="Google Shape;611;p39"/>
                <p:cNvGrpSpPr/>
                <p:nvPr/>
              </p:nvGrpSpPr>
              <p:grpSpPr>
                <a:xfrm>
                  <a:off x="12771568" y="3403241"/>
                  <a:ext cx="467138" cy="448489"/>
                  <a:chOff x="12782195" y="3403241"/>
                  <a:chExt cx="467138" cy="448489"/>
                </a:xfrm>
              </p:grpSpPr>
              <p:grpSp>
                <p:nvGrpSpPr>
                  <p:cNvPr id="612" name="Google Shape;612;p39"/>
                  <p:cNvGrpSpPr/>
                  <p:nvPr/>
                </p:nvGrpSpPr>
                <p:grpSpPr>
                  <a:xfrm>
                    <a:off x="12782195" y="3403241"/>
                    <a:ext cx="412967" cy="393907"/>
                    <a:chOff x="13554906" y="3320109"/>
                    <a:chExt cx="443906" cy="423419"/>
                  </a:xfrm>
                </p:grpSpPr>
                <p:grpSp>
                  <p:nvGrpSpPr>
                    <p:cNvPr id="613" name="Google Shape;613;p39"/>
                    <p:cNvGrpSpPr/>
                    <p:nvPr/>
                  </p:nvGrpSpPr>
                  <p:grpSpPr>
                    <a:xfrm>
                      <a:off x="13554906" y="3320109"/>
                      <a:ext cx="443906" cy="423419"/>
                      <a:chOff x="12909684" y="1276143"/>
                      <a:chExt cx="443906" cy="423419"/>
                    </a:xfrm>
                  </p:grpSpPr>
                  <p:sp>
                    <p:nvSpPr>
                      <p:cNvPr id="614" name="Google Shape;614;p39"/>
                      <p:cNvSpPr/>
                      <p:nvPr/>
                    </p:nvSpPr>
                    <p:spPr>
                      <a:xfrm>
                        <a:off x="12918700" y="1285262"/>
                        <a:ext cx="434890" cy="414300"/>
                      </a:xfrm>
                      <a:prstGeom prst="rect">
                        <a:avLst/>
                      </a:prstGeom>
                      <a:noFill/>
                      <a:ln w="12700" cap="flat" cmpd="sng">
                        <a:solidFill>
                          <a:srgbClr val="818181"/>
                        </a:solidFill>
                        <a:prstDash val="dash"/>
                        <a:miter lim="800000"/>
                        <a:headEnd type="none" w="sm" len="sm"/>
                        <a:tailEnd type="none" w="sm" len="sm"/>
                      </a:ln>
                    </p:spPr>
                    <p:txBody>
                      <a:bodyPr spcFirstLastPara="1" wrap="square" lIns="108000" tIns="0" rIns="0" bIns="0" anchor="ctr" anchorCtr="0">
                        <a:noAutofit/>
                      </a:bodyPr>
                      <a:lstStyle/>
                      <a:p>
                        <a:pPr marL="0" marR="0" lvl="0" indent="0" algn="l" rtl="0">
                          <a:lnSpc>
                            <a:spcPct val="90000"/>
                          </a:lnSpc>
                          <a:spcBef>
                            <a:spcPts val="0"/>
                          </a:spcBef>
                          <a:spcAft>
                            <a:spcPts val="0"/>
                          </a:spcAft>
                          <a:buNone/>
                        </a:pPr>
                        <a:endParaRPr sz="800" b="0">
                          <a:solidFill>
                            <a:srgbClr val="211F26"/>
                          </a:solidFill>
                          <a:latin typeface="Calibri"/>
                          <a:ea typeface="Calibri"/>
                          <a:cs typeface="Calibri"/>
                          <a:sym typeface="Calibri"/>
                        </a:endParaRPr>
                      </a:p>
                    </p:txBody>
                  </p:sp>
                  <p:sp>
                    <p:nvSpPr>
                      <p:cNvPr id="615" name="Google Shape;615;p39"/>
                      <p:cNvSpPr/>
                      <p:nvPr/>
                    </p:nvSpPr>
                    <p:spPr>
                      <a:xfrm>
                        <a:off x="12909684" y="1276143"/>
                        <a:ext cx="261629" cy="257807"/>
                      </a:xfrm>
                      <a:prstGeom prst="rect">
                        <a:avLst/>
                      </a:prstGeom>
                      <a:solidFill>
                        <a:schemeClr val="lt1"/>
                      </a:solidFill>
                      <a:ln w="12700" cap="flat" cmpd="sng">
                        <a:solidFill>
                          <a:srgbClr val="818181"/>
                        </a:solidFill>
                        <a:prstDash val="solid"/>
                        <a:miter lim="800000"/>
                        <a:headEnd type="none" w="sm" len="sm"/>
                        <a:tailEnd type="none" w="sm" len="sm"/>
                      </a:ln>
                    </p:spPr>
                    <p:txBody>
                      <a:bodyPr spcFirstLastPara="1" wrap="square" lIns="108000" tIns="0" rIns="0" bIns="0" anchor="ctr" anchorCtr="0">
                        <a:noAutofit/>
                      </a:bodyPr>
                      <a:lstStyle/>
                      <a:p>
                        <a:pPr marL="0" marR="0" lvl="0" indent="0" algn="l" rtl="0">
                          <a:lnSpc>
                            <a:spcPct val="90000"/>
                          </a:lnSpc>
                          <a:spcBef>
                            <a:spcPts val="0"/>
                          </a:spcBef>
                          <a:spcAft>
                            <a:spcPts val="0"/>
                          </a:spcAft>
                          <a:buNone/>
                        </a:pPr>
                        <a:endParaRPr sz="800" b="0">
                          <a:solidFill>
                            <a:srgbClr val="211F26"/>
                          </a:solidFill>
                          <a:latin typeface="Calibri"/>
                          <a:ea typeface="Calibri"/>
                          <a:cs typeface="Calibri"/>
                          <a:sym typeface="Calibri"/>
                        </a:endParaRPr>
                      </a:p>
                    </p:txBody>
                  </p:sp>
                  <p:sp>
                    <p:nvSpPr>
                      <p:cNvPr id="616" name="Google Shape;616;p39"/>
                      <p:cNvSpPr/>
                      <p:nvPr/>
                    </p:nvSpPr>
                    <p:spPr>
                      <a:xfrm>
                        <a:off x="13069071" y="1308711"/>
                        <a:ext cx="72188" cy="72188"/>
                      </a:xfrm>
                      <a:prstGeom prst="ellipse">
                        <a:avLst/>
                      </a:prstGeom>
                      <a:solidFill>
                        <a:srgbClr val="ECC679"/>
                      </a:solidFill>
                      <a:ln>
                        <a:noFill/>
                      </a:ln>
                    </p:spPr>
                    <p:txBody>
                      <a:bodyPr spcFirstLastPara="1" wrap="square" lIns="0" tIns="0" rIns="0" bIns="0" anchor="ctr" anchorCtr="0">
                        <a:noAutofit/>
                      </a:bodyPr>
                      <a:lstStyle/>
                      <a:p>
                        <a:pPr marL="0" marR="0" lvl="0" indent="0" algn="l" rtl="0">
                          <a:spcBef>
                            <a:spcPts val="0"/>
                          </a:spcBef>
                          <a:spcAft>
                            <a:spcPts val="0"/>
                          </a:spcAft>
                          <a:buNone/>
                        </a:pPr>
                        <a:endParaRPr sz="1000" b="1">
                          <a:solidFill>
                            <a:srgbClr val="211F26"/>
                          </a:solidFill>
                          <a:latin typeface="Calibri"/>
                          <a:ea typeface="Calibri"/>
                          <a:cs typeface="Calibri"/>
                          <a:sym typeface="Calibri"/>
                        </a:endParaRPr>
                      </a:p>
                    </p:txBody>
                  </p:sp>
                </p:grpSp>
                <p:pic>
                  <p:nvPicPr>
                    <p:cNvPr id="617" name="Google Shape;617;p39"/>
                    <p:cNvPicPr preferRelativeResize="0"/>
                    <p:nvPr/>
                  </p:nvPicPr>
                  <p:blipFill rotWithShape="1">
                    <a:blip r:embed="rId2">
                      <a:alphaModFix/>
                    </a:blip>
                    <a:srcRect/>
                    <a:stretch/>
                  </p:blipFill>
                  <p:spPr>
                    <a:xfrm>
                      <a:off x="13567296" y="3424991"/>
                      <a:ext cx="173367" cy="140220"/>
                    </a:xfrm>
                    <a:prstGeom prst="rect">
                      <a:avLst/>
                    </a:prstGeom>
                    <a:noFill/>
                    <a:ln>
                      <a:noFill/>
                    </a:ln>
                  </p:spPr>
                </p:pic>
                <p:pic>
                  <p:nvPicPr>
                    <p:cNvPr id="618" name="Google Shape;618;p39"/>
                    <p:cNvPicPr preferRelativeResize="0"/>
                    <p:nvPr/>
                  </p:nvPicPr>
                  <p:blipFill rotWithShape="1">
                    <a:blip r:embed="rId2">
                      <a:alphaModFix/>
                    </a:blip>
                    <a:srcRect/>
                    <a:stretch/>
                  </p:blipFill>
                  <p:spPr>
                    <a:xfrm flipH="1">
                      <a:off x="13635598" y="3454369"/>
                      <a:ext cx="173367" cy="111423"/>
                    </a:xfrm>
                    <a:prstGeom prst="rect">
                      <a:avLst/>
                    </a:prstGeom>
                    <a:noFill/>
                    <a:ln>
                      <a:noFill/>
                    </a:ln>
                  </p:spPr>
                </p:pic>
              </p:grpSp>
              <p:grpSp>
                <p:nvGrpSpPr>
                  <p:cNvPr id="619" name="Google Shape;619;p39"/>
                  <p:cNvGrpSpPr/>
                  <p:nvPr/>
                </p:nvGrpSpPr>
                <p:grpSpPr>
                  <a:xfrm>
                    <a:off x="13103513" y="3705268"/>
                    <a:ext cx="145820" cy="146462"/>
                    <a:chOff x="13096169" y="3602278"/>
                    <a:chExt cx="145820" cy="146462"/>
                  </a:xfrm>
                </p:grpSpPr>
                <p:sp>
                  <p:nvSpPr>
                    <p:cNvPr id="620" name="Google Shape;620;p39"/>
                    <p:cNvSpPr/>
                    <p:nvPr/>
                  </p:nvSpPr>
                  <p:spPr>
                    <a:xfrm>
                      <a:off x="13096169" y="3602278"/>
                      <a:ext cx="145820" cy="28388"/>
                    </a:xfrm>
                    <a:prstGeom prst="rect">
                      <a:avLst/>
                    </a:prstGeom>
                    <a:solidFill>
                      <a:srgbClr val="818181"/>
                    </a:solidFill>
                    <a:ln>
                      <a:noFill/>
                    </a:ln>
                  </p:spPr>
                  <p:txBody>
                    <a:bodyPr spcFirstLastPara="1" wrap="square" lIns="0" tIns="0" rIns="0" bIns="0" anchor="ctr" anchorCtr="0">
                      <a:noAutofit/>
                    </a:bodyPr>
                    <a:lstStyle/>
                    <a:p>
                      <a:pPr marL="0" marR="0" lvl="0" indent="0" algn="l" rtl="0">
                        <a:spcBef>
                          <a:spcPts val="0"/>
                        </a:spcBef>
                        <a:spcAft>
                          <a:spcPts val="0"/>
                        </a:spcAft>
                        <a:buNone/>
                      </a:pPr>
                      <a:endParaRPr sz="1000" b="1">
                        <a:solidFill>
                          <a:srgbClr val="211F26"/>
                        </a:solidFill>
                        <a:latin typeface="Calibri"/>
                        <a:ea typeface="Calibri"/>
                        <a:cs typeface="Calibri"/>
                        <a:sym typeface="Calibri"/>
                      </a:endParaRPr>
                    </a:p>
                  </p:txBody>
                </p:sp>
                <p:sp>
                  <p:nvSpPr>
                    <p:cNvPr id="621" name="Google Shape;621;p39"/>
                    <p:cNvSpPr/>
                    <p:nvPr/>
                  </p:nvSpPr>
                  <p:spPr>
                    <a:xfrm rot="5400000">
                      <a:off x="13037453" y="3661636"/>
                      <a:ext cx="145820" cy="28388"/>
                    </a:xfrm>
                    <a:prstGeom prst="rect">
                      <a:avLst/>
                    </a:prstGeom>
                    <a:solidFill>
                      <a:srgbClr val="818181"/>
                    </a:solidFill>
                    <a:ln>
                      <a:noFill/>
                    </a:ln>
                  </p:spPr>
                  <p:txBody>
                    <a:bodyPr spcFirstLastPara="1" wrap="square" lIns="0" tIns="0" rIns="0" bIns="0" anchor="ctr" anchorCtr="0">
                      <a:noAutofit/>
                    </a:bodyPr>
                    <a:lstStyle/>
                    <a:p>
                      <a:pPr marL="0" marR="0" lvl="0" indent="0" algn="l" rtl="0">
                        <a:spcBef>
                          <a:spcPts val="0"/>
                        </a:spcBef>
                        <a:spcAft>
                          <a:spcPts val="0"/>
                        </a:spcAft>
                        <a:buNone/>
                      </a:pPr>
                      <a:endParaRPr sz="1000" b="1">
                        <a:solidFill>
                          <a:srgbClr val="211F26"/>
                        </a:solidFill>
                        <a:latin typeface="Calibri"/>
                        <a:ea typeface="Calibri"/>
                        <a:cs typeface="Calibri"/>
                        <a:sym typeface="Calibri"/>
                      </a:endParaRPr>
                    </a:p>
                  </p:txBody>
                </p:sp>
              </p:grpSp>
              <p:grpSp>
                <p:nvGrpSpPr>
                  <p:cNvPr id="622" name="Google Shape;622;p39"/>
                  <p:cNvGrpSpPr/>
                  <p:nvPr/>
                </p:nvGrpSpPr>
                <p:grpSpPr>
                  <a:xfrm rot="10800000">
                    <a:off x="13061402" y="3665637"/>
                    <a:ext cx="145820" cy="146462"/>
                    <a:chOff x="13096169" y="3602278"/>
                    <a:chExt cx="145820" cy="146462"/>
                  </a:xfrm>
                </p:grpSpPr>
                <p:sp>
                  <p:nvSpPr>
                    <p:cNvPr id="623" name="Google Shape;623;p39"/>
                    <p:cNvSpPr/>
                    <p:nvPr/>
                  </p:nvSpPr>
                  <p:spPr>
                    <a:xfrm>
                      <a:off x="13096169" y="3602278"/>
                      <a:ext cx="145820" cy="28388"/>
                    </a:xfrm>
                    <a:prstGeom prst="rect">
                      <a:avLst/>
                    </a:prstGeom>
                    <a:solidFill>
                      <a:srgbClr val="818181"/>
                    </a:solidFill>
                    <a:ln>
                      <a:noFill/>
                    </a:ln>
                  </p:spPr>
                  <p:txBody>
                    <a:bodyPr spcFirstLastPara="1" wrap="square" lIns="0" tIns="0" rIns="0" bIns="0" anchor="ctr" anchorCtr="0">
                      <a:noAutofit/>
                    </a:bodyPr>
                    <a:lstStyle/>
                    <a:p>
                      <a:pPr marL="0" marR="0" lvl="0" indent="0" algn="l" rtl="0">
                        <a:spcBef>
                          <a:spcPts val="0"/>
                        </a:spcBef>
                        <a:spcAft>
                          <a:spcPts val="0"/>
                        </a:spcAft>
                        <a:buNone/>
                      </a:pPr>
                      <a:endParaRPr sz="1000" b="1">
                        <a:solidFill>
                          <a:srgbClr val="211F26"/>
                        </a:solidFill>
                        <a:latin typeface="Calibri"/>
                        <a:ea typeface="Calibri"/>
                        <a:cs typeface="Calibri"/>
                        <a:sym typeface="Calibri"/>
                      </a:endParaRPr>
                    </a:p>
                  </p:txBody>
                </p:sp>
                <p:sp>
                  <p:nvSpPr>
                    <p:cNvPr id="624" name="Google Shape;624;p39"/>
                    <p:cNvSpPr/>
                    <p:nvPr/>
                  </p:nvSpPr>
                  <p:spPr>
                    <a:xfrm rot="5400000">
                      <a:off x="13037453" y="3661636"/>
                      <a:ext cx="145820" cy="28388"/>
                    </a:xfrm>
                    <a:prstGeom prst="rect">
                      <a:avLst/>
                    </a:prstGeom>
                    <a:solidFill>
                      <a:srgbClr val="818181"/>
                    </a:solidFill>
                    <a:ln>
                      <a:noFill/>
                    </a:ln>
                  </p:spPr>
                  <p:txBody>
                    <a:bodyPr spcFirstLastPara="1" wrap="square" lIns="0" tIns="0" rIns="0" bIns="0" anchor="ctr" anchorCtr="0">
                      <a:noAutofit/>
                    </a:bodyPr>
                    <a:lstStyle/>
                    <a:p>
                      <a:pPr marL="0" marR="0" lvl="0" indent="0" algn="l" rtl="0">
                        <a:spcBef>
                          <a:spcPts val="0"/>
                        </a:spcBef>
                        <a:spcAft>
                          <a:spcPts val="0"/>
                        </a:spcAft>
                        <a:buNone/>
                      </a:pPr>
                      <a:endParaRPr sz="1000" b="1">
                        <a:solidFill>
                          <a:srgbClr val="211F26"/>
                        </a:solidFill>
                        <a:latin typeface="Calibri"/>
                        <a:ea typeface="Calibri"/>
                        <a:cs typeface="Calibri"/>
                        <a:sym typeface="Calibri"/>
                      </a:endParaRPr>
                    </a:p>
                  </p:txBody>
                </p:sp>
              </p:grpSp>
            </p:grpSp>
            <p:sp>
              <p:nvSpPr>
                <p:cNvPr id="625" name="Google Shape;625;p39"/>
                <p:cNvSpPr/>
                <p:nvPr/>
              </p:nvSpPr>
              <p:spPr>
                <a:xfrm>
                  <a:off x="12579993" y="3889890"/>
                  <a:ext cx="828259" cy="161170"/>
                </a:xfrm>
                <a:prstGeom prst="rect">
                  <a:avLst/>
                </a:prstGeom>
                <a:noFill/>
                <a:ln>
                  <a:noFill/>
                </a:ln>
              </p:spPr>
              <p:txBody>
                <a:bodyPr spcFirstLastPara="1" wrap="square" lIns="0" tIns="0" rIns="0" bIns="0" anchor="ctr" anchorCtr="0">
                  <a:noAutofit/>
                </a:bodyPr>
                <a:lstStyle/>
                <a:p>
                  <a:pPr marL="0" marR="0" lvl="0" indent="0" algn="ctr" rtl="0">
                    <a:lnSpc>
                      <a:spcPct val="90000"/>
                    </a:lnSpc>
                    <a:spcBef>
                      <a:spcPts val="0"/>
                    </a:spcBef>
                    <a:spcAft>
                      <a:spcPts val="0"/>
                    </a:spcAft>
                    <a:buNone/>
                  </a:pPr>
                  <a:r>
                    <a:rPr lang="nl-NL" sz="900" b="0">
                      <a:solidFill>
                        <a:srgbClr val="211F26"/>
                      </a:solidFill>
                      <a:latin typeface="Calibri"/>
                      <a:ea typeface="Calibri"/>
                      <a:cs typeface="Calibri"/>
                      <a:sym typeface="Calibri"/>
                    </a:rPr>
                    <a:t>Bijsnijden</a:t>
                  </a:r>
                  <a:endParaRPr/>
                </a:p>
              </p:txBody>
            </p:sp>
            <p:sp>
              <p:nvSpPr>
                <p:cNvPr id="626" name="Google Shape;626;p39"/>
                <p:cNvSpPr/>
                <p:nvPr/>
              </p:nvSpPr>
              <p:spPr>
                <a:xfrm rot="10800000">
                  <a:off x="12950688" y="4093726"/>
                  <a:ext cx="86866" cy="51147"/>
                </a:xfrm>
                <a:prstGeom prst="triangle">
                  <a:avLst>
                    <a:gd name="adj" fmla="val 50000"/>
                  </a:avLst>
                </a:prstGeom>
                <a:solidFill>
                  <a:srgbClr val="000000"/>
                </a:solidFill>
                <a:ln>
                  <a:noFill/>
                </a:ln>
              </p:spPr>
              <p:txBody>
                <a:bodyPr spcFirstLastPara="1" wrap="square" lIns="0" tIns="0" rIns="0" bIns="0" anchor="ctr" anchorCtr="0">
                  <a:noAutofit/>
                </a:bodyPr>
                <a:lstStyle/>
                <a:p>
                  <a:pPr marL="0" marR="0" lvl="0" indent="0" algn="l" rtl="0">
                    <a:spcBef>
                      <a:spcPts val="0"/>
                    </a:spcBef>
                    <a:spcAft>
                      <a:spcPts val="0"/>
                    </a:spcAft>
                    <a:buNone/>
                  </a:pPr>
                  <a:endParaRPr sz="1000" b="1">
                    <a:solidFill>
                      <a:srgbClr val="211F26"/>
                    </a:solidFill>
                    <a:latin typeface="Calibri"/>
                    <a:ea typeface="Calibri"/>
                    <a:cs typeface="Calibri"/>
                    <a:sym typeface="Calibri"/>
                  </a:endParaRPr>
                </a:p>
              </p:txBody>
            </p:sp>
          </p:grpSp>
        </p:grpSp>
      </p:grpSp>
      <p:grpSp>
        <p:nvGrpSpPr>
          <p:cNvPr id="627" name="Google Shape;627;p39"/>
          <p:cNvGrpSpPr/>
          <p:nvPr/>
        </p:nvGrpSpPr>
        <p:grpSpPr>
          <a:xfrm>
            <a:off x="-3666328" y="-99300"/>
            <a:ext cx="3391307" cy="7056601"/>
            <a:chOff x="-3666328" y="-99300"/>
            <a:chExt cx="3391307" cy="7056601"/>
          </a:xfrm>
        </p:grpSpPr>
        <p:sp>
          <p:nvSpPr>
            <p:cNvPr id="628" name="Google Shape;628;p39"/>
            <p:cNvSpPr/>
            <p:nvPr/>
          </p:nvSpPr>
          <p:spPr>
            <a:xfrm>
              <a:off x="-3666328" y="-99300"/>
              <a:ext cx="3391307" cy="7056601"/>
            </a:xfrm>
            <a:prstGeom prst="rect">
              <a:avLst/>
            </a:prstGeom>
            <a:solidFill>
              <a:srgbClr val="F2F2F2"/>
            </a:solidFill>
            <a:ln w="9525" cap="flat" cmpd="sng">
              <a:solidFill>
                <a:srgbClr val="BFBFBF"/>
              </a:solidFill>
              <a:prstDash val="solid"/>
              <a:miter lim="800000"/>
              <a:headEnd type="none" w="sm" len="sm"/>
              <a:tailEnd type="none" w="sm" len="sm"/>
            </a:ln>
          </p:spPr>
          <p:txBody>
            <a:bodyPr spcFirstLastPara="1" wrap="square" lIns="108000" tIns="108000" rIns="108000" bIns="108000" anchor="ctr" anchorCtr="0">
              <a:noAutofit/>
            </a:bodyPr>
            <a:lstStyle/>
            <a:p>
              <a:pPr marL="0" marR="0" lvl="0" indent="0" algn="l" rtl="0">
                <a:lnSpc>
                  <a:spcPct val="90000"/>
                </a:lnSpc>
                <a:spcBef>
                  <a:spcPts val="0"/>
                </a:spcBef>
                <a:spcAft>
                  <a:spcPts val="0"/>
                </a:spcAft>
                <a:buNone/>
              </a:pPr>
              <a:endParaRPr sz="1400" b="1" cap="none">
                <a:solidFill>
                  <a:schemeClr val="lt1"/>
                </a:solidFill>
                <a:latin typeface="Calibri"/>
                <a:ea typeface="Calibri"/>
                <a:cs typeface="Calibri"/>
                <a:sym typeface="Calibri"/>
              </a:endParaRPr>
            </a:p>
          </p:txBody>
        </p:sp>
        <p:sp>
          <p:nvSpPr>
            <p:cNvPr id="629" name="Google Shape;629;p39"/>
            <p:cNvSpPr/>
            <p:nvPr/>
          </p:nvSpPr>
          <p:spPr>
            <a:xfrm>
              <a:off x="-3459892" y="1706891"/>
              <a:ext cx="3086600" cy="4148411"/>
            </a:xfrm>
            <a:prstGeom prst="rect">
              <a:avLst/>
            </a:prstGeom>
            <a:solidFill>
              <a:schemeClr val="lt1"/>
            </a:solidFill>
            <a:ln>
              <a:noFill/>
            </a:ln>
          </p:spPr>
          <p:txBody>
            <a:bodyPr spcFirstLastPara="1" wrap="square" lIns="108000" tIns="108000" rIns="108000" bIns="108000" anchor="ctr" anchorCtr="0">
              <a:noAutofit/>
            </a:bodyPr>
            <a:lstStyle/>
            <a:p>
              <a:pPr marL="0" marR="0" lvl="0" indent="0" algn="l" rtl="0">
                <a:lnSpc>
                  <a:spcPct val="90000"/>
                </a:lnSpc>
                <a:spcBef>
                  <a:spcPts val="0"/>
                </a:spcBef>
                <a:spcAft>
                  <a:spcPts val="0"/>
                </a:spcAft>
                <a:buNone/>
              </a:pPr>
              <a:endParaRPr sz="1400" b="1" cap="none">
                <a:solidFill>
                  <a:schemeClr val="lt1"/>
                </a:solidFill>
                <a:latin typeface="Calibri"/>
                <a:ea typeface="Calibri"/>
                <a:cs typeface="Calibri"/>
                <a:sym typeface="Calibri"/>
              </a:endParaRPr>
            </a:p>
          </p:txBody>
        </p:sp>
        <p:sp>
          <p:nvSpPr>
            <p:cNvPr id="630" name="Google Shape;630;p39"/>
            <p:cNvSpPr/>
            <p:nvPr/>
          </p:nvSpPr>
          <p:spPr>
            <a:xfrm>
              <a:off x="-3569165" y="390844"/>
              <a:ext cx="393459" cy="184058"/>
            </a:xfrm>
            <a:prstGeom prst="rect">
              <a:avLst/>
            </a:prstGeom>
            <a:solidFill>
              <a:srgbClr val="F8F8F8"/>
            </a:solidFill>
            <a:ln>
              <a:noFill/>
            </a:ln>
          </p:spPr>
          <p:txBody>
            <a:bodyPr spcFirstLastPara="1" wrap="square" lIns="0" tIns="0" rIns="0" bIns="0" anchor="ctr" anchorCtr="0">
              <a:noAutofit/>
            </a:bodyPr>
            <a:lstStyle/>
            <a:p>
              <a:pPr marL="0" marR="0" lvl="0" indent="0" algn="ctr" rtl="0">
                <a:spcBef>
                  <a:spcPts val="0"/>
                </a:spcBef>
                <a:spcAft>
                  <a:spcPts val="0"/>
                </a:spcAft>
                <a:buNone/>
              </a:pPr>
              <a:r>
                <a:rPr lang="nl-NL" sz="800" b="0">
                  <a:solidFill>
                    <a:srgbClr val="211F26"/>
                  </a:solidFill>
                  <a:latin typeface="Calibri"/>
                  <a:ea typeface="Calibri"/>
                  <a:cs typeface="Calibri"/>
                  <a:sym typeface="Calibri"/>
                </a:rPr>
                <a:t>Start</a:t>
              </a:r>
              <a:endParaRPr/>
            </a:p>
          </p:txBody>
        </p:sp>
        <p:sp>
          <p:nvSpPr>
            <p:cNvPr id="631" name="Google Shape;631;p39"/>
            <p:cNvSpPr/>
            <p:nvPr/>
          </p:nvSpPr>
          <p:spPr>
            <a:xfrm>
              <a:off x="-3564166" y="553515"/>
              <a:ext cx="383782" cy="27171"/>
            </a:xfrm>
            <a:prstGeom prst="rect">
              <a:avLst/>
            </a:prstGeom>
            <a:solidFill>
              <a:srgbClr val="B74629"/>
            </a:solidFill>
            <a:ln>
              <a:noFill/>
            </a:ln>
          </p:spPr>
          <p:txBody>
            <a:bodyPr spcFirstLastPara="1" wrap="square" lIns="0" tIns="0" rIns="0" bIns="0" anchor="ctr" anchorCtr="0">
              <a:noAutofit/>
            </a:bodyPr>
            <a:lstStyle/>
            <a:p>
              <a:pPr marL="0" marR="0" lvl="0" indent="0" algn="l" rtl="0">
                <a:spcBef>
                  <a:spcPts val="0"/>
                </a:spcBef>
                <a:spcAft>
                  <a:spcPts val="0"/>
                </a:spcAft>
                <a:buNone/>
              </a:pPr>
              <a:endParaRPr sz="1000" b="1">
                <a:solidFill>
                  <a:srgbClr val="211F26"/>
                </a:solidFill>
                <a:latin typeface="Calibri"/>
                <a:ea typeface="Calibri"/>
                <a:cs typeface="Calibri"/>
                <a:sym typeface="Calibri"/>
              </a:endParaRPr>
            </a:p>
          </p:txBody>
        </p:sp>
        <p:grpSp>
          <p:nvGrpSpPr>
            <p:cNvPr id="632" name="Google Shape;632;p39"/>
            <p:cNvGrpSpPr/>
            <p:nvPr/>
          </p:nvGrpSpPr>
          <p:grpSpPr>
            <a:xfrm>
              <a:off x="-3315852" y="655360"/>
              <a:ext cx="137189" cy="108008"/>
              <a:chOff x="-3310843" y="700986"/>
              <a:chExt cx="182598" cy="143759"/>
            </a:xfrm>
          </p:grpSpPr>
          <p:grpSp>
            <p:nvGrpSpPr>
              <p:cNvPr id="633" name="Google Shape;633;p39"/>
              <p:cNvGrpSpPr/>
              <p:nvPr/>
            </p:nvGrpSpPr>
            <p:grpSpPr>
              <a:xfrm>
                <a:off x="-3310843" y="700986"/>
                <a:ext cx="182598" cy="143759"/>
                <a:chOff x="-3310843" y="700986"/>
                <a:chExt cx="182598" cy="143759"/>
              </a:xfrm>
            </p:grpSpPr>
            <p:cxnSp>
              <p:nvCxnSpPr>
                <p:cNvPr id="634" name="Google Shape;634;p39"/>
                <p:cNvCxnSpPr/>
                <p:nvPr/>
              </p:nvCxnSpPr>
              <p:spPr>
                <a:xfrm>
                  <a:off x="-3310843" y="700986"/>
                  <a:ext cx="182598" cy="0"/>
                </a:xfrm>
                <a:prstGeom prst="straightConnector1">
                  <a:avLst/>
                </a:prstGeom>
                <a:noFill/>
                <a:ln w="9525" cap="flat" cmpd="sng">
                  <a:solidFill>
                    <a:srgbClr val="292929"/>
                  </a:solidFill>
                  <a:prstDash val="solid"/>
                  <a:round/>
                  <a:headEnd type="none" w="sm" len="sm"/>
                  <a:tailEnd type="none" w="sm" len="sm"/>
                </a:ln>
              </p:spPr>
            </p:cxnSp>
            <p:cxnSp>
              <p:nvCxnSpPr>
                <p:cNvPr id="635" name="Google Shape;635;p39"/>
                <p:cNvCxnSpPr/>
                <p:nvPr/>
              </p:nvCxnSpPr>
              <p:spPr>
                <a:xfrm>
                  <a:off x="-3310843" y="844745"/>
                  <a:ext cx="182598" cy="0"/>
                </a:xfrm>
                <a:prstGeom prst="straightConnector1">
                  <a:avLst/>
                </a:prstGeom>
                <a:noFill/>
                <a:ln w="9525" cap="flat" cmpd="sng">
                  <a:solidFill>
                    <a:srgbClr val="292929"/>
                  </a:solidFill>
                  <a:prstDash val="solid"/>
                  <a:round/>
                  <a:headEnd type="none" w="sm" len="sm"/>
                  <a:tailEnd type="none" w="sm" len="sm"/>
                </a:ln>
              </p:spPr>
            </p:cxnSp>
            <p:cxnSp>
              <p:nvCxnSpPr>
                <p:cNvPr id="636" name="Google Shape;636;p39"/>
                <p:cNvCxnSpPr/>
                <p:nvPr/>
              </p:nvCxnSpPr>
              <p:spPr>
                <a:xfrm>
                  <a:off x="-3213196" y="808806"/>
                  <a:ext cx="82203" cy="0"/>
                </a:xfrm>
                <a:prstGeom prst="straightConnector1">
                  <a:avLst/>
                </a:prstGeom>
                <a:noFill/>
                <a:ln w="9525" cap="flat" cmpd="sng">
                  <a:solidFill>
                    <a:srgbClr val="292929"/>
                  </a:solidFill>
                  <a:prstDash val="solid"/>
                  <a:round/>
                  <a:headEnd type="none" w="sm" len="sm"/>
                  <a:tailEnd type="none" w="sm" len="sm"/>
                </a:ln>
              </p:spPr>
            </p:cxnSp>
            <p:cxnSp>
              <p:nvCxnSpPr>
                <p:cNvPr id="637" name="Google Shape;637;p39"/>
                <p:cNvCxnSpPr/>
                <p:nvPr/>
              </p:nvCxnSpPr>
              <p:spPr>
                <a:xfrm>
                  <a:off x="-3213196" y="772866"/>
                  <a:ext cx="82203" cy="0"/>
                </a:xfrm>
                <a:prstGeom prst="straightConnector1">
                  <a:avLst/>
                </a:prstGeom>
                <a:noFill/>
                <a:ln w="9525" cap="flat" cmpd="sng">
                  <a:solidFill>
                    <a:srgbClr val="292929"/>
                  </a:solidFill>
                  <a:prstDash val="solid"/>
                  <a:round/>
                  <a:headEnd type="none" w="sm" len="sm"/>
                  <a:tailEnd type="none" w="sm" len="sm"/>
                </a:ln>
              </p:spPr>
            </p:cxnSp>
            <p:cxnSp>
              <p:nvCxnSpPr>
                <p:cNvPr id="638" name="Google Shape;638;p39"/>
                <p:cNvCxnSpPr/>
                <p:nvPr/>
              </p:nvCxnSpPr>
              <p:spPr>
                <a:xfrm>
                  <a:off x="-3213196" y="736926"/>
                  <a:ext cx="82203" cy="0"/>
                </a:xfrm>
                <a:prstGeom prst="straightConnector1">
                  <a:avLst/>
                </a:prstGeom>
                <a:noFill/>
                <a:ln w="9525" cap="flat" cmpd="sng">
                  <a:solidFill>
                    <a:srgbClr val="292929"/>
                  </a:solidFill>
                  <a:prstDash val="solid"/>
                  <a:round/>
                  <a:headEnd type="none" w="sm" len="sm"/>
                  <a:tailEnd type="none" w="sm" len="sm"/>
                </a:ln>
              </p:spPr>
            </p:cxnSp>
          </p:grpSp>
          <p:grpSp>
            <p:nvGrpSpPr>
              <p:cNvPr id="639" name="Google Shape;639;p39"/>
              <p:cNvGrpSpPr/>
              <p:nvPr/>
            </p:nvGrpSpPr>
            <p:grpSpPr>
              <a:xfrm flipH="1">
                <a:off x="-3310774" y="735854"/>
                <a:ext cx="88801" cy="72568"/>
                <a:chOff x="-2091059" y="1395403"/>
                <a:chExt cx="157316" cy="128558"/>
              </a:xfrm>
            </p:grpSpPr>
            <p:sp>
              <p:nvSpPr>
                <p:cNvPr id="640" name="Google Shape;640;p39"/>
                <p:cNvSpPr/>
                <p:nvPr/>
              </p:nvSpPr>
              <p:spPr>
                <a:xfrm>
                  <a:off x="-2051585" y="1436824"/>
                  <a:ext cx="117842" cy="45718"/>
                </a:xfrm>
                <a:prstGeom prst="rect">
                  <a:avLst/>
                </a:prstGeom>
                <a:solidFill>
                  <a:srgbClr val="4A7DB1"/>
                </a:solidFill>
                <a:ln>
                  <a:noFill/>
                </a:ln>
              </p:spPr>
              <p:txBody>
                <a:bodyPr spcFirstLastPara="1" wrap="square" lIns="0" tIns="0" rIns="0" bIns="0" anchor="ctr" anchorCtr="0">
                  <a:noAutofit/>
                </a:bodyPr>
                <a:lstStyle/>
                <a:p>
                  <a:pPr marL="0" marR="0" lvl="0" indent="0" algn="l" rtl="0">
                    <a:spcBef>
                      <a:spcPts val="0"/>
                    </a:spcBef>
                    <a:spcAft>
                      <a:spcPts val="0"/>
                    </a:spcAft>
                    <a:buNone/>
                  </a:pPr>
                  <a:endParaRPr sz="1000" b="1">
                    <a:solidFill>
                      <a:srgbClr val="211F26"/>
                    </a:solidFill>
                    <a:latin typeface="Calibri"/>
                    <a:ea typeface="Calibri"/>
                    <a:cs typeface="Calibri"/>
                    <a:sym typeface="Calibri"/>
                  </a:endParaRPr>
                </a:p>
              </p:txBody>
            </p:sp>
            <p:sp>
              <p:nvSpPr>
                <p:cNvPr id="641" name="Google Shape;641;p39"/>
                <p:cNvSpPr/>
                <p:nvPr/>
              </p:nvSpPr>
              <p:spPr>
                <a:xfrm flipH="1">
                  <a:off x="-2091059" y="1395403"/>
                  <a:ext cx="128558" cy="128558"/>
                </a:xfrm>
                <a:prstGeom prst="chevron">
                  <a:avLst>
                    <a:gd name="adj" fmla="val 47962"/>
                  </a:avLst>
                </a:prstGeom>
                <a:solidFill>
                  <a:srgbClr val="4A7DB1"/>
                </a:solidFill>
                <a:ln>
                  <a:noFill/>
                </a:ln>
              </p:spPr>
              <p:txBody>
                <a:bodyPr spcFirstLastPara="1" wrap="square" lIns="0" tIns="0" rIns="0" bIns="0" anchor="ctr" anchorCtr="0">
                  <a:noAutofit/>
                </a:bodyPr>
                <a:lstStyle/>
                <a:p>
                  <a:pPr marL="0" marR="0" lvl="0" indent="0" algn="l" rtl="0">
                    <a:spcBef>
                      <a:spcPts val="0"/>
                    </a:spcBef>
                    <a:spcAft>
                      <a:spcPts val="0"/>
                    </a:spcAft>
                    <a:buNone/>
                  </a:pPr>
                  <a:endParaRPr sz="1000" b="1">
                    <a:solidFill>
                      <a:srgbClr val="211F26"/>
                    </a:solidFill>
                    <a:latin typeface="Calibri"/>
                    <a:ea typeface="Calibri"/>
                    <a:cs typeface="Calibri"/>
                    <a:sym typeface="Calibri"/>
                  </a:endParaRPr>
                </a:p>
              </p:txBody>
            </p:sp>
          </p:grpSp>
        </p:grpSp>
        <p:grpSp>
          <p:nvGrpSpPr>
            <p:cNvPr id="642" name="Google Shape;642;p39"/>
            <p:cNvGrpSpPr/>
            <p:nvPr/>
          </p:nvGrpSpPr>
          <p:grpSpPr>
            <a:xfrm>
              <a:off x="-3558732" y="655360"/>
              <a:ext cx="137189" cy="108008"/>
              <a:chOff x="-3634116" y="700986"/>
              <a:chExt cx="182598" cy="143759"/>
            </a:xfrm>
          </p:grpSpPr>
          <p:grpSp>
            <p:nvGrpSpPr>
              <p:cNvPr id="643" name="Google Shape;643;p39"/>
              <p:cNvGrpSpPr/>
              <p:nvPr/>
            </p:nvGrpSpPr>
            <p:grpSpPr>
              <a:xfrm>
                <a:off x="-3634116" y="700986"/>
                <a:ext cx="182598" cy="143759"/>
                <a:chOff x="-3634116" y="700986"/>
                <a:chExt cx="182598" cy="143759"/>
              </a:xfrm>
            </p:grpSpPr>
            <p:cxnSp>
              <p:nvCxnSpPr>
                <p:cNvPr id="644" name="Google Shape;644;p39"/>
                <p:cNvCxnSpPr/>
                <p:nvPr/>
              </p:nvCxnSpPr>
              <p:spPr>
                <a:xfrm>
                  <a:off x="-3634116" y="700986"/>
                  <a:ext cx="182598" cy="0"/>
                </a:xfrm>
                <a:prstGeom prst="straightConnector1">
                  <a:avLst/>
                </a:prstGeom>
                <a:noFill/>
                <a:ln w="9525" cap="flat" cmpd="sng">
                  <a:solidFill>
                    <a:srgbClr val="292929"/>
                  </a:solidFill>
                  <a:prstDash val="solid"/>
                  <a:round/>
                  <a:headEnd type="none" w="sm" len="sm"/>
                  <a:tailEnd type="none" w="sm" len="sm"/>
                </a:ln>
              </p:spPr>
            </p:cxnSp>
            <p:cxnSp>
              <p:nvCxnSpPr>
                <p:cNvPr id="645" name="Google Shape;645;p39"/>
                <p:cNvCxnSpPr/>
                <p:nvPr/>
              </p:nvCxnSpPr>
              <p:spPr>
                <a:xfrm>
                  <a:off x="-3634116" y="844745"/>
                  <a:ext cx="182598" cy="0"/>
                </a:xfrm>
                <a:prstGeom prst="straightConnector1">
                  <a:avLst/>
                </a:prstGeom>
                <a:noFill/>
                <a:ln w="9525" cap="flat" cmpd="sng">
                  <a:solidFill>
                    <a:srgbClr val="292929"/>
                  </a:solidFill>
                  <a:prstDash val="solid"/>
                  <a:round/>
                  <a:headEnd type="none" w="sm" len="sm"/>
                  <a:tailEnd type="none" w="sm" len="sm"/>
                </a:ln>
              </p:spPr>
            </p:cxnSp>
            <p:cxnSp>
              <p:nvCxnSpPr>
                <p:cNvPr id="646" name="Google Shape;646;p39"/>
                <p:cNvCxnSpPr/>
                <p:nvPr/>
              </p:nvCxnSpPr>
              <p:spPr>
                <a:xfrm>
                  <a:off x="-3536469" y="808806"/>
                  <a:ext cx="82203" cy="0"/>
                </a:xfrm>
                <a:prstGeom prst="straightConnector1">
                  <a:avLst/>
                </a:prstGeom>
                <a:noFill/>
                <a:ln w="9525" cap="flat" cmpd="sng">
                  <a:solidFill>
                    <a:srgbClr val="292929"/>
                  </a:solidFill>
                  <a:prstDash val="solid"/>
                  <a:round/>
                  <a:headEnd type="none" w="sm" len="sm"/>
                  <a:tailEnd type="none" w="sm" len="sm"/>
                </a:ln>
              </p:spPr>
            </p:cxnSp>
            <p:cxnSp>
              <p:nvCxnSpPr>
                <p:cNvPr id="647" name="Google Shape;647;p39"/>
                <p:cNvCxnSpPr/>
                <p:nvPr/>
              </p:nvCxnSpPr>
              <p:spPr>
                <a:xfrm>
                  <a:off x="-3536469" y="772866"/>
                  <a:ext cx="82203" cy="0"/>
                </a:xfrm>
                <a:prstGeom prst="straightConnector1">
                  <a:avLst/>
                </a:prstGeom>
                <a:noFill/>
                <a:ln w="9525" cap="flat" cmpd="sng">
                  <a:solidFill>
                    <a:srgbClr val="292929"/>
                  </a:solidFill>
                  <a:prstDash val="solid"/>
                  <a:round/>
                  <a:headEnd type="none" w="sm" len="sm"/>
                  <a:tailEnd type="none" w="sm" len="sm"/>
                </a:ln>
              </p:spPr>
            </p:cxnSp>
            <p:cxnSp>
              <p:nvCxnSpPr>
                <p:cNvPr id="648" name="Google Shape;648;p39"/>
                <p:cNvCxnSpPr/>
                <p:nvPr/>
              </p:nvCxnSpPr>
              <p:spPr>
                <a:xfrm>
                  <a:off x="-3536469" y="736926"/>
                  <a:ext cx="82203" cy="0"/>
                </a:xfrm>
                <a:prstGeom prst="straightConnector1">
                  <a:avLst/>
                </a:prstGeom>
                <a:noFill/>
                <a:ln w="9525" cap="flat" cmpd="sng">
                  <a:solidFill>
                    <a:srgbClr val="292929"/>
                  </a:solidFill>
                  <a:prstDash val="solid"/>
                  <a:round/>
                  <a:headEnd type="none" w="sm" len="sm"/>
                  <a:tailEnd type="none" w="sm" len="sm"/>
                </a:ln>
              </p:spPr>
            </p:cxnSp>
          </p:grpSp>
          <p:grpSp>
            <p:nvGrpSpPr>
              <p:cNvPr id="649" name="Google Shape;649;p39"/>
              <p:cNvGrpSpPr/>
              <p:nvPr/>
            </p:nvGrpSpPr>
            <p:grpSpPr>
              <a:xfrm>
                <a:off x="-3634047" y="735854"/>
                <a:ext cx="88801" cy="72568"/>
                <a:chOff x="-2091059" y="1395403"/>
                <a:chExt cx="157316" cy="128558"/>
              </a:xfrm>
            </p:grpSpPr>
            <p:sp>
              <p:nvSpPr>
                <p:cNvPr id="650" name="Google Shape;650;p39"/>
                <p:cNvSpPr/>
                <p:nvPr/>
              </p:nvSpPr>
              <p:spPr>
                <a:xfrm>
                  <a:off x="-2051585" y="1436824"/>
                  <a:ext cx="117842" cy="45718"/>
                </a:xfrm>
                <a:prstGeom prst="rect">
                  <a:avLst/>
                </a:prstGeom>
                <a:solidFill>
                  <a:srgbClr val="4A7DB1"/>
                </a:solidFill>
                <a:ln>
                  <a:noFill/>
                </a:ln>
              </p:spPr>
              <p:txBody>
                <a:bodyPr spcFirstLastPara="1" wrap="square" lIns="0" tIns="0" rIns="0" bIns="0" anchor="ctr" anchorCtr="0">
                  <a:noAutofit/>
                </a:bodyPr>
                <a:lstStyle/>
                <a:p>
                  <a:pPr marL="0" marR="0" lvl="0" indent="0" algn="l" rtl="0">
                    <a:spcBef>
                      <a:spcPts val="0"/>
                    </a:spcBef>
                    <a:spcAft>
                      <a:spcPts val="0"/>
                    </a:spcAft>
                    <a:buNone/>
                  </a:pPr>
                  <a:endParaRPr sz="1000" b="1">
                    <a:solidFill>
                      <a:srgbClr val="211F26"/>
                    </a:solidFill>
                    <a:latin typeface="Calibri"/>
                    <a:ea typeface="Calibri"/>
                    <a:cs typeface="Calibri"/>
                    <a:sym typeface="Calibri"/>
                  </a:endParaRPr>
                </a:p>
              </p:txBody>
            </p:sp>
            <p:sp>
              <p:nvSpPr>
                <p:cNvPr id="651" name="Google Shape;651;p39"/>
                <p:cNvSpPr/>
                <p:nvPr/>
              </p:nvSpPr>
              <p:spPr>
                <a:xfrm flipH="1">
                  <a:off x="-2091059" y="1395403"/>
                  <a:ext cx="128558" cy="128558"/>
                </a:xfrm>
                <a:prstGeom prst="chevron">
                  <a:avLst>
                    <a:gd name="adj" fmla="val 47962"/>
                  </a:avLst>
                </a:prstGeom>
                <a:solidFill>
                  <a:srgbClr val="4A7DB1"/>
                </a:solidFill>
                <a:ln>
                  <a:noFill/>
                </a:ln>
              </p:spPr>
              <p:txBody>
                <a:bodyPr spcFirstLastPara="1" wrap="square" lIns="0" tIns="0" rIns="0" bIns="0" anchor="ctr" anchorCtr="0">
                  <a:noAutofit/>
                </a:bodyPr>
                <a:lstStyle/>
                <a:p>
                  <a:pPr marL="0" marR="0" lvl="0" indent="0" algn="l" rtl="0">
                    <a:spcBef>
                      <a:spcPts val="0"/>
                    </a:spcBef>
                    <a:spcAft>
                      <a:spcPts val="0"/>
                    </a:spcAft>
                    <a:buNone/>
                  </a:pPr>
                  <a:endParaRPr sz="1000" b="1">
                    <a:solidFill>
                      <a:srgbClr val="211F26"/>
                    </a:solidFill>
                    <a:latin typeface="Calibri"/>
                    <a:ea typeface="Calibri"/>
                    <a:cs typeface="Calibri"/>
                    <a:sym typeface="Calibri"/>
                  </a:endParaRPr>
                </a:p>
              </p:txBody>
            </p:sp>
          </p:grpSp>
        </p:grpSp>
        <p:cxnSp>
          <p:nvCxnSpPr>
            <p:cNvPr id="652" name="Google Shape;652;p39"/>
            <p:cNvCxnSpPr/>
            <p:nvPr/>
          </p:nvCxnSpPr>
          <p:spPr>
            <a:xfrm rot="10800000" flipH="1">
              <a:off x="-3416243" y="507591"/>
              <a:ext cx="541275" cy="141564"/>
            </a:xfrm>
            <a:prstGeom prst="straightConnector1">
              <a:avLst/>
            </a:prstGeom>
            <a:noFill/>
            <a:ln w="19050" cap="rnd" cmpd="sng">
              <a:solidFill>
                <a:srgbClr val="0070C0"/>
              </a:solidFill>
              <a:prstDash val="solid"/>
              <a:round/>
              <a:headEnd type="oval" w="med" len="med"/>
              <a:tailEnd type="none" w="sm" len="sm"/>
            </a:ln>
          </p:spPr>
        </p:cxnSp>
        <p:cxnSp>
          <p:nvCxnSpPr>
            <p:cNvPr id="653" name="Google Shape;653;p39"/>
            <p:cNvCxnSpPr/>
            <p:nvPr/>
          </p:nvCxnSpPr>
          <p:spPr>
            <a:xfrm>
              <a:off x="-3178915" y="649155"/>
              <a:ext cx="299783" cy="179037"/>
            </a:xfrm>
            <a:prstGeom prst="straightConnector1">
              <a:avLst/>
            </a:prstGeom>
            <a:noFill/>
            <a:ln w="19050" cap="rnd" cmpd="sng">
              <a:solidFill>
                <a:srgbClr val="0070C0"/>
              </a:solidFill>
              <a:prstDash val="solid"/>
              <a:round/>
              <a:headEnd type="oval" w="med" len="med"/>
              <a:tailEnd type="none" w="sm" len="sm"/>
            </a:ln>
          </p:spPr>
        </p:cxnSp>
        <p:grpSp>
          <p:nvGrpSpPr>
            <p:cNvPr id="654" name="Google Shape;654;p39"/>
            <p:cNvGrpSpPr/>
            <p:nvPr/>
          </p:nvGrpSpPr>
          <p:grpSpPr>
            <a:xfrm>
              <a:off x="-2881745" y="392342"/>
              <a:ext cx="268738" cy="248381"/>
              <a:chOff x="-2721817" y="347336"/>
              <a:chExt cx="432805" cy="400021"/>
            </a:xfrm>
          </p:grpSpPr>
          <p:sp>
            <p:nvSpPr>
              <p:cNvPr id="655" name="Google Shape;655;p39"/>
              <p:cNvSpPr/>
              <p:nvPr/>
            </p:nvSpPr>
            <p:spPr>
              <a:xfrm>
                <a:off x="-2721817" y="347336"/>
                <a:ext cx="432805" cy="400021"/>
              </a:xfrm>
              <a:prstGeom prst="rect">
                <a:avLst/>
              </a:prstGeom>
              <a:solidFill>
                <a:schemeClr val="lt1"/>
              </a:solidFill>
              <a:ln w="9525" cap="flat" cmpd="sng">
                <a:solidFill>
                  <a:srgbClr val="BFBFBF"/>
                </a:solidFill>
                <a:prstDash val="solid"/>
                <a:miter lim="800000"/>
                <a:headEnd type="none" w="sm" len="sm"/>
                <a:tailEnd type="none" w="sm" len="sm"/>
              </a:ln>
            </p:spPr>
            <p:txBody>
              <a:bodyPr spcFirstLastPara="1" wrap="square" lIns="0" tIns="0" rIns="0" bIns="0" anchor="ctr" anchorCtr="0">
                <a:noAutofit/>
              </a:bodyPr>
              <a:lstStyle/>
              <a:p>
                <a:pPr marL="0" marR="0" lvl="0" indent="0" algn="ctr" rtl="0">
                  <a:spcBef>
                    <a:spcPts val="0"/>
                  </a:spcBef>
                  <a:spcAft>
                    <a:spcPts val="0"/>
                  </a:spcAft>
                  <a:buNone/>
                </a:pPr>
                <a:endParaRPr sz="1050" b="0">
                  <a:solidFill>
                    <a:srgbClr val="211F26"/>
                  </a:solidFill>
                  <a:latin typeface="Calibri"/>
                  <a:ea typeface="Calibri"/>
                  <a:cs typeface="Calibri"/>
                  <a:sym typeface="Calibri"/>
                </a:endParaRPr>
              </a:p>
            </p:txBody>
          </p:sp>
          <p:grpSp>
            <p:nvGrpSpPr>
              <p:cNvPr id="656" name="Google Shape;656;p39"/>
              <p:cNvGrpSpPr/>
              <p:nvPr/>
            </p:nvGrpSpPr>
            <p:grpSpPr>
              <a:xfrm>
                <a:off x="-2652453" y="431583"/>
                <a:ext cx="294076" cy="231526"/>
                <a:chOff x="-3634116" y="700986"/>
                <a:chExt cx="182598" cy="143759"/>
              </a:xfrm>
            </p:grpSpPr>
            <p:grpSp>
              <p:nvGrpSpPr>
                <p:cNvPr id="657" name="Google Shape;657;p39"/>
                <p:cNvGrpSpPr/>
                <p:nvPr/>
              </p:nvGrpSpPr>
              <p:grpSpPr>
                <a:xfrm>
                  <a:off x="-3634116" y="700986"/>
                  <a:ext cx="182598" cy="143759"/>
                  <a:chOff x="-3634116" y="700986"/>
                  <a:chExt cx="182598" cy="143759"/>
                </a:xfrm>
              </p:grpSpPr>
              <p:cxnSp>
                <p:nvCxnSpPr>
                  <p:cNvPr id="658" name="Google Shape;658;p39"/>
                  <p:cNvCxnSpPr/>
                  <p:nvPr/>
                </p:nvCxnSpPr>
                <p:spPr>
                  <a:xfrm>
                    <a:off x="-3634116" y="700986"/>
                    <a:ext cx="182598" cy="0"/>
                  </a:xfrm>
                  <a:prstGeom prst="straightConnector1">
                    <a:avLst/>
                  </a:prstGeom>
                  <a:noFill/>
                  <a:ln w="19050" cap="flat" cmpd="sng">
                    <a:solidFill>
                      <a:srgbClr val="292929"/>
                    </a:solidFill>
                    <a:prstDash val="solid"/>
                    <a:round/>
                    <a:headEnd type="none" w="sm" len="sm"/>
                    <a:tailEnd type="none" w="sm" len="sm"/>
                  </a:ln>
                </p:spPr>
              </p:cxnSp>
              <p:cxnSp>
                <p:nvCxnSpPr>
                  <p:cNvPr id="659" name="Google Shape;659;p39"/>
                  <p:cNvCxnSpPr/>
                  <p:nvPr/>
                </p:nvCxnSpPr>
                <p:spPr>
                  <a:xfrm>
                    <a:off x="-3634116" y="844745"/>
                    <a:ext cx="182598" cy="0"/>
                  </a:xfrm>
                  <a:prstGeom prst="straightConnector1">
                    <a:avLst/>
                  </a:prstGeom>
                  <a:noFill/>
                  <a:ln w="19050" cap="flat" cmpd="sng">
                    <a:solidFill>
                      <a:srgbClr val="292929"/>
                    </a:solidFill>
                    <a:prstDash val="solid"/>
                    <a:round/>
                    <a:headEnd type="none" w="sm" len="sm"/>
                    <a:tailEnd type="none" w="sm" len="sm"/>
                  </a:ln>
                </p:spPr>
              </p:cxnSp>
              <p:cxnSp>
                <p:nvCxnSpPr>
                  <p:cNvPr id="660" name="Google Shape;660;p39"/>
                  <p:cNvCxnSpPr/>
                  <p:nvPr/>
                </p:nvCxnSpPr>
                <p:spPr>
                  <a:xfrm>
                    <a:off x="-3536469" y="808806"/>
                    <a:ext cx="82203" cy="0"/>
                  </a:xfrm>
                  <a:prstGeom prst="straightConnector1">
                    <a:avLst/>
                  </a:prstGeom>
                  <a:noFill/>
                  <a:ln w="19050" cap="flat" cmpd="sng">
                    <a:solidFill>
                      <a:srgbClr val="292929"/>
                    </a:solidFill>
                    <a:prstDash val="solid"/>
                    <a:round/>
                    <a:headEnd type="none" w="sm" len="sm"/>
                    <a:tailEnd type="none" w="sm" len="sm"/>
                  </a:ln>
                </p:spPr>
              </p:cxnSp>
              <p:cxnSp>
                <p:nvCxnSpPr>
                  <p:cNvPr id="661" name="Google Shape;661;p39"/>
                  <p:cNvCxnSpPr/>
                  <p:nvPr/>
                </p:nvCxnSpPr>
                <p:spPr>
                  <a:xfrm>
                    <a:off x="-3536469" y="772866"/>
                    <a:ext cx="82203" cy="0"/>
                  </a:xfrm>
                  <a:prstGeom prst="straightConnector1">
                    <a:avLst/>
                  </a:prstGeom>
                  <a:noFill/>
                  <a:ln w="19050" cap="flat" cmpd="sng">
                    <a:solidFill>
                      <a:srgbClr val="292929"/>
                    </a:solidFill>
                    <a:prstDash val="solid"/>
                    <a:round/>
                    <a:headEnd type="none" w="sm" len="sm"/>
                    <a:tailEnd type="none" w="sm" len="sm"/>
                  </a:ln>
                </p:spPr>
              </p:cxnSp>
              <p:cxnSp>
                <p:nvCxnSpPr>
                  <p:cNvPr id="662" name="Google Shape;662;p39"/>
                  <p:cNvCxnSpPr/>
                  <p:nvPr/>
                </p:nvCxnSpPr>
                <p:spPr>
                  <a:xfrm>
                    <a:off x="-3536469" y="736926"/>
                    <a:ext cx="82203" cy="0"/>
                  </a:xfrm>
                  <a:prstGeom prst="straightConnector1">
                    <a:avLst/>
                  </a:prstGeom>
                  <a:noFill/>
                  <a:ln w="19050" cap="flat" cmpd="sng">
                    <a:solidFill>
                      <a:srgbClr val="292929"/>
                    </a:solidFill>
                    <a:prstDash val="solid"/>
                    <a:round/>
                    <a:headEnd type="none" w="sm" len="sm"/>
                    <a:tailEnd type="none" w="sm" len="sm"/>
                  </a:ln>
                </p:spPr>
              </p:cxnSp>
            </p:grpSp>
            <p:grpSp>
              <p:nvGrpSpPr>
                <p:cNvPr id="663" name="Google Shape;663;p39"/>
                <p:cNvGrpSpPr/>
                <p:nvPr/>
              </p:nvGrpSpPr>
              <p:grpSpPr>
                <a:xfrm>
                  <a:off x="-3634047" y="735854"/>
                  <a:ext cx="88801" cy="72568"/>
                  <a:chOff x="-2091059" y="1395403"/>
                  <a:chExt cx="157316" cy="128558"/>
                </a:xfrm>
              </p:grpSpPr>
              <p:sp>
                <p:nvSpPr>
                  <p:cNvPr id="664" name="Google Shape;664;p39"/>
                  <p:cNvSpPr/>
                  <p:nvPr/>
                </p:nvSpPr>
                <p:spPr>
                  <a:xfrm>
                    <a:off x="-2051585" y="1436824"/>
                    <a:ext cx="117842" cy="45718"/>
                  </a:xfrm>
                  <a:prstGeom prst="rect">
                    <a:avLst/>
                  </a:prstGeom>
                  <a:solidFill>
                    <a:srgbClr val="4A7DB1"/>
                  </a:solidFill>
                  <a:ln>
                    <a:noFill/>
                  </a:ln>
                </p:spPr>
                <p:txBody>
                  <a:bodyPr spcFirstLastPara="1" wrap="square" lIns="0" tIns="0" rIns="0" bIns="0" anchor="ctr" anchorCtr="0">
                    <a:noAutofit/>
                  </a:bodyPr>
                  <a:lstStyle/>
                  <a:p>
                    <a:pPr marL="0" marR="0" lvl="0" indent="0" algn="l" rtl="0">
                      <a:spcBef>
                        <a:spcPts val="0"/>
                      </a:spcBef>
                      <a:spcAft>
                        <a:spcPts val="0"/>
                      </a:spcAft>
                      <a:buNone/>
                    </a:pPr>
                    <a:endParaRPr sz="1000" b="1">
                      <a:solidFill>
                        <a:srgbClr val="211F26"/>
                      </a:solidFill>
                      <a:latin typeface="Calibri"/>
                      <a:ea typeface="Calibri"/>
                      <a:cs typeface="Calibri"/>
                      <a:sym typeface="Calibri"/>
                    </a:endParaRPr>
                  </a:p>
                </p:txBody>
              </p:sp>
              <p:sp>
                <p:nvSpPr>
                  <p:cNvPr id="665" name="Google Shape;665;p39"/>
                  <p:cNvSpPr/>
                  <p:nvPr/>
                </p:nvSpPr>
                <p:spPr>
                  <a:xfrm flipH="1">
                    <a:off x="-2091059" y="1395403"/>
                    <a:ext cx="128558" cy="128558"/>
                  </a:xfrm>
                  <a:prstGeom prst="chevron">
                    <a:avLst>
                      <a:gd name="adj" fmla="val 47962"/>
                    </a:avLst>
                  </a:prstGeom>
                  <a:solidFill>
                    <a:srgbClr val="4A7DB1"/>
                  </a:solidFill>
                  <a:ln>
                    <a:noFill/>
                  </a:ln>
                </p:spPr>
                <p:txBody>
                  <a:bodyPr spcFirstLastPara="1" wrap="square" lIns="0" tIns="0" rIns="0" bIns="0" anchor="ctr" anchorCtr="0">
                    <a:noAutofit/>
                  </a:bodyPr>
                  <a:lstStyle/>
                  <a:p>
                    <a:pPr marL="0" marR="0" lvl="0" indent="0" algn="l" rtl="0">
                      <a:spcBef>
                        <a:spcPts val="0"/>
                      </a:spcBef>
                      <a:spcAft>
                        <a:spcPts val="0"/>
                      </a:spcAft>
                      <a:buNone/>
                    </a:pPr>
                    <a:endParaRPr sz="1000" b="1">
                      <a:solidFill>
                        <a:srgbClr val="211F26"/>
                      </a:solidFill>
                      <a:latin typeface="Calibri"/>
                      <a:ea typeface="Calibri"/>
                      <a:cs typeface="Calibri"/>
                      <a:sym typeface="Calibri"/>
                    </a:endParaRPr>
                  </a:p>
                </p:txBody>
              </p:sp>
            </p:grpSp>
          </p:grpSp>
        </p:grpSp>
        <p:grpSp>
          <p:nvGrpSpPr>
            <p:cNvPr id="666" name="Google Shape;666;p39"/>
            <p:cNvGrpSpPr/>
            <p:nvPr/>
          </p:nvGrpSpPr>
          <p:grpSpPr>
            <a:xfrm>
              <a:off x="-2881745" y="701339"/>
              <a:ext cx="268738" cy="248381"/>
              <a:chOff x="-2721817" y="782525"/>
              <a:chExt cx="432805" cy="400021"/>
            </a:xfrm>
          </p:grpSpPr>
          <p:sp>
            <p:nvSpPr>
              <p:cNvPr id="667" name="Google Shape;667;p39"/>
              <p:cNvSpPr/>
              <p:nvPr/>
            </p:nvSpPr>
            <p:spPr>
              <a:xfrm>
                <a:off x="-2721817" y="782525"/>
                <a:ext cx="432805" cy="400021"/>
              </a:xfrm>
              <a:prstGeom prst="rect">
                <a:avLst/>
              </a:prstGeom>
              <a:solidFill>
                <a:schemeClr val="lt1"/>
              </a:solidFill>
              <a:ln w="9525" cap="flat" cmpd="sng">
                <a:solidFill>
                  <a:srgbClr val="BFBFBF"/>
                </a:solidFill>
                <a:prstDash val="solid"/>
                <a:miter lim="800000"/>
                <a:headEnd type="none" w="sm" len="sm"/>
                <a:tailEnd type="none" w="sm" len="sm"/>
              </a:ln>
            </p:spPr>
            <p:txBody>
              <a:bodyPr spcFirstLastPara="1" wrap="square" lIns="0" tIns="0" rIns="0" bIns="0" anchor="ctr" anchorCtr="0">
                <a:noAutofit/>
              </a:bodyPr>
              <a:lstStyle/>
              <a:p>
                <a:pPr marL="0" marR="0" lvl="0" indent="0" algn="ctr" rtl="0">
                  <a:spcBef>
                    <a:spcPts val="0"/>
                  </a:spcBef>
                  <a:spcAft>
                    <a:spcPts val="0"/>
                  </a:spcAft>
                  <a:buNone/>
                </a:pPr>
                <a:endParaRPr sz="1050" b="0">
                  <a:solidFill>
                    <a:srgbClr val="211F26"/>
                  </a:solidFill>
                  <a:latin typeface="Calibri"/>
                  <a:ea typeface="Calibri"/>
                  <a:cs typeface="Calibri"/>
                  <a:sym typeface="Calibri"/>
                </a:endParaRPr>
              </a:p>
            </p:txBody>
          </p:sp>
          <p:grpSp>
            <p:nvGrpSpPr>
              <p:cNvPr id="668" name="Google Shape;668;p39"/>
              <p:cNvGrpSpPr/>
              <p:nvPr/>
            </p:nvGrpSpPr>
            <p:grpSpPr>
              <a:xfrm>
                <a:off x="-2652453" y="866772"/>
                <a:ext cx="294076" cy="231526"/>
                <a:chOff x="-3310843" y="700986"/>
                <a:chExt cx="182598" cy="143759"/>
              </a:xfrm>
            </p:grpSpPr>
            <p:grpSp>
              <p:nvGrpSpPr>
                <p:cNvPr id="669" name="Google Shape;669;p39"/>
                <p:cNvGrpSpPr/>
                <p:nvPr/>
              </p:nvGrpSpPr>
              <p:grpSpPr>
                <a:xfrm>
                  <a:off x="-3310843" y="700986"/>
                  <a:ext cx="182598" cy="143759"/>
                  <a:chOff x="-3310843" y="700986"/>
                  <a:chExt cx="182598" cy="143759"/>
                </a:xfrm>
              </p:grpSpPr>
              <p:cxnSp>
                <p:nvCxnSpPr>
                  <p:cNvPr id="670" name="Google Shape;670;p39"/>
                  <p:cNvCxnSpPr/>
                  <p:nvPr/>
                </p:nvCxnSpPr>
                <p:spPr>
                  <a:xfrm>
                    <a:off x="-3310843" y="700986"/>
                    <a:ext cx="182598" cy="0"/>
                  </a:xfrm>
                  <a:prstGeom prst="straightConnector1">
                    <a:avLst/>
                  </a:prstGeom>
                  <a:noFill/>
                  <a:ln w="19050" cap="flat" cmpd="sng">
                    <a:solidFill>
                      <a:srgbClr val="292929"/>
                    </a:solidFill>
                    <a:prstDash val="solid"/>
                    <a:round/>
                    <a:headEnd type="none" w="sm" len="sm"/>
                    <a:tailEnd type="none" w="sm" len="sm"/>
                  </a:ln>
                </p:spPr>
              </p:cxnSp>
              <p:cxnSp>
                <p:nvCxnSpPr>
                  <p:cNvPr id="671" name="Google Shape;671;p39"/>
                  <p:cNvCxnSpPr/>
                  <p:nvPr/>
                </p:nvCxnSpPr>
                <p:spPr>
                  <a:xfrm>
                    <a:off x="-3310843" y="844745"/>
                    <a:ext cx="182598" cy="0"/>
                  </a:xfrm>
                  <a:prstGeom prst="straightConnector1">
                    <a:avLst/>
                  </a:prstGeom>
                  <a:noFill/>
                  <a:ln w="19050" cap="flat" cmpd="sng">
                    <a:solidFill>
                      <a:srgbClr val="292929"/>
                    </a:solidFill>
                    <a:prstDash val="solid"/>
                    <a:round/>
                    <a:headEnd type="none" w="sm" len="sm"/>
                    <a:tailEnd type="none" w="sm" len="sm"/>
                  </a:ln>
                </p:spPr>
              </p:cxnSp>
              <p:cxnSp>
                <p:nvCxnSpPr>
                  <p:cNvPr id="672" name="Google Shape;672;p39"/>
                  <p:cNvCxnSpPr/>
                  <p:nvPr/>
                </p:nvCxnSpPr>
                <p:spPr>
                  <a:xfrm>
                    <a:off x="-3213196" y="808806"/>
                    <a:ext cx="82203" cy="0"/>
                  </a:xfrm>
                  <a:prstGeom prst="straightConnector1">
                    <a:avLst/>
                  </a:prstGeom>
                  <a:noFill/>
                  <a:ln w="19050" cap="flat" cmpd="sng">
                    <a:solidFill>
                      <a:srgbClr val="292929"/>
                    </a:solidFill>
                    <a:prstDash val="solid"/>
                    <a:round/>
                    <a:headEnd type="none" w="sm" len="sm"/>
                    <a:tailEnd type="none" w="sm" len="sm"/>
                  </a:ln>
                </p:spPr>
              </p:cxnSp>
              <p:cxnSp>
                <p:nvCxnSpPr>
                  <p:cNvPr id="673" name="Google Shape;673;p39"/>
                  <p:cNvCxnSpPr/>
                  <p:nvPr/>
                </p:nvCxnSpPr>
                <p:spPr>
                  <a:xfrm>
                    <a:off x="-3213196" y="772866"/>
                    <a:ext cx="82203" cy="0"/>
                  </a:xfrm>
                  <a:prstGeom prst="straightConnector1">
                    <a:avLst/>
                  </a:prstGeom>
                  <a:noFill/>
                  <a:ln w="19050" cap="flat" cmpd="sng">
                    <a:solidFill>
                      <a:srgbClr val="292929"/>
                    </a:solidFill>
                    <a:prstDash val="solid"/>
                    <a:round/>
                    <a:headEnd type="none" w="sm" len="sm"/>
                    <a:tailEnd type="none" w="sm" len="sm"/>
                  </a:ln>
                </p:spPr>
              </p:cxnSp>
              <p:cxnSp>
                <p:nvCxnSpPr>
                  <p:cNvPr id="674" name="Google Shape;674;p39"/>
                  <p:cNvCxnSpPr/>
                  <p:nvPr/>
                </p:nvCxnSpPr>
                <p:spPr>
                  <a:xfrm>
                    <a:off x="-3213196" y="736926"/>
                    <a:ext cx="82203" cy="0"/>
                  </a:xfrm>
                  <a:prstGeom prst="straightConnector1">
                    <a:avLst/>
                  </a:prstGeom>
                  <a:noFill/>
                  <a:ln w="19050" cap="flat" cmpd="sng">
                    <a:solidFill>
                      <a:srgbClr val="292929"/>
                    </a:solidFill>
                    <a:prstDash val="solid"/>
                    <a:round/>
                    <a:headEnd type="none" w="sm" len="sm"/>
                    <a:tailEnd type="none" w="sm" len="sm"/>
                  </a:ln>
                </p:spPr>
              </p:cxnSp>
            </p:grpSp>
            <p:grpSp>
              <p:nvGrpSpPr>
                <p:cNvPr id="675" name="Google Shape;675;p39"/>
                <p:cNvGrpSpPr/>
                <p:nvPr/>
              </p:nvGrpSpPr>
              <p:grpSpPr>
                <a:xfrm flipH="1">
                  <a:off x="-3310774" y="735854"/>
                  <a:ext cx="88801" cy="72568"/>
                  <a:chOff x="-2091059" y="1395403"/>
                  <a:chExt cx="157316" cy="128558"/>
                </a:xfrm>
              </p:grpSpPr>
              <p:sp>
                <p:nvSpPr>
                  <p:cNvPr id="676" name="Google Shape;676;p39"/>
                  <p:cNvSpPr/>
                  <p:nvPr/>
                </p:nvSpPr>
                <p:spPr>
                  <a:xfrm>
                    <a:off x="-2051585" y="1436824"/>
                    <a:ext cx="117842" cy="45718"/>
                  </a:xfrm>
                  <a:prstGeom prst="rect">
                    <a:avLst/>
                  </a:prstGeom>
                  <a:solidFill>
                    <a:srgbClr val="4A7DB1"/>
                  </a:solidFill>
                  <a:ln>
                    <a:noFill/>
                  </a:ln>
                </p:spPr>
                <p:txBody>
                  <a:bodyPr spcFirstLastPara="1" wrap="square" lIns="0" tIns="0" rIns="0" bIns="0" anchor="ctr" anchorCtr="0">
                    <a:noAutofit/>
                  </a:bodyPr>
                  <a:lstStyle/>
                  <a:p>
                    <a:pPr marL="0" marR="0" lvl="0" indent="0" algn="l" rtl="0">
                      <a:spcBef>
                        <a:spcPts val="0"/>
                      </a:spcBef>
                      <a:spcAft>
                        <a:spcPts val="0"/>
                      </a:spcAft>
                      <a:buNone/>
                    </a:pPr>
                    <a:endParaRPr sz="1000" b="1">
                      <a:solidFill>
                        <a:srgbClr val="211F26"/>
                      </a:solidFill>
                      <a:latin typeface="Calibri"/>
                      <a:ea typeface="Calibri"/>
                      <a:cs typeface="Calibri"/>
                      <a:sym typeface="Calibri"/>
                    </a:endParaRPr>
                  </a:p>
                </p:txBody>
              </p:sp>
              <p:sp>
                <p:nvSpPr>
                  <p:cNvPr id="677" name="Google Shape;677;p39"/>
                  <p:cNvSpPr/>
                  <p:nvPr/>
                </p:nvSpPr>
                <p:spPr>
                  <a:xfrm flipH="1">
                    <a:off x="-2091059" y="1395403"/>
                    <a:ext cx="128558" cy="128558"/>
                  </a:xfrm>
                  <a:prstGeom prst="chevron">
                    <a:avLst>
                      <a:gd name="adj" fmla="val 47962"/>
                    </a:avLst>
                  </a:prstGeom>
                  <a:solidFill>
                    <a:srgbClr val="4A7DB1"/>
                  </a:solidFill>
                  <a:ln>
                    <a:noFill/>
                  </a:ln>
                </p:spPr>
                <p:txBody>
                  <a:bodyPr spcFirstLastPara="1" wrap="square" lIns="0" tIns="0" rIns="0" bIns="0" anchor="ctr" anchorCtr="0">
                    <a:noAutofit/>
                  </a:bodyPr>
                  <a:lstStyle/>
                  <a:p>
                    <a:pPr marL="0" marR="0" lvl="0" indent="0" algn="l" rtl="0">
                      <a:spcBef>
                        <a:spcPts val="0"/>
                      </a:spcBef>
                      <a:spcAft>
                        <a:spcPts val="0"/>
                      </a:spcAft>
                      <a:buNone/>
                    </a:pPr>
                    <a:endParaRPr sz="1000" b="1">
                      <a:solidFill>
                        <a:srgbClr val="211F26"/>
                      </a:solidFill>
                      <a:latin typeface="Calibri"/>
                      <a:ea typeface="Calibri"/>
                      <a:cs typeface="Calibri"/>
                      <a:sym typeface="Calibri"/>
                    </a:endParaRPr>
                  </a:p>
                </p:txBody>
              </p:sp>
            </p:grpSp>
          </p:grpSp>
        </p:grpSp>
        <p:sp>
          <p:nvSpPr>
            <p:cNvPr id="678" name="Google Shape;678;p39"/>
            <p:cNvSpPr/>
            <p:nvPr/>
          </p:nvSpPr>
          <p:spPr>
            <a:xfrm>
              <a:off x="-2524885" y="444350"/>
              <a:ext cx="2052000" cy="148810"/>
            </a:xfrm>
            <a:prstGeom prst="rect">
              <a:avLst/>
            </a:prstGeom>
            <a:noFill/>
            <a:ln>
              <a:noFill/>
            </a:ln>
          </p:spPr>
          <p:txBody>
            <a:bodyPr spcFirstLastPara="1" wrap="square" lIns="0" tIns="0" rIns="0" bIns="0" anchor="ctr" anchorCtr="0">
              <a:noAutofit/>
            </a:bodyPr>
            <a:lstStyle/>
            <a:p>
              <a:pPr marL="0" marR="0" lvl="0" indent="0" algn="l" rtl="0">
                <a:lnSpc>
                  <a:spcPct val="90000"/>
                </a:lnSpc>
                <a:spcBef>
                  <a:spcPts val="0"/>
                </a:spcBef>
                <a:spcAft>
                  <a:spcPts val="0"/>
                </a:spcAft>
                <a:buClr>
                  <a:srgbClr val="211F26"/>
                </a:buClr>
                <a:buSzPts val="1200"/>
                <a:buFont typeface="Calibri"/>
                <a:buNone/>
              </a:pPr>
              <a:r>
                <a:rPr lang="nl-NL" sz="1200" b="0" i="0" u="none" strike="noStrike" cap="none">
                  <a:solidFill>
                    <a:srgbClr val="211F26"/>
                  </a:solidFill>
                  <a:latin typeface="Calibri"/>
                  <a:ea typeface="Calibri"/>
                  <a:cs typeface="Calibri"/>
                  <a:sym typeface="Calibri"/>
                </a:rPr>
                <a:t>Inspringniveau verkleinen</a:t>
              </a:r>
              <a:endParaRPr/>
            </a:p>
          </p:txBody>
        </p:sp>
        <p:sp>
          <p:nvSpPr>
            <p:cNvPr id="679" name="Google Shape;679;p39"/>
            <p:cNvSpPr/>
            <p:nvPr/>
          </p:nvSpPr>
          <p:spPr>
            <a:xfrm>
              <a:off x="-2524885" y="751733"/>
              <a:ext cx="2052000" cy="140063"/>
            </a:xfrm>
            <a:prstGeom prst="rect">
              <a:avLst/>
            </a:prstGeom>
            <a:noFill/>
            <a:ln>
              <a:noFill/>
            </a:ln>
          </p:spPr>
          <p:txBody>
            <a:bodyPr spcFirstLastPara="1" wrap="square" lIns="0" tIns="0" rIns="0" bIns="0" anchor="ctr" anchorCtr="0">
              <a:noAutofit/>
            </a:bodyPr>
            <a:lstStyle/>
            <a:p>
              <a:pPr marL="0" marR="0" lvl="0" indent="0" algn="l" rtl="0">
                <a:lnSpc>
                  <a:spcPct val="90000"/>
                </a:lnSpc>
                <a:spcBef>
                  <a:spcPts val="0"/>
                </a:spcBef>
                <a:spcAft>
                  <a:spcPts val="0"/>
                </a:spcAft>
                <a:buClr>
                  <a:srgbClr val="211F26"/>
                </a:buClr>
                <a:buSzPts val="1200"/>
                <a:buFont typeface="Calibri"/>
                <a:buNone/>
              </a:pPr>
              <a:r>
                <a:rPr lang="nl-NL" sz="1200" b="0" i="0" u="none" strike="noStrike" cap="none">
                  <a:solidFill>
                    <a:srgbClr val="211F26"/>
                  </a:solidFill>
                  <a:latin typeface="Calibri"/>
                  <a:ea typeface="Calibri"/>
                  <a:cs typeface="Calibri"/>
                  <a:sym typeface="Calibri"/>
                </a:rPr>
                <a:t>Inspringniveau vergroten</a:t>
              </a:r>
              <a:endParaRPr/>
            </a:p>
          </p:txBody>
        </p:sp>
        <p:sp>
          <p:nvSpPr>
            <p:cNvPr id="680" name="Google Shape;680;p39"/>
            <p:cNvSpPr/>
            <p:nvPr/>
          </p:nvSpPr>
          <p:spPr>
            <a:xfrm>
              <a:off x="-3568057" y="1100088"/>
              <a:ext cx="3194764" cy="467013"/>
            </a:xfrm>
            <a:prstGeom prst="rect">
              <a:avLst/>
            </a:prstGeom>
            <a:noFill/>
            <a:ln>
              <a:noFill/>
            </a:ln>
          </p:spPr>
          <p:txBody>
            <a:bodyPr spcFirstLastPara="1" wrap="square" lIns="0" tIns="0" rIns="0" bIns="0" anchor="t" anchorCtr="0">
              <a:noAutofit/>
            </a:bodyPr>
            <a:lstStyle/>
            <a:p>
              <a:pPr marL="0" marR="0" lvl="0" indent="0" algn="l" rtl="0">
                <a:lnSpc>
                  <a:spcPct val="90000"/>
                </a:lnSpc>
                <a:spcBef>
                  <a:spcPts val="0"/>
                </a:spcBef>
                <a:spcAft>
                  <a:spcPts val="0"/>
                </a:spcAft>
                <a:buClr>
                  <a:srgbClr val="211F26"/>
                </a:buClr>
                <a:buSzPts val="1200"/>
                <a:buFont typeface="Calibri"/>
                <a:buNone/>
              </a:pPr>
              <a:r>
                <a:rPr lang="nl-NL" sz="1200" b="0" i="0" u="none" strike="noStrike" cap="none">
                  <a:solidFill>
                    <a:srgbClr val="211F26"/>
                  </a:solidFill>
                  <a:latin typeface="Calibri"/>
                  <a:ea typeface="Calibri"/>
                  <a:cs typeface="Calibri"/>
                  <a:sym typeface="Calibri"/>
                </a:rPr>
                <a:t>Gebruik, in de tab </a:t>
              </a:r>
              <a:r>
                <a:rPr lang="nl-NL" sz="1200" b="1" i="0" u="none" strike="noStrike" cap="none">
                  <a:solidFill>
                    <a:srgbClr val="211F26"/>
                  </a:solidFill>
                  <a:latin typeface="Calibri"/>
                  <a:ea typeface="Calibri"/>
                  <a:cs typeface="Calibri"/>
                  <a:sym typeface="Calibri"/>
                </a:rPr>
                <a:t>‘Start’</a:t>
              </a:r>
              <a:r>
                <a:rPr lang="nl-NL" sz="1200" b="0" i="0" u="none" strike="noStrike" cap="none">
                  <a:solidFill>
                    <a:srgbClr val="211F26"/>
                  </a:solidFill>
                  <a:latin typeface="Calibri"/>
                  <a:ea typeface="Calibri"/>
                  <a:cs typeface="Calibri"/>
                  <a:sym typeface="Calibri"/>
                </a:rPr>
                <a:t>, de </a:t>
              </a:r>
              <a:r>
                <a:rPr lang="nl-NL" sz="1200" b="1" i="0" u="none" strike="noStrike" cap="none">
                  <a:solidFill>
                    <a:srgbClr val="211F26"/>
                  </a:solidFill>
                  <a:latin typeface="Calibri"/>
                  <a:ea typeface="Calibri"/>
                  <a:cs typeface="Calibri"/>
                  <a:sym typeface="Calibri"/>
                </a:rPr>
                <a:t>lijstniveau knoppen</a:t>
              </a:r>
              <a:r>
                <a:rPr lang="nl-NL" sz="1200" b="0" i="0" u="none" strike="noStrike" cap="none">
                  <a:solidFill>
                    <a:srgbClr val="211F26"/>
                  </a:solidFill>
                  <a:latin typeface="Calibri"/>
                  <a:ea typeface="Calibri"/>
                  <a:cs typeface="Calibri"/>
                  <a:sym typeface="Calibri"/>
                </a:rPr>
                <a:t>, zoals hierboven aangegeven, om een inspring-niveau te vergroten of verkleinen.</a:t>
              </a:r>
              <a:endParaRPr/>
            </a:p>
          </p:txBody>
        </p:sp>
        <p:sp>
          <p:nvSpPr>
            <p:cNvPr id="681" name="Google Shape;681;p39"/>
            <p:cNvSpPr/>
            <p:nvPr/>
          </p:nvSpPr>
          <p:spPr>
            <a:xfrm>
              <a:off x="-3568057" y="0"/>
              <a:ext cx="3194764" cy="252000"/>
            </a:xfrm>
            <a:prstGeom prst="rect">
              <a:avLst/>
            </a:prstGeom>
            <a:solidFill>
              <a:srgbClr val="211F26"/>
            </a:solidFill>
            <a:ln>
              <a:noFill/>
            </a:ln>
          </p:spPr>
          <p:txBody>
            <a:bodyPr spcFirstLastPara="1" wrap="square" lIns="108000" tIns="108000" rIns="108000" bIns="108000" anchor="ctr" anchorCtr="0">
              <a:noAutofit/>
            </a:bodyPr>
            <a:lstStyle/>
            <a:p>
              <a:pPr marL="0" marR="0" lvl="0" indent="0" algn="l" rtl="0">
                <a:lnSpc>
                  <a:spcPct val="90000"/>
                </a:lnSpc>
                <a:spcBef>
                  <a:spcPts val="0"/>
                </a:spcBef>
                <a:spcAft>
                  <a:spcPts val="0"/>
                </a:spcAft>
                <a:buNone/>
              </a:pPr>
              <a:r>
                <a:rPr lang="nl-NL" sz="1400" b="1" cap="none">
                  <a:solidFill>
                    <a:schemeClr val="lt1"/>
                  </a:solidFill>
                  <a:latin typeface="Calibri"/>
                  <a:ea typeface="Calibri"/>
                  <a:cs typeface="Calibri"/>
                  <a:sym typeface="Calibri"/>
                </a:rPr>
                <a:t>LIJSTNIVEAUS GEBRUIKEN</a:t>
              </a:r>
              <a:endParaRPr/>
            </a:p>
          </p:txBody>
        </p:sp>
        <p:grpSp>
          <p:nvGrpSpPr>
            <p:cNvPr id="682" name="Google Shape;682;p39"/>
            <p:cNvGrpSpPr/>
            <p:nvPr/>
          </p:nvGrpSpPr>
          <p:grpSpPr>
            <a:xfrm>
              <a:off x="-640848" y="5954564"/>
              <a:ext cx="267555" cy="267555"/>
              <a:chOff x="7881599" y="90188"/>
              <a:chExt cx="388279" cy="388279"/>
            </a:xfrm>
          </p:grpSpPr>
          <p:sp>
            <p:nvSpPr>
              <p:cNvPr id="683" name="Google Shape;683;p39"/>
              <p:cNvSpPr/>
              <p:nvPr/>
            </p:nvSpPr>
            <p:spPr>
              <a:xfrm>
                <a:off x="7908243" y="116832"/>
                <a:ext cx="334990" cy="334990"/>
              </a:xfrm>
              <a:prstGeom prst="ellipse">
                <a:avLst/>
              </a:prstGeom>
              <a:solidFill>
                <a:schemeClr val="lt1"/>
              </a:solidFill>
              <a:ln>
                <a:noFill/>
              </a:ln>
            </p:spPr>
            <p:txBody>
              <a:bodyPr spcFirstLastPara="1" wrap="square" lIns="180000" tIns="180000" rIns="180000" bIns="180000" anchor="ctr" anchorCtr="0">
                <a:noAutofit/>
              </a:bodyPr>
              <a:lstStyle/>
              <a:p>
                <a:pPr marL="0" marR="0" lvl="0" indent="0" algn="ctr" rtl="0">
                  <a:lnSpc>
                    <a:spcPct val="90000"/>
                  </a:lnSpc>
                  <a:spcBef>
                    <a:spcPts val="0"/>
                  </a:spcBef>
                  <a:spcAft>
                    <a:spcPts val="0"/>
                  </a:spcAft>
                  <a:buNone/>
                </a:pPr>
                <a:endParaRPr sz="1800" cap="none">
                  <a:solidFill>
                    <a:srgbClr val="211F26"/>
                  </a:solidFill>
                  <a:latin typeface="Calibri"/>
                  <a:ea typeface="Calibri"/>
                  <a:cs typeface="Calibri"/>
                  <a:sym typeface="Calibri"/>
                </a:endParaRPr>
              </a:p>
            </p:txBody>
          </p:sp>
          <p:sp>
            <p:nvSpPr>
              <p:cNvPr id="684" name="Google Shape;684;p39" descr="Informatie"/>
              <p:cNvSpPr/>
              <p:nvPr/>
            </p:nvSpPr>
            <p:spPr>
              <a:xfrm>
                <a:off x="7881599" y="90188"/>
                <a:ext cx="388279" cy="388279"/>
              </a:xfrm>
              <a:custGeom>
                <a:avLst/>
                <a:gdLst/>
                <a:ahLst/>
                <a:cxnLst/>
                <a:rect l="l" t="t" r="r" b="b"/>
                <a:pathLst>
                  <a:path w="291719" h="291719" extrusionOk="0">
                    <a:moveTo>
                      <a:pt x="145860" y="0"/>
                    </a:moveTo>
                    <a:cubicBezTo>
                      <a:pt x="65253" y="0"/>
                      <a:pt x="0" y="65253"/>
                      <a:pt x="0" y="145860"/>
                    </a:cubicBezTo>
                    <a:cubicBezTo>
                      <a:pt x="0" y="226467"/>
                      <a:pt x="65253" y="291720"/>
                      <a:pt x="145860" y="291720"/>
                    </a:cubicBezTo>
                    <a:cubicBezTo>
                      <a:pt x="226467" y="291720"/>
                      <a:pt x="291720" y="226467"/>
                      <a:pt x="291720" y="145860"/>
                    </a:cubicBezTo>
                    <a:cubicBezTo>
                      <a:pt x="291720" y="65253"/>
                      <a:pt x="226467" y="0"/>
                      <a:pt x="145860" y="0"/>
                    </a:cubicBezTo>
                    <a:close/>
                    <a:moveTo>
                      <a:pt x="138183" y="38384"/>
                    </a:moveTo>
                    <a:cubicBezTo>
                      <a:pt x="148931" y="38384"/>
                      <a:pt x="157375" y="46829"/>
                      <a:pt x="157375" y="57576"/>
                    </a:cubicBezTo>
                    <a:cubicBezTo>
                      <a:pt x="157375" y="68324"/>
                      <a:pt x="148931" y="76768"/>
                      <a:pt x="138183" y="76768"/>
                    </a:cubicBezTo>
                    <a:cubicBezTo>
                      <a:pt x="127435" y="76768"/>
                      <a:pt x="118991" y="68324"/>
                      <a:pt x="118991" y="57576"/>
                    </a:cubicBezTo>
                    <a:cubicBezTo>
                      <a:pt x="118991" y="46829"/>
                      <a:pt x="127435" y="38384"/>
                      <a:pt x="138183" y="38384"/>
                    </a:cubicBezTo>
                    <a:close/>
                    <a:moveTo>
                      <a:pt x="184244" y="253336"/>
                    </a:moveTo>
                    <a:lnTo>
                      <a:pt x="107476" y="253336"/>
                    </a:lnTo>
                    <a:lnTo>
                      <a:pt x="107476" y="230305"/>
                    </a:lnTo>
                    <a:lnTo>
                      <a:pt x="134345" y="230305"/>
                    </a:lnTo>
                    <a:lnTo>
                      <a:pt x="134345" y="115153"/>
                    </a:lnTo>
                    <a:lnTo>
                      <a:pt x="111314" y="115153"/>
                    </a:lnTo>
                    <a:lnTo>
                      <a:pt x="111314" y="92122"/>
                    </a:lnTo>
                    <a:lnTo>
                      <a:pt x="157375" y="92122"/>
                    </a:lnTo>
                    <a:lnTo>
                      <a:pt x="157375" y="115153"/>
                    </a:lnTo>
                    <a:lnTo>
                      <a:pt x="157375" y="230305"/>
                    </a:lnTo>
                    <a:lnTo>
                      <a:pt x="184244" y="230305"/>
                    </a:lnTo>
                    <a:lnTo>
                      <a:pt x="184244" y="253336"/>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000">
                  <a:solidFill>
                    <a:srgbClr val="211F26"/>
                  </a:solidFill>
                  <a:latin typeface="Calibri"/>
                  <a:ea typeface="Calibri"/>
                  <a:cs typeface="Calibri"/>
                  <a:sym typeface="Calibri"/>
                </a:endParaRPr>
              </a:p>
            </p:txBody>
          </p:sp>
        </p:grpSp>
        <p:grpSp>
          <p:nvGrpSpPr>
            <p:cNvPr id="685" name="Google Shape;685;p39"/>
            <p:cNvGrpSpPr/>
            <p:nvPr/>
          </p:nvGrpSpPr>
          <p:grpSpPr>
            <a:xfrm>
              <a:off x="-3569165" y="1909857"/>
              <a:ext cx="3195872" cy="3742479"/>
              <a:chOff x="-3569165" y="1742767"/>
              <a:chExt cx="3195872" cy="3742479"/>
            </a:xfrm>
          </p:grpSpPr>
          <p:sp>
            <p:nvSpPr>
              <p:cNvPr id="686" name="Google Shape;686;p39"/>
              <p:cNvSpPr/>
              <p:nvPr/>
            </p:nvSpPr>
            <p:spPr>
              <a:xfrm>
                <a:off x="-3569165" y="1742767"/>
                <a:ext cx="260914" cy="259683"/>
              </a:xfrm>
              <a:prstGeom prst="ellipse">
                <a:avLst/>
              </a:prstGeom>
              <a:solidFill>
                <a:srgbClr val="211F2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200"/>
                  <a:buFont typeface="Calibri"/>
                  <a:buNone/>
                </a:pPr>
                <a:r>
                  <a:rPr lang="nl-NL" sz="1200" b="1" i="0" u="none" strike="noStrike" cap="none">
                    <a:solidFill>
                      <a:schemeClr val="lt1"/>
                    </a:solidFill>
                    <a:latin typeface="Calibri"/>
                    <a:ea typeface="Calibri"/>
                    <a:cs typeface="Calibri"/>
                    <a:sym typeface="Calibri"/>
                  </a:rPr>
                  <a:t>1</a:t>
                </a:r>
                <a:endParaRPr/>
              </a:p>
            </p:txBody>
          </p:sp>
          <p:sp>
            <p:nvSpPr>
              <p:cNvPr id="687" name="Google Shape;687;p39"/>
              <p:cNvSpPr/>
              <p:nvPr/>
            </p:nvSpPr>
            <p:spPr>
              <a:xfrm>
                <a:off x="-3203483" y="1744627"/>
                <a:ext cx="2830190" cy="255963"/>
              </a:xfrm>
              <a:prstGeom prst="rect">
                <a:avLst/>
              </a:prstGeom>
              <a:noFill/>
              <a:ln>
                <a:noFill/>
              </a:ln>
            </p:spPr>
            <p:txBody>
              <a:bodyPr spcFirstLastPara="1" wrap="square" lIns="0" tIns="0" rIns="0" bIns="0" anchor="ctr" anchorCtr="0">
                <a:noAutofit/>
              </a:bodyPr>
              <a:lstStyle/>
              <a:p>
                <a:pPr marL="285750" marR="0" lvl="0" indent="-285750" algn="l" rtl="0">
                  <a:lnSpc>
                    <a:spcPct val="100000"/>
                  </a:lnSpc>
                  <a:spcBef>
                    <a:spcPts val="0"/>
                  </a:spcBef>
                  <a:spcAft>
                    <a:spcPts val="0"/>
                  </a:spcAft>
                  <a:buClr>
                    <a:schemeClr val="dk2"/>
                  </a:buClr>
                  <a:buSzPts val="1600"/>
                  <a:buFont typeface="Noto Sans Symbols"/>
                  <a:buChar char="▪"/>
                </a:pPr>
                <a:r>
                  <a:rPr lang="nl-NL" sz="1600">
                    <a:solidFill>
                      <a:schemeClr val="dk1"/>
                    </a:solidFill>
                    <a:latin typeface="Arial"/>
                    <a:ea typeface="Arial"/>
                    <a:cs typeface="Arial"/>
                    <a:sym typeface="Arial"/>
                  </a:rPr>
                  <a:t>Bullets</a:t>
                </a:r>
                <a:endParaRPr/>
              </a:p>
            </p:txBody>
          </p:sp>
          <p:sp>
            <p:nvSpPr>
              <p:cNvPr id="688" name="Google Shape;688;p39"/>
              <p:cNvSpPr/>
              <p:nvPr/>
            </p:nvSpPr>
            <p:spPr>
              <a:xfrm>
                <a:off x="-3569165" y="2178116"/>
                <a:ext cx="260914" cy="259683"/>
              </a:xfrm>
              <a:prstGeom prst="ellipse">
                <a:avLst/>
              </a:prstGeom>
              <a:solidFill>
                <a:srgbClr val="211F2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200"/>
                  <a:buFont typeface="Calibri"/>
                  <a:buNone/>
                </a:pPr>
                <a:r>
                  <a:rPr lang="nl-NL" sz="1200" b="1" i="0" u="none" strike="noStrike" cap="none">
                    <a:solidFill>
                      <a:schemeClr val="lt1"/>
                    </a:solidFill>
                    <a:latin typeface="Calibri"/>
                    <a:ea typeface="Calibri"/>
                    <a:cs typeface="Calibri"/>
                    <a:sym typeface="Calibri"/>
                  </a:rPr>
                  <a:t>2</a:t>
                </a:r>
                <a:endParaRPr/>
              </a:p>
            </p:txBody>
          </p:sp>
          <p:sp>
            <p:nvSpPr>
              <p:cNvPr id="689" name="Google Shape;689;p39"/>
              <p:cNvSpPr/>
              <p:nvPr/>
            </p:nvSpPr>
            <p:spPr>
              <a:xfrm>
                <a:off x="-3203483" y="2179744"/>
                <a:ext cx="2830190" cy="255963"/>
              </a:xfrm>
              <a:prstGeom prst="rect">
                <a:avLst/>
              </a:prstGeom>
              <a:noFill/>
              <a:ln>
                <a:noFill/>
              </a:ln>
            </p:spPr>
            <p:txBody>
              <a:bodyPr spcFirstLastPara="1" wrap="square" lIns="0" tIns="0" rIns="0" bIns="0" anchor="ctr" anchorCtr="0">
                <a:noAutofit/>
              </a:bodyPr>
              <a:lstStyle/>
              <a:p>
                <a:pPr marL="549275" marR="0" lvl="1" indent="-285750" algn="l" rtl="0">
                  <a:lnSpc>
                    <a:spcPct val="100000"/>
                  </a:lnSpc>
                  <a:spcBef>
                    <a:spcPts val="0"/>
                  </a:spcBef>
                  <a:spcAft>
                    <a:spcPts val="0"/>
                  </a:spcAft>
                  <a:buClr>
                    <a:schemeClr val="dk2"/>
                  </a:buClr>
                  <a:buSzPts val="1600"/>
                  <a:buFont typeface="Noto Sans Symbols"/>
                  <a:buChar char="▪"/>
                </a:pPr>
                <a:r>
                  <a:rPr lang="nl-NL" sz="1600" b="0" i="0" u="none" strike="noStrike" cap="none">
                    <a:solidFill>
                      <a:schemeClr val="dk1"/>
                    </a:solidFill>
                    <a:latin typeface="Arial"/>
                    <a:ea typeface="Arial"/>
                    <a:cs typeface="Arial"/>
                    <a:sym typeface="Arial"/>
                  </a:rPr>
                  <a:t>Sub-bullets</a:t>
                </a:r>
                <a:endParaRPr/>
              </a:p>
            </p:txBody>
          </p:sp>
          <p:sp>
            <p:nvSpPr>
              <p:cNvPr id="690" name="Google Shape;690;p39"/>
              <p:cNvSpPr/>
              <p:nvPr/>
            </p:nvSpPr>
            <p:spPr>
              <a:xfrm>
                <a:off x="-3569165" y="2613465"/>
                <a:ext cx="260914" cy="259683"/>
              </a:xfrm>
              <a:prstGeom prst="ellipse">
                <a:avLst/>
              </a:prstGeom>
              <a:solidFill>
                <a:srgbClr val="211F2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200"/>
                  <a:buFont typeface="Calibri"/>
                  <a:buNone/>
                </a:pPr>
                <a:r>
                  <a:rPr lang="nl-NL" sz="1200" b="1" i="0" u="none" strike="noStrike" cap="none">
                    <a:solidFill>
                      <a:schemeClr val="lt1"/>
                    </a:solidFill>
                    <a:latin typeface="Calibri"/>
                    <a:ea typeface="Calibri"/>
                    <a:cs typeface="Calibri"/>
                    <a:sym typeface="Calibri"/>
                  </a:rPr>
                  <a:t>3</a:t>
                </a:r>
                <a:endParaRPr/>
              </a:p>
            </p:txBody>
          </p:sp>
          <p:sp>
            <p:nvSpPr>
              <p:cNvPr id="691" name="Google Shape;691;p39"/>
              <p:cNvSpPr/>
              <p:nvPr/>
            </p:nvSpPr>
            <p:spPr>
              <a:xfrm>
                <a:off x="-3203483" y="2614861"/>
                <a:ext cx="2830190" cy="255963"/>
              </a:xfrm>
              <a:prstGeom prst="rect">
                <a:avLst/>
              </a:prstGeom>
              <a:noFill/>
              <a:ln>
                <a:noFill/>
              </a:ln>
            </p:spPr>
            <p:txBody>
              <a:bodyPr spcFirstLastPara="1" wrap="square" lIns="0" tIns="0" rIns="0" bIns="0" anchor="ctr" anchorCtr="0">
                <a:noAutofit/>
              </a:bodyPr>
              <a:lstStyle/>
              <a:p>
                <a:pPr marL="0" marR="0" lvl="2" indent="0" algn="l" rtl="0">
                  <a:lnSpc>
                    <a:spcPct val="100000"/>
                  </a:lnSpc>
                  <a:spcBef>
                    <a:spcPts val="0"/>
                  </a:spcBef>
                  <a:spcAft>
                    <a:spcPts val="0"/>
                  </a:spcAft>
                  <a:buClr>
                    <a:srgbClr val="0070C0"/>
                  </a:buClr>
                  <a:buSzPts val="1360"/>
                  <a:buFont typeface="Arial"/>
                  <a:buNone/>
                </a:pPr>
                <a:r>
                  <a:rPr lang="nl-NL" sz="1600" b="0" i="0" u="none" strike="noStrike" cap="none">
                    <a:solidFill>
                      <a:schemeClr val="dk1"/>
                    </a:solidFill>
                    <a:latin typeface="Arial"/>
                    <a:ea typeface="Arial"/>
                    <a:cs typeface="Arial"/>
                    <a:sym typeface="Arial"/>
                  </a:rPr>
                  <a:t>Leestekst</a:t>
                </a:r>
                <a:endParaRPr/>
              </a:p>
            </p:txBody>
          </p:sp>
          <p:sp>
            <p:nvSpPr>
              <p:cNvPr id="692" name="Google Shape;692;p39"/>
              <p:cNvSpPr/>
              <p:nvPr/>
            </p:nvSpPr>
            <p:spPr>
              <a:xfrm>
                <a:off x="-3569165" y="3048814"/>
                <a:ext cx="260914" cy="259683"/>
              </a:xfrm>
              <a:prstGeom prst="ellipse">
                <a:avLst/>
              </a:prstGeom>
              <a:solidFill>
                <a:srgbClr val="211F2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200"/>
                  <a:buFont typeface="Calibri"/>
                  <a:buNone/>
                </a:pPr>
                <a:r>
                  <a:rPr lang="nl-NL" sz="1200" b="1" i="0" u="none" strike="noStrike" cap="none">
                    <a:solidFill>
                      <a:schemeClr val="lt1"/>
                    </a:solidFill>
                    <a:latin typeface="Calibri"/>
                    <a:ea typeface="Calibri"/>
                    <a:cs typeface="Calibri"/>
                    <a:sym typeface="Calibri"/>
                  </a:rPr>
                  <a:t>4</a:t>
                </a:r>
                <a:endParaRPr/>
              </a:p>
            </p:txBody>
          </p:sp>
          <p:sp>
            <p:nvSpPr>
              <p:cNvPr id="693" name="Google Shape;693;p39"/>
              <p:cNvSpPr/>
              <p:nvPr/>
            </p:nvSpPr>
            <p:spPr>
              <a:xfrm>
                <a:off x="-3203483" y="3049978"/>
                <a:ext cx="2830190" cy="255963"/>
              </a:xfrm>
              <a:prstGeom prst="rect">
                <a:avLst/>
              </a:prstGeom>
              <a:noFill/>
              <a:ln>
                <a:noFill/>
              </a:ln>
            </p:spPr>
            <p:txBody>
              <a:bodyPr spcFirstLastPara="1" wrap="square" lIns="0" tIns="0" rIns="0" bIns="0" anchor="ctr" anchorCtr="0">
                <a:noAutofit/>
              </a:bodyPr>
              <a:lstStyle/>
              <a:p>
                <a:pPr marL="0" marR="0" lvl="3" indent="0" algn="l" rtl="0">
                  <a:lnSpc>
                    <a:spcPct val="100000"/>
                  </a:lnSpc>
                  <a:spcBef>
                    <a:spcPts val="0"/>
                  </a:spcBef>
                  <a:spcAft>
                    <a:spcPts val="0"/>
                  </a:spcAft>
                  <a:buClr>
                    <a:schemeClr val="accent1"/>
                  </a:buClr>
                  <a:buSzPts val="2000"/>
                  <a:buFont typeface="Arial"/>
                  <a:buNone/>
                </a:pPr>
                <a:r>
                  <a:rPr lang="nl-NL" sz="2000" b="0" i="0" u="none" strike="noStrike" cap="none">
                    <a:solidFill>
                      <a:schemeClr val="accent1"/>
                    </a:solidFill>
                    <a:latin typeface="Roboto Slab"/>
                    <a:ea typeface="Roboto Slab"/>
                    <a:cs typeface="Roboto Slab"/>
                    <a:sym typeface="Roboto Slab"/>
                  </a:rPr>
                  <a:t>Subtitel</a:t>
                </a:r>
                <a:endParaRPr/>
              </a:p>
            </p:txBody>
          </p:sp>
          <p:sp>
            <p:nvSpPr>
              <p:cNvPr id="694" name="Google Shape;694;p39"/>
              <p:cNvSpPr/>
              <p:nvPr/>
            </p:nvSpPr>
            <p:spPr>
              <a:xfrm>
                <a:off x="-3569165" y="3484163"/>
                <a:ext cx="260914" cy="259683"/>
              </a:xfrm>
              <a:prstGeom prst="ellipse">
                <a:avLst/>
              </a:prstGeom>
              <a:solidFill>
                <a:srgbClr val="211F2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200"/>
                  <a:buFont typeface="Calibri"/>
                  <a:buNone/>
                </a:pPr>
                <a:r>
                  <a:rPr lang="nl-NL" sz="1200" b="1" i="0" u="none" strike="noStrike" cap="none">
                    <a:solidFill>
                      <a:schemeClr val="lt1"/>
                    </a:solidFill>
                    <a:latin typeface="Calibri"/>
                    <a:ea typeface="Calibri"/>
                    <a:cs typeface="Calibri"/>
                    <a:sym typeface="Calibri"/>
                  </a:rPr>
                  <a:t>5</a:t>
                </a:r>
                <a:endParaRPr/>
              </a:p>
            </p:txBody>
          </p:sp>
          <p:sp>
            <p:nvSpPr>
              <p:cNvPr id="695" name="Google Shape;695;p39"/>
              <p:cNvSpPr/>
              <p:nvPr/>
            </p:nvSpPr>
            <p:spPr>
              <a:xfrm>
                <a:off x="-3203483" y="3485095"/>
                <a:ext cx="2830190" cy="255963"/>
              </a:xfrm>
              <a:prstGeom prst="rect">
                <a:avLst/>
              </a:prstGeom>
              <a:noFill/>
              <a:ln>
                <a:noFill/>
              </a:ln>
            </p:spPr>
            <p:txBody>
              <a:bodyPr spcFirstLastPara="1" wrap="square" lIns="0" tIns="0" rIns="0" bIns="0" anchor="ctr" anchorCtr="0">
                <a:noAutofit/>
              </a:bodyPr>
              <a:lstStyle/>
              <a:p>
                <a:pPr marL="263525" marR="0" lvl="4" indent="-263525" algn="l" rtl="0">
                  <a:lnSpc>
                    <a:spcPct val="100000"/>
                  </a:lnSpc>
                  <a:spcBef>
                    <a:spcPts val="0"/>
                  </a:spcBef>
                  <a:spcAft>
                    <a:spcPts val="0"/>
                  </a:spcAft>
                  <a:buClr>
                    <a:schemeClr val="dk2"/>
                  </a:buClr>
                  <a:buSzPts val="1600"/>
                  <a:buFont typeface="Roboto Slab"/>
                  <a:buAutoNum type="arabicPeriod"/>
                </a:pPr>
                <a:r>
                  <a:rPr lang="nl-NL" sz="1600" b="0" i="0" u="none" strike="noStrike" cap="none">
                    <a:solidFill>
                      <a:schemeClr val="dk1"/>
                    </a:solidFill>
                    <a:latin typeface="Arial"/>
                    <a:ea typeface="Arial"/>
                    <a:cs typeface="Arial"/>
                    <a:sym typeface="Arial"/>
                  </a:rPr>
                  <a:t>Numerieke bullets</a:t>
                </a:r>
                <a:endParaRPr/>
              </a:p>
            </p:txBody>
          </p:sp>
          <p:sp>
            <p:nvSpPr>
              <p:cNvPr id="696" name="Google Shape;696;p39"/>
              <p:cNvSpPr/>
              <p:nvPr/>
            </p:nvSpPr>
            <p:spPr>
              <a:xfrm>
                <a:off x="-3569165" y="3919512"/>
                <a:ext cx="260914" cy="259683"/>
              </a:xfrm>
              <a:prstGeom prst="ellipse">
                <a:avLst/>
              </a:prstGeom>
              <a:solidFill>
                <a:srgbClr val="211F2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200"/>
                  <a:buFont typeface="Calibri"/>
                  <a:buNone/>
                </a:pPr>
                <a:r>
                  <a:rPr lang="nl-NL" sz="1200" b="1" i="0" u="none" strike="noStrike" cap="none">
                    <a:solidFill>
                      <a:schemeClr val="lt1"/>
                    </a:solidFill>
                    <a:latin typeface="Calibri"/>
                    <a:ea typeface="Calibri"/>
                    <a:cs typeface="Calibri"/>
                    <a:sym typeface="Calibri"/>
                  </a:rPr>
                  <a:t>6</a:t>
                </a:r>
                <a:endParaRPr/>
              </a:p>
            </p:txBody>
          </p:sp>
          <p:sp>
            <p:nvSpPr>
              <p:cNvPr id="697" name="Google Shape;697;p39"/>
              <p:cNvSpPr/>
              <p:nvPr/>
            </p:nvSpPr>
            <p:spPr>
              <a:xfrm>
                <a:off x="-3203483" y="3920212"/>
                <a:ext cx="2830190" cy="255963"/>
              </a:xfrm>
              <a:prstGeom prst="rect">
                <a:avLst/>
              </a:prstGeom>
              <a:noFill/>
              <a:ln>
                <a:noFill/>
              </a:ln>
            </p:spPr>
            <p:txBody>
              <a:bodyPr spcFirstLastPara="1" wrap="square" lIns="0" tIns="0" rIns="0" bIns="0" anchor="ctr" anchorCtr="0">
                <a:noAutofit/>
              </a:bodyPr>
              <a:lstStyle/>
              <a:p>
                <a:pPr marL="538163" marR="0" lvl="5" indent="-274638" algn="l" rtl="0">
                  <a:lnSpc>
                    <a:spcPct val="100000"/>
                  </a:lnSpc>
                  <a:spcBef>
                    <a:spcPts val="0"/>
                  </a:spcBef>
                  <a:spcAft>
                    <a:spcPts val="0"/>
                  </a:spcAft>
                  <a:buClr>
                    <a:schemeClr val="dk2"/>
                  </a:buClr>
                  <a:buSzPts val="1600"/>
                  <a:buFont typeface="Roboto Slab"/>
                  <a:buAutoNum type="alphaLcPeriod"/>
                </a:pPr>
                <a:r>
                  <a:rPr lang="nl-NL" sz="1600" b="0" i="0" u="none" strike="noStrike" cap="none">
                    <a:solidFill>
                      <a:schemeClr val="dk1"/>
                    </a:solidFill>
                    <a:latin typeface="Arial"/>
                    <a:ea typeface="Arial"/>
                    <a:cs typeface="Arial"/>
                    <a:sym typeface="Arial"/>
                  </a:rPr>
                  <a:t># Abc</a:t>
                </a:r>
                <a:endParaRPr/>
              </a:p>
            </p:txBody>
          </p:sp>
          <p:sp>
            <p:nvSpPr>
              <p:cNvPr id="698" name="Google Shape;698;p39"/>
              <p:cNvSpPr/>
              <p:nvPr/>
            </p:nvSpPr>
            <p:spPr>
              <a:xfrm>
                <a:off x="-3569165" y="4354861"/>
                <a:ext cx="260914" cy="259683"/>
              </a:xfrm>
              <a:prstGeom prst="ellipse">
                <a:avLst/>
              </a:prstGeom>
              <a:solidFill>
                <a:srgbClr val="211F2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200"/>
                  <a:buFont typeface="Calibri"/>
                  <a:buNone/>
                </a:pPr>
                <a:r>
                  <a:rPr lang="nl-NL" sz="1200" b="1" i="0" u="none" strike="noStrike" cap="none">
                    <a:solidFill>
                      <a:schemeClr val="lt1"/>
                    </a:solidFill>
                    <a:latin typeface="Calibri"/>
                    <a:ea typeface="Calibri"/>
                    <a:cs typeface="Calibri"/>
                    <a:sym typeface="Calibri"/>
                  </a:rPr>
                  <a:t>7</a:t>
                </a:r>
                <a:endParaRPr/>
              </a:p>
            </p:txBody>
          </p:sp>
          <p:sp>
            <p:nvSpPr>
              <p:cNvPr id="699" name="Google Shape;699;p39"/>
              <p:cNvSpPr/>
              <p:nvPr/>
            </p:nvSpPr>
            <p:spPr>
              <a:xfrm>
                <a:off x="-3203483" y="4355329"/>
                <a:ext cx="2830190" cy="255963"/>
              </a:xfrm>
              <a:prstGeom prst="rect">
                <a:avLst/>
              </a:prstGeom>
              <a:noFill/>
              <a:ln>
                <a:noFill/>
              </a:ln>
            </p:spPr>
            <p:txBody>
              <a:bodyPr spcFirstLastPara="1" wrap="square" lIns="0" tIns="0" rIns="0" bIns="0" anchor="ctr" anchorCtr="0">
                <a:noAutofit/>
              </a:bodyPr>
              <a:lstStyle/>
              <a:p>
                <a:pPr marL="549275" marR="0" lvl="6" indent="-285750" algn="l" rtl="0">
                  <a:lnSpc>
                    <a:spcPct val="100000"/>
                  </a:lnSpc>
                  <a:spcBef>
                    <a:spcPts val="0"/>
                  </a:spcBef>
                  <a:spcAft>
                    <a:spcPts val="0"/>
                  </a:spcAft>
                  <a:buClr>
                    <a:schemeClr val="dk2"/>
                  </a:buClr>
                  <a:buSzPts val="1600"/>
                  <a:buFont typeface="Noto Sans Symbols"/>
                  <a:buChar char="▪"/>
                </a:pPr>
                <a:r>
                  <a:rPr lang="nl-NL" sz="1600" b="0" i="0" u="none" strike="noStrike" cap="none">
                    <a:solidFill>
                      <a:schemeClr val="dk1"/>
                    </a:solidFill>
                    <a:latin typeface="Arial"/>
                    <a:ea typeface="Arial"/>
                    <a:cs typeface="Arial"/>
                    <a:sym typeface="Arial"/>
                  </a:rPr>
                  <a:t># Bullets</a:t>
                </a:r>
                <a:endParaRPr/>
              </a:p>
            </p:txBody>
          </p:sp>
          <p:sp>
            <p:nvSpPr>
              <p:cNvPr id="700" name="Google Shape;700;p39"/>
              <p:cNvSpPr/>
              <p:nvPr/>
            </p:nvSpPr>
            <p:spPr>
              <a:xfrm>
                <a:off x="-3569165" y="4790210"/>
                <a:ext cx="260914" cy="259683"/>
              </a:xfrm>
              <a:prstGeom prst="ellipse">
                <a:avLst/>
              </a:prstGeom>
              <a:solidFill>
                <a:srgbClr val="211F2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200"/>
                  <a:buFont typeface="Calibri"/>
                  <a:buNone/>
                </a:pPr>
                <a:r>
                  <a:rPr lang="nl-NL" sz="1200" b="1" i="0" u="none" strike="noStrike" cap="none">
                    <a:solidFill>
                      <a:schemeClr val="lt1"/>
                    </a:solidFill>
                    <a:latin typeface="Calibri"/>
                    <a:ea typeface="Calibri"/>
                    <a:cs typeface="Calibri"/>
                    <a:sym typeface="Calibri"/>
                  </a:rPr>
                  <a:t>8</a:t>
                </a:r>
                <a:endParaRPr/>
              </a:p>
            </p:txBody>
          </p:sp>
          <p:sp>
            <p:nvSpPr>
              <p:cNvPr id="701" name="Google Shape;701;p39"/>
              <p:cNvSpPr/>
              <p:nvPr/>
            </p:nvSpPr>
            <p:spPr>
              <a:xfrm>
                <a:off x="-3203483" y="4790446"/>
                <a:ext cx="2830190" cy="255963"/>
              </a:xfrm>
              <a:prstGeom prst="rect">
                <a:avLst/>
              </a:prstGeom>
              <a:noFill/>
              <a:ln>
                <a:noFill/>
              </a:ln>
            </p:spPr>
            <p:txBody>
              <a:bodyPr spcFirstLastPara="1" wrap="square" lIns="0" tIns="0" rIns="0" bIns="0" anchor="ctr" anchorCtr="0">
                <a:noAutofit/>
              </a:bodyPr>
              <a:lstStyle/>
              <a:p>
                <a:pPr marL="0" marR="0" lvl="7" indent="0" algn="l" rtl="0">
                  <a:lnSpc>
                    <a:spcPct val="90000"/>
                  </a:lnSpc>
                  <a:spcBef>
                    <a:spcPts val="0"/>
                  </a:spcBef>
                  <a:spcAft>
                    <a:spcPts val="0"/>
                  </a:spcAft>
                  <a:buClr>
                    <a:schemeClr val="dk1"/>
                  </a:buClr>
                  <a:buSzPts val="1600"/>
                  <a:buFont typeface="Arial"/>
                  <a:buNone/>
                </a:pPr>
                <a:r>
                  <a:rPr lang="nl-NL" sz="1600" b="0" i="1" u="none" strike="noStrike" cap="none">
                    <a:solidFill>
                      <a:schemeClr val="dk1"/>
                    </a:solidFill>
                    <a:latin typeface="Arial"/>
                    <a:ea typeface="Arial"/>
                    <a:cs typeface="Arial"/>
                    <a:sym typeface="Arial"/>
                  </a:rPr>
                  <a:t>Cursief</a:t>
                </a:r>
                <a:endParaRPr/>
              </a:p>
            </p:txBody>
          </p:sp>
          <p:sp>
            <p:nvSpPr>
              <p:cNvPr id="702" name="Google Shape;702;p39"/>
              <p:cNvSpPr/>
              <p:nvPr/>
            </p:nvSpPr>
            <p:spPr>
              <a:xfrm>
                <a:off x="-3569165" y="5225563"/>
                <a:ext cx="260914" cy="259683"/>
              </a:xfrm>
              <a:prstGeom prst="ellipse">
                <a:avLst/>
              </a:prstGeom>
              <a:solidFill>
                <a:srgbClr val="211F2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200"/>
                  <a:buFont typeface="Calibri"/>
                  <a:buNone/>
                </a:pPr>
                <a:r>
                  <a:rPr lang="nl-NL" sz="1200" b="1" i="0" u="none" strike="noStrike" cap="none">
                    <a:solidFill>
                      <a:schemeClr val="lt1"/>
                    </a:solidFill>
                    <a:latin typeface="Calibri"/>
                    <a:ea typeface="Calibri"/>
                    <a:cs typeface="Calibri"/>
                    <a:sym typeface="Calibri"/>
                  </a:rPr>
                  <a:t>9</a:t>
                </a:r>
                <a:endParaRPr/>
              </a:p>
            </p:txBody>
          </p:sp>
          <p:sp>
            <p:nvSpPr>
              <p:cNvPr id="703" name="Google Shape;703;p39"/>
              <p:cNvSpPr/>
              <p:nvPr/>
            </p:nvSpPr>
            <p:spPr>
              <a:xfrm>
                <a:off x="-3203483" y="5225562"/>
                <a:ext cx="2830190" cy="255963"/>
              </a:xfrm>
              <a:prstGeom prst="rect">
                <a:avLst/>
              </a:prstGeom>
              <a:noFill/>
              <a:ln>
                <a:noFill/>
              </a:ln>
            </p:spPr>
            <p:txBody>
              <a:bodyPr spcFirstLastPara="1" wrap="square" lIns="0" tIns="0" rIns="0" bIns="0" anchor="ctr" anchorCtr="0">
                <a:noAutofit/>
              </a:bodyPr>
              <a:lstStyle/>
              <a:p>
                <a:pPr marL="0" marR="0" lvl="8" indent="0" algn="l" rtl="0">
                  <a:lnSpc>
                    <a:spcPct val="100000"/>
                  </a:lnSpc>
                  <a:spcBef>
                    <a:spcPts val="0"/>
                  </a:spcBef>
                  <a:spcAft>
                    <a:spcPts val="0"/>
                  </a:spcAft>
                  <a:buClr>
                    <a:schemeClr val="dk1"/>
                  </a:buClr>
                  <a:buSzPts val="2000"/>
                  <a:buFont typeface="Arial"/>
                  <a:buNone/>
                </a:pPr>
                <a:r>
                  <a:rPr lang="nl-NL" sz="2000" b="0" i="0" u="none" strike="noStrike" cap="none">
                    <a:solidFill>
                      <a:schemeClr val="dk1"/>
                    </a:solidFill>
                    <a:latin typeface="Roboto Slab"/>
                    <a:ea typeface="Roboto Slab"/>
                    <a:cs typeface="Roboto Slab"/>
                    <a:sym typeface="Roboto Slab"/>
                  </a:rPr>
                  <a:t>Alt. Subtitel</a:t>
                </a:r>
                <a:endParaRPr/>
              </a:p>
            </p:txBody>
          </p:sp>
        </p:grpSp>
        <p:sp>
          <p:nvSpPr>
            <p:cNvPr id="704" name="Google Shape;704;p39"/>
            <p:cNvSpPr/>
            <p:nvPr/>
          </p:nvSpPr>
          <p:spPr>
            <a:xfrm>
              <a:off x="-3568057" y="6175639"/>
              <a:ext cx="3194764" cy="682362"/>
            </a:xfrm>
            <a:prstGeom prst="rect">
              <a:avLst/>
            </a:prstGeom>
            <a:noFill/>
            <a:ln>
              <a:noFill/>
            </a:ln>
          </p:spPr>
          <p:txBody>
            <a:bodyPr spcFirstLastPara="1" wrap="square" lIns="0" tIns="0" rIns="0" bIns="0" anchor="t" anchorCtr="0">
              <a:noAutofit/>
            </a:bodyPr>
            <a:lstStyle/>
            <a:p>
              <a:pPr marL="0" marR="0" lvl="0" indent="0" algn="l" rtl="0">
                <a:lnSpc>
                  <a:spcPct val="90000"/>
                </a:lnSpc>
                <a:spcBef>
                  <a:spcPts val="0"/>
                </a:spcBef>
                <a:spcAft>
                  <a:spcPts val="0"/>
                </a:spcAft>
                <a:buClr>
                  <a:srgbClr val="211F26"/>
                </a:buClr>
                <a:buSzPts val="1200"/>
                <a:buFont typeface="Calibri"/>
                <a:buNone/>
              </a:pPr>
              <a:r>
                <a:rPr lang="nl-NL" sz="1200" b="1" i="0" u="none" strike="noStrike" cap="none">
                  <a:solidFill>
                    <a:srgbClr val="211F26"/>
                  </a:solidFill>
                  <a:latin typeface="Calibri"/>
                  <a:ea typeface="Calibri"/>
                  <a:cs typeface="Calibri"/>
                  <a:sym typeface="Calibri"/>
                </a:rPr>
                <a:t>MEER WETEN?</a:t>
              </a:r>
              <a:br>
                <a:rPr lang="nl-NL" sz="1200" b="0" i="0" u="none" strike="noStrike" cap="none">
                  <a:solidFill>
                    <a:srgbClr val="211F26"/>
                  </a:solidFill>
                  <a:latin typeface="Calibri"/>
                  <a:ea typeface="Calibri"/>
                  <a:cs typeface="Calibri"/>
                  <a:sym typeface="Calibri"/>
                </a:rPr>
              </a:br>
              <a:r>
                <a:rPr lang="nl-NL" sz="1200" b="0" i="0" u="none" strike="noStrike" cap="none">
                  <a:solidFill>
                    <a:srgbClr val="211F26"/>
                  </a:solidFill>
                  <a:latin typeface="Calibri"/>
                  <a:ea typeface="Calibri"/>
                  <a:cs typeface="Calibri"/>
                  <a:sym typeface="Calibri"/>
                </a:rPr>
                <a:t>Ga naar de instructie dia ‘</a:t>
              </a:r>
              <a:r>
                <a:rPr lang="nl-NL" sz="1200" b="1" i="0" u="none" strike="noStrike" cap="none">
                  <a:solidFill>
                    <a:srgbClr val="211F26"/>
                  </a:solidFill>
                  <a:latin typeface="Calibri"/>
                  <a:ea typeface="Calibri"/>
                  <a:cs typeface="Calibri"/>
                  <a:sym typeface="Calibri"/>
                </a:rPr>
                <a:t>YouTube links</a:t>
              </a:r>
              <a:r>
                <a:rPr lang="nl-NL" sz="1200" b="0" i="0" u="none" strike="noStrike" cap="none">
                  <a:solidFill>
                    <a:srgbClr val="211F26"/>
                  </a:solidFill>
                  <a:latin typeface="Calibri"/>
                  <a:ea typeface="Calibri"/>
                  <a:cs typeface="Calibri"/>
                  <a:sym typeface="Calibri"/>
                </a:rPr>
                <a:t>’, open deze in de ‘</a:t>
              </a:r>
              <a:r>
                <a:rPr lang="nl-NL" sz="1200" b="1" i="0" u="none" strike="noStrike" cap="none">
                  <a:solidFill>
                    <a:srgbClr val="211F26"/>
                  </a:solidFill>
                  <a:latin typeface="Calibri"/>
                  <a:ea typeface="Calibri"/>
                  <a:cs typeface="Calibri"/>
                  <a:sym typeface="Calibri"/>
                </a:rPr>
                <a:t>Diavoorstelling</a:t>
              </a:r>
              <a:r>
                <a:rPr lang="nl-NL" sz="1200" b="0" i="0" u="none" strike="noStrike" cap="none">
                  <a:solidFill>
                    <a:srgbClr val="211F26"/>
                  </a:solidFill>
                  <a:latin typeface="Calibri"/>
                  <a:ea typeface="Calibri"/>
                  <a:cs typeface="Calibri"/>
                  <a:sym typeface="Calibri"/>
                </a:rPr>
                <a:t>’ (shift F5) en klik op de gewenste video link.</a:t>
              </a:r>
              <a:endParaRPr/>
            </a:p>
          </p:txBody>
        </p:sp>
      </p:grpSp>
      <p:grpSp>
        <p:nvGrpSpPr>
          <p:cNvPr id="705" name="Google Shape;705;p39"/>
          <p:cNvGrpSpPr/>
          <p:nvPr/>
        </p:nvGrpSpPr>
        <p:grpSpPr>
          <a:xfrm>
            <a:off x="-7461" y="-1785440"/>
            <a:ext cx="2591201" cy="1583828"/>
            <a:chOff x="-7461" y="-3153547"/>
            <a:chExt cx="2591201" cy="1583828"/>
          </a:xfrm>
        </p:grpSpPr>
        <p:sp>
          <p:nvSpPr>
            <p:cNvPr id="706" name="Google Shape;706;p39"/>
            <p:cNvSpPr/>
            <p:nvPr/>
          </p:nvSpPr>
          <p:spPr>
            <a:xfrm>
              <a:off x="-7461" y="-3153547"/>
              <a:ext cx="2591201" cy="1583828"/>
            </a:xfrm>
            <a:prstGeom prst="rect">
              <a:avLst/>
            </a:prstGeom>
            <a:solidFill>
              <a:srgbClr val="F2F2F2"/>
            </a:solidFill>
            <a:ln w="9525" cap="flat" cmpd="sng">
              <a:solidFill>
                <a:srgbClr val="BFBFBF"/>
              </a:solidFill>
              <a:prstDash val="solid"/>
              <a:miter lim="800000"/>
              <a:headEnd type="none" w="sm" len="sm"/>
              <a:tailEnd type="none" w="sm" len="sm"/>
            </a:ln>
          </p:spPr>
          <p:txBody>
            <a:bodyPr spcFirstLastPara="1" wrap="square" lIns="108000" tIns="108000" rIns="108000" bIns="108000" anchor="ctr" anchorCtr="0">
              <a:noAutofit/>
            </a:bodyPr>
            <a:lstStyle/>
            <a:p>
              <a:pPr marL="0" marR="0" lvl="0" indent="0" algn="l" rtl="0">
                <a:lnSpc>
                  <a:spcPct val="90000"/>
                </a:lnSpc>
                <a:spcBef>
                  <a:spcPts val="0"/>
                </a:spcBef>
                <a:spcAft>
                  <a:spcPts val="0"/>
                </a:spcAft>
                <a:buNone/>
              </a:pPr>
              <a:endParaRPr sz="1400" b="1" cap="none">
                <a:solidFill>
                  <a:schemeClr val="lt1"/>
                </a:solidFill>
                <a:latin typeface="Calibri"/>
                <a:ea typeface="Calibri"/>
                <a:cs typeface="Calibri"/>
                <a:sym typeface="Calibri"/>
              </a:endParaRPr>
            </a:p>
          </p:txBody>
        </p:sp>
        <p:sp>
          <p:nvSpPr>
            <p:cNvPr id="707" name="Google Shape;707;p39"/>
            <p:cNvSpPr/>
            <p:nvPr/>
          </p:nvSpPr>
          <p:spPr>
            <a:xfrm>
              <a:off x="90810" y="-3050990"/>
              <a:ext cx="2412000" cy="252000"/>
            </a:xfrm>
            <a:prstGeom prst="rect">
              <a:avLst/>
            </a:prstGeom>
            <a:solidFill>
              <a:srgbClr val="211F26"/>
            </a:solidFill>
            <a:ln>
              <a:noFill/>
            </a:ln>
          </p:spPr>
          <p:txBody>
            <a:bodyPr spcFirstLastPara="1" wrap="square" lIns="108000" tIns="108000" rIns="0" bIns="108000" anchor="ctr" anchorCtr="0">
              <a:noAutofit/>
            </a:bodyPr>
            <a:lstStyle/>
            <a:p>
              <a:pPr marL="0" marR="0" lvl="0" indent="0" algn="l" rtl="0">
                <a:lnSpc>
                  <a:spcPct val="90000"/>
                </a:lnSpc>
                <a:spcBef>
                  <a:spcPts val="0"/>
                </a:spcBef>
                <a:spcAft>
                  <a:spcPts val="0"/>
                </a:spcAft>
                <a:buNone/>
              </a:pPr>
              <a:r>
                <a:rPr lang="nl-NL" sz="1400" b="1" cap="none">
                  <a:solidFill>
                    <a:schemeClr val="lt1"/>
                  </a:solidFill>
                  <a:latin typeface="Calibri"/>
                  <a:ea typeface="Calibri"/>
                  <a:cs typeface="Calibri"/>
                  <a:sym typeface="Calibri"/>
                </a:rPr>
                <a:t>KLEUREN AANPASSEN (VLAM)</a:t>
              </a:r>
              <a:endParaRPr/>
            </a:p>
          </p:txBody>
        </p:sp>
        <p:sp>
          <p:nvSpPr>
            <p:cNvPr id="708" name="Google Shape;708;p39"/>
            <p:cNvSpPr/>
            <p:nvPr/>
          </p:nvSpPr>
          <p:spPr>
            <a:xfrm>
              <a:off x="90809" y="-2650284"/>
              <a:ext cx="260914" cy="259683"/>
            </a:xfrm>
            <a:prstGeom prst="ellipse">
              <a:avLst/>
            </a:prstGeom>
            <a:solidFill>
              <a:srgbClr val="211F2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200"/>
                <a:buFont typeface="Calibri"/>
                <a:buNone/>
              </a:pPr>
              <a:r>
                <a:rPr lang="nl-NL" sz="1200" b="1" i="0" u="none" strike="noStrike" cap="none">
                  <a:solidFill>
                    <a:schemeClr val="lt1"/>
                  </a:solidFill>
                  <a:latin typeface="Calibri"/>
                  <a:ea typeface="Calibri"/>
                  <a:cs typeface="Calibri"/>
                  <a:sym typeface="Calibri"/>
                </a:rPr>
                <a:t>1</a:t>
              </a:r>
              <a:endParaRPr/>
            </a:p>
          </p:txBody>
        </p:sp>
        <p:sp>
          <p:nvSpPr>
            <p:cNvPr id="709" name="Google Shape;709;p39"/>
            <p:cNvSpPr/>
            <p:nvPr/>
          </p:nvSpPr>
          <p:spPr>
            <a:xfrm>
              <a:off x="456491" y="-2650284"/>
              <a:ext cx="2067634" cy="360933"/>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211F26"/>
                </a:buClr>
                <a:buSzPts val="1100"/>
                <a:buFont typeface="Calibri"/>
                <a:buNone/>
              </a:pPr>
              <a:r>
                <a:rPr lang="nl-NL" sz="1100" b="0" i="0" u="none" strike="noStrike" cap="none">
                  <a:solidFill>
                    <a:srgbClr val="211F26"/>
                  </a:solidFill>
                  <a:latin typeface="Calibri"/>
                  <a:ea typeface="Calibri"/>
                  <a:cs typeface="Calibri"/>
                  <a:sym typeface="Calibri"/>
                </a:rPr>
                <a:t>Selecteer de vlam. Klik rechter-muisknop en kies </a:t>
              </a:r>
              <a:r>
                <a:rPr lang="nl-NL" sz="1100" b="1" i="0" u="none" strike="noStrike" cap="none">
                  <a:solidFill>
                    <a:srgbClr val="211F26"/>
                  </a:solidFill>
                  <a:latin typeface="Calibri"/>
                  <a:ea typeface="Calibri"/>
                  <a:cs typeface="Calibri"/>
                  <a:sym typeface="Calibri"/>
                </a:rPr>
                <a:t>‘Opvulling’</a:t>
              </a:r>
              <a:r>
                <a:rPr lang="nl-NL" sz="1100" b="0" i="0" u="none" strike="noStrike" cap="none">
                  <a:solidFill>
                    <a:srgbClr val="211F26"/>
                  </a:solidFill>
                  <a:latin typeface="Calibri"/>
                  <a:ea typeface="Calibri"/>
                  <a:cs typeface="Calibri"/>
                  <a:sym typeface="Calibri"/>
                </a:rPr>
                <a:t>. </a:t>
              </a:r>
              <a:endParaRPr/>
            </a:p>
          </p:txBody>
        </p:sp>
        <p:sp>
          <p:nvSpPr>
            <p:cNvPr id="710" name="Google Shape;710;p39"/>
            <p:cNvSpPr/>
            <p:nvPr/>
          </p:nvSpPr>
          <p:spPr>
            <a:xfrm>
              <a:off x="90809" y="-2213959"/>
              <a:ext cx="260914" cy="259683"/>
            </a:xfrm>
            <a:prstGeom prst="ellipse">
              <a:avLst/>
            </a:prstGeom>
            <a:solidFill>
              <a:srgbClr val="211F2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200"/>
                <a:buFont typeface="Calibri"/>
                <a:buNone/>
              </a:pPr>
              <a:r>
                <a:rPr lang="nl-NL" sz="1200" b="1" i="0" u="none" strike="noStrike" cap="none">
                  <a:solidFill>
                    <a:schemeClr val="lt1"/>
                  </a:solidFill>
                  <a:latin typeface="Calibri"/>
                  <a:ea typeface="Calibri"/>
                  <a:cs typeface="Calibri"/>
                  <a:sym typeface="Calibri"/>
                </a:rPr>
                <a:t>2</a:t>
              </a:r>
              <a:endParaRPr/>
            </a:p>
          </p:txBody>
        </p:sp>
        <p:sp>
          <p:nvSpPr>
            <p:cNvPr id="711" name="Google Shape;711;p39"/>
            <p:cNvSpPr/>
            <p:nvPr/>
          </p:nvSpPr>
          <p:spPr>
            <a:xfrm>
              <a:off x="456491" y="-2213958"/>
              <a:ext cx="2067634" cy="586424"/>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211F26"/>
                </a:buClr>
                <a:buSzPts val="1100"/>
                <a:buFont typeface="Calibri"/>
                <a:buNone/>
              </a:pPr>
              <a:r>
                <a:rPr lang="nl-NL" sz="1100" b="0" i="0" u="none" strike="noStrike" cap="none">
                  <a:solidFill>
                    <a:srgbClr val="211F26"/>
                  </a:solidFill>
                  <a:latin typeface="Calibri"/>
                  <a:ea typeface="Calibri"/>
                  <a:cs typeface="Calibri"/>
                  <a:sym typeface="Calibri"/>
                </a:rPr>
                <a:t>Kies een van de themakleuren of klik op </a:t>
              </a:r>
              <a:r>
                <a:rPr lang="nl-NL" sz="1100" b="1" i="0" u="none" strike="noStrike" cap="none">
                  <a:solidFill>
                    <a:srgbClr val="211F26"/>
                  </a:solidFill>
                  <a:latin typeface="Calibri"/>
                  <a:ea typeface="Calibri"/>
                  <a:cs typeface="Calibri"/>
                  <a:sym typeface="Calibri"/>
                </a:rPr>
                <a:t>‘Pipet’</a:t>
              </a:r>
              <a:r>
                <a:rPr lang="nl-NL" sz="1100" b="0" i="0" u="none" strike="noStrike" cap="none">
                  <a:solidFill>
                    <a:srgbClr val="211F26"/>
                  </a:solidFill>
                  <a:latin typeface="Calibri"/>
                  <a:ea typeface="Calibri"/>
                  <a:cs typeface="Calibri"/>
                  <a:sym typeface="Calibri"/>
                </a:rPr>
                <a:t> en kies een van de kleuren die hiernaast staan. </a:t>
              </a:r>
              <a:endParaRPr sz="1100" b="1" i="0" u="none" strike="noStrike" cap="none">
                <a:solidFill>
                  <a:srgbClr val="211F26"/>
                </a:solidFill>
                <a:latin typeface="Calibri"/>
                <a:ea typeface="Calibri"/>
                <a:cs typeface="Calibri"/>
                <a:sym typeface="Calibri"/>
              </a:endParaRPr>
            </a:p>
          </p:txBody>
        </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ekst en Beeld (M)">
  <p:cSld name="Tekst en Beeld (M)">
    <p:spTree>
      <p:nvGrpSpPr>
        <p:cNvPr id="1" name="Shape 712"/>
        <p:cNvGrpSpPr/>
        <p:nvPr/>
      </p:nvGrpSpPr>
      <p:grpSpPr>
        <a:xfrm>
          <a:off x="0" y="0"/>
          <a:ext cx="0" cy="0"/>
          <a:chOff x="0" y="0"/>
          <a:chExt cx="0" cy="0"/>
        </a:xfrm>
      </p:grpSpPr>
      <p:sp>
        <p:nvSpPr>
          <p:cNvPr id="713" name="Google Shape;713;p40"/>
          <p:cNvSpPr/>
          <p:nvPr/>
        </p:nvSpPr>
        <p:spPr>
          <a:xfrm>
            <a:off x="6106750" y="0"/>
            <a:ext cx="6084000" cy="6858000"/>
          </a:xfrm>
          <a:prstGeom prst="rect">
            <a:avLst/>
          </a:prstGeom>
          <a:solidFill>
            <a:schemeClr val="dk2"/>
          </a:solidFill>
          <a:ln>
            <a:noFill/>
          </a:ln>
        </p:spPr>
        <p:txBody>
          <a:bodyPr spcFirstLastPara="1" wrap="square" lIns="144000" tIns="144000" rIns="144000" bIns="144000" anchor="ctr" anchorCtr="0">
            <a:noAutofit/>
          </a:bodyPr>
          <a:lstStyle/>
          <a:p>
            <a:pPr marL="0" marR="0" lvl="0" indent="0" algn="ctr" rtl="0">
              <a:spcBef>
                <a:spcPts val="0"/>
              </a:spcBef>
              <a:spcAft>
                <a:spcPts val="0"/>
              </a:spcAft>
              <a:buNone/>
            </a:pPr>
            <a:endParaRPr sz="1600">
              <a:solidFill>
                <a:schemeClr val="lt1"/>
              </a:solidFill>
              <a:latin typeface="Arial"/>
              <a:ea typeface="Arial"/>
              <a:cs typeface="Arial"/>
              <a:sym typeface="Arial"/>
            </a:endParaRPr>
          </a:p>
        </p:txBody>
      </p:sp>
      <p:sp>
        <p:nvSpPr>
          <p:cNvPr id="714" name="Google Shape;714;p40"/>
          <p:cNvSpPr txBox="1">
            <a:spLocks noGrp="1"/>
          </p:cNvSpPr>
          <p:nvPr>
            <p:ph type="body" idx="1"/>
          </p:nvPr>
        </p:nvSpPr>
        <p:spPr>
          <a:xfrm>
            <a:off x="6106750" y="1"/>
            <a:ext cx="6085250" cy="6854313"/>
          </a:xfrm>
          <a:prstGeom prst="rect">
            <a:avLst/>
          </a:prstGeom>
          <a:solidFill>
            <a:srgbClr val="61A4B4"/>
          </a:solidFill>
          <a:ln>
            <a:noFill/>
          </a:ln>
        </p:spPr>
        <p:txBody>
          <a:bodyPr spcFirstLastPara="1" wrap="square" lIns="0" tIns="0" rIns="0" bIns="0" anchor="t" anchorCtr="0">
            <a:noAutofit/>
          </a:bodyPr>
          <a:lstStyle>
            <a:lvl1pPr marL="457200" lvl="0" indent="-228600" algn="l">
              <a:lnSpc>
                <a:spcPct val="90000"/>
              </a:lnSpc>
              <a:spcBef>
                <a:spcPts val="0"/>
              </a:spcBef>
              <a:spcAft>
                <a:spcPts val="0"/>
              </a:spcAft>
              <a:buSzPts val="1600"/>
              <a:buNone/>
              <a:defRPr/>
            </a:lvl1pPr>
            <a:lvl2pPr marL="914400" lvl="1" indent="-342900" algn="l">
              <a:lnSpc>
                <a:spcPct val="90000"/>
              </a:lnSpc>
              <a:spcBef>
                <a:spcPts val="1200"/>
              </a:spcBef>
              <a:spcAft>
                <a:spcPts val="0"/>
              </a:spcAft>
              <a:buSzPts val="1800"/>
              <a:buChar char="▪"/>
              <a:defRPr/>
            </a:lvl2pPr>
            <a:lvl3pPr marL="1371600" lvl="2" indent="-228600" algn="l">
              <a:lnSpc>
                <a:spcPct val="90000"/>
              </a:lnSpc>
              <a:spcBef>
                <a:spcPts val="1200"/>
              </a:spcBef>
              <a:spcAft>
                <a:spcPts val="0"/>
              </a:spcAft>
              <a:buSzPts val="1530"/>
              <a:buNone/>
              <a:defRPr/>
            </a:lvl3pPr>
            <a:lvl4pPr marL="1828800" lvl="3" indent="-228600" algn="l">
              <a:lnSpc>
                <a:spcPct val="90000"/>
              </a:lnSpc>
              <a:spcBef>
                <a:spcPts val="1200"/>
              </a:spcBef>
              <a:spcAft>
                <a:spcPts val="0"/>
              </a:spcAft>
              <a:buClr>
                <a:schemeClr val="accent1"/>
              </a:buClr>
              <a:buSzPts val="1800"/>
              <a:buNone/>
              <a:defRPr/>
            </a:lvl4pPr>
            <a:lvl5pPr marL="2286000" lvl="4" indent="-342900" algn="l">
              <a:lnSpc>
                <a:spcPct val="90000"/>
              </a:lnSpc>
              <a:spcBef>
                <a:spcPts val="1200"/>
              </a:spcBef>
              <a:spcAft>
                <a:spcPts val="0"/>
              </a:spcAft>
              <a:buSzPts val="1800"/>
              <a:buAutoNum type="arabicPeriod"/>
              <a:defRPr/>
            </a:lvl5pPr>
            <a:lvl6pPr marL="2743200" lvl="5" indent="-342900" algn="l">
              <a:lnSpc>
                <a:spcPct val="90000"/>
              </a:lnSpc>
              <a:spcBef>
                <a:spcPts val="1200"/>
              </a:spcBef>
              <a:spcAft>
                <a:spcPts val="0"/>
              </a:spcAft>
              <a:buSzPts val="1800"/>
              <a:buAutoNum type="alphaLcPeriod"/>
              <a:defRPr/>
            </a:lvl6pPr>
            <a:lvl7pPr marL="3200400" lvl="6" indent="-342900" algn="l">
              <a:lnSpc>
                <a:spcPct val="90000"/>
              </a:lnSpc>
              <a:spcBef>
                <a:spcPts val="1200"/>
              </a:spcBef>
              <a:spcAft>
                <a:spcPts val="0"/>
              </a:spcAft>
              <a:buSzPts val="1800"/>
              <a:buChar char="▪"/>
              <a:defRPr/>
            </a:lvl7pPr>
            <a:lvl8pPr marL="3657600" lvl="7" indent="-228600" algn="l">
              <a:lnSpc>
                <a:spcPct val="90000"/>
              </a:lnSpc>
              <a:spcBef>
                <a:spcPts val="1200"/>
              </a:spcBef>
              <a:spcAft>
                <a:spcPts val="0"/>
              </a:spcAft>
              <a:buClr>
                <a:schemeClr val="dk1"/>
              </a:buClr>
              <a:buSzPts val="1800"/>
              <a:buNone/>
              <a:defRPr/>
            </a:lvl8pPr>
            <a:lvl9pPr marL="4114800" lvl="8" indent="-228600" algn="l">
              <a:lnSpc>
                <a:spcPct val="90000"/>
              </a:lnSpc>
              <a:spcBef>
                <a:spcPts val="1200"/>
              </a:spcBef>
              <a:spcAft>
                <a:spcPts val="1200"/>
              </a:spcAft>
              <a:buClr>
                <a:schemeClr val="dk1"/>
              </a:buClr>
              <a:buSzPts val="1800"/>
              <a:buNone/>
              <a:defRPr/>
            </a:lvl9pPr>
          </a:lstStyle>
          <a:p>
            <a:endParaRPr/>
          </a:p>
        </p:txBody>
      </p:sp>
      <p:sp>
        <p:nvSpPr>
          <p:cNvPr id="715" name="Google Shape;715;p40"/>
          <p:cNvSpPr>
            <a:spLocks noGrp="1"/>
          </p:cNvSpPr>
          <p:nvPr>
            <p:ph type="pic" idx="2"/>
          </p:nvPr>
        </p:nvSpPr>
        <p:spPr>
          <a:xfrm>
            <a:off x="6106750" y="1434"/>
            <a:ext cx="6085250" cy="6856566"/>
          </a:xfrm>
          <a:prstGeom prst="rect">
            <a:avLst/>
          </a:prstGeom>
          <a:solidFill>
            <a:srgbClr val="F2F2F2">
              <a:alpha val="80000"/>
            </a:srgbClr>
          </a:solidFill>
          <a:ln>
            <a:noFill/>
          </a:ln>
        </p:spPr>
      </p:sp>
      <p:sp>
        <p:nvSpPr>
          <p:cNvPr id="716" name="Google Shape;716;p40"/>
          <p:cNvSpPr txBox="1">
            <a:spLocks noGrp="1"/>
          </p:cNvSpPr>
          <p:nvPr>
            <p:ph type="title"/>
          </p:nvPr>
        </p:nvSpPr>
        <p:spPr>
          <a:xfrm>
            <a:off x="698502" y="741500"/>
            <a:ext cx="4774080" cy="490400"/>
          </a:xfrm>
          <a:prstGeom prst="rect">
            <a:avLst/>
          </a:prstGeom>
          <a:noFill/>
          <a:ln>
            <a:noFill/>
          </a:ln>
        </p:spPr>
        <p:txBody>
          <a:bodyPr spcFirstLastPara="1" wrap="square" lIns="0" tIns="0" rIns="0" bIns="0" anchor="t" anchorCtr="0">
            <a:noAutofit/>
          </a:bodyPr>
          <a:lstStyle>
            <a:lvl1pPr lvl="0" algn="l">
              <a:lnSpc>
                <a:spcPct val="90000"/>
              </a:lnSpc>
              <a:spcBef>
                <a:spcPts val="0"/>
              </a:spcBef>
              <a:spcAft>
                <a:spcPts val="0"/>
              </a:spcAft>
              <a:buClr>
                <a:schemeClr val="accent1"/>
              </a:buClr>
              <a:buSzPts val="3200"/>
              <a:buFont typeface="Roboto Slab"/>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17" name="Google Shape;717;p40"/>
          <p:cNvSpPr txBox="1">
            <a:spLocks noGrp="1"/>
          </p:cNvSpPr>
          <p:nvPr>
            <p:ph type="body" idx="3"/>
          </p:nvPr>
        </p:nvSpPr>
        <p:spPr>
          <a:xfrm>
            <a:off x="698501" y="1591900"/>
            <a:ext cx="4773385" cy="4356463"/>
          </a:xfrm>
          <a:prstGeom prst="rect">
            <a:avLst/>
          </a:prstGeom>
          <a:noFill/>
          <a:ln>
            <a:noFill/>
          </a:ln>
        </p:spPr>
        <p:txBody>
          <a:bodyPr spcFirstLastPara="1" wrap="square" lIns="0" tIns="0" rIns="0" bIns="0" anchor="t" anchorCtr="0">
            <a:noAutofit/>
          </a:bodyPr>
          <a:lstStyle>
            <a:lvl1pPr marL="457200" lvl="0" indent="-330200" algn="l">
              <a:lnSpc>
                <a:spcPct val="90000"/>
              </a:lnSpc>
              <a:spcBef>
                <a:spcPts val="0"/>
              </a:spcBef>
              <a:spcAft>
                <a:spcPts val="0"/>
              </a:spcAft>
              <a:buSzPts val="1600"/>
              <a:buChar char="▪"/>
              <a:defRPr/>
            </a:lvl1pPr>
            <a:lvl2pPr marL="914400" lvl="1" indent="-330200" algn="l">
              <a:lnSpc>
                <a:spcPct val="90000"/>
              </a:lnSpc>
              <a:spcBef>
                <a:spcPts val="1200"/>
              </a:spcBef>
              <a:spcAft>
                <a:spcPts val="0"/>
              </a:spcAft>
              <a:buSzPts val="1600"/>
              <a:buChar char="▪"/>
              <a:defRPr/>
            </a:lvl2pPr>
            <a:lvl3pPr marL="1371600" lvl="2" indent="-228600" algn="l">
              <a:lnSpc>
                <a:spcPct val="90000"/>
              </a:lnSpc>
              <a:spcBef>
                <a:spcPts val="1200"/>
              </a:spcBef>
              <a:spcAft>
                <a:spcPts val="0"/>
              </a:spcAft>
              <a:buSzPts val="1360"/>
              <a:buNone/>
              <a:defRPr/>
            </a:lvl3pPr>
            <a:lvl4pPr marL="1828800" lvl="3" indent="-228600" algn="l">
              <a:lnSpc>
                <a:spcPct val="90000"/>
              </a:lnSpc>
              <a:spcBef>
                <a:spcPts val="1200"/>
              </a:spcBef>
              <a:spcAft>
                <a:spcPts val="0"/>
              </a:spcAft>
              <a:buClr>
                <a:schemeClr val="accent1"/>
              </a:buClr>
              <a:buSzPts val="2000"/>
              <a:buNone/>
              <a:defRPr/>
            </a:lvl4pPr>
            <a:lvl5pPr marL="2286000" lvl="4" indent="-330200" algn="l">
              <a:lnSpc>
                <a:spcPct val="90000"/>
              </a:lnSpc>
              <a:spcBef>
                <a:spcPts val="1200"/>
              </a:spcBef>
              <a:spcAft>
                <a:spcPts val="0"/>
              </a:spcAft>
              <a:buSzPts val="1600"/>
              <a:buAutoNum type="arabicPeriod"/>
              <a:defRPr/>
            </a:lvl5pPr>
            <a:lvl6pPr marL="2743200" lvl="5" indent="-330200" algn="l">
              <a:lnSpc>
                <a:spcPct val="90000"/>
              </a:lnSpc>
              <a:spcBef>
                <a:spcPts val="1200"/>
              </a:spcBef>
              <a:spcAft>
                <a:spcPts val="0"/>
              </a:spcAft>
              <a:buSzPts val="1600"/>
              <a:buAutoNum type="alphaLcPeriod"/>
              <a:defRPr/>
            </a:lvl6pPr>
            <a:lvl7pPr marL="3200400" lvl="6" indent="-330200" algn="l">
              <a:lnSpc>
                <a:spcPct val="90000"/>
              </a:lnSpc>
              <a:spcBef>
                <a:spcPts val="1200"/>
              </a:spcBef>
              <a:spcAft>
                <a:spcPts val="0"/>
              </a:spcAft>
              <a:buSzPts val="1600"/>
              <a:buChar char="▪"/>
              <a:defRPr/>
            </a:lvl7pPr>
            <a:lvl8pPr marL="3657600" lvl="7" indent="-228600" algn="l">
              <a:lnSpc>
                <a:spcPct val="90000"/>
              </a:lnSpc>
              <a:spcBef>
                <a:spcPts val="1200"/>
              </a:spcBef>
              <a:spcAft>
                <a:spcPts val="0"/>
              </a:spcAft>
              <a:buClr>
                <a:schemeClr val="dk1"/>
              </a:buClr>
              <a:buSzPts val="1600"/>
              <a:buNone/>
              <a:defRPr/>
            </a:lvl8pPr>
            <a:lvl9pPr marL="4114800" lvl="8" indent="-228600" algn="l">
              <a:lnSpc>
                <a:spcPct val="90000"/>
              </a:lnSpc>
              <a:spcBef>
                <a:spcPts val="1200"/>
              </a:spcBef>
              <a:spcAft>
                <a:spcPts val="1200"/>
              </a:spcAft>
              <a:buClr>
                <a:schemeClr val="dk1"/>
              </a:buClr>
              <a:buSzPts val="2000"/>
              <a:buNone/>
              <a:defRPr/>
            </a:lvl9pPr>
          </a:lstStyle>
          <a:p>
            <a:endParaRPr/>
          </a:p>
        </p:txBody>
      </p:sp>
      <p:sp>
        <p:nvSpPr>
          <p:cNvPr id="718" name="Google Shape;718;p40"/>
          <p:cNvSpPr txBox="1"/>
          <p:nvPr/>
        </p:nvSpPr>
        <p:spPr>
          <a:xfrm>
            <a:off x="-10750" y="-662296"/>
            <a:ext cx="12192000" cy="461665"/>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nl-NL" sz="2400" b="0">
                <a:solidFill>
                  <a:schemeClr val="accent2"/>
                </a:solidFill>
                <a:latin typeface="Roboto Slab"/>
                <a:ea typeface="Roboto Slab"/>
                <a:cs typeface="Roboto Slab"/>
                <a:sym typeface="Roboto Slab"/>
              </a:rPr>
              <a:t>Tekst en Beeld (M)</a:t>
            </a:r>
            <a:endParaRPr/>
          </a:p>
        </p:txBody>
      </p:sp>
      <p:sp>
        <p:nvSpPr>
          <p:cNvPr id="719" name="Google Shape;719;p40"/>
          <p:cNvSpPr txBox="1">
            <a:spLocks noGrp="1"/>
          </p:cNvSpPr>
          <p:nvPr>
            <p:ph type="dt" idx="10"/>
          </p:nvPr>
        </p:nvSpPr>
        <p:spPr>
          <a:xfrm>
            <a:off x="9789848" y="6149975"/>
            <a:ext cx="1181100" cy="365125"/>
          </a:xfrm>
          <a:prstGeom prst="rect">
            <a:avLst/>
          </a:prstGeom>
          <a:noFill/>
          <a:ln>
            <a:noFill/>
          </a:ln>
        </p:spPr>
        <p:txBody>
          <a:bodyPr spcFirstLastPara="1" wrap="square" lIns="0" tIns="0" rIns="0" bIns="0" anchor="ctr" anchorCtr="0">
            <a:noAutofit/>
          </a:bodyPr>
          <a:lstStyle>
            <a:lvl1pPr lvl="0" algn="r">
              <a:spcBef>
                <a:spcPts val="0"/>
              </a:spcBef>
              <a:spcAft>
                <a:spcPts val="0"/>
              </a:spcAft>
              <a:buSzPts val="1400"/>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20" name="Google Shape;720;p40"/>
          <p:cNvSpPr txBox="1">
            <a:spLocks noGrp="1"/>
          </p:cNvSpPr>
          <p:nvPr>
            <p:ph type="ftr" idx="11"/>
          </p:nvPr>
        </p:nvSpPr>
        <p:spPr>
          <a:xfrm>
            <a:off x="2553896" y="6149975"/>
            <a:ext cx="2917990" cy="365125"/>
          </a:xfrm>
          <a:prstGeom prst="rect">
            <a:avLst/>
          </a:prstGeom>
          <a:noFill/>
          <a:ln>
            <a:noFill/>
          </a:ln>
        </p:spPr>
        <p:txBody>
          <a:bodyPr spcFirstLastPara="1" wrap="square" lIns="0" tIns="0" rIns="0" bIns="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21" name="Google Shape;721;p40"/>
          <p:cNvSpPr txBox="1">
            <a:spLocks noGrp="1"/>
          </p:cNvSpPr>
          <p:nvPr>
            <p:ph type="sldNum" idx="12"/>
          </p:nvPr>
        </p:nvSpPr>
        <p:spPr>
          <a:xfrm>
            <a:off x="11038646" y="6149975"/>
            <a:ext cx="433354" cy="365125"/>
          </a:xfrm>
          <a:prstGeom prst="rect">
            <a:avLst/>
          </a:prstGeom>
          <a:noFill/>
          <a:ln>
            <a:noFill/>
          </a:ln>
        </p:spPr>
        <p:txBody>
          <a:bodyPr spcFirstLastPara="1" wrap="square" lIns="0" tIns="0" rIns="0" bIns="0" anchor="ctr" anchorCtr="0">
            <a:noAutofit/>
          </a:bodyPr>
          <a:lstStyle>
            <a:lvl1pPr marL="0" lvl="0" indent="0" algn="r">
              <a:spcBef>
                <a:spcPts val="0"/>
              </a:spcBef>
              <a:buNone/>
              <a:defRPr sz="1200" b="0">
                <a:solidFill>
                  <a:schemeClr val="lt1"/>
                </a:solidFill>
                <a:latin typeface="Arial"/>
                <a:ea typeface="Arial"/>
                <a:cs typeface="Arial"/>
                <a:sym typeface="Arial"/>
              </a:defRPr>
            </a:lvl1pPr>
            <a:lvl2pPr marL="0" lvl="1" indent="0" algn="r">
              <a:spcBef>
                <a:spcPts val="0"/>
              </a:spcBef>
              <a:buNone/>
              <a:defRPr sz="1200" b="0">
                <a:solidFill>
                  <a:schemeClr val="lt1"/>
                </a:solidFill>
                <a:latin typeface="Arial"/>
                <a:ea typeface="Arial"/>
                <a:cs typeface="Arial"/>
                <a:sym typeface="Arial"/>
              </a:defRPr>
            </a:lvl2pPr>
            <a:lvl3pPr marL="0" lvl="2" indent="0" algn="r">
              <a:spcBef>
                <a:spcPts val="0"/>
              </a:spcBef>
              <a:buNone/>
              <a:defRPr sz="1200" b="0">
                <a:solidFill>
                  <a:schemeClr val="lt1"/>
                </a:solidFill>
                <a:latin typeface="Arial"/>
                <a:ea typeface="Arial"/>
                <a:cs typeface="Arial"/>
                <a:sym typeface="Arial"/>
              </a:defRPr>
            </a:lvl3pPr>
            <a:lvl4pPr marL="0" lvl="3" indent="0" algn="r">
              <a:spcBef>
                <a:spcPts val="0"/>
              </a:spcBef>
              <a:buNone/>
              <a:defRPr sz="1200" b="0">
                <a:solidFill>
                  <a:schemeClr val="lt1"/>
                </a:solidFill>
                <a:latin typeface="Arial"/>
                <a:ea typeface="Arial"/>
                <a:cs typeface="Arial"/>
                <a:sym typeface="Arial"/>
              </a:defRPr>
            </a:lvl4pPr>
            <a:lvl5pPr marL="0" lvl="4" indent="0" algn="r">
              <a:spcBef>
                <a:spcPts val="0"/>
              </a:spcBef>
              <a:buNone/>
              <a:defRPr sz="1200" b="0">
                <a:solidFill>
                  <a:schemeClr val="lt1"/>
                </a:solidFill>
                <a:latin typeface="Arial"/>
                <a:ea typeface="Arial"/>
                <a:cs typeface="Arial"/>
                <a:sym typeface="Arial"/>
              </a:defRPr>
            </a:lvl5pPr>
            <a:lvl6pPr marL="0" lvl="5" indent="0" algn="r">
              <a:spcBef>
                <a:spcPts val="0"/>
              </a:spcBef>
              <a:buNone/>
              <a:defRPr sz="1200" b="0">
                <a:solidFill>
                  <a:schemeClr val="lt1"/>
                </a:solidFill>
                <a:latin typeface="Arial"/>
                <a:ea typeface="Arial"/>
                <a:cs typeface="Arial"/>
                <a:sym typeface="Arial"/>
              </a:defRPr>
            </a:lvl6pPr>
            <a:lvl7pPr marL="0" lvl="6" indent="0" algn="r">
              <a:spcBef>
                <a:spcPts val="0"/>
              </a:spcBef>
              <a:buNone/>
              <a:defRPr sz="1200" b="0">
                <a:solidFill>
                  <a:schemeClr val="lt1"/>
                </a:solidFill>
                <a:latin typeface="Arial"/>
                <a:ea typeface="Arial"/>
                <a:cs typeface="Arial"/>
                <a:sym typeface="Arial"/>
              </a:defRPr>
            </a:lvl7pPr>
            <a:lvl8pPr marL="0" lvl="7" indent="0" algn="r">
              <a:spcBef>
                <a:spcPts val="0"/>
              </a:spcBef>
              <a:buNone/>
              <a:defRPr sz="1200" b="0">
                <a:solidFill>
                  <a:schemeClr val="lt1"/>
                </a:solidFill>
                <a:latin typeface="Arial"/>
                <a:ea typeface="Arial"/>
                <a:cs typeface="Arial"/>
                <a:sym typeface="Arial"/>
              </a:defRPr>
            </a:lvl8pPr>
            <a:lvl9pPr marL="0" lvl="8" indent="0" algn="r">
              <a:spcBef>
                <a:spcPts val="0"/>
              </a:spcBef>
              <a:buNone/>
              <a:defRPr sz="1200" b="0">
                <a:solidFill>
                  <a:schemeClr val="lt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nl-NL"/>
              <a:t>‹#›</a:t>
            </a:fld>
            <a:endParaRPr/>
          </a:p>
        </p:txBody>
      </p:sp>
      <p:grpSp>
        <p:nvGrpSpPr>
          <p:cNvPr id="722" name="Google Shape;722;p40"/>
          <p:cNvGrpSpPr/>
          <p:nvPr/>
        </p:nvGrpSpPr>
        <p:grpSpPr>
          <a:xfrm>
            <a:off x="12441539" y="-99300"/>
            <a:ext cx="3391307" cy="7056601"/>
            <a:chOff x="12441539" y="-99300"/>
            <a:chExt cx="3391307" cy="7056601"/>
          </a:xfrm>
        </p:grpSpPr>
        <p:sp>
          <p:nvSpPr>
            <p:cNvPr id="723" name="Google Shape;723;p40"/>
            <p:cNvSpPr/>
            <p:nvPr/>
          </p:nvSpPr>
          <p:spPr>
            <a:xfrm>
              <a:off x="12441539" y="-99300"/>
              <a:ext cx="3391307" cy="7056601"/>
            </a:xfrm>
            <a:prstGeom prst="rect">
              <a:avLst/>
            </a:prstGeom>
            <a:solidFill>
              <a:srgbClr val="F2F2F2"/>
            </a:solidFill>
            <a:ln w="9525" cap="flat" cmpd="sng">
              <a:solidFill>
                <a:srgbClr val="BFBFBF"/>
              </a:solidFill>
              <a:prstDash val="solid"/>
              <a:miter lim="800000"/>
              <a:headEnd type="none" w="sm" len="sm"/>
              <a:tailEnd type="none" w="sm" len="sm"/>
            </a:ln>
          </p:spPr>
          <p:txBody>
            <a:bodyPr spcFirstLastPara="1" wrap="square" lIns="108000" tIns="108000" rIns="108000" bIns="108000" anchor="ctr" anchorCtr="0">
              <a:noAutofit/>
            </a:bodyPr>
            <a:lstStyle/>
            <a:p>
              <a:pPr marL="0" marR="0" lvl="0" indent="0" algn="l" rtl="0">
                <a:lnSpc>
                  <a:spcPct val="90000"/>
                </a:lnSpc>
                <a:spcBef>
                  <a:spcPts val="0"/>
                </a:spcBef>
                <a:spcAft>
                  <a:spcPts val="0"/>
                </a:spcAft>
                <a:buNone/>
              </a:pPr>
              <a:endParaRPr sz="1400" b="0" cap="none">
                <a:solidFill>
                  <a:schemeClr val="lt1"/>
                </a:solidFill>
                <a:latin typeface="Calibri"/>
                <a:ea typeface="Calibri"/>
                <a:cs typeface="Calibri"/>
                <a:sym typeface="Calibri"/>
              </a:endParaRPr>
            </a:p>
          </p:txBody>
        </p:sp>
        <p:sp>
          <p:nvSpPr>
            <p:cNvPr id="724" name="Google Shape;724;p40"/>
            <p:cNvSpPr/>
            <p:nvPr/>
          </p:nvSpPr>
          <p:spPr>
            <a:xfrm>
              <a:off x="15501708" y="5972924"/>
              <a:ext cx="230835" cy="230835"/>
            </a:xfrm>
            <a:prstGeom prst="ellipse">
              <a:avLst/>
            </a:prstGeom>
            <a:solidFill>
              <a:schemeClr val="lt1"/>
            </a:solidFill>
            <a:ln>
              <a:noFill/>
            </a:ln>
          </p:spPr>
          <p:txBody>
            <a:bodyPr spcFirstLastPara="1" wrap="square" lIns="180000" tIns="180000" rIns="180000" bIns="180000" anchor="ctr" anchorCtr="0">
              <a:noAutofit/>
            </a:bodyPr>
            <a:lstStyle/>
            <a:p>
              <a:pPr marL="0" marR="0" lvl="0" indent="0" algn="ctr" rtl="0">
                <a:lnSpc>
                  <a:spcPct val="90000"/>
                </a:lnSpc>
                <a:spcBef>
                  <a:spcPts val="0"/>
                </a:spcBef>
                <a:spcAft>
                  <a:spcPts val="0"/>
                </a:spcAft>
                <a:buNone/>
              </a:pPr>
              <a:endParaRPr sz="1800" b="0" cap="none">
                <a:solidFill>
                  <a:srgbClr val="211F26"/>
                </a:solidFill>
                <a:latin typeface="Calibri"/>
                <a:ea typeface="Calibri"/>
                <a:cs typeface="Calibri"/>
                <a:sym typeface="Calibri"/>
              </a:endParaRPr>
            </a:p>
          </p:txBody>
        </p:sp>
        <p:sp>
          <p:nvSpPr>
            <p:cNvPr id="725" name="Google Shape;725;p40" descr="Informatie"/>
            <p:cNvSpPr/>
            <p:nvPr/>
          </p:nvSpPr>
          <p:spPr>
            <a:xfrm>
              <a:off x="15483348" y="5954564"/>
              <a:ext cx="267555" cy="267555"/>
            </a:xfrm>
            <a:custGeom>
              <a:avLst/>
              <a:gdLst/>
              <a:ahLst/>
              <a:cxnLst/>
              <a:rect l="l" t="t" r="r" b="b"/>
              <a:pathLst>
                <a:path w="291719" h="291719" extrusionOk="0">
                  <a:moveTo>
                    <a:pt x="145860" y="0"/>
                  </a:moveTo>
                  <a:cubicBezTo>
                    <a:pt x="65253" y="0"/>
                    <a:pt x="0" y="65253"/>
                    <a:pt x="0" y="145860"/>
                  </a:cubicBezTo>
                  <a:cubicBezTo>
                    <a:pt x="0" y="226467"/>
                    <a:pt x="65253" y="291720"/>
                    <a:pt x="145860" y="291720"/>
                  </a:cubicBezTo>
                  <a:cubicBezTo>
                    <a:pt x="226467" y="291720"/>
                    <a:pt x="291720" y="226467"/>
                    <a:pt x="291720" y="145860"/>
                  </a:cubicBezTo>
                  <a:cubicBezTo>
                    <a:pt x="291720" y="65253"/>
                    <a:pt x="226467" y="0"/>
                    <a:pt x="145860" y="0"/>
                  </a:cubicBezTo>
                  <a:close/>
                  <a:moveTo>
                    <a:pt x="138183" y="38384"/>
                  </a:moveTo>
                  <a:cubicBezTo>
                    <a:pt x="148931" y="38384"/>
                    <a:pt x="157375" y="46829"/>
                    <a:pt x="157375" y="57576"/>
                  </a:cubicBezTo>
                  <a:cubicBezTo>
                    <a:pt x="157375" y="68324"/>
                    <a:pt x="148931" y="76768"/>
                    <a:pt x="138183" y="76768"/>
                  </a:cubicBezTo>
                  <a:cubicBezTo>
                    <a:pt x="127435" y="76768"/>
                    <a:pt x="118991" y="68324"/>
                    <a:pt x="118991" y="57576"/>
                  </a:cubicBezTo>
                  <a:cubicBezTo>
                    <a:pt x="118991" y="46829"/>
                    <a:pt x="127435" y="38384"/>
                    <a:pt x="138183" y="38384"/>
                  </a:cubicBezTo>
                  <a:close/>
                  <a:moveTo>
                    <a:pt x="184244" y="253336"/>
                  </a:moveTo>
                  <a:lnTo>
                    <a:pt x="107476" y="253336"/>
                  </a:lnTo>
                  <a:lnTo>
                    <a:pt x="107476" y="230305"/>
                  </a:lnTo>
                  <a:lnTo>
                    <a:pt x="134345" y="230305"/>
                  </a:lnTo>
                  <a:lnTo>
                    <a:pt x="134345" y="115153"/>
                  </a:lnTo>
                  <a:lnTo>
                    <a:pt x="111314" y="115153"/>
                  </a:lnTo>
                  <a:lnTo>
                    <a:pt x="111314" y="92122"/>
                  </a:lnTo>
                  <a:lnTo>
                    <a:pt x="157375" y="92122"/>
                  </a:lnTo>
                  <a:lnTo>
                    <a:pt x="157375" y="115153"/>
                  </a:lnTo>
                  <a:lnTo>
                    <a:pt x="157375" y="230305"/>
                  </a:lnTo>
                  <a:lnTo>
                    <a:pt x="184244" y="230305"/>
                  </a:lnTo>
                  <a:lnTo>
                    <a:pt x="184244" y="253336"/>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000" b="0">
                <a:solidFill>
                  <a:srgbClr val="211F26"/>
                </a:solidFill>
                <a:latin typeface="Calibri"/>
                <a:ea typeface="Calibri"/>
                <a:cs typeface="Calibri"/>
                <a:sym typeface="Calibri"/>
              </a:endParaRPr>
            </a:p>
          </p:txBody>
        </p:sp>
        <p:sp>
          <p:nvSpPr>
            <p:cNvPr id="726" name="Google Shape;726;p40"/>
            <p:cNvSpPr/>
            <p:nvPr/>
          </p:nvSpPr>
          <p:spPr>
            <a:xfrm>
              <a:off x="12556139" y="6175639"/>
              <a:ext cx="3194764" cy="682362"/>
            </a:xfrm>
            <a:prstGeom prst="rect">
              <a:avLst/>
            </a:prstGeom>
            <a:noFill/>
            <a:ln>
              <a:noFill/>
            </a:ln>
          </p:spPr>
          <p:txBody>
            <a:bodyPr spcFirstLastPara="1" wrap="square" lIns="0" tIns="0" rIns="0" bIns="0" anchor="t" anchorCtr="0">
              <a:noAutofit/>
            </a:bodyPr>
            <a:lstStyle/>
            <a:p>
              <a:pPr marL="0" marR="0" lvl="0" indent="0" algn="l" rtl="0">
                <a:lnSpc>
                  <a:spcPct val="90000"/>
                </a:lnSpc>
                <a:spcBef>
                  <a:spcPts val="0"/>
                </a:spcBef>
                <a:spcAft>
                  <a:spcPts val="0"/>
                </a:spcAft>
                <a:buClr>
                  <a:srgbClr val="211F26"/>
                </a:buClr>
                <a:buSzPts val="1200"/>
                <a:buFont typeface="Calibri"/>
                <a:buNone/>
              </a:pPr>
              <a:r>
                <a:rPr lang="nl-NL" sz="1200" b="1" i="0" u="none" strike="noStrike" cap="none">
                  <a:solidFill>
                    <a:srgbClr val="211F26"/>
                  </a:solidFill>
                  <a:latin typeface="Calibri"/>
                  <a:ea typeface="Calibri"/>
                  <a:cs typeface="Calibri"/>
                  <a:sym typeface="Calibri"/>
                </a:rPr>
                <a:t>MEER WETEN?</a:t>
              </a:r>
              <a:br>
                <a:rPr lang="nl-NL" sz="1200" b="0" i="0" u="none" strike="noStrike" cap="none">
                  <a:solidFill>
                    <a:srgbClr val="211F26"/>
                  </a:solidFill>
                  <a:latin typeface="Calibri"/>
                  <a:ea typeface="Calibri"/>
                  <a:cs typeface="Calibri"/>
                  <a:sym typeface="Calibri"/>
                </a:rPr>
              </a:br>
              <a:r>
                <a:rPr lang="nl-NL" sz="1200" b="0" i="0" u="none" strike="noStrike" cap="none">
                  <a:solidFill>
                    <a:srgbClr val="211F26"/>
                  </a:solidFill>
                  <a:latin typeface="Calibri"/>
                  <a:ea typeface="Calibri"/>
                  <a:cs typeface="Calibri"/>
                  <a:sym typeface="Calibri"/>
                </a:rPr>
                <a:t>Ga naar de instructie dia ‘</a:t>
              </a:r>
              <a:r>
                <a:rPr lang="nl-NL" sz="1200" b="1" i="0" u="none" strike="noStrike" cap="none">
                  <a:solidFill>
                    <a:srgbClr val="211F26"/>
                  </a:solidFill>
                  <a:latin typeface="Calibri"/>
                  <a:ea typeface="Calibri"/>
                  <a:cs typeface="Calibri"/>
                  <a:sym typeface="Calibri"/>
                </a:rPr>
                <a:t>YouTube links</a:t>
              </a:r>
              <a:r>
                <a:rPr lang="nl-NL" sz="1200" b="0" i="0" u="none" strike="noStrike" cap="none">
                  <a:solidFill>
                    <a:srgbClr val="211F26"/>
                  </a:solidFill>
                  <a:latin typeface="Calibri"/>
                  <a:ea typeface="Calibri"/>
                  <a:cs typeface="Calibri"/>
                  <a:sym typeface="Calibri"/>
                </a:rPr>
                <a:t>’, open deze in de ‘</a:t>
              </a:r>
              <a:r>
                <a:rPr lang="nl-NL" sz="1200" b="1" i="0" u="none" strike="noStrike" cap="none">
                  <a:solidFill>
                    <a:srgbClr val="211F26"/>
                  </a:solidFill>
                  <a:latin typeface="Calibri"/>
                  <a:ea typeface="Calibri"/>
                  <a:cs typeface="Calibri"/>
                  <a:sym typeface="Calibri"/>
                </a:rPr>
                <a:t>Diavoorstelling</a:t>
              </a:r>
              <a:r>
                <a:rPr lang="nl-NL" sz="1200" b="0" i="0" u="none" strike="noStrike" cap="none">
                  <a:solidFill>
                    <a:srgbClr val="211F26"/>
                  </a:solidFill>
                  <a:latin typeface="Calibri"/>
                  <a:ea typeface="Calibri"/>
                  <a:cs typeface="Calibri"/>
                  <a:sym typeface="Calibri"/>
                </a:rPr>
                <a:t>’ (shift F5) en klik op de gewenste video link.</a:t>
              </a:r>
              <a:endParaRPr/>
            </a:p>
          </p:txBody>
        </p:sp>
        <p:grpSp>
          <p:nvGrpSpPr>
            <p:cNvPr id="727" name="Google Shape;727;p40"/>
            <p:cNvGrpSpPr/>
            <p:nvPr/>
          </p:nvGrpSpPr>
          <p:grpSpPr>
            <a:xfrm>
              <a:off x="12556437" y="0"/>
              <a:ext cx="3194765" cy="3863595"/>
              <a:chOff x="12556437" y="0"/>
              <a:chExt cx="3194765" cy="3863595"/>
            </a:xfrm>
          </p:grpSpPr>
          <p:sp>
            <p:nvSpPr>
              <p:cNvPr id="728" name="Google Shape;728;p40"/>
              <p:cNvSpPr/>
              <p:nvPr/>
            </p:nvSpPr>
            <p:spPr>
              <a:xfrm>
                <a:off x="12556438" y="0"/>
                <a:ext cx="3194764" cy="252000"/>
              </a:xfrm>
              <a:prstGeom prst="rect">
                <a:avLst/>
              </a:prstGeom>
              <a:solidFill>
                <a:srgbClr val="211F26"/>
              </a:solidFill>
              <a:ln>
                <a:noFill/>
              </a:ln>
            </p:spPr>
            <p:txBody>
              <a:bodyPr spcFirstLastPara="1" wrap="square" lIns="108000" tIns="108000" rIns="108000" bIns="108000" anchor="ctr" anchorCtr="0">
                <a:noAutofit/>
              </a:bodyPr>
              <a:lstStyle/>
              <a:p>
                <a:pPr marL="0" marR="0" lvl="0" indent="0" algn="l" rtl="0">
                  <a:lnSpc>
                    <a:spcPct val="90000"/>
                  </a:lnSpc>
                  <a:spcBef>
                    <a:spcPts val="0"/>
                  </a:spcBef>
                  <a:spcAft>
                    <a:spcPts val="0"/>
                  </a:spcAft>
                  <a:buNone/>
                </a:pPr>
                <a:r>
                  <a:rPr lang="nl-NL" sz="1400" b="1" cap="none">
                    <a:solidFill>
                      <a:schemeClr val="lt1"/>
                    </a:solidFill>
                    <a:latin typeface="Calibri"/>
                    <a:ea typeface="Calibri"/>
                    <a:cs typeface="Calibri"/>
                    <a:sym typeface="Calibri"/>
                  </a:rPr>
                  <a:t>AFBEELDING INVOEGEN/VERANDEREN</a:t>
                </a:r>
                <a:endParaRPr/>
              </a:p>
            </p:txBody>
          </p:sp>
          <p:sp>
            <p:nvSpPr>
              <p:cNvPr id="729" name="Google Shape;729;p40"/>
              <p:cNvSpPr/>
              <p:nvPr/>
            </p:nvSpPr>
            <p:spPr>
              <a:xfrm>
                <a:off x="12556437" y="394204"/>
                <a:ext cx="260914" cy="259683"/>
              </a:xfrm>
              <a:prstGeom prst="ellipse">
                <a:avLst/>
              </a:prstGeom>
              <a:solidFill>
                <a:srgbClr val="211F2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200"/>
                  <a:buFont typeface="Calibri"/>
                  <a:buNone/>
                </a:pPr>
                <a:r>
                  <a:rPr lang="nl-NL" sz="1200" b="1" i="0" u="none" strike="noStrike" cap="none">
                    <a:solidFill>
                      <a:schemeClr val="lt1"/>
                    </a:solidFill>
                    <a:latin typeface="Calibri"/>
                    <a:ea typeface="Calibri"/>
                    <a:cs typeface="Calibri"/>
                    <a:sym typeface="Calibri"/>
                  </a:rPr>
                  <a:t>1</a:t>
                </a:r>
                <a:endParaRPr/>
              </a:p>
            </p:txBody>
          </p:sp>
          <p:sp>
            <p:nvSpPr>
              <p:cNvPr id="730" name="Google Shape;730;p40"/>
              <p:cNvSpPr/>
              <p:nvPr/>
            </p:nvSpPr>
            <p:spPr>
              <a:xfrm>
                <a:off x="12922118" y="393161"/>
                <a:ext cx="2829084" cy="578569"/>
              </a:xfrm>
              <a:prstGeom prst="rect">
                <a:avLst/>
              </a:prstGeom>
              <a:noFill/>
              <a:ln>
                <a:noFill/>
              </a:ln>
            </p:spPr>
            <p:txBody>
              <a:bodyPr spcFirstLastPara="1" wrap="square" lIns="0" tIns="0" rIns="0" bIns="0" anchor="t" anchorCtr="0">
                <a:noAutofit/>
              </a:bodyPr>
              <a:lstStyle/>
              <a:p>
                <a:pPr marL="0" marR="0" lvl="0" indent="0" algn="l" rtl="0">
                  <a:lnSpc>
                    <a:spcPct val="90000"/>
                  </a:lnSpc>
                  <a:spcBef>
                    <a:spcPts val="0"/>
                  </a:spcBef>
                  <a:spcAft>
                    <a:spcPts val="0"/>
                  </a:spcAft>
                  <a:buClr>
                    <a:schemeClr val="accent1"/>
                  </a:buClr>
                  <a:buSzPts val="1100"/>
                  <a:buFont typeface="Arial"/>
                  <a:buNone/>
                </a:pPr>
                <a:r>
                  <a:rPr lang="nl-NL" sz="1100" b="0" i="0" u="none" strike="noStrike" cap="none">
                    <a:solidFill>
                      <a:srgbClr val="211F26"/>
                    </a:solidFill>
                    <a:latin typeface="Calibri"/>
                    <a:ea typeface="Calibri"/>
                    <a:cs typeface="Calibri"/>
                    <a:sym typeface="Calibri"/>
                  </a:rPr>
                  <a:t>Wanneer nodig, verwijder de bestaande afbeelding d.m.v. de </a:t>
                </a:r>
                <a:r>
                  <a:rPr lang="nl-NL" sz="1100" b="1" i="0" u="none" strike="noStrike" cap="none">
                    <a:solidFill>
                      <a:srgbClr val="211F26"/>
                    </a:solidFill>
                    <a:latin typeface="Calibri"/>
                    <a:ea typeface="Calibri"/>
                    <a:cs typeface="Calibri"/>
                    <a:sym typeface="Calibri"/>
                  </a:rPr>
                  <a:t>‘Delete’-knop</a:t>
                </a:r>
                <a:r>
                  <a:rPr lang="nl-NL" sz="1100" b="0" i="0" u="none" strike="noStrike" cap="none">
                    <a:solidFill>
                      <a:srgbClr val="211F26"/>
                    </a:solidFill>
                    <a:latin typeface="Calibri"/>
                    <a:ea typeface="Calibri"/>
                    <a:cs typeface="Calibri"/>
                    <a:sym typeface="Calibri"/>
                  </a:rPr>
                  <a:t>. Klik op het pictogram om een nieuwe afbeelding in te voegen. </a:t>
                </a:r>
                <a:r>
                  <a:rPr lang="nl-NL" sz="1100" b="0" i="1" u="none" strike="noStrike" cap="none">
                    <a:solidFill>
                      <a:srgbClr val="211F26"/>
                    </a:solidFill>
                    <a:latin typeface="Calibri"/>
                    <a:ea typeface="Calibri"/>
                    <a:cs typeface="Calibri"/>
                    <a:sym typeface="Calibri"/>
                  </a:rPr>
                  <a:t>(zie onderstaand voorbeeld).</a:t>
                </a:r>
                <a:endParaRPr sz="1100" b="0" i="0" u="none" strike="noStrike" cap="none">
                  <a:solidFill>
                    <a:srgbClr val="211F26"/>
                  </a:solidFill>
                  <a:latin typeface="Calibri"/>
                  <a:ea typeface="Calibri"/>
                  <a:cs typeface="Calibri"/>
                  <a:sym typeface="Calibri"/>
                </a:endParaRPr>
              </a:p>
            </p:txBody>
          </p:sp>
          <p:sp>
            <p:nvSpPr>
              <p:cNvPr id="731" name="Google Shape;731;p40"/>
              <p:cNvSpPr/>
              <p:nvPr/>
            </p:nvSpPr>
            <p:spPr>
              <a:xfrm>
                <a:off x="12556437" y="1573600"/>
                <a:ext cx="260914" cy="259683"/>
              </a:xfrm>
              <a:prstGeom prst="ellipse">
                <a:avLst/>
              </a:prstGeom>
              <a:solidFill>
                <a:srgbClr val="211F2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200"/>
                  <a:buFont typeface="Calibri"/>
                  <a:buNone/>
                </a:pPr>
                <a:r>
                  <a:rPr lang="nl-NL" sz="1200" b="1" i="0" u="none" strike="noStrike" cap="none">
                    <a:solidFill>
                      <a:schemeClr val="lt1"/>
                    </a:solidFill>
                    <a:latin typeface="Calibri"/>
                    <a:ea typeface="Calibri"/>
                    <a:cs typeface="Calibri"/>
                    <a:sym typeface="Calibri"/>
                  </a:rPr>
                  <a:t>2</a:t>
                </a:r>
                <a:endParaRPr/>
              </a:p>
            </p:txBody>
          </p:sp>
          <p:sp>
            <p:nvSpPr>
              <p:cNvPr id="732" name="Google Shape;732;p40"/>
              <p:cNvSpPr/>
              <p:nvPr/>
            </p:nvSpPr>
            <p:spPr>
              <a:xfrm>
                <a:off x="12922118" y="1573600"/>
                <a:ext cx="2829084" cy="288730"/>
              </a:xfrm>
              <a:prstGeom prst="rect">
                <a:avLst/>
              </a:prstGeom>
              <a:noFill/>
              <a:ln>
                <a:noFill/>
              </a:ln>
            </p:spPr>
            <p:txBody>
              <a:bodyPr spcFirstLastPara="1" wrap="square" lIns="0" tIns="0" rIns="0" bIns="0" anchor="t" anchorCtr="0">
                <a:noAutofit/>
              </a:bodyPr>
              <a:lstStyle/>
              <a:p>
                <a:pPr marL="0" marR="0" lvl="0" indent="0" algn="l" rtl="0">
                  <a:lnSpc>
                    <a:spcPct val="90000"/>
                  </a:lnSpc>
                  <a:spcBef>
                    <a:spcPts val="0"/>
                  </a:spcBef>
                  <a:spcAft>
                    <a:spcPts val="0"/>
                  </a:spcAft>
                  <a:buClr>
                    <a:schemeClr val="accent1"/>
                  </a:buClr>
                  <a:buSzPts val="1100"/>
                  <a:buFont typeface="Arial"/>
                  <a:buNone/>
                </a:pPr>
                <a:r>
                  <a:rPr lang="nl-NL" sz="1100" b="0" i="0" u="none" strike="noStrike" cap="none">
                    <a:solidFill>
                      <a:srgbClr val="211F26"/>
                    </a:solidFill>
                    <a:latin typeface="Calibri"/>
                    <a:ea typeface="Calibri"/>
                    <a:cs typeface="Calibri"/>
                    <a:sym typeface="Calibri"/>
                  </a:rPr>
                  <a:t>Selecteer de gewenste afbeelding</a:t>
                </a:r>
                <a:br>
                  <a:rPr lang="nl-NL" sz="1100" b="0" i="0" u="none" strike="noStrike" cap="none">
                    <a:solidFill>
                      <a:srgbClr val="211F26"/>
                    </a:solidFill>
                    <a:latin typeface="Calibri"/>
                    <a:ea typeface="Calibri"/>
                    <a:cs typeface="Calibri"/>
                    <a:sym typeface="Calibri"/>
                  </a:rPr>
                </a:br>
                <a:r>
                  <a:rPr lang="nl-NL" sz="1100" b="0" i="0" u="none" strike="noStrike" cap="none">
                    <a:solidFill>
                      <a:srgbClr val="211F26"/>
                    </a:solidFill>
                    <a:latin typeface="Calibri"/>
                    <a:ea typeface="Calibri"/>
                    <a:cs typeface="Calibri"/>
                    <a:sym typeface="Calibri"/>
                  </a:rPr>
                  <a:t>en klik op </a:t>
                </a:r>
                <a:r>
                  <a:rPr lang="nl-NL" sz="1100" b="1" i="0" u="none" strike="noStrike" cap="none">
                    <a:solidFill>
                      <a:srgbClr val="211F26"/>
                    </a:solidFill>
                    <a:latin typeface="Calibri"/>
                    <a:ea typeface="Calibri"/>
                    <a:cs typeface="Calibri"/>
                    <a:sym typeface="Calibri"/>
                  </a:rPr>
                  <a:t>‘Invoegen’</a:t>
                </a:r>
                <a:r>
                  <a:rPr lang="nl-NL" sz="1100" b="0" i="0" u="none" strike="noStrike" cap="none">
                    <a:solidFill>
                      <a:srgbClr val="211F26"/>
                    </a:solidFill>
                    <a:latin typeface="Calibri"/>
                    <a:ea typeface="Calibri"/>
                    <a:cs typeface="Calibri"/>
                    <a:sym typeface="Calibri"/>
                  </a:rPr>
                  <a:t>.</a:t>
                </a:r>
                <a:endParaRPr sz="1100" b="1" i="0" u="none" strike="noStrike" cap="none">
                  <a:solidFill>
                    <a:srgbClr val="211F26"/>
                  </a:solidFill>
                  <a:latin typeface="Calibri"/>
                  <a:ea typeface="Calibri"/>
                  <a:cs typeface="Calibri"/>
                  <a:sym typeface="Calibri"/>
                </a:endParaRPr>
              </a:p>
            </p:txBody>
          </p:sp>
          <p:grpSp>
            <p:nvGrpSpPr>
              <p:cNvPr id="733" name="Google Shape;733;p40"/>
              <p:cNvGrpSpPr/>
              <p:nvPr/>
            </p:nvGrpSpPr>
            <p:grpSpPr>
              <a:xfrm>
                <a:off x="12922118" y="2014408"/>
                <a:ext cx="825500" cy="209550"/>
                <a:chOff x="13504624" y="2482850"/>
                <a:chExt cx="825500" cy="209550"/>
              </a:xfrm>
            </p:grpSpPr>
            <p:sp>
              <p:nvSpPr>
                <p:cNvPr id="734" name="Google Shape;734;p40"/>
                <p:cNvSpPr/>
                <p:nvPr/>
              </p:nvSpPr>
              <p:spPr>
                <a:xfrm>
                  <a:off x="13504624" y="2482850"/>
                  <a:ext cx="825500" cy="209550"/>
                </a:xfrm>
                <a:prstGeom prst="rect">
                  <a:avLst/>
                </a:prstGeom>
                <a:solidFill>
                  <a:srgbClr val="E5F1FB"/>
                </a:solidFill>
                <a:ln w="12700" cap="flat" cmpd="sng">
                  <a:solidFill>
                    <a:srgbClr val="0B7ED9"/>
                  </a:solidFill>
                  <a:prstDash val="solid"/>
                  <a:miter lim="800000"/>
                  <a:headEnd type="none" w="sm" len="sm"/>
                  <a:tailEnd type="none" w="sm" len="sm"/>
                </a:ln>
              </p:spPr>
              <p:txBody>
                <a:bodyPr spcFirstLastPara="1" wrap="square" lIns="108000" tIns="0" rIns="0" bIns="0" anchor="ctr" anchorCtr="0">
                  <a:noAutofit/>
                </a:bodyPr>
                <a:lstStyle/>
                <a:p>
                  <a:pPr marL="0" marR="0" lvl="0" indent="0" algn="l" rtl="0">
                    <a:lnSpc>
                      <a:spcPct val="90000"/>
                    </a:lnSpc>
                    <a:spcBef>
                      <a:spcPts val="0"/>
                    </a:spcBef>
                    <a:spcAft>
                      <a:spcPts val="0"/>
                    </a:spcAft>
                    <a:buNone/>
                  </a:pPr>
                  <a:r>
                    <a:rPr lang="nl-NL" sz="800" b="0">
                      <a:solidFill>
                        <a:srgbClr val="211F26"/>
                      </a:solidFill>
                      <a:latin typeface="Calibri"/>
                      <a:ea typeface="Calibri"/>
                      <a:cs typeface="Calibri"/>
                      <a:sym typeface="Calibri"/>
                    </a:rPr>
                    <a:t>Invoegen</a:t>
                  </a:r>
                  <a:endParaRPr/>
                </a:p>
              </p:txBody>
            </p:sp>
            <p:cxnSp>
              <p:nvCxnSpPr>
                <p:cNvPr id="735" name="Google Shape;735;p40"/>
                <p:cNvCxnSpPr/>
                <p:nvPr/>
              </p:nvCxnSpPr>
              <p:spPr>
                <a:xfrm>
                  <a:off x="14155269" y="2515250"/>
                  <a:ext cx="0" cy="142717"/>
                </a:xfrm>
                <a:prstGeom prst="straightConnector1">
                  <a:avLst/>
                </a:prstGeom>
                <a:noFill/>
                <a:ln w="9525" cap="flat" cmpd="sng">
                  <a:solidFill>
                    <a:srgbClr val="44546A"/>
                  </a:solidFill>
                  <a:prstDash val="solid"/>
                  <a:round/>
                  <a:headEnd type="none" w="sm" len="sm"/>
                  <a:tailEnd type="none" w="sm" len="sm"/>
                </a:ln>
              </p:spPr>
            </p:cxnSp>
            <p:sp>
              <p:nvSpPr>
                <p:cNvPr id="736" name="Google Shape;736;p40"/>
                <p:cNvSpPr/>
                <p:nvPr/>
              </p:nvSpPr>
              <p:spPr>
                <a:xfrm rot="10800000">
                  <a:off x="14196089" y="2566904"/>
                  <a:ext cx="86866" cy="51147"/>
                </a:xfrm>
                <a:prstGeom prst="triangle">
                  <a:avLst>
                    <a:gd name="adj" fmla="val 50000"/>
                  </a:avLst>
                </a:prstGeom>
                <a:solidFill>
                  <a:srgbClr val="000000"/>
                </a:solidFill>
                <a:ln>
                  <a:noFill/>
                </a:ln>
              </p:spPr>
              <p:txBody>
                <a:bodyPr spcFirstLastPara="1" wrap="square" lIns="0" tIns="0" rIns="0" bIns="0" anchor="ctr" anchorCtr="0">
                  <a:noAutofit/>
                </a:bodyPr>
                <a:lstStyle/>
                <a:p>
                  <a:pPr marL="0" marR="0" lvl="0" indent="0" algn="l" rtl="0">
                    <a:spcBef>
                      <a:spcPts val="0"/>
                    </a:spcBef>
                    <a:spcAft>
                      <a:spcPts val="0"/>
                    </a:spcAft>
                    <a:buNone/>
                  </a:pPr>
                  <a:endParaRPr sz="1000" b="1">
                    <a:solidFill>
                      <a:srgbClr val="211F26"/>
                    </a:solidFill>
                    <a:latin typeface="Calibri"/>
                    <a:ea typeface="Calibri"/>
                    <a:cs typeface="Calibri"/>
                    <a:sym typeface="Calibri"/>
                  </a:endParaRPr>
                </a:p>
              </p:txBody>
            </p:sp>
          </p:grpSp>
          <p:grpSp>
            <p:nvGrpSpPr>
              <p:cNvPr id="737" name="Google Shape;737;p40"/>
              <p:cNvGrpSpPr/>
              <p:nvPr/>
            </p:nvGrpSpPr>
            <p:grpSpPr>
              <a:xfrm>
                <a:off x="12922118" y="1108029"/>
                <a:ext cx="294789" cy="346676"/>
                <a:chOff x="14466489" y="1001522"/>
                <a:chExt cx="290627" cy="341782"/>
              </a:xfrm>
            </p:grpSpPr>
            <p:sp>
              <p:nvSpPr>
                <p:cNvPr id="738" name="Google Shape;738;p40"/>
                <p:cNvSpPr/>
                <p:nvPr/>
              </p:nvSpPr>
              <p:spPr>
                <a:xfrm>
                  <a:off x="14466489" y="1001522"/>
                  <a:ext cx="257935" cy="254168"/>
                </a:xfrm>
                <a:prstGeom prst="rect">
                  <a:avLst/>
                </a:prstGeom>
                <a:solidFill>
                  <a:schemeClr val="lt1"/>
                </a:solidFill>
                <a:ln w="12700" cap="flat" cmpd="sng">
                  <a:solidFill>
                    <a:srgbClr val="C0C0C0"/>
                  </a:solidFill>
                  <a:prstDash val="solid"/>
                  <a:miter lim="800000"/>
                  <a:headEnd type="none" w="sm" len="sm"/>
                  <a:tailEnd type="none" w="sm" len="sm"/>
                </a:ln>
              </p:spPr>
              <p:txBody>
                <a:bodyPr spcFirstLastPara="1" wrap="square" lIns="108000" tIns="0" rIns="0" bIns="0" anchor="ctr" anchorCtr="0">
                  <a:noAutofit/>
                </a:bodyPr>
                <a:lstStyle/>
                <a:p>
                  <a:pPr marL="0" marR="0" lvl="0" indent="0" algn="l" rtl="0">
                    <a:lnSpc>
                      <a:spcPct val="90000"/>
                    </a:lnSpc>
                    <a:spcBef>
                      <a:spcPts val="0"/>
                    </a:spcBef>
                    <a:spcAft>
                      <a:spcPts val="0"/>
                    </a:spcAft>
                    <a:buNone/>
                  </a:pPr>
                  <a:endParaRPr sz="800" b="0">
                    <a:solidFill>
                      <a:srgbClr val="211F26"/>
                    </a:solidFill>
                    <a:latin typeface="Calibri"/>
                    <a:ea typeface="Calibri"/>
                    <a:cs typeface="Calibri"/>
                    <a:sym typeface="Calibri"/>
                  </a:endParaRPr>
                </a:p>
              </p:txBody>
            </p:sp>
            <p:sp>
              <p:nvSpPr>
                <p:cNvPr id="739" name="Google Shape;739;p40"/>
                <p:cNvSpPr/>
                <p:nvPr/>
              </p:nvSpPr>
              <p:spPr>
                <a:xfrm>
                  <a:off x="14623626" y="1033630"/>
                  <a:ext cx="71169" cy="71169"/>
                </a:xfrm>
                <a:prstGeom prst="ellipse">
                  <a:avLst/>
                </a:prstGeom>
                <a:solidFill>
                  <a:srgbClr val="F1D8A5"/>
                </a:solidFill>
                <a:ln>
                  <a:noFill/>
                </a:ln>
              </p:spPr>
              <p:txBody>
                <a:bodyPr spcFirstLastPara="1" wrap="square" lIns="0" tIns="0" rIns="0" bIns="0" anchor="ctr" anchorCtr="0">
                  <a:noAutofit/>
                </a:bodyPr>
                <a:lstStyle/>
                <a:p>
                  <a:pPr marL="0" marR="0" lvl="0" indent="0" algn="l" rtl="0">
                    <a:spcBef>
                      <a:spcPts val="0"/>
                    </a:spcBef>
                    <a:spcAft>
                      <a:spcPts val="0"/>
                    </a:spcAft>
                    <a:buNone/>
                  </a:pPr>
                  <a:endParaRPr sz="1000" b="1">
                    <a:solidFill>
                      <a:srgbClr val="211F26"/>
                    </a:solidFill>
                    <a:latin typeface="Calibri"/>
                    <a:ea typeface="Calibri"/>
                    <a:cs typeface="Calibri"/>
                    <a:sym typeface="Calibri"/>
                  </a:endParaRPr>
                </a:p>
              </p:txBody>
            </p:sp>
            <p:sp>
              <p:nvSpPr>
                <p:cNvPr id="740" name="Google Shape;740;p40"/>
                <p:cNvSpPr/>
                <p:nvPr/>
              </p:nvSpPr>
              <p:spPr>
                <a:xfrm rot="2700000">
                  <a:off x="14498877" y="1157846"/>
                  <a:ext cx="168558" cy="147459"/>
                </a:xfrm>
                <a:custGeom>
                  <a:avLst/>
                  <a:gdLst/>
                  <a:ahLst/>
                  <a:cxnLst/>
                  <a:rect l="l" t="t" r="r" b="b"/>
                  <a:pathLst>
                    <a:path w="168558" h="147459" extrusionOk="0">
                      <a:moveTo>
                        <a:pt x="12837" y="12836"/>
                      </a:moveTo>
                      <a:cubicBezTo>
                        <a:pt x="20768" y="4905"/>
                        <a:pt x="31724" y="0"/>
                        <a:pt x="43826" y="0"/>
                      </a:cubicBezTo>
                      <a:lnTo>
                        <a:pt x="168558" y="0"/>
                      </a:lnTo>
                      <a:lnTo>
                        <a:pt x="21099" y="147459"/>
                      </a:lnTo>
                      <a:lnTo>
                        <a:pt x="0" y="126361"/>
                      </a:lnTo>
                      <a:lnTo>
                        <a:pt x="0" y="43826"/>
                      </a:lnTo>
                      <a:cubicBezTo>
                        <a:pt x="1" y="31723"/>
                        <a:pt x="4906" y="20767"/>
                        <a:pt x="12837" y="12836"/>
                      </a:cubicBezTo>
                      <a:close/>
                    </a:path>
                  </a:pathLst>
                </a:custGeom>
                <a:solidFill>
                  <a:srgbClr val="C9D8E9"/>
                </a:solidFill>
                <a:ln>
                  <a:noFill/>
                </a:ln>
              </p:spPr>
              <p:txBody>
                <a:bodyPr spcFirstLastPara="1" wrap="square" lIns="0" tIns="0" rIns="0" bIns="0" anchor="ctr" anchorCtr="0">
                  <a:noAutofit/>
                </a:bodyPr>
                <a:lstStyle/>
                <a:p>
                  <a:pPr marL="0" marR="0" lvl="0" indent="0" algn="l" rtl="0">
                    <a:spcBef>
                      <a:spcPts val="0"/>
                    </a:spcBef>
                    <a:spcAft>
                      <a:spcPts val="0"/>
                    </a:spcAft>
                    <a:buNone/>
                  </a:pPr>
                  <a:endParaRPr sz="1000" b="1">
                    <a:solidFill>
                      <a:srgbClr val="211F26"/>
                    </a:solidFill>
                    <a:latin typeface="Calibri"/>
                    <a:ea typeface="Calibri"/>
                    <a:cs typeface="Calibri"/>
                    <a:sym typeface="Calibri"/>
                  </a:endParaRPr>
                </a:p>
              </p:txBody>
            </p:sp>
            <p:sp>
              <p:nvSpPr>
                <p:cNvPr id="741" name="Google Shape;741;p40"/>
                <p:cNvSpPr/>
                <p:nvPr/>
              </p:nvSpPr>
              <p:spPr>
                <a:xfrm>
                  <a:off x="14601150" y="1145314"/>
                  <a:ext cx="155966" cy="116816"/>
                </a:xfrm>
                <a:prstGeom prst="roundRect">
                  <a:avLst>
                    <a:gd name="adj" fmla="val 16667"/>
                  </a:avLst>
                </a:prstGeom>
                <a:solidFill>
                  <a:schemeClr val="lt1"/>
                </a:solidFill>
                <a:ln w="19050" cap="flat" cmpd="sng">
                  <a:solidFill>
                    <a:srgbClr val="8AADD0"/>
                  </a:solidFill>
                  <a:prstDash val="solid"/>
                  <a:miter lim="800000"/>
                  <a:headEnd type="none" w="sm" len="sm"/>
                  <a:tailEnd type="none" w="sm" len="sm"/>
                </a:ln>
              </p:spPr>
              <p:txBody>
                <a:bodyPr spcFirstLastPara="1" wrap="square" lIns="108000" tIns="0" rIns="0" bIns="0" anchor="ctr" anchorCtr="0">
                  <a:noAutofit/>
                </a:bodyPr>
                <a:lstStyle/>
                <a:p>
                  <a:pPr marL="0" marR="0" lvl="0" indent="0" algn="l" rtl="0">
                    <a:lnSpc>
                      <a:spcPct val="90000"/>
                    </a:lnSpc>
                    <a:spcBef>
                      <a:spcPts val="0"/>
                    </a:spcBef>
                    <a:spcAft>
                      <a:spcPts val="0"/>
                    </a:spcAft>
                    <a:buNone/>
                  </a:pPr>
                  <a:endParaRPr sz="800" b="0">
                    <a:solidFill>
                      <a:srgbClr val="211F26"/>
                    </a:solidFill>
                    <a:latin typeface="Calibri"/>
                    <a:ea typeface="Calibri"/>
                    <a:cs typeface="Calibri"/>
                    <a:sym typeface="Calibri"/>
                  </a:endParaRPr>
                </a:p>
              </p:txBody>
            </p:sp>
            <p:cxnSp>
              <p:nvCxnSpPr>
                <p:cNvPr id="742" name="Google Shape;742;p40"/>
                <p:cNvCxnSpPr/>
                <p:nvPr/>
              </p:nvCxnSpPr>
              <p:spPr>
                <a:xfrm>
                  <a:off x="14637490" y="1308665"/>
                  <a:ext cx="83286" cy="0"/>
                </a:xfrm>
                <a:prstGeom prst="straightConnector1">
                  <a:avLst/>
                </a:prstGeom>
                <a:solidFill>
                  <a:schemeClr val="lt1"/>
                </a:solidFill>
                <a:ln w="19050" cap="flat" cmpd="sng">
                  <a:solidFill>
                    <a:srgbClr val="8AADD0"/>
                  </a:solidFill>
                  <a:prstDash val="solid"/>
                  <a:miter lim="800000"/>
                  <a:headEnd type="none" w="sm" len="sm"/>
                  <a:tailEnd type="none" w="sm" len="sm"/>
                </a:ln>
              </p:spPr>
            </p:cxnSp>
            <p:cxnSp>
              <p:nvCxnSpPr>
                <p:cNvPr id="743" name="Google Shape;743;p40"/>
                <p:cNvCxnSpPr>
                  <a:stCxn id="741" idx="2"/>
                </p:cNvCxnSpPr>
                <p:nvPr/>
              </p:nvCxnSpPr>
              <p:spPr>
                <a:xfrm flipH="1">
                  <a:off x="14678833" y="1262130"/>
                  <a:ext cx="300" cy="43500"/>
                </a:xfrm>
                <a:prstGeom prst="straightConnector1">
                  <a:avLst/>
                </a:prstGeom>
                <a:solidFill>
                  <a:schemeClr val="lt1"/>
                </a:solidFill>
                <a:ln w="19050" cap="flat" cmpd="sng">
                  <a:solidFill>
                    <a:srgbClr val="8AADD0"/>
                  </a:solidFill>
                  <a:prstDash val="solid"/>
                  <a:miter lim="800000"/>
                  <a:headEnd type="none" w="sm" len="sm"/>
                  <a:tailEnd type="none" w="sm" len="sm"/>
                </a:ln>
              </p:spPr>
            </p:cxnSp>
          </p:grpSp>
          <p:sp>
            <p:nvSpPr>
              <p:cNvPr id="744" name="Google Shape;744;p40"/>
              <p:cNvSpPr/>
              <p:nvPr/>
            </p:nvSpPr>
            <p:spPr>
              <a:xfrm>
                <a:off x="12556437" y="2376853"/>
                <a:ext cx="260914" cy="259683"/>
              </a:xfrm>
              <a:prstGeom prst="ellipse">
                <a:avLst/>
              </a:prstGeom>
              <a:solidFill>
                <a:srgbClr val="211F2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200"/>
                  <a:buFont typeface="Calibri"/>
                  <a:buNone/>
                </a:pPr>
                <a:r>
                  <a:rPr lang="nl-NL" sz="1200" b="1" i="0" u="none" strike="noStrike" cap="none">
                    <a:solidFill>
                      <a:schemeClr val="lt1"/>
                    </a:solidFill>
                    <a:latin typeface="Calibri"/>
                    <a:ea typeface="Calibri"/>
                    <a:cs typeface="Calibri"/>
                    <a:sym typeface="Calibri"/>
                  </a:rPr>
                  <a:t>3</a:t>
                </a:r>
                <a:endParaRPr/>
              </a:p>
            </p:txBody>
          </p:sp>
          <p:sp>
            <p:nvSpPr>
              <p:cNvPr id="745" name="Google Shape;745;p40"/>
              <p:cNvSpPr/>
              <p:nvPr/>
            </p:nvSpPr>
            <p:spPr>
              <a:xfrm>
                <a:off x="12922118" y="2376853"/>
                <a:ext cx="2829083" cy="730807"/>
              </a:xfrm>
              <a:prstGeom prst="rect">
                <a:avLst/>
              </a:prstGeom>
              <a:noFill/>
              <a:ln>
                <a:noFill/>
              </a:ln>
            </p:spPr>
            <p:txBody>
              <a:bodyPr spcFirstLastPara="1" wrap="square" lIns="0" tIns="0" rIns="0" bIns="0" anchor="t" anchorCtr="0">
                <a:noAutofit/>
              </a:bodyPr>
              <a:lstStyle/>
              <a:p>
                <a:pPr marL="0" marR="0" lvl="0" indent="0" algn="l" rtl="0">
                  <a:lnSpc>
                    <a:spcPct val="90000"/>
                  </a:lnSpc>
                  <a:spcBef>
                    <a:spcPts val="0"/>
                  </a:spcBef>
                  <a:spcAft>
                    <a:spcPts val="0"/>
                  </a:spcAft>
                  <a:buClr>
                    <a:schemeClr val="accent1"/>
                  </a:buClr>
                  <a:buSzPts val="1100"/>
                  <a:buFont typeface="Arial"/>
                  <a:buNone/>
                </a:pPr>
                <a:r>
                  <a:rPr lang="nl-NL" sz="1100" b="0" i="0" u="none" strike="noStrike" cap="none">
                    <a:solidFill>
                      <a:srgbClr val="211F26"/>
                    </a:solidFill>
                    <a:latin typeface="Calibri"/>
                    <a:ea typeface="Calibri"/>
                    <a:cs typeface="Calibri"/>
                    <a:sym typeface="Calibri"/>
                  </a:rPr>
                  <a:t>Om de afbeelding te schalen of bij te snijden, ga naar de tab </a:t>
                </a:r>
                <a:r>
                  <a:rPr lang="nl-NL" sz="1100" b="1" i="0" u="none" strike="noStrike" cap="none">
                    <a:solidFill>
                      <a:srgbClr val="211F26"/>
                    </a:solidFill>
                    <a:latin typeface="Calibri"/>
                    <a:ea typeface="Calibri"/>
                    <a:cs typeface="Calibri"/>
                    <a:sym typeface="Calibri"/>
                  </a:rPr>
                  <a:t>‘Hulpmiddelen voor afbeeldingen - Opmaak’</a:t>
                </a:r>
                <a:r>
                  <a:rPr lang="nl-NL" sz="1100" b="0" i="0" u="none" strike="noStrike" cap="none">
                    <a:solidFill>
                      <a:srgbClr val="211F26"/>
                    </a:solidFill>
                    <a:latin typeface="Calibri"/>
                    <a:ea typeface="Calibri"/>
                    <a:cs typeface="Calibri"/>
                    <a:sym typeface="Calibri"/>
                  </a:rPr>
                  <a:t> en klik op de knop </a:t>
                </a:r>
                <a:r>
                  <a:rPr lang="nl-NL" sz="1100" b="1" i="0" u="none" strike="noStrike" cap="none">
                    <a:solidFill>
                      <a:srgbClr val="211F26"/>
                    </a:solidFill>
                    <a:latin typeface="Calibri"/>
                    <a:ea typeface="Calibri"/>
                    <a:cs typeface="Calibri"/>
                    <a:sym typeface="Calibri"/>
                  </a:rPr>
                  <a:t>‘Bijsnijden’</a:t>
                </a:r>
                <a:r>
                  <a:rPr lang="nl-NL" sz="1100" b="0" i="0" u="none" strike="noStrike" cap="none">
                    <a:solidFill>
                      <a:srgbClr val="211F26"/>
                    </a:solidFill>
                    <a:latin typeface="Calibri"/>
                    <a:ea typeface="Calibri"/>
                    <a:cs typeface="Calibri"/>
                    <a:sym typeface="Calibri"/>
                  </a:rPr>
                  <a:t>. Schaal met de bolletjes de afbeelding en met de hoekjes het afbeeldingskader.</a:t>
                </a:r>
                <a:endParaRPr sz="1100" b="1" i="0" u="none" strike="noStrike" cap="none">
                  <a:solidFill>
                    <a:srgbClr val="211F26"/>
                  </a:solidFill>
                  <a:latin typeface="Calibri"/>
                  <a:ea typeface="Calibri"/>
                  <a:cs typeface="Calibri"/>
                  <a:sym typeface="Calibri"/>
                </a:endParaRPr>
              </a:p>
            </p:txBody>
          </p:sp>
          <p:grpSp>
            <p:nvGrpSpPr>
              <p:cNvPr id="746" name="Google Shape;746;p40"/>
              <p:cNvGrpSpPr/>
              <p:nvPr/>
            </p:nvGrpSpPr>
            <p:grpSpPr>
              <a:xfrm>
                <a:off x="12776234" y="3250677"/>
                <a:ext cx="684511" cy="612918"/>
                <a:chOff x="12579993" y="3403241"/>
                <a:chExt cx="828259" cy="741632"/>
              </a:xfrm>
            </p:grpSpPr>
            <p:grpSp>
              <p:nvGrpSpPr>
                <p:cNvPr id="747" name="Google Shape;747;p40"/>
                <p:cNvGrpSpPr/>
                <p:nvPr/>
              </p:nvGrpSpPr>
              <p:grpSpPr>
                <a:xfrm>
                  <a:off x="12771568" y="3403241"/>
                  <a:ext cx="467138" cy="448489"/>
                  <a:chOff x="12782195" y="3403241"/>
                  <a:chExt cx="467138" cy="448489"/>
                </a:xfrm>
              </p:grpSpPr>
              <p:grpSp>
                <p:nvGrpSpPr>
                  <p:cNvPr id="748" name="Google Shape;748;p40"/>
                  <p:cNvGrpSpPr/>
                  <p:nvPr/>
                </p:nvGrpSpPr>
                <p:grpSpPr>
                  <a:xfrm>
                    <a:off x="12782195" y="3403241"/>
                    <a:ext cx="412967" cy="393907"/>
                    <a:chOff x="13554906" y="3320109"/>
                    <a:chExt cx="443906" cy="423419"/>
                  </a:xfrm>
                </p:grpSpPr>
                <p:grpSp>
                  <p:nvGrpSpPr>
                    <p:cNvPr id="749" name="Google Shape;749;p40"/>
                    <p:cNvGrpSpPr/>
                    <p:nvPr/>
                  </p:nvGrpSpPr>
                  <p:grpSpPr>
                    <a:xfrm>
                      <a:off x="13554906" y="3320109"/>
                      <a:ext cx="443906" cy="423419"/>
                      <a:chOff x="12909684" y="1276143"/>
                      <a:chExt cx="443906" cy="423419"/>
                    </a:xfrm>
                  </p:grpSpPr>
                  <p:sp>
                    <p:nvSpPr>
                      <p:cNvPr id="750" name="Google Shape;750;p40"/>
                      <p:cNvSpPr/>
                      <p:nvPr/>
                    </p:nvSpPr>
                    <p:spPr>
                      <a:xfrm>
                        <a:off x="12918700" y="1285262"/>
                        <a:ext cx="434890" cy="414300"/>
                      </a:xfrm>
                      <a:prstGeom prst="rect">
                        <a:avLst/>
                      </a:prstGeom>
                      <a:noFill/>
                      <a:ln w="12700" cap="flat" cmpd="sng">
                        <a:solidFill>
                          <a:srgbClr val="818181"/>
                        </a:solidFill>
                        <a:prstDash val="dash"/>
                        <a:miter lim="800000"/>
                        <a:headEnd type="none" w="sm" len="sm"/>
                        <a:tailEnd type="none" w="sm" len="sm"/>
                      </a:ln>
                    </p:spPr>
                    <p:txBody>
                      <a:bodyPr spcFirstLastPara="1" wrap="square" lIns="108000" tIns="0" rIns="0" bIns="0" anchor="ctr" anchorCtr="0">
                        <a:noAutofit/>
                      </a:bodyPr>
                      <a:lstStyle/>
                      <a:p>
                        <a:pPr marL="0" marR="0" lvl="0" indent="0" algn="l" rtl="0">
                          <a:lnSpc>
                            <a:spcPct val="90000"/>
                          </a:lnSpc>
                          <a:spcBef>
                            <a:spcPts val="0"/>
                          </a:spcBef>
                          <a:spcAft>
                            <a:spcPts val="0"/>
                          </a:spcAft>
                          <a:buNone/>
                        </a:pPr>
                        <a:endParaRPr sz="800" b="0">
                          <a:solidFill>
                            <a:srgbClr val="211F26"/>
                          </a:solidFill>
                          <a:latin typeface="Calibri"/>
                          <a:ea typeface="Calibri"/>
                          <a:cs typeface="Calibri"/>
                          <a:sym typeface="Calibri"/>
                        </a:endParaRPr>
                      </a:p>
                    </p:txBody>
                  </p:sp>
                  <p:sp>
                    <p:nvSpPr>
                      <p:cNvPr id="751" name="Google Shape;751;p40"/>
                      <p:cNvSpPr/>
                      <p:nvPr/>
                    </p:nvSpPr>
                    <p:spPr>
                      <a:xfrm>
                        <a:off x="12909684" y="1276143"/>
                        <a:ext cx="261629" cy="257807"/>
                      </a:xfrm>
                      <a:prstGeom prst="rect">
                        <a:avLst/>
                      </a:prstGeom>
                      <a:solidFill>
                        <a:schemeClr val="lt1"/>
                      </a:solidFill>
                      <a:ln w="12700" cap="flat" cmpd="sng">
                        <a:solidFill>
                          <a:srgbClr val="818181"/>
                        </a:solidFill>
                        <a:prstDash val="solid"/>
                        <a:miter lim="800000"/>
                        <a:headEnd type="none" w="sm" len="sm"/>
                        <a:tailEnd type="none" w="sm" len="sm"/>
                      </a:ln>
                    </p:spPr>
                    <p:txBody>
                      <a:bodyPr spcFirstLastPara="1" wrap="square" lIns="108000" tIns="0" rIns="0" bIns="0" anchor="ctr" anchorCtr="0">
                        <a:noAutofit/>
                      </a:bodyPr>
                      <a:lstStyle/>
                      <a:p>
                        <a:pPr marL="0" marR="0" lvl="0" indent="0" algn="l" rtl="0">
                          <a:lnSpc>
                            <a:spcPct val="90000"/>
                          </a:lnSpc>
                          <a:spcBef>
                            <a:spcPts val="0"/>
                          </a:spcBef>
                          <a:spcAft>
                            <a:spcPts val="0"/>
                          </a:spcAft>
                          <a:buNone/>
                        </a:pPr>
                        <a:endParaRPr sz="800" b="0">
                          <a:solidFill>
                            <a:srgbClr val="211F26"/>
                          </a:solidFill>
                          <a:latin typeface="Calibri"/>
                          <a:ea typeface="Calibri"/>
                          <a:cs typeface="Calibri"/>
                          <a:sym typeface="Calibri"/>
                        </a:endParaRPr>
                      </a:p>
                    </p:txBody>
                  </p:sp>
                  <p:sp>
                    <p:nvSpPr>
                      <p:cNvPr id="752" name="Google Shape;752;p40"/>
                      <p:cNvSpPr/>
                      <p:nvPr/>
                    </p:nvSpPr>
                    <p:spPr>
                      <a:xfrm>
                        <a:off x="13069071" y="1308711"/>
                        <a:ext cx="72188" cy="72188"/>
                      </a:xfrm>
                      <a:prstGeom prst="ellipse">
                        <a:avLst/>
                      </a:prstGeom>
                      <a:solidFill>
                        <a:srgbClr val="ECC679"/>
                      </a:solidFill>
                      <a:ln>
                        <a:noFill/>
                      </a:ln>
                    </p:spPr>
                    <p:txBody>
                      <a:bodyPr spcFirstLastPara="1" wrap="square" lIns="0" tIns="0" rIns="0" bIns="0" anchor="ctr" anchorCtr="0">
                        <a:noAutofit/>
                      </a:bodyPr>
                      <a:lstStyle/>
                      <a:p>
                        <a:pPr marL="0" marR="0" lvl="0" indent="0" algn="l" rtl="0">
                          <a:spcBef>
                            <a:spcPts val="0"/>
                          </a:spcBef>
                          <a:spcAft>
                            <a:spcPts val="0"/>
                          </a:spcAft>
                          <a:buNone/>
                        </a:pPr>
                        <a:endParaRPr sz="1000" b="1">
                          <a:solidFill>
                            <a:srgbClr val="211F26"/>
                          </a:solidFill>
                          <a:latin typeface="Calibri"/>
                          <a:ea typeface="Calibri"/>
                          <a:cs typeface="Calibri"/>
                          <a:sym typeface="Calibri"/>
                        </a:endParaRPr>
                      </a:p>
                    </p:txBody>
                  </p:sp>
                </p:grpSp>
                <p:pic>
                  <p:nvPicPr>
                    <p:cNvPr id="753" name="Google Shape;753;p40"/>
                    <p:cNvPicPr preferRelativeResize="0"/>
                    <p:nvPr/>
                  </p:nvPicPr>
                  <p:blipFill rotWithShape="1">
                    <a:blip r:embed="rId2">
                      <a:alphaModFix/>
                    </a:blip>
                    <a:srcRect/>
                    <a:stretch/>
                  </p:blipFill>
                  <p:spPr>
                    <a:xfrm>
                      <a:off x="13567296" y="3424991"/>
                      <a:ext cx="173367" cy="140220"/>
                    </a:xfrm>
                    <a:prstGeom prst="rect">
                      <a:avLst/>
                    </a:prstGeom>
                    <a:noFill/>
                    <a:ln>
                      <a:noFill/>
                    </a:ln>
                  </p:spPr>
                </p:pic>
                <p:pic>
                  <p:nvPicPr>
                    <p:cNvPr id="754" name="Google Shape;754;p40"/>
                    <p:cNvPicPr preferRelativeResize="0"/>
                    <p:nvPr/>
                  </p:nvPicPr>
                  <p:blipFill rotWithShape="1">
                    <a:blip r:embed="rId2">
                      <a:alphaModFix/>
                    </a:blip>
                    <a:srcRect/>
                    <a:stretch/>
                  </p:blipFill>
                  <p:spPr>
                    <a:xfrm flipH="1">
                      <a:off x="13635598" y="3454369"/>
                      <a:ext cx="173367" cy="111423"/>
                    </a:xfrm>
                    <a:prstGeom prst="rect">
                      <a:avLst/>
                    </a:prstGeom>
                    <a:noFill/>
                    <a:ln>
                      <a:noFill/>
                    </a:ln>
                  </p:spPr>
                </p:pic>
              </p:grpSp>
              <p:grpSp>
                <p:nvGrpSpPr>
                  <p:cNvPr id="755" name="Google Shape;755;p40"/>
                  <p:cNvGrpSpPr/>
                  <p:nvPr/>
                </p:nvGrpSpPr>
                <p:grpSpPr>
                  <a:xfrm>
                    <a:off x="13103513" y="3705268"/>
                    <a:ext cx="145820" cy="146462"/>
                    <a:chOff x="13096169" y="3602278"/>
                    <a:chExt cx="145820" cy="146462"/>
                  </a:xfrm>
                </p:grpSpPr>
                <p:sp>
                  <p:nvSpPr>
                    <p:cNvPr id="756" name="Google Shape;756;p40"/>
                    <p:cNvSpPr/>
                    <p:nvPr/>
                  </p:nvSpPr>
                  <p:spPr>
                    <a:xfrm>
                      <a:off x="13096169" y="3602278"/>
                      <a:ext cx="145820" cy="28388"/>
                    </a:xfrm>
                    <a:prstGeom prst="rect">
                      <a:avLst/>
                    </a:prstGeom>
                    <a:solidFill>
                      <a:srgbClr val="818181"/>
                    </a:solidFill>
                    <a:ln>
                      <a:noFill/>
                    </a:ln>
                  </p:spPr>
                  <p:txBody>
                    <a:bodyPr spcFirstLastPara="1" wrap="square" lIns="0" tIns="0" rIns="0" bIns="0" anchor="ctr" anchorCtr="0">
                      <a:noAutofit/>
                    </a:bodyPr>
                    <a:lstStyle/>
                    <a:p>
                      <a:pPr marL="0" marR="0" lvl="0" indent="0" algn="l" rtl="0">
                        <a:spcBef>
                          <a:spcPts val="0"/>
                        </a:spcBef>
                        <a:spcAft>
                          <a:spcPts val="0"/>
                        </a:spcAft>
                        <a:buNone/>
                      </a:pPr>
                      <a:endParaRPr sz="1000" b="1">
                        <a:solidFill>
                          <a:srgbClr val="211F26"/>
                        </a:solidFill>
                        <a:latin typeface="Calibri"/>
                        <a:ea typeface="Calibri"/>
                        <a:cs typeface="Calibri"/>
                        <a:sym typeface="Calibri"/>
                      </a:endParaRPr>
                    </a:p>
                  </p:txBody>
                </p:sp>
                <p:sp>
                  <p:nvSpPr>
                    <p:cNvPr id="757" name="Google Shape;757;p40"/>
                    <p:cNvSpPr/>
                    <p:nvPr/>
                  </p:nvSpPr>
                  <p:spPr>
                    <a:xfrm rot="5400000">
                      <a:off x="13037453" y="3661636"/>
                      <a:ext cx="145820" cy="28388"/>
                    </a:xfrm>
                    <a:prstGeom prst="rect">
                      <a:avLst/>
                    </a:prstGeom>
                    <a:solidFill>
                      <a:srgbClr val="818181"/>
                    </a:solidFill>
                    <a:ln>
                      <a:noFill/>
                    </a:ln>
                  </p:spPr>
                  <p:txBody>
                    <a:bodyPr spcFirstLastPara="1" wrap="square" lIns="0" tIns="0" rIns="0" bIns="0" anchor="ctr" anchorCtr="0">
                      <a:noAutofit/>
                    </a:bodyPr>
                    <a:lstStyle/>
                    <a:p>
                      <a:pPr marL="0" marR="0" lvl="0" indent="0" algn="l" rtl="0">
                        <a:spcBef>
                          <a:spcPts val="0"/>
                        </a:spcBef>
                        <a:spcAft>
                          <a:spcPts val="0"/>
                        </a:spcAft>
                        <a:buNone/>
                      </a:pPr>
                      <a:endParaRPr sz="1000" b="1">
                        <a:solidFill>
                          <a:srgbClr val="211F26"/>
                        </a:solidFill>
                        <a:latin typeface="Calibri"/>
                        <a:ea typeface="Calibri"/>
                        <a:cs typeface="Calibri"/>
                        <a:sym typeface="Calibri"/>
                      </a:endParaRPr>
                    </a:p>
                  </p:txBody>
                </p:sp>
              </p:grpSp>
              <p:grpSp>
                <p:nvGrpSpPr>
                  <p:cNvPr id="758" name="Google Shape;758;p40"/>
                  <p:cNvGrpSpPr/>
                  <p:nvPr/>
                </p:nvGrpSpPr>
                <p:grpSpPr>
                  <a:xfrm rot="10800000">
                    <a:off x="13061402" y="3665637"/>
                    <a:ext cx="145820" cy="146462"/>
                    <a:chOff x="13096169" y="3602278"/>
                    <a:chExt cx="145820" cy="146462"/>
                  </a:xfrm>
                </p:grpSpPr>
                <p:sp>
                  <p:nvSpPr>
                    <p:cNvPr id="759" name="Google Shape;759;p40"/>
                    <p:cNvSpPr/>
                    <p:nvPr/>
                  </p:nvSpPr>
                  <p:spPr>
                    <a:xfrm>
                      <a:off x="13096169" y="3602278"/>
                      <a:ext cx="145820" cy="28388"/>
                    </a:xfrm>
                    <a:prstGeom prst="rect">
                      <a:avLst/>
                    </a:prstGeom>
                    <a:solidFill>
                      <a:srgbClr val="818181"/>
                    </a:solidFill>
                    <a:ln>
                      <a:noFill/>
                    </a:ln>
                  </p:spPr>
                  <p:txBody>
                    <a:bodyPr spcFirstLastPara="1" wrap="square" lIns="0" tIns="0" rIns="0" bIns="0" anchor="ctr" anchorCtr="0">
                      <a:noAutofit/>
                    </a:bodyPr>
                    <a:lstStyle/>
                    <a:p>
                      <a:pPr marL="0" marR="0" lvl="0" indent="0" algn="l" rtl="0">
                        <a:spcBef>
                          <a:spcPts val="0"/>
                        </a:spcBef>
                        <a:spcAft>
                          <a:spcPts val="0"/>
                        </a:spcAft>
                        <a:buNone/>
                      </a:pPr>
                      <a:endParaRPr sz="1000" b="1">
                        <a:solidFill>
                          <a:srgbClr val="211F26"/>
                        </a:solidFill>
                        <a:latin typeface="Calibri"/>
                        <a:ea typeface="Calibri"/>
                        <a:cs typeface="Calibri"/>
                        <a:sym typeface="Calibri"/>
                      </a:endParaRPr>
                    </a:p>
                  </p:txBody>
                </p:sp>
                <p:sp>
                  <p:nvSpPr>
                    <p:cNvPr id="760" name="Google Shape;760;p40"/>
                    <p:cNvSpPr/>
                    <p:nvPr/>
                  </p:nvSpPr>
                  <p:spPr>
                    <a:xfrm rot="5400000">
                      <a:off x="13037453" y="3661636"/>
                      <a:ext cx="145820" cy="28388"/>
                    </a:xfrm>
                    <a:prstGeom prst="rect">
                      <a:avLst/>
                    </a:prstGeom>
                    <a:solidFill>
                      <a:srgbClr val="818181"/>
                    </a:solidFill>
                    <a:ln>
                      <a:noFill/>
                    </a:ln>
                  </p:spPr>
                  <p:txBody>
                    <a:bodyPr spcFirstLastPara="1" wrap="square" lIns="0" tIns="0" rIns="0" bIns="0" anchor="ctr" anchorCtr="0">
                      <a:noAutofit/>
                    </a:bodyPr>
                    <a:lstStyle/>
                    <a:p>
                      <a:pPr marL="0" marR="0" lvl="0" indent="0" algn="l" rtl="0">
                        <a:spcBef>
                          <a:spcPts val="0"/>
                        </a:spcBef>
                        <a:spcAft>
                          <a:spcPts val="0"/>
                        </a:spcAft>
                        <a:buNone/>
                      </a:pPr>
                      <a:endParaRPr sz="1000" b="1">
                        <a:solidFill>
                          <a:srgbClr val="211F26"/>
                        </a:solidFill>
                        <a:latin typeface="Calibri"/>
                        <a:ea typeface="Calibri"/>
                        <a:cs typeface="Calibri"/>
                        <a:sym typeface="Calibri"/>
                      </a:endParaRPr>
                    </a:p>
                  </p:txBody>
                </p:sp>
              </p:grpSp>
            </p:grpSp>
            <p:sp>
              <p:nvSpPr>
                <p:cNvPr id="761" name="Google Shape;761;p40"/>
                <p:cNvSpPr/>
                <p:nvPr/>
              </p:nvSpPr>
              <p:spPr>
                <a:xfrm>
                  <a:off x="12579993" y="3889890"/>
                  <a:ext cx="828259" cy="161170"/>
                </a:xfrm>
                <a:prstGeom prst="rect">
                  <a:avLst/>
                </a:prstGeom>
                <a:noFill/>
                <a:ln>
                  <a:noFill/>
                </a:ln>
              </p:spPr>
              <p:txBody>
                <a:bodyPr spcFirstLastPara="1" wrap="square" lIns="0" tIns="0" rIns="0" bIns="0" anchor="ctr" anchorCtr="0">
                  <a:noAutofit/>
                </a:bodyPr>
                <a:lstStyle/>
                <a:p>
                  <a:pPr marL="0" marR="0" lvl="0" indent="0" algn="ctr" rtl="0">
                    <a:lnSpc>
                      <a:spcPct val="90000"/>
                    </a:lnSpc>
                    <a:spcBef>
                      <a:spcPts val="0"/>
                    </a:spcBef>
                    <a:spcAft>
                      <a:spcPts val="0"/>
                    </a:spcAft>
                    <a:buNone/>
                  </a:pPr>
                  <a:r>
                    <a:rPr lang="nl-NL" sz="900" b="0">
                      <a:solidFill>
                        <a:srgbClr val="211F26"/>
                      </a:solidFill>
                      <a:latin typeface="Calibri"/>
                      <a:ea typeface="Calibri"/>
                      <a:cs typeface="Calibri"/>
                      <a:sym typeface="Calibri"/>
                    </a:rPr>
                    <a:t>Bijsnijden</a:t>
                  </a:r>
                  <a:endParaRPr/>
                </a:p>
              </p:txBody>
            </p:sp>
            <p:sp>
              <p:nvSpPr>
                <p:cNvPr id="762" name="Google Shape;762;p40"/>
                <p:cNvSpPr/>
                <p:nvPr/>
              </p:nvSpPr>
              <p:spPr>
                <a:xfrm rot="10800000">
                  <a:off x="12950688" y="4093726"/>
                  <a:ext cx="86866" cy="51147"/>
                </a:xfrm>
                <a:prstGeom prst="triangle">
                  <a:avLst>
                    <a:gd name="adj" fmla="val 50000"/>
                  </a:avLst>
                </a:prstGeom>
                <a:solidFill>
                  <a:srgbClr val="000000"/>
                </a:solidFill>
                <a:ln>
                  <a:noFill/>
                </a:ln>
              </p:spPr>
              <p:txBody>
                <a:bodyPr spcFirstLastPara="1" wrap="square" lIns="0" tIns="0" rIns="0" bIns="0" anchor="ctr" anchorCtr="0">
                  <a:noAutofit/>
                </a:bodyPr>
                <a:lstStyle/>
                <a:p>
                  <a:pPr marL="0" marR="0" lvl="0" indent="0" algn="l" rtl="0">
                    <a:spcBef>
                      <a:spcPts val="0"/>
                    </a:spcBef>
                    <a:spcAft>
                      <a:spcPts val="0"/>
                    </a:spcAft>
                    <a:buNone/>
                  </a:pPr>
                  <a:endParaRPr sz="1000" b="1">
                    <a:solidFill>
                      <a:srgbClr val="211F26"/>
                    </a:solidFill>
                    <a:latin typeface="Calibri"/>
                    <a:ea typeface="Calibri"/>
                    <a:cs typeface="Calibri"/>
                    <a:sym typeface="Calibri"/>
                  </a:endParaRPr>
                </a:p>
              </p:txBody>
            </p:sp>
          </p:grpSp>
        </p:grpSp>
      </p:grpSp>
      <p:grpSp>
        <p:nvGrpSpPr>
          <p:cNvPr id="763" name="Google Shape;763;p40"/>
          <p:cNvGrpSpPr/>
          <p:nvPr/>
        </p:nvGrpSpPr>
        <p:grpSpPr>
          <a:xfrm>
            <a:off x="-3666328" y="-99300"/>
            <a:ext cx="3391307" cy="7056601"/>
            <a:chOff x="-3666328" y="-99300"/>
            <a:chExt cx="3391307" cy="7056601"/>
          </a:xfrm>
        </p:grpSpPr>
        <p:sp>
          <p:nvSpPr>
            <p:cNvPr id="764" name="Google Shape;764;p40"/>
            <p:cNvSpPr/>
            <p:nvPr/>
          </p:nvSpPr>
          <p:spPr>
            <a:xfrm>
              <a:off x="-3666328" y="-99300"/>
              <a:ext cx="3391307" cy="7056601"/>
            </a:xfrm>
            <a:prstGeom prst="rect">
              <a:avLst/>
            </a:prstGeom>
            <a:solidFill>
              <a:srgbClr val="F2F2F2"/>
            </a:solidFill>
            <a:ln w="9525" cap="flat" cmpd="sng">
              <a:solidFill>
                <a:srgbClr val="BFBFBF"/>
              </a:solidFill>
              <a:prstDash val="solid"/>
              <a:miter lim="800000"/>
              <a:headEnd type="none" w="sm" len="sm"/>
              <a:tailEnd type="none" w="sm" len="sm"/>
            </a:ln>
          </p:spPr>
          <p:txBody>
            <a:bodyPr spcFirstLastPara="1" wrap="square" lIns="108000" tIns="108000" rIns="108000" bIns="108000" anchor="ctr" anchorCtr="0">
              <a:noAutofit/>
            </a:bodyPr>
            <a:lstStyle/>
            <a:p>
              <a:pPr marL="0" marR="0" lvl="0" indent="0" algn="l" rtl="0">
                <a:lnSpc>
                  <a:spcPct val="90000"/>
                </a:lnSpc>
                <a:spcBef>
                  <a:spcPts val="0"/>
                </a:spcBef>
                <a:spcAft>
                  <a:spcPts val="0"/>
                </a:spcAft>
                <a:buNone/>
              </a:pPr>
              <a:endParaRPr sz="1400" b="1" cap="none">
                <a:solidFill>
                  <a:schemeClr val="lt1"/>
                </a:solidFill>
                <a:latin typeface="Calibri"/>
                <a:ea typeface="Calibri"/>
                <a:cs typeface="Calibri"/>
                <a:sym typeface="Calibri"/>
              </a:endParaRPr>
            </a:p>
          </p:txBody>
        </p:sp>
        <p:sp>
          <p:nvSpPr>
            <p:cNvPr id="765" name="Google Shape;765;p40"/>
            <p:cNvSpPr/>
            <p:nvPr/>
          </p:nvSpPr>
          <p:spPr>
            <a:xfrm>
              <a:off x="-3459892" y="1706891"/>
              <a:ext cx="3086600" cy="4148411"/>
            </a:xfrm>
            <a:prstGeom prst="rect">
              <a:avLst/>
            </a:prstGeom>
            <a:solidFill>
              <a:schemeClr val="lt1"/>
            </a:solidFill>
            <a:ln>
              <a:noFill/>
            </a:ln>
          </p:spPr>
          <p:txBody>
            <a:bodyPr spcFirstLastPara="1" wrap="square" lIns="108000" tIns="108000" rIns="108000" bIns="108000" anchor="ctr" anchorCtr="0">
              <a:noAutofit/>
            </a:bodyPr>
            <a:lstStyle/>
            <a:p>
              <a:pPr marL="0" marR="0" lvl="0" indent="0" algn="l" rtl="0">
                <a:lnSpc>
                  <a:spcPct val="90000"/>
                </a:lnSpc>
                <a:spcBef>
                  <a:spcPts val="0"/>
                </a:spcBef>
                <a:spcAft>
                  <a:spcPts val="0"/>
                </a:spcAft>
                <a:buNone/>
              </a:pPr>
              <a:endParaRPr sz="1400" b="1" cap="none">
                <a:solidFill>
                  <a:schemeClr val="lt1"/>
                </a:solidFill>
                <a:latin typeface="Calibri"/>
                <a:ea typeface="Calibri"/>
                <a:cs typeface="Calibri"/>
                <a:sym typeface="Calibri"/>
              </a:endParaRPr>
            </a:p>
          </p:txBody>
        </p:sp>
        <p:sp>
          <p:nvSpPr>
            <p:cNvPr id="766" name="Google Shape;766;p40"/>
            <p:cNvSpPr/>
            <p:nvPr/>
          </p:nvSpPr>
          <p:spPr>
            <a:xfrm>
              <a:off x="-3569165" y="390844"/>
              <a:ext cx="393459" cy="184058"/>
            </a:xfrm>
            <a:prstGeom prst="rect">
              <a:avLst/>
            </a:prstGeom>
            <a:solidFill>
              <a:srgbClr val="F8F8F8"/>
            </a:solidFill>
            <a:ln>
              <a:noFill/>
            </a:ln>
          </p:spPr>
          <p:txBody>
            <a:bodyPr spcFirstLastPara="1" wrap="square" lIns="0" tIns="0" rIns="0" bIns="0" anchor="ctr" anchorCtr="0">
              <a:noAutofit/>
            </a:bodyPr>
            <a:lstStyle/>
            <a:p>
              <a:pPr marL="0" marR="0" lvl="0" indent="0" algn="ctr" rtl="0">
                <a:spcBef>
                  <a:spcPts val="0"/>
                </a:spcBef>
                <a:spcAft>
                  <a:spcPts val="0"/>
                </a:spcAft>
                <a:buNone/>
              </a:pPr>
              <a:r>
                <a:rPr lang="nl-NL" sz="800" b="0">
                  <a:solidFill>
                    <a:srgbClr val="211F26"/>
                  </a:solidFill>
                  <a:latin typeface="Calibri"/>
                  <a:ea typeface="Calibri"/>
                  <a:cs typeface="Calibri"/>
                  <a:sym typeface="Calibri"/>
                </a:rPr>
                <a:t>Start</a:t>
              </a:r>
              <a:endParaRPr/>
            </a:p>
          </p:txBody>
        </p:sp>
        <p:sp>
          <p:nvSpPr>
            <p:cNvPr id="767" name="Google Shape;767;p40"/>
            <p:cNvSpPr/>
            <p:nvPr/>
          </p:nvSpPr>
          <p:spPr>
            <a:xfrm>
              <a:off x="-3564166" y="553515"/>
              <a:ext cx="383782" cy="27171"/>
            </a:xfrm>
            <a:prstGeom prst="rect">
              <a:avLst/>
            </a:prstGeom>
            <a:solidFill>
              <a:srgbClr val="B74629"/>
            </a:solidFill>
            <a:ln>
              <a:noFill/>
            </a:ln>
          </p:spPr>
          <p:txBody>
            <a:bodyPr spcFirstLastPara="1" wrap="square" lIns="0" tIns="0" rIns="0" bIns="0" anchor="ctr" anchorCtr="0">
              <a:noAutofit/>
            </a:bodyPr>
            <a:lstStyle/>
            <a:p>
              <a:pPr marL="0" marR="0" lvl="0" indent="0" algn="l" rtl="0">
                <a:spcBef>
                  <a:spcPts val="0"/>
                </a:spcBef>
                <a:spcAft>
                  <a:spcPts val="0"/>
                </a:spcAft>
                <a:buNone/>
              </a:pPr>
              <a:endParaRPr sz="1000" b="1">
                <a:solidFill>
                  <a:srgbClr val="211F26"/>
                </a:solidFill>
                <a:latin typeface="Calibri"/>
                <a:ea typeface="Calibri"/>
                <a:cs typeface="Calibri"/>
                <a:sym typeface="Calibri"/>
              </a:endParaRPr>
            </a:p>
          </p:txBody>
        </p:sp>
        <p:grpSp>
          <p:nvGrpSpPr>
            <p:cNvPr id="768" name="Google Shape;768;p40"/>
            <p:cNvGrpSpPr/>
            <p:nvPr/>
          </p:nvGrpSpPr>
          <p:grpSpPr>
            <a:xfrm>
              <a:off x="-3315852" y="655360"/>
              <a:ext cx="137189" cy="108008"/>
              <a:chOff x="-3310843" y="700986"/>
              <a:chExt cx="182598" cy="143759"/>
            </a:xfrm>
          </p:grpSpPr>
          <p:grpSp>
            <p:nvGrpSpPr>
              <p:cNvPr id="769" name="Google Shape;769;p40"/>
              <p:cNvGrpSpPr/>
              <p:nvPr/>
            </p:nvGrpSpPr>
            <p:grpSpPr>
              <a:xfrm>
                <a:off x="-3310843" y="700986"/>
                <a:ext cx="182598" cy="143759"/>
                <a:chOff x="-3310843" y="700986"/>
                <a:chExt cx="182598" cy="143759"/>
              </a:xfrm>
            </p:grpSpPr>
            <p:cxnSp>
              <p:nvCxnSpPr>
                <p:cNvPr id="770" name="Google Shape;770;p40"/>
                <p:cNvCxnSpPr/>
                <p:nvPr/>
              </p:nvCxnSpPr>
              <p:spPr>
                <a:xfrm>
                  <a:off x="-3310843" y="700986"/>
                  <a:ext cx="182598" cy="0"/>
                </a:xfrm>
                <a:prstGeom prst="straightConnector1">
                  <a:avLst/>
                </a:prstGeom>
                <a:noFill/>
                <a:ln w="9525" cap="flat" cmpd="sng">
                  <a:solidFill>
                    <a:srgbClr val="292929"/>
                  </a:solidFill>
                  <a:prstDash val="solid"/>
                  <a:round/>
                  <a:headEnd type="none" w="sm" len="sm"/>
                  <a:tailEnd type="none" w="sm" len="sm"/>
                </a:ln>
              </p:spPr>
            </p:cxnSp>
            <p:cxnSp>
              <p:nvCxnSpPr>
                <p:cNvPr id="771" name="Google Shape;771;p40"/>
                <p:cNvCxnSpPr/>
                <p:nvPr/>
              </p:nvCxnSpPr>
              <p:spPr>
                <a:xfrm>
                  <a:off x="-3310843" y="844745"/>
                  <a:ext cx="182598" cy="0"/>
                </a:xfrm>
                <a:prstGeom prst="straightConnector1">
                  <a:avLst/>
                </a:prstGeom>
                <a:noFill/>
                <a:ln w="9525" cap="flat" cmpd="sng">
                  <a:solidFill>
                    <a:srgbClr val="292929"/>
                  </a:solidFill>
                  <a:prstDash val="solid"/>
                  <a:round/>
                  <a:headEnd type="none" w="sm" len="sm"/>
                  <a:tailEnd type="none" w="sm" len="sm"/>
                </a:ln>
              </p:spPr>
            </p:cxnSp>
            <p:cxnSp>
              <p:nvCxnSpPr>
                <p:cNvPr id="772" name="Google Shape;772;p40"/>
                <p:cNvCxnSpPr/>
                <p:nvPr/>
              </p:nvCxnSpPr>
              <p:spPr>
                <a:xfrm>
                  <a:off x="-3213196" y="808806"/>
                  <a:ext cx="82203" cy="0"/>
                </a:xfrm>
                <a:prstGeom prst="straightConnector1">
                  <a:avLst/>
                </a:prstGeom>
                <a:noFill/>
                <a:ln w="9525" cap="flat" cmpd="sng">
                  <a:solidFill>
                    <a:srgbClr val="292929"/>
                  </a:solidFill>
                  <a:prstDash val="solid"/>
                  <a:round/>
                  <a:headEnd type="none" w="sm" len="sm"/>
                  <a:tailEnd type="none" w="sm" len="sm"/>
                </a:ln>
              </p:spPr>
            </p:cxnSp>
            <p:cxnSp>
              <p:nvCxnSpPr>
                <p:cNvPr id="773" name="Google Shape;773;p40"/>
                <p:cNvCxnSpPr/>
                <p:nvPr/>
              </p:nvCxnSpPr>
              <p:spPr>
                <a:xfrm>
                  <a:off x="-3213196" y="772866"/>
                  <a:ext cx="82203" cy="0"/>
                </a:xfrm>
                <a:prstGeom prst="straightConnector1">
                  <a:avLst/>
                </a:prstGeom>
                <a:noFill/>
                <a:ln w="9525" cap="flat" cmpd="sng">
                  <a:solidFill>
                    <a:srgbClr val="292929"/>
                  </a:solidFill>
                  <a:prstDash val="solid"/>
                  <a:round/>
                  <a:headEnd type="none" w="sm" len="sm"/>
                  <a:tailEnd type="none" w="sm" len="sm"/>
                </a:ln>
              </p:spPr>
            </p:cxnSp>
            <p:cxnSp>
              <p:nvCxnSpPr>
                <p:cNvPr id="774" name="Google Shape;774;p40"/>
                <p:cNvCxnSpPr/>
                <p:nvPr/>
              </p:nvCxnSpPr>
              <p:spPr>
                <a:xfrm>
                  <a:off x="-3213196" y="736926"/>
                  <a:ext cx="82203" cy="0"/>
                </a:xfrm>
                <a:prstGeom prst="straightConnector1">
                  <a:avLst/>
                </a:prstGeom>
                <a:noFill/>
                <a:ln w="9525" cap="flat" cmpd="sng">
                  <a:solidFill>
                    <a:srgbClr val="292929"/>
                  </a:solidFill>
                  <a:prstDash val="solid"/>
                  <a:round/>
                  <a:headEnd type="none" w="sm" len="sm"/>
                  <a:tailEnd type="none" w="sm" len="sm"/>
                </a:ln>
              </p:spPr>
            </p:cxnSp>
          </p:grpSp>
          <p:grpSp>
            <p:nvGrpSpPr>
              <p:cNvPr id="775" name="Google Shape;775;p40"/>
              <p:cNvGrpSpPr/>
              <p:nvPr/>
            </p:nvGrpSpPr>
            <p:grpSpPr>
              <a:xfrm flipH="1">
                <a:off x="-3310774" y="735854"/>
                <a:ext cx="88801" cy="72568"/>
                <a:chOff x="-2091059" y="1395403"/>
                <a:chExt cx="157316" cy="128558"/>
              </a:xfrm>
            </p:grpSpPr>
            <p:sp>
              <p:nvSpPr>
                <p:cNvPr id="776" name="Google Shape;776;p40"/>
                <p:cNvSpPr/>
                <p:nvPr/>
              </p:nvSpPr>
              <p:spPr>
                <a:xfrm>
                  <a:off x="-2051585" y="1436824"/>
                  <a:ext cx="117842" cy="45718"/>
                </a:xfrm>
                <a:prstGeom prst="rect">
                  <a:avLst/>
                </a:prstGeom>
                <a:solidFill>
                  <a:srgbClr val="4A7DB1"/>
                </a:solidFill>
                <a:ln>
                  <a:noFill/>
                </a:ln>
              </p:spPr>
              <p:txBody>
                <a:bodyPr spcFirstLastPara="1" wrap="square" lIns="0" tIns="0" rIns="0" bIns="0" anchor="ctr" anchorCtr="0">
                  <a:noAutofit/>
                </a:bodyPr>
                <a:lstStyle/>
                <a:p>
                  <a:pPr marL="0" marR="0" lvl="0" indent="0" algn="l" rtl="0">
                    <a:spcBef>
                      <a:spcPts val="0"/>
                    </a:spcBef>
                    <a:spcAft>
                      <a:spcPts val="0"/>
                    </a:spcAft>
                    <a:buNone/>
                  </a:pPr>
                  <a:endParaRPr sz="1000" b="1">
                    <a:solidFill>
                      <a:srgbClr val="211F26"/>
                    </a:solidFill>
                    <a:latin typeface="Calibri"/>
                    <a:ea typeface="Calibri"/>
                    <a:cs typeface="Calibri"/>
                    <a:sym typeface="Calibri"/>
                  </a:endParaRPr>
                </a:p>
              </p:txBody>
            </p:sp>
            <p:sp>
              <p:nvSpPr>
                <p:cNvPr id="777" name="Google Shape;777;p40"/>
                <p:cNvSpPr/>
                <p:nvPr/>
              </p:nvSpPr>
              <p:spPr>
                <a:xfrm flipH="1">
                  <a:off x="-2091059" y="1395403"/>
                  <a:ext cx="128558" cy="128558"/>
                </a:xfrm>
                <a:prstGeom prst="chevron">
                  <a:avLst>
                    <a:gd name="adj" fmla="val 47962"/>
                  </a:avLst>
                </a:prstGeom>
                <a:solidFill>
                  <a:srgbClr val="4A7DB1"/>
                </a:solidFill>
                <a:ln>
                  <a:noFill/>
                </a:ln>
              </p:spPr>
              <p:txBody>
                <a:bodyPr spcFirstLastPara="1" wrap="square" lIns="0" tIns="0" rIns="0" bIns="0" anchor="ctr" anchorCtr="0">
                  <a:noAutofit/>
                </a:bodyPr>
                <a:lstStyle/>
                <a:p>
                  <a:pPr marL="0" marR="0" lvl="0" indent="0" algn="l" rtl="0">
                    <a:spcBef>
                      <a:spcPts val="0"/>
                    </a:spcBef>
                    <a:spcAft>
                      <a:spcPts val="0"/>
                    </a:spcAft>
                    <a:buNone/>
                  </a:pPr>
                  <a:endParaRPr sz="1000" b="1">
                    <a:solidFill>
                      <a:srgbClr val="211F26"/>
                    </a:solidFill>
                    <a:latin typeface="Calibri"/>
                    <a:ea typeface="Calibri"/>
                    <a:cs typeface="Calibri"/>
                    <a:sym typeface="Calibri"/>
                  </a:endParaRPr>
                </a:p>
              </p:txBody>
            </p:sp>
          </p:grpSp>
        </p:grpSp>
        <p:grpSp>
          <p:nvGrpSpPr>
            <p:cNvPr id="778" name="Google Shape;778;p40"/>
            <p:cNvGrpSpPr/>
            <p:nvPr/>
          </p:nvGrpSpPr>
          <p:grpSpPr>
            <a:xfrm>
              <a:off x="-3558732" y="655360"/>
              <a:ext cx="137189" cy="108008"/>
              <a:chOff x="-3634116" y="700986"/>
              <a:chExt cx="182598" cy="143759"/>
            </a:xfrm>
          </p:grpSpPr>
          <p:grpSp>
            <p:nvGrpSpPr>
              <p:cNvPr id="779" name="Google Shape;779;p40"/>
              <p:cNvGrpSpPr/>
              <p:nvPr/>
            </p:nvGrpSpPr>
            <p:grpSpPr>
              <a:xfrm>
                <a:off x="-3634116" y="700986"/>
                <a:ext cx="182598" cy="143759"/>
                <a:chOff x="-3634116" y="700986"/>
                <a:chExt cx="182598" cy="143759"/>
              </a:xfrm>
            </p:grpSpPr>
            <p:cxnSp>
              <p:nvCxnSpPr>
                <p:cNvPr id="780" name="Google Shape;780;p40"/>
                <p:cNvCxnSpPr/>
                <p:nvPr/>
              </p:nvCxnSpPr>
              <p:spPr>
                <a:xfrm>
                  <a:off x="-3634116" y="700986"/>
                  <a:ext cx="182598" cy="0"/>
                </a:xfrm>
                <a:prstGeom prst="straightConnector1">
                  <a:avLst/>
                </a:prstGeom>
                <a:noFill/>
                <a:ln w="9525" cap="flat" cmpd="sng">
                  <a:solidFill>
                    <a:srgbClr val="292929"/>
                  </a:solidFill>
                  <a:prstDash val="solid"/>
                  <a:round/>
                  <a:headEnd type="none" w="sm" len="sm"/>
                  <a:tailEnd type="none" w="sm" len="sm"/>
                </a:ln>
              </p:spPr>
            </p:cxnSp>
            <p:cxnSp>
              <p:nvCxnSpPr>
                <p:cNvPr id="781" name="Google Shape;781;p40"/>
                <p:cNvCxnSpPr/>
                <p:nvPr/>
              </p:nvCxnSpPr>
              <p:spPr>
                <a:xfrm>
                  <a:off x="-3634116" y="844745"/>
                  <a:ext cx="182598" cy="0"/>
                </a:xfrm>
                <a:prstGeom prst="straightConnector1">
                  <a:avLst/>
                </a:prstGeom>
                <a:noFill/>
                <a:ln w="9525" cap="flat" cmpd="sng">
                  <a:solidFill>
                    <a:srgbClr val="292929"/>
                  </a:solidFill>
                  <a:prstDash val="solid"/>
                  <a:round/>
                  <a:headEnd type="none" w="sm" len="sm"/>
                  <a:tailEnd type="none" w="sm" len="sm"/>
                </a:ln>
              </p:spPr>
            </p:cxnSp>
            <p:cxnSp>
              <p:nvCxnSpPr>
                <p:cNvPr id="782" name="Google Shape;782;p40"/>
                <p:cNvCxnSpPr/>
                <p:nvPr/>
              </p:nvCxnSpPr>
              <p:spPr>
                <a:xfrm>
                  <a:off x="-3536469" y="808806"/>
                  <a:ext cx="82203" cy="0"/>
                </a:xfrm>
                <a:prstGeom prst="straightConnector1">
                  <a:avLst/>
                </a:prstGeom>
                <a:noFill/>
                <a:ln w="9525" cap="flat" cmpd="sng">
                  <a:solidFill>
                    <a:srgbClr val="292929"/>
                  </a:solidFill>
                  <a:prstDash val="solid"/>
                  <a:round/>
                  <a:headEnd type="none" w="sm" len="sm"/>
                  <a:tailEnd type="none" w="sm" len="sm"/>
                </a:ln>
              </p:spPr>
            </p:cxnSp>
            <p:cxnSp>
              <p:nvCxnSpPr>
                <p:cNvPr id="783" name="Google Shape;783;p40"/>
                <p:cNvCxnSpPr/>
                <p:nvPr/>
              </p:nvCxnSpPr>
              <p:spPr>
                <a:xfrm>
                  <a:off x="-3536469" y="772866"/>
                  <a:ext cx="82203" cy="0"/>
                </a:xfrm>
                <a:prstGeom prst="straightConnector1">
                  <a:avLst/>
                </a:prstGeom>
                <a:noFill/>
                <a:ln w="9525" cap="flat" cmpd="sng">
                  <a:solidFill>
                    <a:srgbClr val="292929"/>
                  </a:solidFill>
                  <a:prstDash val="solid"/>
                  <a:round/>
                  <a:headEnd type="none" w="sm" len="sm"/>
                  <a:tailEnd type="none" w="sm" len="sm"/>
                </a:ln>
              </p:spPr>
            </p:cxnSp>
            <p:cxnSp>
              <p:nvCxnSpPr>
                <p:cNvPr id="784" name="Google Shape;784;p40"/>
                <p:cNvCxnSpPr/>
                <p:nvPr/>
              </p:nvCxnSpPr>
              <p:spPr>
                <a:xfrm>
                  <a:off x="-3536469" y="736926"/>
                  <a:ext cx="82203" cy="0"/>
                </a:xfrm>
                <a:prstGeom prst="straightConnector1">
                  <a:avLst/>
                </a:prstGeom>
                <a:noFill/>
                <a:ln w="9525" cap="flat" cmpd="sng">
                  <a:solidFill>
                    <a:srgbClr val="292929"/>
                  </a:solidFill>
                  <a:prstDash val="solid"/>
                  <a:round/>
                  <a:headEnd type="none" w="sm" len="sm"/>
                  <a:tailEnd type="none" w="sm" len="sm"/>
                </a:ln>
              </p:spPr>
            </p:cxnSp>
          </p:grpSp>
          <p:grpSp>
            <p:nvGrpSpPr>
              <p:cNvPr id="785" name="Google Shape;785;p40"/>
              <p:cNvGrpSpPr/>
              <p:nvPr/>
            </p:nvGrpSpPr>
            <p:grpSpPr>
              <a:xfrm>
                <a:off x="-3634047" y="735854"/>
                <a:ext cx="88801" cy="72568"/>
                <a:chOff x="-2091059" y="1395403"/>
                <a:chExt cx="157316" cy="128558"/>
              </a:xfrm>
            </p:grpSpPr>
            <p:sp>
              <p:nvSpPr>
                <p:cNvPr id="786" name="Google Shape;786;p40"/>
                <p:cNvSpPr/>
                <p:nvPr/>
              </p:nvSpPr>
              <p:spPr>
                <a:xfrm>
                  <a:off x="-2051585" y="1436824"/>
                  <a:ext cx="117842" cy="45718"/>
                </a:xfrm>
                <a:prstGeom prst="rect">
                  <a:avLst/>
                </a:prstGeom>
                <a:solidFill>
                  <a:srgbClr val="4A7DB1"/>
                </a:solidFill>
                <a:ln>
                  <a:noFill/>
                </a:ln>
              </p:spPr>
              <p:txBody>
                <a:bodyPr spcFirstLastPara="1" wrap="square" lIns="0" tIns="0" rIns="0" bIns="0" anchor="ctr" anchorCtr="0">
                  <a:noAutofit/>
                </a:bodyPr>
                <a:lstStyle/>
                <a:p>
                  <a:pPr marL="0" marR="0" lvl="0" indent="0" algn="l" rtl="0">
                    <a:spcBef>
                      <a:spcPts val="0"/>
                    </a:spcBef>
                    <a:spcAft>
                      <a:spcPts val="0"/>
                    </a:spcAft>
                    <a:buNone/>
                  </a:pPr>
                  <a:endParaRPr sz="1000" b="1">
                    <a:solidFill>
                      <a:srgbClr val="211F26"/>
                    </a:solidFill>
                    <a:latin typeface="Calibri"/>
                    <a:ea typeface="Calibri"/>
                    <a:cs typeface="Calibri"/>
                    <a:sym typeface="Calibri"/>
                  </a:endParaRPr>
                </a:p>
              </p:txBody>
            </p:sp>
            <p:sp>
              <p:nvSpPr>
                <p:cNvPr id="787" name="Google Shape;787;p40"/>
                <p:cNvSpPr/>
                <p:nvPr/>
              </p:nvSpPr>
              <p:spPr>
                <a:xfrm flipH="1">
                  <a:off x="-2091059" y="1395403"/>
                  <a:ext cx="128558" cy="128558"/>
                </a:xfrm>
                <a:prstGeom prst="chevron">
                  <a:avLst>
                    <a:gd name="adj" fmla="val 47962"/>
                  </a:avLst>
                </a:prstGeom>
                <a:solidFill>
                  <a:srgbClr val="4A7DB1"/>
                </a:solidFill>
                <a:ln>
                  <a:noFill/>
                </a:ln>
              </p:spPr>
              <p:txBody>
                <a:bodyPr spcFirstLastPara="1" wrap="square" lIns="0" tIns="0" rIns="0" bIns="0" anchor="ctr" anchorCtr="0">
                  <a:noAutofit/>
                </a:bodyPr>
                <a:lstStyle/>
                <a:p>
                  <a:pPr marL="0" marR="0" lvl="0" indent="0" algn="l" rtl="0">
                    <a:spcBef>
                      <a:spcPts val="0"/>
                    </a:spcBef>
                    <a:spcAft>
                      <a:spcPts val="0"/>
                    </a:spcAft>
                    <a:buNone/>
                  </a:pPr>
                  <a:endParaRPr sz="1000" b="1">
                    <a:solidFill>
                      <a:srgbClr val="211F26"/>
                    </a:solidFill>
                    <a:latin typeface="Calibri"/>
                    <a:ea typeface="Calibri"/>
                    <a:cs typeface="Calibri"/>
                    <a:sym typeface="Calibri"/>
                  </a:endParaRPr>
                </a:p>
              </p:txBody>
            </p:sp>
          </p:grpSp>
        </p:grpSp>
        <p:cxnSp>
          <p:nvCxnSpPr>
            <p:cNvPr id="788" name="Google Shape;788;p40"/>
            <p:cNvCxnSpPr/>
            <p:nvPr/>
          </p:nvCxnSpPr>
          <p:spPr>
            <a:xfrm rot="10800000" flipH="1">
              <a:off x="-3416243" y="507591"/>
              <a:ext cx="541275" cy="141564"/>
            </a:xfrm>
            <a:prstGeom prst="straightConnector1">
              <a:avLst/>
            </a:prstGeom>
            <a:noFill/>
            <a:ln w="19050" cap="rnd" cmpd="sng">
              <a:solidFill>
                <a:srgbClr val="0070C0"/>
              </a:solidFill>
              <a:prstDash val="solid"/>
              <a:round/>
              <a:headEnd type="oval" w="med" len="med"/>
              <a:tailEnd type="none" w="sm" len="sm"/>
            </a:ln>
          </p:spPr>
        </p:cxnSp>
        <p:cxnSp>
          <p:nvCxnSpPr>
            <p:cNvPr id="789" name="Google Shape;789;p40"/>
            <p:cNvCxnSpPr/>
            <p:nvPr/>
          </p:nvCxnSpPr>
          <p:spPr>
            <a:xfrm>
              <a:off x="-3178915" y="649155"/>
              <a:ext cx="299783" cy="179037"/>
            </a:xfrm>
            <a:prstGeom prst="straightConnector1">
              <a:avLst/>
            </a:prstGeom>
            <a:noFill/>
            <a:ln w="19050" cap="rnd" cmpd="sng">
              <a:solidFill>
                <a:srgbClr val="0070C0"/>
              </a:solidFill>
              <a:prstDash val="solid"/>
              <a:round/>
              <a:headEnd type="oval" w="med" len="med"/>
              <a:tailEnd type="none" w="sm" len="sm"/>
            </a:ln>
          </p:spPr>
        </p:cxnSp>
        <p:grpSp>
          <p:nvGrpSpPr>
            <p:cNvPr id="790" name="Google Shape;790;p40"/>
            <p:cNvGrpSpPr/>
            <p:nvPr/>
          </p:nvGrpSpPr>
          <p:grpSpPr>
            <a:xfrm>
              <a:off x="-2881745" y="392342"/>
              <a:ext cx="268738" cy="248381"/>
              <a:chOff x="-2721817" y="347336"/>
              <a:chExt cx="432805" cy="400021"/>
            </a:xfrm>
          </p:grpSpPr>
          <p:sp>
            <p:nvSpPr>
              <p:cNvPr id="791" name="Google Shape;791;p40"/>
              <p:cNvSpPr/>
              <p:nvPr/>
            </p:nvSpPr>
            <p:spPr>
              <a:xfrm>
                <a:off x="-2721817" y="347336"/>
                <a:ext cx="432805" cy="400021"/>
              </a:xfrm>
              <a:prstGeom prst="rect">
                <a:avLst/>
              </a:prstGeom>
              <a:solidFill>
                <a:schemeClr val="lt1"/>
              </a:solidFill>
              <a:ln w="9525" cap="flat" cmpd="sng">
                <a:solidFill>
                  <a:srgbClr val="BFBFBF"/>
                </a:solidFill>
                <a:prstDash val="solid"/>
                <a:miter lim="800000"/>
                <a:headEnd type="none" w="sm" len="sm"/>
                <a:tailEnd type="none" w="sm" len="sm"/>
              </a:ln>
            </p:spPr>
            <p:txBody>
              <a:bodyPr spcFirstLastPara="1" wrap="square" lIns="0" tIns="0" rIns="0" bIns="0" anchor="ctr" anchorCtr="0">
                <a:noAutofit/>
              </a:bodyPr>
              <a:lstStyle/>
              <a:p>
                <a:pPr marL="0" marR="0" lvl="0" indent="0" algn="ctr" rtl="0">
                  <a:spcBef>
                    <a:spcPts val="0"/>
                  </a:spcBef>
                  <a:spcAft>
                    <a:spcPts val="0"/>
                  </a:spcAft>
                  <a:buNone/>
                </a:pPr>
                <a:endParaRPr sz="1050" b="0">
                  <a:solidFill>
                    <a:srgbClr val="211F26"/>
                  </a:solidFill>
                  <a:latin typeface="Calibri"/>
                  <a:ea typeface="Calibri"/>
                  <a:cs typeface="Calibri"/>
                  <a:sym typeface="Calibri"/>
                </a:endParaRPr>
              </a:p>
            </p:txBody>
          </p:sp>
          <p:grpSp>
            <p:nvGrpSpPr>
              <p:cNvPr id="792" name="Google Shape;792;p40"/>
              <p:cNvGrpSpPr/>
              <p:nvPr/>
            </p:nvGrpSpPr>
            <p:grpSpPr>
              <a:xfrm>
                <a:off x="-2652453" y="431583"/>
                <a:ext cx="294076" cy="231526"/>
                <a:chOff x="-3634116" y="700986"/>
                <a:chExt cx="182598" cy="143759"/>
              </a:xfrm>
            </p:grpSpPr>
            <p:grpSp>
              <p:nvGrpSpPr>
                <p:cNvPr id="793" name="Google Shape;793;p40"/>
                <p:cNvGrpSpPr/>
                <p:nvPr/>
              </p:nvGrpSpPr>
              <p:grpSpPr>
                <a:xfrm>
                  <a:off x="-3634116" y="700986"/>
                  <a:ext cx="182598" cy="143759"/>
                  <a:chOff x="-3634116" y="700986"/>
                  <a:chExt cx="182598" cy="143759"/>
                </a:xfrm>
              </p:grpSpPr>
              <p:cxnSp>
                <p:nvCxnSpPr>
                  <p:cNvPr id="794" name="Google Shape;794;p40"/>
                  <p:cNvCxnSpPr/>
                  <p:nvPr/>
                </p:nvCxnSpPr>
                <p:spPr>
                  <a:xfrm>
                    <a:off x="-3634116" y="700986"/>
                    <a:ext cx="182598" cy="0"/>
                  </a:xfrm>
                  <a:prstGeom prst="straightConnector1">
                    <a:avLst/>
                  </a:prstGeom>
                  <a:noFill/>
                  <a:ln w="19050" cap="flat" cmpd="sng">
                    <a:solidFill>
                      <a:srgbClr val="292929"/>
                    </a:solidFill>
                    <a:prstDash val="solid"/>
                    <a:round/>
                    <a:headEnd type="none" w="sm" len="sm"/>
                    <a:tailEnd type="none" w="sm" len="sm"/>
                  </a:ln>
                </p:spPr>
              </p:cxnSp>
              <p:cxnSp>
                <p:nvCxnSpPr>
                  <p:cNvPr id="795" name="Google Shape;795;p40"/>
                  <p:cNvCxnSpPr/>
                  <p:nvPr/>
                </p:nvCxnSpPr>
                <p:spPr>
                  <a:xfrm>
                    <a:off x="-3634116" y="844745"/>
                    <a:ext cx="182598" cy="0"/>
                  </a:xfrm>
                  <a:prstGeom prst="straightConnector1">
                    <a:avLst/>
                  </a:prstGeom>
                  <a:noFill/>
                  <a:ln w="19050" cap="flat" cmpd="sng">
                    <a:solidFill>
                      <a:srgbClr val="292929"/>
                    </a:solidFill>
                    <a:prstDash val="solid"/>
                    <a:round/>
                    <a:headEnd type="none" w="sm" len="sm"/>
                    <a:tailEnd type="none" w="sm" len="sm"/>
                  </a:ln>
                </p:spPr>
              </p:cxnSp>
              <p:cxnSp>
                <p:nvCxnSpPr>
                  <p:cNvPr id="796" name="Google Shape;796;p40"/>
                  <p:cNvCxnSpPr/>
                  <p:nvPr/>
                </p:nvCxnSpPr>
                <p:spPr>
                  <a:xfrm>
                    <a:off x="-3536469" y="808806"/>
                    <a:ext cx="82203" cy="0"/>
                  </a:xfrm>
                  <a:prstGeom prst="straightConnector1">
                    <a:avLst/>
                  </a:prstGeom>
                  <a:noFill/>
                  <a:ln w="19050" cap="flat" cmpd="sng">
                    <a:solidFill>
                      <a:srgbClr val="292929"/>
                    </a:solidFill>
                    <a:prstDash val="solid"/>
                    <a:round/>
                    <a:headEnd type="none" w="sm" len="sm"/>
                    <a:tailEnd type="none" w="sm" len="sm"/>
                  </a:ln>
                </p:spPr>
              </p:cxnSp>
              <p:cxnSp>
                <p:nvCxnSpPr>
                  <p:cNvPr id="797" name="Google Shape;797;p40"/>
                  <p:cNvCxnSpPr/>
                  <p:nvPr/>
                </p:nvCxnSpPr>
                <p:spPr>
                  <a:xfrm>
                    <a:off x="-3536469" y="772866"/>
                    <a:ext cx="82203" cy="0"/>
                  </a:xfrm>
                  <a:prstGeom prst="straightConnector1">
                    <a:avLst/>
                  </a:prstGeom>
                  <a:noFill/>
                  <a:ln w="19050" cap="flat" cmpd="sng">
                    <a:solidFill>
                      <a:srgbClr val="292929"/>
                    </a:solidFill>
                    <a:prstDash val="solid"/>
                    <a:round/>
                    <a:headEnd type="none" w="sm" len="sm"/>
                    <a:tailEnd type="none" w="sm" len="sm"/>
                  </a:ln>
                </p:spPr>
              </p:cxnSp>
              <p:cxnSp>
                <p:nvCxnSpPr>
                  <p:cNvPr id="798" name="Google Shape;798;p40"/>
                  <p:cNvCxnSpPr/>
                  <p:nvPr/>
                </p:nvCxnSpPr>
                <p:spPr>
                  <a:xfrm>
                    <a:off x="-3536469" y="736926"/>
                    <a:ext cx="82203" cy="0"/>
                  </a:xfrm>
                  <a:prstGeom prst="straightConnector1">
                    <a:avLst/>
                  </a:prstGeom>
                  <a:noFill/>
                  <a:ln w="19050" cap="flat" cmpd="sng">
                    <a:solidFill>
                      <a:srgbClr val="292929"/>
                    </a:solidFill>
                    <a:prstDash val="solid"/>
                    <a:round/>
                    <a:headEnd type="none" w="sm" len="sm"/>
                    <a:tailEnd type="none" w="sm" len="sm"/>
                  </a:ln>
                </p:spPr>
              </p:cxnSp>
            </p:grpSp>
            <p:grpSp>
              <p:nvGrpSpPr>
                <p:cNvPr id="799" name="Google Shape;799;p40"/>
                <p:cNvGrpSpPr/>
                <p:nvPr/>
              </p:nvGrpSpPr>
              <p:grpSpPr>
                <a:xfrm>
                  <a:off x="-3634047" y="735854"/>
                  <a:ext cx="88801" cy="72568"/>
                  <a:chOff x="-2091059" y="1395403"/>
                  <a:chExt cx="157316" cy="128558"/>
                </a:xfrm>
              </p:grpSpPr>
              <p:sp>
                <p:nvSpPr>
                  <p:cNvPr id="800" name="Google Shape;800;p40"/>
                  <p:cNvSpPr/>
                  <p:nvPr/>
                </p:nvSpPr>
                <p:spPr>
                  <a:xfrm>
                    <a:off x="-2051585" y="1436824"/>
                    <a:ext cx="117842" cy="45718"/>
                  </a:xfrm>
                  <a:prstGeom prst="rect">
                    <a:avLst/>
                  </a:prstGeom>
                  <a:solidFill>
                    <a:srgbClr val="4A7DB1"/>
                  </a:solidFill>
                  <a:ln>
                    <a:noFill/>
                  </a:ln>
                </p:spPr>
                <p:txBody>
                  <a:bodyPr spcFirstLastPara="1" wrap="square" lIns="0" tIns="0" rIns="0" bIns="0" anchor="ctr" anchorCtr="0">
                    <a:noAutofit/>
                  </a:bodyPr>
                  <a:lstStyle/>
                  <a:p>
                    <a:pPr marL="0" marR="0" lvl="0" indent="0" algn="l" rtl="0">
                      <a:spcBef>
                        <a:spcPts val="0"/>
                      </a:spcBef>
                      <a:spcAft>
                        <a:spcPts val="0"/>
                      </a:spcAft>
                      <a:buNone/>
                    </a:pPr>
                    <a:endParaRPr sz="1000" b="1">
                      <a:solidFill>
                        <a:srgbClr val="211F26"/>
                      </a:solidFill>
                      <a:latin typeface="Calibri"/>
                      <a:ea typeface="Calibri"/>
                      <a:cs typeface="Calibri"/>
                      <a:sym typeface="Calibri"/>
                    </a:endParaRPr>
                  </a:p>
                </p:txBody>
              </p:sp>
              <p:sp>
                <p:nvSpPr>
                  <p:cNvPr id="801" name="Google Shape;801;p40"/>
                  <p:cNvSpPr/>
                  <p:nvPr/>
                </p:nvSpPr>
                <p:spPr>
                  <a:xfrm flipH="1">
                    <a:off x="-2091059" y="1395403"/>
                    <a:ext cx="128558" cy="128558"/>
                  </a:xfrm>
                  <a:prstGeom prst="chevron">
                    <a:avLst>
                      <a:gd name="adj" fmla="val 47962"/>
                    </a:avLst>
                  </a:prstGeom>
                  <a:solidFill>
                    <a:srgbClr val="4A7DB1"/>
                  </a:solidFill>
                  <a:ln>
                    <a:noFill/>
                  </a:ln>
                </p:spPr>
                <p:txBody>
                  <a:bodyPr spcFirstLastPara="1" wrap="square" lIns="0" tIns="0" rIns="0" bIns="0" anchor="ctr" anchorCtr="0">
                    <a:noAutofit/>
                  </a:bodyPr>
                  <a:lstStyle/>
                  <a:p>
                    <a:pPr marL="0" marR="0" lvl="0" indent="0" algn="l" rtl="0">
                      <a:spcBef>
                        <a:spcPts val="0"/>
                      </a:spcBef>
                      <a:spcAft>
                        <a:spcPts val="0"/>
                      </a:spcAft>
                      <a:buNone/>
                    </a:pPr>
                    <a:endParaRPr sz="1000" b="1">
                      <a:solidFill>
                        <a:srgbClr val="211F26"/>
                      </a:solidFill>
                      <a:latin typeface="Calibri"/>
                      <a:ea typeface="Calibri"/>
                      <a:cs typeface="Calibri"/>
                      <a:sym typeface="Calibri"/>
                    </a:endParaRPr>
                  </a:p>
                </p:txBody>
              </p:sp>
            </p:grpSp>
          </p:grpSp>
        </p:grpSp>
        <p:grpSp>
          <p:nvGrpSpPr>
            <p:cNvPr id="802" name="Google Shape;802;p40"/>
            <p:cNvGrpSpPr/>
            <p:nvPr/>
          </p:nvGrpSpPr>
          <p:grpSpPr>
            <a:xfrm>
              <a:off x="-2881745" y="701339"/>
              <a:ext cx="268738" cy="248381"/>
              <a:chOff x="-2721817" y="782525"/>
              <a:chExt cx="432805" cy="400021"/>
            </a:xfrm>
          </p:grpSpPr>
          <p:sp>
            <p:nvSpPr>
              <p:cNvPr id="803" name="Google Shape;803;p40"/>
              <p:cNvSpPr/>
              <p:nvPr/>
            </p:nvSpPr>
            <p:spPr>
              <a:xfrm>
                <a:off x="-2721817" y="782525"/>
                <a:ext cx="432805" cy="400021"/>
              </a:xfrm>
              <a:prstGeom prst="rect">
                <a:avLst/>
              </a:prstGeom>
              <a:solidFill>
                <a:schemeClr val="lt1"/>
              </a:solidFill>
              <a:ln w="9525" cap="flat" cmpd="sng">
                <a:solidFill>
                  <a:srgbClr val="BFBFBF"/>
                </a:solidFill>
                <a:prstDash val="solid"/>
                <a:miter lim="800000"/>
                <a:headEnd type="none" w="sm" len="sm"/>
                <a:tailEnd type="none" w="sm" len="sm"/>
              </a:ln>
            </p:spPr>
            <p:txBody>
              <a:bodyPr spcFirstLastPara="1" wrap="square" lIns="0" tIns="0" rIns="0" bIns="0" anchor="ctr" anchorCtr="0">
                <a:noAutofit/>
              </a:bodyPr>
              <a:lstStyle/>
              <a:p>
                <a:pPr marL="0" marR="0" lvl="0" indent="0" algn="ctr" rtl="0">
                  <a:spcBef>
                    <a:spcPts val="0"/>
                  </a:spcBef>
                  <a:spcAft>
                    <a:spcPts val="0"/>
                  </a:spcAft>
                  <a:buNone/>
                </a:pPr>
                <a:endParaRPr sz="1050" b="0">
                  <a:solidFill>
                    <a:srgbClr val="211F26"/>
                  </a:solidFill>
                  <a:latin typeface="Calibri"/>
                  <a:ea typeface="Calibri"/>
                  <a:cs typeface="Calibri"/>
                  <a:sym typeface="Calibri"/>
                </a:endParaRPr>
              </a:p>
            </p:txBody>
          </p:sp>
          <p:grpSp>
            <p:nvGrpSpPr>
              <p:cNvPr id="804" name="Google Shape;804;p40"/>
              <p:cNvGrpSpPr/>
              <p:nvPr/>
            </p:nvGrpSpPr>
            <p:grpSpPr>
              <a:xfrm>
                <a:off x="-2652453" y="866772"/>
                <a:ext cx="294076" cy="231526"/>
                <a:chOff x="-3310843" y="700986"/>
                <a:chExt cx="182598" cy="143759"/>
              </a:xfrm>
            </p:grpSpPr>
            <p:grpSp>
              <p:nvGrpSpPr>
                <p:cNvPr id="805" name="Google Shape;805;p40"/>
                <p:cNvGrpSpPr/>
                <p:nvPr/>
              </p:nvGrpSpPr>
              <p:grpSpPr>
                <a:xfrm>
                  <a:off x="-3310843" y="700986"/>
                  <a:ext cx="182598" cy="143759"/>
                  <a:chOff x="-3310843" y="700986"/>
                  <a:chExt cx="182598" cy="143759"/>
                </a:xfrm>
              </p:grpSpPr>
              <p:cxnSp>
                <p:nvCxnSpPr>
                  <p:cNvPr id="806" name="Google Shape;806;p40"/>
                  <p:cNvCxnSpPr/>
                  <p:nvPr/>
                </p:nvCxnSpPr>
                <p:spPr>
                  <a:xfrm>
                    <a:off x="-3310843" y="700986"/>
                    <a:ext cx="182598" cy="0"/>
                  </a:xfrm>
                  <a:prstGeom prst="straightConnector1">
                    <a:avLst/>
                  </a:prstGeom>
                  <a:noFill/>
                  <a:ln w="19050" cap="flat" cmpd="sng">
                    <a:solidFill>
                      <a:srgbClr val="292929"/>
                    </a:solidFill>
                    <a:prstDash val="solid"/>
                    <a:round/>
                    <a:headEnd type="none" w="sm" len="sm"/>
                    <a:tailEnd type="none" w="sm" len="sm"/>
                  </a:ln>
                </p:spPr>
              </p:cxnSp>
              <p:cxnSp>
                <p:nvCxnSpPr>
                  <p:cNvPr id="807" name="Google Shape;807;p40"/>
                  <p:cNvCxnSpPr/>
                  <p:nvPr/>
                </p:nvCxnSpPr>
                <p:spPr>
                  <a:xfrm>
                    <a:off x="-3310843" y="844745"/>
                    <a:ext cx="182598" cy="0"/>
                  </a:xfrm>
                  <a:prstGeom prst="straightConnector1">
                    <a:avLst/>
                  </a:prstGeom>
                  <a:noFill/>
                  <a:ln w="19050" cap="flat" cmpd="sng">
                    <a:solidFill>
                      <a:srgbClr val="292929"/>
                    </a:solidFill>
                    <a:prstDash val="solid"/>
                    <a:round/>
                    <a:headEnd type="none" w="sm" len="sm"/>
                    <a:tailEnd type="none" w="sm" len="sm"/>
                  </a:ln>
                </p:spPr>
              </p:cxnSp>
              <p:cxnSp>
                <p:nvCxnSpPr>
                  <p:cNvPr id="808" name="Google Shape;808;p40"/>
                  <p:cNvCxnSpPr/>
                  <p:nvPr/>
                </p:nvCxnSpPr>
                <p:spPr>
                  <a:xfrm>
                    <a:off x="-3213196" y="808806"/>
                    <a:ext cx="82203" cy="0"/>
                  </a:xfrm>
                  <a:prstGeom prst="straightConnector1">
                    <a:avLst/>
                  </a:prstGeom>
                  <a:noFill/>
                  <a:ln w="19050" cap="flat" cmpd="sng">
                    <a:solidFill>
                      <a:srgbClr val="292929"/>
                    </a:solidFill>
                    <a:prstDash val="solid"/>
                    <a:round/>
                    <a:headEnd type="none" w="sm" len="sm"/>
                    <a:tailEnd type="none" w="sm" len="sm"/>
                  </a:ln>
                </p:spPr>
              </p:cxnSp>
              <p:cxnSp>
                <p:nvCxnSpPr>
                  <p:cNvPr id="809" name="Google Shape;809;p40"/>
                  <p:cNvCxnSpPr/>
                  <p:nvPr/>
                </p:nvCxnSpPr>
                <p:spPr>
                  <a:xfrm>
                    <a:off x="-3213196" y="772866"/>
                    <a:ext cx="82203" cy="0"/>
                  </a:xfrm>
                  <a:prstGeom prst="straightConnector1">
                    <a:avLst/>
                  </a:prstGeom>
                  <a:noFill/>
                  <a:ln w="19050" cap="flat" cmpd="sng">
                    <a:solidFill>
                      <a:srgbClr val="292929"/>
                    </a:solidFill>
                    <a:prstDash val="solid"/>
                    <a:round/>
                    <a:headEnd type="none" w="sm" len="sm"/>
                    <a:tailEnd type="none" w="sm" len="sm"/>
                  </a:ln>
                </p:spPr>
              </p:cxnSp>
              <p:cxnSp>
                <p:nvCxnSpPr>
                  <p:cNvPr id="810" name="Google Shape;810;p40"/>
                  <p:cNvCxnSpPr/>
                  <p:nvPr/>
                </p:nvCxnSpPr>
                <p:spPr>
                  <a:xfrm>
                    <a:off x="-3213196" y="736926"/>
                    <a:ext cx="82203" cy="0"/>
                  </a:xfrm>
                  <a:prstGeom prst="straightConnector1">
                    <a:avLst/>
                  </a:prstGeom>
                  <a:noFill/>
                  <a:ln w="19050" cap="flat" cmpd="sng">
                    <a:solidFill>
                      <a:srgbClr val="292929"/>
                    </a:solidFill>
                    <a:prstDash val="solid"/>
                    <a:round/>
                    <a:headEnd type="none" w="sm" len="sm"/>
                    <a:tailEnd type="none" w="sm" len="sm"/>
                  </a:ln>
                </p:spPr>
              </p:cxnSp>
            </p:grpSp>
            <p:grpSp>
              <p:nvGrpSpPr>
                <p:cNvPr id="811" name="Google Shape;811;p40"/>
                <p:cNvGrpSpPr/>
                <p:nvPr/>
              </p:nvGrpSpPr>
              <p:grpSpPr>
                <a:xfrm flipH="1">
                  <a:off x="-3310774" y="735854"/>
                  <a:ext cx="88801" cy="72568"/>
                  <a:chOff x="-2091059" y="1395403"/>
                  <a:chExt cx="157316" cy="128558"/>
                </a:xfrm>
              </p:grpSpPr>
              <p:sp>
                <p:nvSpPr>
                  <p:cNvPr id="812" name="Google Shape;812;p40"/>
                  <p:cNvSpPr/>
                  <p:nvPr/>
                </p:nvSpPr>
                <p:spPr>
                  <a:xfrm>
                    <a:off x="-2051585" y="1436824"/>
                    <a:ext cx="117842" cy="45718"/>
                  </a:xfrm>
                  <a:prstGeom prst="rect">
                    <a:avLst/>
                  </a:prstGeom>
                  <a:solidFill>
                    <a:srgbClr val="4A7DB1"/>
                  </a:solidFill>
                  <a:ln>
                    <a:noFill/>
                  </a:ln>
                </p:spPr>
                <p:txBody>
                  <a:bodyPr spcFirstLastPara="1" wrap="square" lIns="0" tIns="0" rIns="0" bIns="0" anchor="ctr" anchorCtr="0">
                    <a:noAutofit/>
                  </a:bodyPr>
                  <a:lstStyle/>
                  <a:p>
                    <a:pPr marL="0" marR="0" lvl="0" indent="0" algn="l" rtl="0">
                      <a:spcBef>
                        <a:spcPts val="0"/>
                      </a:spcBef>
                      <a:spcAft>
                        <a:spcPts val="0"/>
                      </a:spcAft>
                      <a:buNone/>
                    </a:pPr>
                    <a:endParaRPr sz="1000" b="1">
                      <a:solidFill>
                        <a:srgbClr val="211F26"/>
                      </a:solidFill>
                      <a:latin typeface="Calibri"/>
                      <a:ea typeface="Calibri"/>
                      <a:cs typeface="Calibri"/>
                      <a:sym typeface="Calibri"/>
                    </a:endParaRPr>
                  </a:p>
                </p:txBody>
              </p:sp>
              <p:sp>
                <p:nvSpPr>
                  <p:cNvPr id="813" name="Google Shape;813;p40"/>
                  <p:cNvSpPr/>
                  <p:nvPr/>
                </p:nvSpPr>
                <p:spPr>
                  <a:xfrm flipH="1">
                    <a:off x="-2091059" y="1395403"/>
                    <a:ext cx="128558" cy="128558"/>
                  </a:xfrm>
                  <a:prstGeom prst="chevron">
                    <a:avLst>
                      <a:gd name="adj" fmla="val 47962"/>
                    </a:avLst>
                  </a:prstGeom>
                  <a:solidFill>
                    <a:srgbClr val="4A7DB1"/>
                  </a:solidFill>
                  <a:ln>
                    <a:noFill/>
                  </a:ln>
                </p:spPr>
                <p:txBody>
                  <a:bodyPr spcFirstLastPara="1" wrap="square" lIns="0" tIns="0" rIns="0" bIns="0" anchor="ctr" anchorCtr="0">
                    <a:noAutofit/>
                  </a:bodyPr>
                  <a:lstStyle/>
                  <a:p>
                    <a:pPr marL="0" marR="0" lvl="0" indent="0" algn="l" rtl="0">
                      <a:spcBef>
                        <a:spcPts val="0"/>
                      </a:spcBef>
                      <a:spcAft>
                        <a:spcPts val="0"/>
                      </a:spcAft>
                      <a:buNone/>
                    </a:pPr>
                    <a:endParaRPr sz="1000" b="1">
                      <a:solidFill>
                        <a:srgbClr val="211F26"/>
                      </a:solidFill>
                      <a:latin typeface="Calibri"/>
                      <a:ea typeface="Calibri"/>
                      <a:cs typeface="Calibri"/>
                      <a:sym typeface="Calibri"/>
                    </a:endParaRPr>
                  </a:p>
                </p:txBody>
              </p:sp>
            </p:grpSp>
          </p:grpSp>
        </p:grpSp>
        <p:sp>
          <p:nvSpPr>
            <p:cNvPr id="814" name="Google Shape;814;p40"/>
            <p:cNvSpPr/>
            <p:nvPr/>
          </p:nvSpPr>
          <p:spPr>
            <a:xfrm>
              <a:off x="-2524885" y="444350"/>
              <a:ext cx="2052000" cy="148810"/>
            </a:xfrm>
            <a:prstGeom prst="rect">
              <a:avLst/>
            </a:prstGeom>
            <a:noFill/>
            <a:ln>
              <a:noFill/>
            </a:ln>
          </p:spPr>
          <p:txBody>
            <a:bodyPr spcFirstLastPara="1" wrap="square" lIns="0" tIns="0" rIns="0" bIns="0" anchor="ctr" anchorCtr="0">
              <a:noAutofit/>
            </a:bodyPr>
            <a:lstStyle/>
            <a:p>
              <a:pPr marL="0" marR="0" lvl="0" indent="0" algn="l" rtl="0">
                <a:lnSpc>
                  <a:spcPct val="90000"/>
                </a:lnSpc>
                <a:spcBef>
                  <a:spcPts val="0"/>
                </a:spcBef>
                <a:spcAft>
                  <a:spcPts val="0"/>
                </a:spcAft>
                <a:buClr>
                  <a:srgbClr val="211F26"/>
                </a:buClr>
                <a:buSzPts val="1200"/>
                <a:buFont typeface="Calibri"/>
                <a:buNone/>
              </a:pPr>
              <a:r>
                <a:rPr lang="nl-NL" sz="1200" b="0" i="0" u="none" strike="noStrike" cap="none">
                  <a:solidFill>
                    <a:srgbClr val="211F26"/>
                  </a:solidFill>
                  <a:latin typeface="Calibri"/>
                  <a:ea typeface="Calibri"/>
                  <a:cs typeface="Calibri"/>
                  <a:sym typeface="Calibri"/>
                </a:rPr>
                <a:t>Inspringniveau verkleinen</a:t>
              </a:r>
              <a:endParaRPr/>
            </a:p>
          </p:txBody>
        </p:sp>
        <p:sp>
          <p:nvSpPr>
            <p:cNvPr id="815" name="Google Shape;815;p40"/>
            <p:cNvSpPr/>
            <p:nvPr/>
          </p:nvSpPr>
          <p:spPr>
            <a:xfrm>
              <a:off x="-2524885" y="751733"/>
              <a:ext cx="2052000" cy="140063"/>
            </a:xfrm>
            <a:prstGeom prst="rect">
              <a:avLst/>
            </a:prstGeom>
            <a:noFill/>
            <a:ln>
              <a:noFill/>
            </a:ln>
          </p:spPr>
          <p:txBody>
            <a:bodyPr spcFirstLastPara="1" wrap="square" lIns="0" tIns="0" rIns="0" bIns="0" anchor="ctr" anchorCtr="0">
              <a:noAutofit/>
            </a:bodyPr>
            <a:lstStyle/>
            <a:p>
              <a:pPr marL="0" marR="0" lvl="0" indent="0" algn="l" rtl="0">
                <a:lnSpc>
                  <a:spcPct val="90000"/>
                </a:lnSpc>
                <a:spcBef>
                  <a:spcPts val="0"/>
                </a:spcBef>
                <a:spcAft>
                  <a:spcPts val="0"/>
                </a:spcAft>
                <a:buClr>
                  <a:srgbClr val="211F26"/>
                </a:buClr>
                <a:buSzPts val="1200"/>
                <a:buFont typeface="Calibri"/>
                <a:buNone/>
              </a:pPr>
              <a:r>
                <a:rPr lang="nl-NL" sz="1200" b="0" i="0" u="none" strike="noStrike" cap="none">
                  <a:solidFill>
                    <a:srgbClr val="211F26"/>
                  </a:solidFill>
                  <a:latin typeface="Calibri"/>
                  <a:ea typeface="Calibri"/>
                  <a:cs typeface="Calibri"/>
                  <a:sym typeface="Calibri"/>
                </a:rPr>
                <a:t>Inspringniveau vergroten</a:t>
              </a:r>
              <a:endParaRPr/>
            </a:p>
          </p:txBody>
        </p:sp>
        <p:sp>
          <p:nvSpPr>
            <p:cNvPr id="816" name="Google Shape;816;p40"/>
            <p:cNvSpPr/>
            <p:nvPr/>
          </p:nvSpPr>
          <p:spPr>
            <a:xfrm>
              <a:off x="-3568057" y="1100088"/>
              <a:ext cx="3194764" cy="467013"/>
            </a:xfrm>
            <a:prstGeom prst="rect">
              <a:avLst/>
            </a:prstGeom>
            <a:noFill/>
            <a:ln>
              <a:noFill/>
            </a:ln>
          </p:spPr>
          <p:txBody>
            <a:bodyPr spcFirstLastPara="1" wrap="square" lIns="0" tIns="0" rIns="0" bIns="0" anchor="t" anchorCtr="0">
              <a:noAutofit/>
            </a:bodyPr>
            <a:lstStyle/>
            <a:p>
              <a:pPr marL="0" marR="0" lvl="0" indent="0" algn="l" rtl="0">
                <a:lnSpc>
                  <a:spcPct val="90000"/>
                </a:lnSpc>
                <a:spcBef>
                  <a:spcPts val="0"/>
                </a:spcBef>
                <a:spcAft>
                  <a:spcPts val="0"/>
                </a:spcAft>
                <a:buClr>
                  <a:srgbClr val="211F26"/>
                </a:buClr>
                <a:buSzPts val="1200"/>
                <a:buFont typeface="Calibri"/>
                <a:buNone/>
              </a:pPr>
              <a:r>
                <a:rPr lang="nl-NL" sz="1200" b="0" i="0" u="none" strike="noStrike" cap="none">
                  <a:solidFill>
                    <a:srgbClr val="211F26"/>
                  </a:solidFill>
                  <a:latin typeface="Calibri"/>
                  <a:ea typeface="Calibri"/>
                  <a:cs typeface="Calibri"/>
                  <a:sym typeface="Calibri"/>
                </a:rPr>
                <a:t>Gebruik, in de tab </a:t>
              </a:r>
              <a:r>
                <a:rPr lang="nl-NL" sz="1200" b="1" i="0" u="none" strike="noStrike" cap="none">
                  <a:solidFill>
                    <a:srgbClr val="211F26"/>
                  </a:solidFill>
                  <a:latin typeface="Calibri"/>
                  <a:ea typeface="Calibri"/>
                  <a:cs typeface="Calibri"/>
                  <a:sym typeface="Calibri"/>
                </a:rPr>
                <a:t>‘Start’</a:t>
              </a:r>
              <a:r>
                <a:rPr lang="nl-NL" sz="1200" b="0" i="0" u="none" strike="noStrike" cap="none">
                  <a:solidFill>
                    <a:srgbClr val="211F26"/>
                  </a:solidFill>
                  <a:latin typeface="Calibri"/>
                  <a:ea typeface="Calibri"/>
                  <a:cs typeface="Calibri"/>
                  <a:sym typeface="Calibri"/>
                </a:rPr>
                <a:t>, de </a:t>
              </a:r>
              <a:r>
                <a:rPr lang="nl-NL" sz="1200" b="1" i="0" u="none" strike="noStrike" cap="none">
                  <a:solidFill>
                    <a:srgbClr val="211F26"/>
                  </a:solidFill>
                  <a:latin typeface="Calibri"/>
                  <a:ea typeface="Calibri"/>
                  <a:cs typeface="Calibri"/>
                  <a:sym typeface="Calibri"/>
                </a:rPr>
                <a:t>lijstniveau knoppen</a:t>
              </a:r>
              <a:r>
                <a:rPr lang="nl-NL" sz="1200" b="0" i="0" u="none" strike="noStrike" cap="none">
                  <a:solidFill>
                    <a:srgbClr val="211F26"/>
                  </a:solidFill>
                  <a:latin typeface="Calibri"/>
                  <a:ea typeface="Calibri"/>
                  <a:cs typeface="Calibri"/>
                  <a:sym typeface="Calibri"/>
                </a:rPr>
                <a:t>, zoals hierboven aangegeven, om een inspring-niveau te vergroten of verkleinen.</a:t>
              </a:r>
              <a:endParaRPr/>
            </a:p>
          </p:txBody>
        </p:sp>
        <p:sp>
          <p:nvSpPr>
            <p:cNvPr id="817" name="Google Shape;817;p40"/>
            <p:cNvSpPr/>
            <p:nvPr/>
          </p:nvSpPr>
          <p:spPr>
            <a:xfrm>
              <a:off x="-3568057" y="0"/>
              <a:ext cx="3194764" cy="252000"/>
            </a:xfrm>
            <a:prstGeom prst="rect">
              <a:avLst/>
            </a:prstGeom>
            <a:solidFill>
              <a:srgbClr val="211F26"/>
            </a:solidFill>
            <a:ln>
              <a:noFill/>
            </a:ln>
          </p:spPr>
          <p:txBody>
            <a:bodyPr spcFirstLastPara="1" wrap="square" lIns="108000" tIns="108000" rIns="108000" bIns="108000" anchor="ctr" anchorCtr="0">
              <a:noAutofit/>
            </a:bodyPr>
            <a:lstStyle/>
            <a:p>
              <a:pPr marL="0" marR="0" lvl="0" indent="0" algn="l" rtl="0">
                <a:lnSpc>
                  <a:spcPct val="90000"/>
                </a:lnSpc>
                <a:spcBef>
                  <a:spcPts val="0"/>
                </a:spcBef>
                <a:spcAft>
                  <a:spcPts val="0"/>
                </a:spcAft>
                <a:buNone/>
              </a:pPr>
              <a:r>
                <a:rPr lang="nl-NL" sz="1400" b="1" cap="none">
                  <a:solidFill>
                    <a:schemeClr val="lt1"/>
                  </a:solidFill>
                  <a:latin typeface="Calibri"/>
                  <a:ea typeface="Calibri"/>
                  <a:cs typeface="Calibri"/>
                  <a:sym typeface="Calibri"/>
                </a:rPr>
                <a:t>LIJSTNIVEAUS GEBRUIKEN</a:t>
              </a:r>
              <a:endParaRPr/>
            </a:p>
          </p:txBody>
        </p:sp>
        <p:grpSp>
          <p:nvGrpSpPr>
            <p:cNvPr id="818" name="Google Shape;818;p40"/>
            <p:cNvGrpSpPr/>
            <p:nvPr/>
          </p:nvGrpSpPr>
          <p:grpSpPr>
            <a:xfrm>
              <a:off x="-640848" y="5954564"/>
              <a:ext cx="267555" cy="267555"/>
              <a:chOff x="7881599" y="90188"/>
              <a:chExt cx="388279" cy="388279"/>
            </a:xfrm>
          </p:grpSpPr>
          <p:sp>
            <p:nvSpPr>
              <p:cNvPr id="819" name="Google Shape;819;p40"/>
              <p:cNvSpPr/>
              <p:nvPr/>
            </p:nvSpPr>
            <p:spPr>
              <a:xfrm>
                <a:off x="7908243" y="116832"/>
                <a:ext cx="334990" cy="334990"/>
              </a:xfrm>
              <a:prstGeom prst="ellipse">
                <a:avLst/>
              </a:prstGeom>
              <a:solidFill>
                <a:schemeClr val="lt1"/>
              </a:solidFill>
              <a:ln>
                <a:noFill/>
              </a:ln>
            </p:spPr>
            <p:txBody>
              <a:bodyPr spcFirstLastPara="1" wrap="square" lIns="180000" tIns="180000" rIns="180000" bIns="180000" anchor="ctr" anchorCtr="0">
                <a:noAutofit/>
              </a:bodyPr>
              <a:lstStyle/>
              <a:p>
                <a:pPr marL="0" marR="0" lvl="0" indent="0" algn="ctr" rtl="0">
                  <a:lnSpc>
                    <a:spcPct val="90000"/>
                  </a:lnSpc>
                  <a:spcBef>
                    <a:spcPts val="0"/>
                  </a:spcBef>
                  <a:spcAft>
                    <a:spcPts val="0"/>
                  </a:spcAft>
                  <a:buNone/>
                </a:pPr>
                <a:endParaRPr sz="1800" cap="none">
                  <a:solidFill>
                    <a:srgbClr val="211F26"/>
                  </a:solidFill>
                  <a:latin typeface="Calibri"/>
                  <a:ea typeface="Calibri"/>
                  <a:cs typeface="Calibri"/>
                  <a:sym typeface="Calibri"/>
                </a:endParaRPr>
              </a:p>
            </p:txBody>
          </p:sp>
          <p:sp>
            <p:nvSpPr>
              <p:cNvPr id="820" name="Google Shape;820;p40" descr="Informatie"/>
              <p:cNvSpPr/>
              <p:nvPr/>
            </p:nvSpPr>
            <p:spPr>
              <a:xfrm>
                <a:off x="7881599" y="90188"/>
                <a:ext cx="388279" cy="388279"/>
              </a:xfrm>
              <a:custGeom>
                <a:avLst/>
                <a:gdLst/>
                <a:ahLst/>
                <a:cxnLst/>
                <a:rect l="l" t="t" r="r" b="b"/>
                <a:pathLst>
                  <a:path w="291719" h="291719" extrusionOk="0">
                    <a:moveTo>
                      <a:pt x="145860" y="0"/>
                    </a:moveTo>
                    <a:cubicBezTo>
                      <a:pt x="65253" y="0"/>
                      <a:pt x="0" y="65253"/>
                      <a:pt x="0" y="145860"/>
                    </a:cubicBezTo>
                    <a:cubicBezTo>
                      <a:pt x="0" y="226467"/>
                      <a:pt x="65253" y="291720"/>
                      <a:pt x="145860" y="291720"/>
                    </a:cubicBezTo>
                    <a:cubicBezTo>
                      <a:pt x="226467" y="291720"/>
                      <a:pt x="291720" y="226467"/>
                      <a:pt x="291720" y="145860"/>
                    </a:cubicBezTo>
                    <a:cubicBezTo>
                      <a:pt x="291720" y="65253"/>
                      <a:pt x="226467" y="0"/>
                      <a:pt x="145860" y="0"/>
                    </a:cubicBezTo>
                    <a:close/>
                    <a:moveTo>
                      <a:pt x="138183" y="38384"/>
                    </a:moveTo>
                    <a:cubicBezTo>
                      <a:pt x="148931" y="38384"/>
                      <a:pt x="157375" y="46829"/>
                      <a:pt x="157375" y="57576"/>
                    </a:cubicBezTo>
                    <a:cubicBezTo>
                      <a:pt x="157375" y="68324"/>
                      <a:pt x="148931" y="76768"/>
                      <a:pt x="138183" y="76768"/>
                    </a:cubicBezTo>
                    <a:cubicBezTo>
                      <a:pt x="127435" y="76768"/>
                      <a:pt x="118991" y="68324"/>
                      <a:pt x="118991" y="57576"/>
                    </a:cubicBezTo>
                    <a:cubicBezTo>
                      <a:pt x="118991" y="46829"/>
                      <a:pt x="127435" y="38384"/>
                      <a:pt x="138183" y="38384"/>
                    </a:cubicBezTo>
                    <a:close/>
                    <a:moveTo>
                      <a:pt x="184244" y="253336"/>
                    </a:moveTo>
                    <a:lnTo>
                      <a:pt x="107476" y="253336"/>
                    </a:lnTo>
                    <a:lnTo>
                      <a:pt x="107476" y="230305"/>
                    </a:lnTo>
                    <a:lnTo>
                      <a:pt x="134345" y="230305"/>
                    </a:lnTo>
                    <a:lnTo>
                      <a:pt x="134345" y="115153"/>
                    </a:lnTo>
                    <a:lnTo>
                      <a:pt x="111314" y="115153"/>
                    </a:lnTo>
                    <a:lnTo>
                      <a:pt x="111314" y="92122"/>
                    </a:lnTo>
                    <a:lnTo>
                      <a:pt x="157375" y="92122"/>
                    </a:lnTo>
                    <a:lnTo>
                      <a:pt x="157375" y="115153"/>
                    </a:lnTo>
                    <a:lnTo>
                      <a:pt x="157375" y="230305"/>
                    </a:lnTo>
                    <a:lnTo>
                      <a:pt x="184244" y="230305"/>
                    </a:lnTo>
                    <a:lnTo>
                      <a:pt x="184244" y="253336"/>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000">
                  <a:solidFill>
                    <a:srgbClr val="211F26"/>
                  </a:solidFill>
                  <a:latin typeface="Calibri"/>
                  <a:ea typeface="Calibri"/>
                  <a:cs typeface="Calibri"/>
                  <a:sym typeface="Calibri"/>
                </a:endParaRPr>
              </a:p>
            </p:txBody>
          </p:sp>
        </p:grpSp>
        <p:grpSp>
          <p:nvGrpSpPr>
            <p:cNvPr id="821" name="Google Shape;821;p40"/>
            <p:cNvGrpSpPr/>
            <p:nvPr/>
          </p:nvGrpSpPr>
          <p:grpSpPr>
            <a:xfrm>
              <a:off x="-3569165" y="1909857"/>
              <a:ext cx="3195872" cy="3742479"/>
              <a:chOff x="-3569165" y="1742767"/>
              <a:chExt cx="3195872" cy="3742479"/>
            </a:xfrm>
          </p:grpSpPr>
          <p:sp>
            <p:nvSpPr>
              <p:cNvPr id="822" name="Google Shape;822;p40"/>
              <p:cNvSpPr/>
              <p:nvPr/>
            </p:nvSpPr>
            <p:spPr>
              <a:xfrm>
                <a:off x="-3569165" y="1742767"/>
                <a:ext cx="260914" cy="259683"/>
              </a:xfrm>
              <a:prstGeom prst="ellipse">
                <a:avLst/>
              </a:prstGeom>
              <a:solidFill>
                <a:srgbClr val="211F2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200"/>
                  <a:buFont typeface="Calibri"/>
                  <a:buNone/>
                </a:pPr>
                <a:r>
                  <a:rPr lang="nl-NL" sz="1200" b="1" i="0" u="none" strike="noStrike" cap="none">
                    <a:solidFill>
                      <a:schemeClr val="lt1"/>
                    </a:solidFill>
                    <a:latin typeface="Calibri"/>
                    <a:ea typeface="Calibri"/>
                    <a:cs typeface="Calibri"/>
                    <a:sym typeface="Calibri"/>
                  </a:rPr>
                  <a:t>1</a:t>
                </a:r>
                <a:endParaRPr/>
              </a:p>
            </p:txBody>
          </p:sp>
          <p:sp>
            <p:nvSpPr>
              <p:cNvPr id="823" name="Google Shape;823;p40"/>
              <p:cNvSpPr/>
              <p:nvPr/>
            </p:nvSpPr>
            <p:spPr>
              <a:xfrm>
                <a:off x="-3203483" y="1744627"/>
                <a:ext cx="2830190" cy="255963"/>
              </a:xfrm>
              <a:prstGeom prst="rect">
                <a:avLst/>
              </a:prstGeom>
              <a:noFill/>
              <a:ln>
                <a:noFill/>
              </a:ln>
            </p:spPr>
            <p:txBody>
              <a:bodyPr spcFirstLastPara="1" wrap="square" lIns="0" tIns="0" rIns="0" bIns="0" anchor="ctr" anchorCtr="0">
                <a:noAutofit/>
              </a:bodyPr>
              <a:lstStyle/>
              <a:p>
                <a:pPr marL="285750" marR="0" lvl="0" indent="-285750" algn="l" rtl="0">
                  <a:lnSpc>
                    <a:spcPct val="100000"/>
                  </a:lnSpc>
                  <a:spcBef>
                    <a:spcPts val="0"/>
                  </a:spcBef>
                  <a:spcAft>
                    <a:spcPts val="0"/>
                  </a:spcAft>
                  <a:buClr>
                    <a:schemeClr val="dk2"/>
                  </a:buClr>
                  <a:buSzPts val="1600"/>
                  <a:buFont typeface="Noto Sans Symbols"/>
                  <a:buChar char="▪"/>
                </a:pPr>
                <a:r>
                  <a:rPr lang="nl-NL" sz="1600">
                    <a:solidFill>
                      <a:schemeClr val="dk1"/>
                    </a:solidFill>
                    <a:latin typeface="Arial"/>
                    <a:ea typeface="Arial"/>
                    <a:cs typeface="Arial"/>
                    <a:sym typeface="Arial"/>
                  </a:rPr>
                  <a:t>Bullets</a:t>
                </a:r>
                <a:endParaRPr/>
              </a:p>
            </p:txBody>
          </p:sp>
          <p:sp>
            <p:nvSpPr>
              <p:cNvPr id="824" name="Google Shape;824;p40"/>
              <p:cNvSpPr/>
              <p:nvPr/>
            </p:nvSpPr>
            <p:spPr>
              <a:xfrm>
                <a:off x="-3569165" y="2178116"/>
                <a:ext cx="260914" cy="259683"/>
              </a:xfrm>
              <a:prstGeom prst="ellipse">
                <a:avLst/>
              </a:prstGeom>
              <a:solidFill>
                <a:srgbClr val="211F2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200"/>
                  <a:buFont typeface="Calibri"/>
                  <a:buNone/>
                </a:pPr>
                <a:r>
                  <a:rPr lang="nl-NL" sz="1200" b="1" i="0" u="none" strike="noStrike" cap="none">
                    <a:solidFill>
                      <a:schemeClr val="lt1"/>
                    </a:solidFill>
                    <a:latin typeface="Calibri"/>
                    <a:ea typeface="Calibri"/>
                    <a:cs typeface="Calibri"/>
                    <a:sym typeface="Calibri"/>
                  </a:rPr>
                  <a:t>2</a:t>
                </a:r>
                <a:endParaRPr/>
              </a:p>
            </p:txBody>
          </p:sp>
          <p:sp>
            <p:nvSpPr>
              <p:cNvPr id="825" name="Google Shape;825;p40"/>
              <p:cNvSpPr/>
              <p:nvPr/>
            </p:nvSpPr>
            <p:spPr>
              <a:xfrm>
                <a:off x="-3203483" y="2179744"/>
                <a:ext cx="2830190" cy="255963"/>
              </a:xfrm>
              <a:prstGeom prst="rect">
                <a:avLst/>
              </a:prstGeom>
              <a:noFill/>
              <a:ln>
                <a:noFill/>
              </a:ln>
            </p:spPr>
            <p:txBody>
              <a:bodyPr spcFirstLastPara="1" wrap="square" lIns="0" tIns="0" rIns="0" bIns="0" anchor="ctr" anchorCtr="0">
                <a:noAutofit/>
              </a:bodyPr>
              <a:lstStyle/>
              <a:p>
                <a:pPr marL="549275" marR="0" lvl="1" indent="-285750" algn="l" rtl="0">
                  <a:lnSpc>
                    <a:spcPct val="100000"/>
                  </a:lnSpc>
                  <a:spcBef>
                    <a:spcPts val="0"/>
                  </a:spcBef>
                  <a:spcAft>
                    <a:spcPts val="0"/>
                  </a:spcAft>
                  <a:buClr>
                    <a:schemeClr val="dk2"/>
                  </a:buClr>
                  <a:buSzPts val="1600"/>
                  <a:buFont typeface="Noto Sans Symbols"/>
                  <a:buChar char="▪"/>
                </a:pPr>
                <a:r>
                  <a:rPr lang="nl-NL" sz="1600" b="0" i="0" u="none" strike="noStrike" cap="none">
                    <a:solidFill>
                      <a:schemeClr val="dk1"/>
                    </a:solidFill>
                    <a:latin typeface="Arial"/>
                    <a:ea typeface="Arial"/>
                    <a:cs typeface="Arial"/>
                    <a:sym typeface="Arial"/>
                  </a:rPr>
                  <a:t>Sub-bullets</a:t>
                </a:r>
                <a:endParaRPr/>
              </a:p>
            </p:txBody>
          </p:sp>
          <p:sp>
            <p:nvSpPr>
              <p:cNvPr id="826" name="Google Shape;826;p40"/>
              <p:cNvSpPr/>
              <p:nvPr/>
            </p:nvSpPr>
            <p:spPr>
              <a:xfrm>
                <a:off x="-3569165" y="2613465"/>
                <a:ext cx="260914" cy="259683"/>
              </a:xfrm>
              <a:prstGeom prst="ellipse">
                <a:avLst/>
              </a:prstGeom>
              <a:solidFill>
                <a:srgbClr val="211F2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200"/>
                  <a:buFont typeface="Calibri"/>
                  <a:buNone/>
                </a:pPr>
                <a:r>
                  <a:rPr lang="nl-NL" sz="1200" b="1" i="0" u="none" strike="noStrike" cap="none">
                    <a:solidFill>
                      <a:schemeClr val="lt1"/>
                    </a:solidFill>
                    <a:latin typeface="Calibri"/>
                    <a:ea typeface="Calibri"/>
                    <a:cs typeface="Calibri"/>
                    <a:sym typeface="Calibri"/>
                  </a:rPr>
                  <a:t>3</a:t>
                </a:r>
                <a:endParaRPr/>
              </a:p>
            </p:txBody>
          </p:sp>
          <p:sp>
            <p:nvSpPr>
              <p:cNvPr id="827" name="Google Shape;827;p40"/>
              <p:cNvSpPr/>
              <p:nvPr/>
            </p:nvSpPr>
            <p:spPr>
              <a:xfrm>
                <a:off x="-3203483" y="2614861"/>
                <a:ext cx="2830190" cy="255963"/>
              </a:xfrm>
              <a:prstGeom prst="rect">
                <a:avLst/>
              </a:prstGeom>
              <a:noFill/>
              <a:ln>
                <a:noFill/>
              </a:ln>
            </p:spPr>
            <p:txBody>
              <a:bodyPr spcFirstLastPara="1" wrap="square" lIns="0" tIns="0" rIns="0" bIns="0" anchor="ctr" anchorCtr="0">
                <a:noAutofit/>
              </a:bodyPr>
              <a:lstStyle/>
              <a:p>
                <a:pPr marL="0" marR="0" lvl="2" indent="0" algn="l" rtl="0">
                  <a:lnSpc>
                    <a:spcPct val="100000"/>
                  </a:lnSpc>
                  <a:spcBef>
                    <a:spcPts val="0"/>
                  </a:spcBef>
                  <a:spcAft>
                    <a:spcPts val="0"/>
                  </a:spcAft>
                  <a:buClr>
                    <a:srgbClr val="0070C0"/>
                  </a:buClr>
                  <a:buSzPts val="1360"/>
                  <a:buFont typeface="Arial"/>
                  <a:buNone/>
                </a:pPr>
                <a:r>
                  <a:rPr lang="nl-NL" sz="1600" b="0" i="0" u="none" strike="noStrike" cap="none">
                    <a:solidFill>
                      <a:schemeClr val="dk1"/>
                    </a:solidFill>
                    <a:latin typeface="Arial"/>
                    <a:ea typeface="Arial"/>
                    <a:cs typeface="Arial"/>
                    <a:sym typeface="Arial"/>
                  </a:rPr>
                  <a:t>Leestekst</a:t>
                </a:r>
                <a:endParaRPr/>
              </a:p>
            </p:txBody>
          </p:sp>
          <p:sp>
            <p:nvSpPr>
              <p:cNvPr id="828" name="Google Shape;828;p40"/>
              <p:cNvSpPr/>
              <p:nvPr/>
            </p:nvSpPr>
            <p:spPr>
              <a:xfrm>
                <a:off x="-3569165" y="3048814"/>
                <a:ext cx="260914" cy="259683"/>
              </a:xfrm>
              <a:prstGeom prst="ellipse">
                <a:avLst/>
              </a:prstGeom>
              <a:solidFill>
                <a:srgbClr val="211F2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200"/>
                  <a:buFont typeface="Calibri"/>
                  <a:buNone/>
                </a:pPr>
                <a:r>
                  <a:rPr lang="nl-NL" sz="1200" b="1" i="0" u="none" strike="noStrike" cap="none">
                    <a:solidFill>
                      <a:schemeClr val="lt1"/>
                    </a:solidFill>
                    <a:latin typeface="Calibri"/>
                    <a:ea typeface="Calibri"/>
                    <a:cs typeface="Calibri"/>
                    <a:sym typeface="Calibri"/>
                  </a:rPr>
                  <a:t>4</a:t>
                </a:r>
                <a:endParaRPr/>
              </a:p>
            </p:txBody>
          </p:sp>
          <p:sp>
            <p:nvSpPr>
              <p:cNvPr id="829" name="Google Shape;829;p40"/>
              <p:cNvSpPr/>
              <p:nvPr/>
            </p:nvSpPr>
            <p:spPr>
              <a:xfrm>
                <a:off x="-3203483" y="3049978"/>
                <a:ext cx="2830190" cy="255963"/>
              </a:xfrm>
              <a:prstGeom prst="rect">
                <a:avLst/>
              </a:prstGeom>
              <a:noFill/>
              <a:ln>
                <a:noFill/>
              </a:ln>
            </p:spPr>
            <p:txBody>
              <a:bodyPr spcFirstLastPara="1" wrap="square" lIns="0" tIns="0" rIns="0" bIns="0" anchor="ctr" anchorCtr="0">
                <a:noAutofit/>
              </a:bodyPr>
              <a:lstStyle/>
              <a:p>
                <a:pPr marL="0" marR="0" lvl="3" indent="0" algn="l" rtl="0">
                  <a:lnSpc>
                    <a:spcPct val="100000"/>
                  </a:lnSpc>
                  <a:spcBef>
                    <a:spcPts val="0"/>
                  </a:spcBef>
                  <a:spcAft>
                    <a:spcPts val="0"/>
                  </a:spcAft>
                  <a:buClr>
                    <a:schemeClr val="accent1"/>
                  </a:buClr>
                  <a:buSzPts val="2000"/>
                  <a:buFont typeface="Arial"/>
                  <a:buNone/>
                </a:pPr>
                <a:r>
                  <a:rPr lang="nl-NL" sz="2000" b="0" i="0" u="none" strike="noStrike" cap="none">
                    <a:solidFill>
                      <a:schemeClr val="accent1"/>
                    </a:solidFill>
                    <a:latin typeface="Roboto Slab"/>
                    <a:ea typeface="Roboto Slab"/>
                    <a:cs typeface="Roboto Slab"/>
                    <a:sym typeface="Roboto Slab"/>
                  </a:rPr>
                  <a:t>Subtitel</a:t>
                </a:r>
                <a:endParaRPr/>
              </a:p>
            </p:txBody>
          </p:sp>
          <p:sp>
            <p:nvSpPr>
              <p:cNvPr id="830" name="Google Shape;830;p40"/>
              <p:cNvSpPr/>
              <p:nvPr/>
            </p:nvSpPr>
            <p:spPr>
              <a:xfrm>
                <a:off x="-3569165" y="3484163"/>
                <a:ext cx="260914" cy="259683"/>
              </a:xfrm>
              <a:prstGeom prst="ellipse">
                <a:avLst/>
              </a:prstGeom>
              <a:solidFill>
                <a:srgbClr val="211F2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200"/>
                  <a:buFont typeface="Calibri"/>
                  <a:buNone/>
                </a:pPr>
                <a:r>
                  <a:rPr lang="nl-NL" sz="1200" b="1" i="0" u="none" strike="noStrike" cap="none">
                    <a:solidFill>
                      <a:schemeClr val="lt1"/>
                    </a:solidFill>
                    <a:latin typeface="Calibri"/>
                    <a:ea typeface="Calibri"/>
                    <a:cs typeface="Calibri"/>
                    <a:sym typeface="Calibri"/>
                  </a:rPr>
                  <a:t>5</a:t>
                </a:r>
                <a:endParaRPr/>
              </a:p>
            </p:txBody>
          </p:sp>
          <p:sp>
            <p:nvSpPr>
              <p:cNvPr id="831" name="Google Shape;831;p40"/>
              <p:cNvSpPr/>
              <p:nvPr/>
            </p:nvSpPr>
            <p:spPr>
              <a:xfrm>
                <a:off x="-3203483" y="3485095"/>
                <a:ext cx="2830190" cy="255963"/>
              </a:xfrm>
              <a:prstGeom prst="rect">
                <a:avLst/>
              </a:prstGeom>
              <a:noFill/>
              <a:ln>
                <a:noFill/>
              </a:ln>
            </p:spPr>
            <p:txBody>
              <a:bodyPr spcFirstLastPara="1" wrap="square" lIns="0" tIns="0" rIns="0" bIns="0" anchor="ctr" anchorCtr="0">
                <a:noAutofit/>
              </a:bodyPr>
              <a:lstStyle/>
              <a:p>
                <a:pPr marL="263525" marR="0" lvl="4" indent="-263525" algn="l" rtl="0">
                  <a:lnSpc>
                    <a:spcPct val="100000"/>
                  </a:lnSpc>
                  <a:spcBef>
                    <a:spcPts val="0"/>
                  </a:spcBef>
                  <a:spcAft>
                    <a:spcPts val="0"/>
                  </a:spcAft>
                  <a:buClr>
                    <a:schemeClr val="dk2"/>
                  </a:buClr>
                  <a:buSzPts val="1600"/>
                  <a:buFont typeface="Roboto Slab"/>
                  <a:buAutoNum type="arabicPeriod"/>
                </a:pPr>
                <a:r>
                  <a:rPr lang="nl-NL" sz="1600" b="0" i="0" u="none" strike="noStrike" cap="none">
                    <a:solidFill>
                      <a:schemeClr val="dk1"/>
                    </a:solidFill>
                    <a:latin typeface="Arial"/>
                    <a:ea typeface="Arial"/>
                    <a:cs typeface="Arial"/>
                    <a:sym typeface="Arial"/>
                  </a:rPr>
                  <a:t>Numerieke bullets</a:t>
                </a:r>
                <a:endParaRPr/>
              </a:p>
            </p:txBody>
          </p:sp>
          <p:sp>
            <p:nvSpPr>
              <p:cNvPr id="832" name="Google Shape;832;p40"/>
              <p:cNvSpPr/>
              <p:nvPr/>
            </p:nvSpPr>
            <p:spPr>
              <a:xfrm>
                <a:off x="-3569165" y="3919512"/>
                <a:ext cx="260914" cy="259683"/>
              </a:xfrm>
              <a:prstGeom prst="ellipse">
                <a:avLst/>
              </a:prstGeom>
              <a:solidFill>
                <a:srgbClr val="211F2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200"/>
                  <a:buFont typeface="Calibri"/>
                  <a:buNone/>
                </a:pPr>
                <a:r>
                  <a:rPr lang="nl-NL" sz="1200" b="1" i="0" u="none" strike="noStrike" cap="none">
                    <a:solidFill>
                      <a:schemeClr val="lt1"/>
                    </a:solidFill>
                    <a:latin typeface="Calibri"/>
                    <a:ea typeface="Calibri"/>
                    <a:cs typeface="Calibri"/>
                    <a:sym typeface="Calibri"/>
                  </a:rPr>
                  <a:t>6</a:t>
                </a:r>
                <a:endParaRPr/>
              </a:p>
            </p:txBody>
          </p:sp>
          <p:sp>
            <p:nvSpPr>
              <p:cNvPr id="833" name="Google Shape;833;p40"/>
              <p:cNvSpPr/>
              <p:nvPr/>
            </p:nvSpPr>
            <p:spPr>
              <a:xfrm>
                <a:off x="-3203483" y="3920212"/>
                <a:ext cx="2830190" cy="255963"/>
              </a:xfrm>
              <a:prstGeom prst="rect">
                <a:avLst/>
              </a:prstGeom>
              <a:noFill/>
              <a:ln>
                <a:noFill/>
              </a:ln>
            </p:spPr>
            <p:txBody>
              <a:bodyPr spcFirstLastPara="1" wrap="square" lIns="0" tIns="0" rIns="0" bIns="0" anchor="ctr" anchorCtr="0">
                <a:noAutofit/>
              </a:bodyPr>
              <a:lstStyle/>
              <a:p>
                <a:pPr marL="538163" marR="0" lvl="5" indent="-274638" algn="l" rtl="0">
                  <a:lnSpc>
                    <a:spcPct val="100000"/>
                  </a:lnSpc>
                  <a:spcBef>
                    <a:spcPts val="0"/>
                  </a:spcBef>
                  <a:spcAft>
                    <a:spcPts val="0"/>
                  </a:spcAft>
                  <a:buClr>
                    <a:schemeClr val="dk2"/>
                  </a:buClr>
                  <a:buSzPts val="1600"/>
                  <a:buFont typeface="Roboto Slab"/>
                  <a:buAutoNum type="alphaLcPeriod"/>
                </a:pPr>
                <a:r>
                  <a:rPr lang="nl-NL" sz="1600" b="0" i="0" u="none" strike="noStrike" cap="none">
                    <a:solidFill>
                      <a:schemeClr val="dk1"/>
                    </a:solidFill>
                    <a:latin typeface="Arial"/>
                    <a:ea typeface="Arial"/>
                    <a:cs typeface="Arial"/>
                    <a:sym typeface="Arial"/>
                  </a:rPr>
                  <a:t># Abc</a:t>
                </a:r>
                <a:endParaRPr/>
              </a:p>
            </p:txBody>
          </p:sp>
          <p:sp>
            <p:nvSpPr>
              <p:cNvPr id="834" name="Google Shape;834;p40"/>
              <p:cNvSpPr/>
              <p:nvPr/>
            </p:nvSpPr>
            <p:spPr>
              <a:xfrm>
                <a:off x="-3569165" y="4354861"/>
                <a:ext cx="260914" cy="259683"/>
              </a:xfrm>
              <a:prstGeom prst="ellipse">
                <a:avLst/>
              </a:prstGeom>
              <a:solidFill>
                <a:srgbClr val="211F2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200"/>
                  <a:buFont typeface="Calibri"/>
                  <a:buNone/>
                </a:pPr>
                <a:r>
                  <a:rPr lang="nl-NL" sz="1200" b="1" i="0" u="none" strike="noStrike" cap="none">
                    <a:solidFill>
                      <a:schemeClr val="lt1"/>
                    </a:solidFill>
                    <a:latin typeface="Calibri"/>
                    <a:ea typeface="Calibri"/>
                    <a:cs typeface="Calibri"/>
                    <a:sym typeface="Calibri"/>
                  </a:rPr>
                  <a:t>7</a:t>
                </a:r>
                <a:endParaRPr/>
              </a:p>
            </p:txBody>
          </p:sp>
          <p:sp>
            <p:nvSpPr>
              <p:cNvPr id="835" name="Google Shape;835;p40"/>
              <p:cNvSpPr/>
              <p:nvPr/>
            </p:nvSpPr>
            <p:spPr>
              <a:xfrm>
                <a:off x="-3203483" y="4355329"/>
                <a:ext cx="2830190" cy="255963"/>
              </a:xfrm>
              <a:prstGeom prst="rect">
                <a:avLst/>
              </a:prstGeom>
              <a:noFill/>
              <a:ln>
                <a:noFill/>
              </a:ln>
            </p:spPr>
            <p:txBody>
              <a:bodyPr spcFirstLastPara="1" wrap="square" lIns="0" tIns="0" rIns="0" bIns="0" anchor="ctr" anchorCtr="0">
                <a:noAutofit/>
              </a:bodyPr>
              <a:lstStyle/>
              <a:p>
                <a:pPr marL="549275" marR="0" lvl="6" indent="-285750" algn="l" rtl="0">
                  <a:lnSpc>
                    <a:spcPct val="100000"/>
                  </a:lnSpc>
                  <a:spcBef>
                    <a:spcPts val="0"/>
                  </a:spcBef>
                  <a:spcAft>
                    <a:spcPts val="0"/>
                  </a:spcAft>
                  <a:buClr>
                    <a:schemeClr val="dk2"/>
                  </a:buClr>
                  <a:buSzPts val="1600"/>
                  <a:buFont typeface="Noto Sans Symbols"/>
                  <a:buChar char="▪"/>
                </a:pPr>
                <a:r>
                  <a:rPr lang="nl-NL" sz="1600" b="0" i="0" u="none" strike="noStrike" cap="none">
                    <a:solidFill>
                      <a:schemeClr val="dk1"/>
                    </a:solidFill>
                    <a:latin typeface="Arial"/>
                    <a:ea typeface="Arial"/>
                    <a:cs typeface="Arial"/>
                    <a:sym typeface="Arial"/>
                  </a:rPr>
                  <a:t># Bullets</a:t>
                </a:r>
                <a:endParaRPr/>
              </a:p>
            </p:txBody>
          </p:sp>
          <p:sp>
            <p:nvSpPr>
              <p:cNvPr id="836" name="Google Shape;836;p40"/>
              <p:cNvSpPr/>
              <p:nvPr/>
            </p:nvSpPr>
            <p:spPr>
              <a:xfrm>
                <a:off x="-3569165" y="4790210"/>
                <a:ext cx="260914" cy="259683"/>
              </a:xfrm>
              <a:prstGeom prst="ellipse">
                <a:avLst/>
              </a:prstGeom>
              <a:solidFill>
                <a:srgbClr val="211F2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200"/>
                  <a:buFont typeface="Calibri"/>
                  <a:buNone/>
                </a:pPr>
                <a:r>
                  <a:rPr lang="nl-NL" sz="1200" b="1" i="0" u="none" strike="noStrike" cap="none">
                    <a:solidFill>
                      <a:schemeClr val="lt1"/>
                    </a:solidFill>
                    <a:latin typeface="Calibri"/>
                    <a:ea typeface="Calibri"/>
                    <a:cs typeface="Calibri"/>
                    <a:sym typeface="Calibri"/>
                  </a:rPr>
                  <a:t>8</a:t>
                </a:r>
                <a:endParaRPr/>
              </a:p>
            </p:txBody>
          </p:sp>
          <p:sp>
            <p:nvSpPr>
              <p:cNvPr id="837" name="Google Shape;837;p40"/>
              <p:cNvSpPr/>
              <p:nvPr/>
            </p:nvSpPr>
            <p:spPr>
              <a:xfrm>
                <a:off x="-3203483" y="4790446"/>
                <a:ext cx="2830190" cy="255963"/>
              </a:xfrm>
              <a:prstGeom prst="rect">
                <a:avLst/>
              </a:prstGeom>
              <a:noFill/>
              <a:ln>
                <a:noFill/>
              </a:ln>
            </p:spPr>
            <p:txBody>
              <a:bodyPr spcFirstLastPara="1" wrap="square" lIns="0" tIns="0" rIns="0" bIns="0" anchor="ctr" anchorCtr="0">
                <a:noAutofit/>
              </a:bodyPr>
              <a:lstStyle/>
              <a:p>
                <a:pPr marL="0" marR="0" lvl="7" indent="0" algn="l" rtl="0">
                  <a:lnSpc>
                    <a:spcPct val="90000"/>
                  </a:lnSpc>
                  <a:spcBef>
                    <a:spcPts val="0"/>
                  </a:spcBef>
                  <a:spcAft>
                    <a:spcPts val="0"/>
                  </a:spcAft>
                  <a:buClr>
                    <a:schemeClr val="dk1"/>
                  </a:buClr>
                  <a:buSzPts val="1600"/>
                  <a:buFont typeface="Arial"/>
                  <a:buNone/>
                </a:pPr>
                <a:r>
                  <a:rPr lang="nl-NL" sz="1600" b="0" i="1" u="none" strike="noStrike" cap="none">
                    <a:solidFill>
                      <a:schemeClr val="dk1"/>
                    </a:solidFill>
                    <a:latin typeface="Arial"/>
                    <a:ea typeface="Arial"/>
                    <a:cs typeface="Arial"/>
                    <a:sym typeface="Arial"/>
                  </a:rPr>
                  <a:t>Cursief</a:t>
                </a:r>
                <a:endParaRPr/>
              </a:p>
            </p:txBody>
          </p:sp>
          <p:sp>
            <p:nvSpPr>
              <p:cNvPr id="838" name="Google Shape;838;p40"/>
              <p:cNvSpPr/>
              <p:nvPr/>
            </p:nvSpPr>
            <p:spPr>
              <a:xfrm>
                <a:off x="-3569165" y="5225563"/>
                <a:ext cx="260914" cy="259683"/>
              </a:xfrm>
              <a:prstGeom prst="ellipse">
                <a:avLst/>
              </a:prstGeom>
              <a:solidFill>
                <a:srgbClr val="211F2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200"/>
                  <a:buFont typeface="Calibri"/>
                  <a:buNone/>
                </a:pPr>
                <a:r>
                  <a:rPr lang="nl-NL" sz="1200" b="1" i="0" u="none" strike="noStrike" cap="none">
                    <a:solidFill>
                      <a:schemeClr val="lt1"/>
                    </a:solidFill>
                    <a:latin typeface="Calibri"/>
                    <a:ea typeface="Calibri"/>
                    <a:cs typeface="Calibri"/>
                    <a:sym typeface="Calibri"/>
                  </a:rPr>
                  <a:t>9</a:t>
                </a:r>
                <a:endParaRPr/>
              </a:p>
            </p:txBody>
          </p:sp>
          <p:sp>
            <p:nvSpPr>
              <p:cNvPr id="839" name="Google Shape;839;p40"/>
              <p:cNvSpPr/>
              <p:nvPr/>
            </p:nvSpPr>
            <p:spPr>
              <a:xfrm>
                <a:off x="-3203483" y="5225562"/>
                <a:ext cx="2830190" cy="255963"/>
              </a:xfrm>
              <a:prstGeom prst="rect">
                <a:avLst/>
              </a:prstGeom>
              <a:noFill/>
              <a:ln>
                <a:noFill/>
              </a:ln>
            </p:spPr>
            <p:txBody>
              <a:bodyPr spcFirstLastPara="1" wrap="square" lIns="0" tIns="0" rIns="0" bIns="0" anchor="ctr" anchorCtr="0">
                <a:noAutofit/>
              </a:bodyPr>
              <a:lstStyle/>
              <a:p>
                <a:pPr marL="0" marR="0" lvl="8" indent="0" algn="l" rtl="0">
                  <a:lnSpc>
                    <a:spcPct val="100000"/>
                  </a:lnSpc>
                  <a:spcBef>
                    <a:spcPts val="0"/>
                  </a:spcBef>
                  <a:spcAft>
                    <a:spcPts val="0"/>
                  </a:spcAft>
                  <a:buClr>
                    <a:schemeClr val="dk1"/>
                  </a:buClr>
                  <a:buSzPts val="2000"/>
                  <a:buFont typeface="Arial"/>
                  <a:buNone/>
                </a:pPr>
                <a:r>
                  <a:rPr lang="nl-NL" sz="2000" b="0" i="0" u="none" strike="noStrike" cap="none">
                    <a:solidFill>
                      <a:schemeClr val="dk1"/>
                    </a:solidFill>
                    <a:latin typeface="Roboto Slab"/>
                    <a:ea typeface="Roboto Slab"/>
                    <a:cs typeface="Roboto Slab"/>
                    <a:sym typeface="Roboto Slab"/>
                  </a:rPr>
                  <a:t>Alt. Subtitel</a:t>
                </a:r>
                <a:endParaRPr/>
              </a:p>
            </p:txBody>
          </p:sp>
        </p:grpSp>
        <p:sp>
          <p:nvSpPr>
            <p:cNvPr id="840" name="Google Shape;840;p40"/>
            <p:cNvSpPr/>
            <p:nvPr/>
          </p:nvSpPr>
          <p:spPr>
            <a:xfrm>
              <a:off x="-3568057" y="6175639"/>
              <a:ext cx="3194764" cy="682362"/>
            </a:xfrm>
            <a:prstGeom prst="rect">
              <a:avLst/>
            </a:prstGeom>
            <a:noFill/>
            <a:ln>
              <a:noFill/>
            </a:ln>
          </p:spPr>
          <p:txBody>
            <a:bodyPr spcFirstLastPara="1" wrap="square" lIns="0" tIns="0" rIns="0" bIns="0" anchor="t" anchorCtr="0">
              <a:noAutofit/>
            </a:bodyPr>
            <a:lstStyle/>
            <a:p>
              <a:pPr marL="0" marR="0" lvl="0" indent="0" algn="l" rtl="0">
                <a:lnSpc>
                  <a:spcPct val="90000"/>
                </a:lnSpc>
                <a:spcBef>
                  <a:spcPts val="0"/>
                </a:spcBef>
                <a:spcAft>
                  <a:spcPts val="0"/>
                </a:spcAft>
                <a:buClr>
                  <a:srgbClr val="211F26"/>
                </a:buClr>
                <a:buSzPts val="1200"/>
                <a:buFont typeface="Calibri"/>
                <a:buNone/>
              </a:pPr>
              <a:r>
                <a:rPr lang="nl-NL" sz="1200" b="1" i="0" u="none" strike="noStrike" cap="none">
                  <a:solidFill>
                    <a:srgbClr val="211F26"/>
                  </a:solidFill>
                  <a:latin typeface="Calibri"/>
                  <a:ea typeface="Calibri"/>
                  <a:cs typeface="Calibri"/>
                  <a:sym typeface="Calibri"/>
                </a:rPr>
                <a:t>MEER WETEN?</a:t>
              </a:r>
              <a:br>
                <a:rPr lang="nl-NL" sz="1200" b="0" i="0" u="none" strike="noStrike" cap="none">
                  <a:solidFill>
                    <a:srgbClr val="211F26"/>
                  </a:solidFill>
                  <a:latin typeface="Calibri"/>
                  <a:ea typeface="Calibri"/>
                  <a:cs typeface="Calibri"/>
                  <a:sym typeface="Calibri"/>
                </a:rPr>
              </a:br>
              <a:r>
                <a:rPr lang="nl-NL" sz="1200" b="0" i="0" u="none" strike="noStrike" cap="none">
                  <a:solidFill>
                    <a:srgbClr val="211F26"/>
                  </a:solidFill>
                  <a:latin typeface="Calibri"/>
                  <a:ea typeface="Calibri"/>
                  <a:cs typeface="Calibri"/>
                  <a:sym typeface="Calibri"/>
                </a:rPr>
                <a:t>Ga naar de instructie dia ‘</a:t>
              </a:r>
              <a:r>
                <a:rPr lang="nl-NL" sz="1200" b="1" i="0" u="none" strike="noStrike" cap="none">
                  <a:solidFill>
                    <a:srgbClr val="211F26"/>
                  </a:solidFill>
                  <a:latin typeface="Calibri"/>
                  <a:ea typeface="Calibri"/>
                  <a:cs typeface="Calibri"/>
                  <a:sym typeface="Calibri"/>
                </a:rPr>
                <a:t>YouTube links</a:t>
              </a:r>
              <a:r>
                <a:rPr lang="nl-NL" sz="1200" b="0" i="0" u="none" strike="noStrike" cap="none">
                  <a:solidFill>
                    <a:srgbClr val="211F26"/>
                  </a:solidFill>
                  <a:latin typeface="Calibri"/>
                  <a:ea typeface="Calibri"/>
                  <a:cs typeface="Calibri"/>
                  <a:sym typeface="Calibri"/>
                </a:rPr>
                <a:t>’, open deze in de ‘</a:t>
              </a:r>
              <a:r>
                <a:rPr lang="nl-NL" sz="1200" b="1" i="0" u="none" strike="noStrike" cap="none">
                  <a:solidFill>
                    <a:srgbClr val="211F26"/>
                  </a:solidFill>
                  <a:latin typeface="Calibri"/>
                  <a:ea typeface="Calibri"/>
                  <a:cs typeface="Calibri"/>
                  <a:sym typeface="Calibri"/>
                </a:rPr>
                <a:t>Diavoorstelling</a:t>
              </a:r>
              <a:r>
                <a:rPr lang="nl-NL" sz="1200" b="0" i="0" u="none" strike="noStrike" cap="none">
                  <a:solidFill>
                    <a:srgbClr val="211F26"/>
                  </a:solidFill>
                  <a:latin typeface="Calibri"/>
                  <a:ea typeface="Calibri"/>
                  <a:cs typeface="Calibri"/>
                  <a:sym typeface="Calibri"/>
                </a:rPr>
                <a:t>’ (shift F5) en klik op de gewenste video link.</a:t>
              </a:r>
              <a:endParaRPr/>
            </a:p>
          </p:txBody>
        </p:sp>
      </p:grpSp>
      <p:grpSp>
        <p:nvGrpSpPr>
          <p:cNvPr id="841" name="Google Shape;841;p40"/>
          <p:cNvGrpSpPr/>
          <p:nvPr/>
        </p:nvGrpSpPr>
        <p:grpSpPr>
          <a:xfrm>
            <a:off x="-7461" y="-1785440"/>
            <a:ext cx="2591201" cy="1583828"/>
            <a:chOff x="-7461" y="-3153547"/>
            <a:chExt cx="2591201" cy="1583828"/>
          </a:xfrm>
        </p:grpSpPr>
        <p:sp>
          <p:nvSpPr>
            <p:cNvPr id="842" name="Google Shape;842;p40"/>
            <p:cNvSpPr/>
            <p:nvPr/>
          </p:nvSpPr>
          <p:spPr>
            <a:xfrm>
              <a:off x="-7461" y="-3153547"/>
              <a:ext cx="2591201" cy="1583828"/>
            </a:xfrm>
            <a:prstGeom prst="rect">
              <a:avLst/>
            </a:prstGeom>
            <a:solidFill>
              <a:srgbClr val="F2F2F2"/>
            </a:solidFill>
            <a:ln w="9525" cap="flat" cmpd="sng">
              <a:solidFill>
                <a:srgbClr val="BFBFBF"/>
              </a:solidFill>
              <a:prstDash val="solid"/>
              <a:miter lim="800000"/>
              <a:headEnd type="none" w="sm" len="sm"/>
              <a:tailEnd type="none" w="sm" len="sm"/>
            </a:ln>
          </p:spPr>
          <p:txBody>
            <a:bodyPr spcFirstLastPara="1" wrap="square" lIns="108000" tIns="108000" rIns="108000" bIns="108000" anchor="ctr" anchorCtr="0">
              <a:noAutofit/>
            </a:bodyPr>
            <a:lstStyle/>
            <a:p>
              <a:pPr marL="0" marR="0" lvl="0" indent="0" algn="l" rtl="0">
                <a:lnSpc>
                  <a:spcPct val="90000"/>
                </a:lnSpc>
                <a:spcBef>
                  <a:spcPts val="0"/>
                </a:spcBef>
                <a:spcAft>
                  <a:spcPts val="0"/>
                </a:spcAft>
                <a:buNone/>
              </a:pPr>
              <a:endParaRPr sz="1400" b="1" cap="none">
                <a:solidFill>
                  <a:schemeClr val="lt1"/>
                </a:solidFill>
                <a:latin typeface="Calibri"/>
                <a:ea typeface="Calibri"/>
                <a:cs typeface="Calibri"/>
                <a:sym typeface="Calibri"/>
              </a:endParaRPr>
            </a:p>
          </p:txBody>
        </p:sp>
        <p:sp>
          <p:nvSpPr>
            <p:cNvPr id="843" name="Google Shape;843;p40"/>
            <p:cNvSpPr/>
            <p:nvPr/>
          </p:nvSpPr>
          <p:spPr>
            <a:xfrm>
              <a:off x="90810" y="-3050990"/>
              <a:ext cx="2412000" cy="252000"/>
            </a:xfrm>
            <a:prstGeom prst="rect">
              <a:avLst/>
            </a:prstGeom>
            <a:solidFill>
              <a:srgbClr val="211F26"/>
            </a:solidFill>
            <a:ln>
              <a:noFill/>
            </a:ln>
          </p:spPr>
          <p:txBody>
            <a:bodyPr spcFirstLastPara="1" wrap="square" lIns="108000" tIns="108000" rIns="0" bIns="108000" anchor="ctr" anchorCtr="0">
              <a:noAutofit/>
            </a:bodyPr>
            <a:lstStyle/>
            <a:p>
              <a:pPr marL="0" marR="0" lvl="0" indent="0" algn="l" rtl="0">
                <a:lnSpc>
                  <a:spcPct val="90000"/>
                </a:lnSpc>
                <a:spcBef>
                  <a:spcPts val="0"/>
                </a:spcBef>
                <a:spcAft>
                  <a:spcPts val="0"/>
                </a:spcAft>
                <a:buNone/>
              </a:pPr>
              <a:r>
                <a:rPr lang="nl-NL" sz="1400" b="1" cap="none">
                  <a:solidFill>
                    <a:schemeClr val="lt1"/>
                  </a:solidFill>
                  <a:latin typeface="Calibri"/>
                  <a:ea typeface="Calibri"/>
                  <a:cs typeface="Calibri"/>
                  <a:sym typeface="Calibri"/>
                </a:rPr>
                <a:t>KLEUREN AANPASSEN (VLAM)</a:t>
              </a:r>
              <a:endParaRPr/>
            </a:p>
          </p:txBody>
        </p:sp>
        <p:sp>
          <p:nvSpPr>
            <p:cNvPr id="844" name="Google Shape;844;p40"/>
            <p:cNvSpPr/>
            <p:nvPr/>
          </p:nvSpPr>
          <p:spPr>
            <a:xfrm>
              <a:off x="90809" y="-2650284"/>
              <a:ext cx="260914" cy="259683"/>
            </a:xfrm>
            <a:prstGeom prst="ellipse">
              <a:avLst/>
            </a:prstGeom>
            <a:solidFill>
              <a:srgbClr val="211F2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200"/>
                <a:buFont typeface="Calibri"/>
                <a:buNone/>
              </a:pPr>
              <a:r>
                <a:rPr lang="nl-NL" sz="1200" b="1" i="0" u="none" strike="noStrike" cap="none">
                  <a:solidFill>
                    <a:schemeClr val="lt1"/>
                  </a:solidFill>
                  <a:latin typeface="Calibri"/>
                  <a:ea typeface="Calibri"/>
                  <a:cs typeface="Calibri"/>
                  <a:sym typeface="Calibri"/>
                </a:rPr>
                <a:t>1</a:t>
              </a:r>
              <a:endParaRPr/>
            </a:p>
          </p:txBody>
        </p:sp>
        <p:sp>
          <p:nvSpPr>
            <p:cNvPr id="845" name="Google Shape;845;p40"/>
            <p:cNvSpPr/>
            <p:nvPr/>
          </p:nvSpPr>
          <p:spPr>
            <a:xfrm>
              <a:off x="456491" y="-2650284"/>
              <a:ext cx="2067634" cy="360933"/>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211F26"/>
                </a:buClr>
                <a:buSzPts val="1100"/>
                <a:buFont typeface="Calibri"/>
                <a:buNone/>
              </a:pPr>
              <a:r>
                <a:rPr lang="nl-NL" sz="1100" b="0" i="0" u="none" strike="noStrike" cap="none">
                  <a:solidFill>
                    <a:srgbClr val="211F26"/>
                  </a:solidFill>
                  <a:latin typeface="Calibri"/>
                  <a:ea typeface="Calibri"/>
                  <a:cs typeface="Calibri"/>
                  <a:sym typeface="Calibri"/>
                </a:rPr>
                <a:t>Selecteer de vlam. Klik rechter-muisknop en kies </a:t>
              </a:r>
              <a:r>
                <a:rPr lang="nl-NL" sz="1100" b="1" i="0" u="none" strike="noStrike" cap="none">
                  <a:solidFill>
                    <a:srgbClr val="211F26"/>
                  </a:solidFill>
                  <a:latin typeface="Calibri"/>
                  <a:ea typeface="Calibri"/>
                  <a:cs typeface="Calibri"/>
                  <a:sym typeface="Calibri"/>
                </a:rPr>
                <a:t>‘Opvulling’</a:t>
              </a:r>
              <a:r>
                <a:rPr lang="nl-NL" sz="1100" b="0" i="0" u="none" strike="noStrike" cap="none">
                  <a:solidFill>
                    <a:srgbClr val="211F26"/>
                  </a:solidFill>
                  <a:latin typeface="Calibri"/>
                  <a:ea typeface="Calibri"/>
                  <a:cs typeface="Calibri"/>
                  <a:sym typeface="Calibri"/>
                </a:rPr>
                <a:t>. </a:t>
              </a:r>
              <a:endParaRPr/>
            </a:p>
          </p:txBody>
        </p:sp>
        <p:sp>
          <p:nvSpPr>
            <p:cNvPr id="846" name="Google Shape;846;p40"/>
            <p:cNvSpPr/>
            <p:nvPr/>
          </p:nvSpPr>
          <p:spPr>
            <a:xfrm>
              <a:off x="90809" y="-2213959"/>
              <a:ext cx="260914" cy="259683"/>
            </a:xfrm>
            <a:prstGeom prst="ellipse">
              <a:avLst/>
            </a:prstGeom>
            <a:solidFill>
              <a:srgbClr val="211F2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200"/>
                <a:buFont typeface="Calibri"/>
                <a:buNone/>
              </a:pPr>
              <a:r>
                <a:rPr lang="nl-NL" sz="1200" b="1" i="0" u="none" strike="noStrike" cap="none">
                  <a:solidFill>
                    <a:schemeClr val="lt1"/>
                  </a:solidFill>
                  <a:latin typeface="Calibri"/>
                  <a:ea typeface="Calibri"/>
                  <a:cs typeface="Calibri"/>
                  <a:sym typeface="Calibri"/>
                </a:rPr>
                <a:t>2</a:t>
              </a:r>
              <a:endParaRPr/>
            </a:p>
          </p:txBody>
        </p:sp>
        <p:sp>
          <p:nvSpPr>
            <p:cNvPr id="847" name="Google Shape;847;p40"/>
            <p:cNvSpPr/>
            <p:nvPr/>
          </p:nvSpPr>
          <p:spPr>
            <a:xfrm>
              <a:off x="456491" y="-2213958"/>
              <a:ext cx="2067634" cy="586424"/>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211F26"/>
                </a:buClr>
                <a:buSzPts val="1100"/>
                <a:buFont typeface="Calibri"/>
                <a:buNone/>
              </a:pPr>
              <a:r>
                <a:rPr lang="nl-NL" sz="1100" b="0" i="0" u="none" strike="noStrike" cap="none">
                  <a:solidFill>
                    <a:srgbClr val="211F26"/>
                  </a:solidFill>
                  <a:latin typeface="Calibri"/>
                  <a:ea typeface="Calibri"/>
                  <a:cs typeface="Calibri"/>
                  <a:sym typeface="Calibri"/>
                </a:rPr>
                <a:t>Kies een van de themakleuren of klik op </a:t>
              </a:r>
              <a:r>
                <a:rPr lang="nl-NL" sz="1100" b="1" i="0" u="none" strike="noStrike" cap="none">
                  <a:solidFill>
                    <a:srgbClr val="211F26"/>
                  </a:solidFill>
                  <a:latin typeface="Calibri"/>
                  <a:ea typeface="Calibri"/>
                  <a:cs typeface="Calibri"/>
                  <a:sym typeface="Calibri"/>
                </a:rPr>
                <a:t>‘Pipet’</a:t>
              </a:r>
              <a:r>
                <a:rPr lang="nl-NL" sz="1100" b="0" i="0" u="none" strike="noStrike" cap="none">
                  <a:solidFill>
                    <a:srgbClr val="211F26"/>
                  </a:solidFill>
                  <a:latin typeface="Calibri"/>
                  <a:ea typeface="Calibri"/>
                  <a:cs typeface="Calibri"/>
                  <a:sym typeface="Calibri"/>
                </a:rPr>
                <a:t> en kies een van de kleuren die hiernaast staan. </a:t>
              </a:r>
              <a:endParaRPr sz="1100" b="1" i="0" u="none" strike="noStrike" cap="none">
                <a:solidFill>
                  <a:srgbClr val="211F26"/>
                </a:solidFill>
                <a:latin typeface="Calibri"/>
                <a:ea typeface="Calibri"/>
                <a:cs typeface="Calibri"/>
                <a:sym typeface="Calibri"/>
              </a:endParaRPr>
            </a:p>
          </p:txBody>
        </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ekst en Beeld (L)">
  <p:cSld name="Tekst en Beeld (L)">
    <p:spTree>
      <p:nvGrpSpPr>
        <p:cNvPr id="1" name="Shape 848"/>
        <p:cNvGrpSpPr/>
        <p:nvPr/>
      </p:nvGrpSpPr>
      <p:grpSpPr>
        <a:xfrm>
          <a:off x="0" y="0"/>
          <a:ext cx="0" cy="0"/>
          <a:chOff x="0" y="0"/>
          <a:chExt cx="0" cy="0"/>
        </a:xfrm>
      </p:grpSpPr>
      <p:sp>
        <p:nvSpPr>
          <p:cNvPr id="849" name="Google Shape;849;p41"/>
          <p:cNvSpPr/>
          <p:nvPr/>
        </p:nvSpPr>
        <p:spPr>
          <a:xfrm>
            <a:off x="4259367" y="0"/>
            <a:ext cx="7934400" cy="6858000"/>
          </a:xfrm>
          <a:prstGeom prst="rect">
            <a:avLst/>
          </a:prstGeom>
          <a:solidFill>
            <a:schemeClr val="dk2"/>
          </a:solidFill>
          <a:ln>
            <a:noFill/>
          </a:ln>
        </p:spPr>
        <p:txBody>
          <a:bodyPr spcFirstLastPara="1" wrap="square" lIns="144000" tIns="144000" rIns="144000" bIns="144000" anchor="ctr" anchorCtr="0">
            <a:noAutofit/>
          </a:bodyPr>
          <a:lstStyle/>
          <a:p>
            <a:pPr marL="0" marR="0" lvl="0" indent="0" algn="ctr" rtl="0">
              <a:spcBef>
                <a:spcPts val="0"/>
              </a:spcBef>
              <a:spcAft>
                <a:spcPts val="0"/>
              </a:spcAft>
              <a:buNone/>
            </a:pPr>
            <a:endParaRPr sz="1600">
              <a:solidFill>
                <a:schemeClr val="lt1"/>
              </a:solidFill>
              <a:latin typeface="Arial"/>
              <a:ea typeface="Arial"/>
              <a:cs typeface="Arial"/>
              <a:sym typeface="Arial"/>
            </a:endParaRPr>
          </a:p>
        </p:txBody>
      </p:sp>
      <p:sp>
        <p:nvSpPr>
          <p:cNvPr id="850" name="Google Shape;850;p41"/>
          <p:cNvSpPr txBox="1">
            <a:spLocks noGrp="1"/>
          </p:cNvSpPr>
          <p:nvPr>
            <p:ph type="body" idx="1"/>
          </p:nvPr>
        </p:nvSpPr>
        <p:spPr>
          <a:xfrm>
            <a:off x="4259368" y="189167"/>
            <a:ext cx="7932632" cy="6668832"/>
          </a:xfrm>
          <a:prstGeom prst="rect">
            <a:avLst/>
          </a:prstGeom>
          <a:solidFill>
            <a:srgbClr val="00B7D3"/>
          </a:solidFill>
          <a:ln>
            <a:noFill/>
          </a:ln>
        </p:spPr>
        <p:txBody>
          <a:bodyPr spcFirstLastPara="1" wrap="square" lIns="0" tIns="0" rIns="0" bIns="0" anchor="t" anchorCtr="0">
            <a:noAutofit/>
          </a:bodyPr>
          <a:lstStyle>
            <a:lvl1pPr marL="457200" lvl="0" indent="-228600" algn="l">
              <a:lnSpc>
                <a:spcPct val="90000"/>
              </a:lnSpc>
              <a:spcBef>
                <a:spcPts val="0"/>
              </a:spcBef>
              <a:spcAft>
                <a:spcPts val="0"/>
              </a:spcAft>
              <a:buSzPts val="1600"/>
              <a:buNone/>
              <a:defRPr/>
            </a:lvl1pPr>
            <a:lvl2pPr marL="914400" lvl="1" indent="-342900" algn="l">
              <a:lnSpc>
                <a:spcPct val="90000"/>
              </a:lnSpc>
              <a:spcBef>
                <a:spcPts val="1200"/>
              </a:spcBef>
              <a:spcAft>
                <a:spcPts val="0"/>
              </a:spcAft>
              <a:buSzPts val="1800"/>
              <a:buChar char="▪"/>
              <a:defRPr/>
            </a:lvl2pPr>
            <a:lvl3pPr marL="1371600" lvl="2" indent="-228600" algn="l">
              <a:lnSpc>
                <a:spcPct val="90000"/>
              </a:lnSpc>
              <a:spcBef>
                <a:spcPts val="1200"/>
              </a:spcBef>
              <a:spcAft>
                <a:spcPts val="0"/>
              </a:spcAft>
              <a:buSzPts val="1530"/>
              <a:buNone/>
              <a:defRPr/>
            </a:lvl3pPr>
            <a:lvl4pPr marL="1828800" lvl="3" indent="-228600" algn="l">
              <a:lnSpc>
                <a:spcPct val="90000"/>
              </a:lnSpc>
              <a:spcBef>
                <a:spcPts val="1200"/>
              </a:spcBef>
              <a:spcAft>
                <a:spcPts val="0"/>
              </a:spcAft>
              <a:buClr>
                <a:schemeClr val="accent1"/>
              </a:buClr>
              <a:buSzPts val="1800"/>
              <a:buNone/>
              <a:defRPr/>
            </a:lvl4pPr>
            <a:lvl5pPr marL="2286000" lvl="4" indent="-342900" algn="l">
              <a:lnSpc>
                <a:spcPct val="90000"/>
              </a:lnSpc>
              <a:spcBef>
                <a:spcPts val="1200"/>
              </a:spcBef>
              <a:spcAft>
                <a:spcPts val="0"/>
              </a:spcAft>
              <a:buSzPts val="1800"/>
              <a:buAutoNum type="arabicPeriod"/>
              <a:defRPr/>
            </a:lvl5pPr>
            <a:lvl6pPr marL="2743200" lvl="5" indent="-342900" algn="l">
              <a:lnSpc>
                <a:spcPct val="90000"/>
              </a:lnSpc>
              <a:spcBef>
                <a:spcPts val="1200"/>
              </a:spcBef>
              <a:spcAft>
                <a:spcPts val="0"/>
              </a:spcAft>
              <a:buSzPts val="1800"/>
              <a:buAutoNum type="alphaLcPeriod"/>
              <a:defRPr/>
            </a:lvl6pPr>
            <a:lvl7pPr marL="3200400" lvl="6" indent="-342900" algn="l">
              <a:lnSpc>
                <a:spcPct val="90000"/>
              </a:lnSpc>
              <a:spcBef>
                <a:spcPts val="1200"/>
              </a:spcBef>
              <a:spcAft>
                <a:spcPts val="0"/>
              </a:spcAft>
              <a:buSzPts val="1800"/>
              <a:buChar char="▪"/>
              <a:defRPr/>
            </a:lvl7pPr>
            <a:lvl8pPr marL="3657600" lvl="7" indent="-228600" algn="l">
              <a:lnSpc>
                <a:spcPct val="90000"/>
              </a:lnSpc>
              <a:spcBef>
                <a:spcPts val="1200"/>
              </a:spcBef>
              <a:spcAft>
                <a:spcPts val="0"/>
              </a:spcAft>
              <a:buClr>
                <a:schemeClr val="dk1"/>
              </a:buClr>
              <a:buSzPts val="1800"/>
              <a:buNone/>
              <a:defRPr/>
            </a:lvl8pPr>
            <a:lvl9pPr marL="4114800" lvl="8" indent="-228600" algn="l">
              <a:lnSpc>
                <a:spcPct val="90000"/>
              </a:lnSpc>
              <a:spcBef>
                <a:spcPts val="1200"/>
              </a:spcBef>
              <a:spcAft>
                <a:spcPts val="1200"/>
              </a:spcAft>
              <a:buClr>
                <a:schemeClr val="dk1"/>
              </a:buClr>
              <a:buSzPts val="1800"/>
              <a:buNone/>
              <a:defRPr/>
            </a:lvl9pPr>
          </a:lstStyle>
          <a:p>
            <a:endParaRPr/>
          </a:p>
        </p:txBody>
      </p:sp>
      <p:sp>
        <p:nvSpPr>
          <p:cNvPr id="851" name="Google Shape;851;p41"/>
          <p:cNvSpPr>
            <a:spLocks noGrp="1"/>
          </p:cNvSpPr>
          <p:nvPr>
            <p:ph type="pic" idx="2"/>
          </p:nvPr>
        </p:nvSpPr>
        <p:spPr>
          <a:xfrm>
            <a:off x="4259367" y="1434"/>
            <a:ext cx="7932633" cy="6856566"/>
          </a:xfrm>
          <a:prstGeom prst="rect">
            <a:avLst/>
          </a:prstGeom>
          <a:solidFill>
            <a:srgbClr val="F2F2F2">
              <a:alpha val="80000"/>
            </a:srgbClr>
          </a:solidFill>
          <a:ln>
            <a:noFill/>
          </a:ln>
        </p:spPr>
      </p:sp>
      <p:sp>
        <p:nvSpPr>
          <p:cNvPr id="852" name="Google Shape;852;p41"/>
          <p:cNvSpPr txBox="1">
            <a:spLocks noGrp="1"/>
          </p:cNvSpPr>
          <p:nvPr>
            <p:ph type="title"/>
          </p:nvPr>
        </p:nvSpPr>
        <p:spPr>
          <a:xfrm>
            <a:off x="698500" y="741500"/>
            <a:ext cx="2799443" cy="490400"/>
          </a:xfrm>
          <a:prstGeom prst="rect">
            <a:avLst/>
          </a:prstGeom>
          <a:noFill/>
          <a:ln>
            <a:noFill/>
          </a:ln>
        </p:spPr>
        <p:txBody>
          <a:bodyPr spcFirstLastPara="1" wrap="square" lIns="0" tIns="0" rIns="0" bIns="0" anchor="t" anchorCtr="0">
            <a:noAutofit/>
          </a:bodyPr>
          <a:lstStyle>
            <a:lvl1pPr lvl="0" algn="l">
              <a:lnSpc>
                <a:spcPct val="90000"/>
              </a:lnSpc>
              <a:spcBef>
                <a:spcPts val="0"/>
              </a:spcBef>
              <a:spcAft>
                <a:spcPts val="0"/>
              </a:spcAft>
              <a:buClr>
                <a:schemeClr val="accent1"/>
              </a:buClr>
              <a:buSzPts val="3200"/>
              <a:buFont typeface="Roboto Slab"/>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853" name="Google Shape;853;p41"/>
          <p:cNvSpPr txBox="1">
            <a:spLocks noGrp="1"/>
          </p:cNvSpPr>
          <p:nvPr>
            <p:ph type="body" idx="3"/>
          </p:nvPr>
        </p:nvSpPr>
        <p:spPr>
          <a:xfrm>
            <a:off x="698500" y="1591900"/>
            <a:ext cx="2799443" cy="4356463"/>
          </a:xfrm>
          <a:prstGeom prst="rect">
            <a:avLst/>
          </a:prstGeom>
          <a:noFill/>
          <a:ln>
            <a:noFill/>
          </a:ln>
        </p:spPr>
        <p:txBody>
          <a:bodyPr spcFirstLastPara="1" wrap="square" lIns="0" tIns="0" rIns="0" bIns="0" anchor="t" anchorCtr="0">
            <a:noAutofit/>
          </a:bodyPr>
          <a:lstStyle>
            <a:lvl1pPr marL="457200" lvl="0" indent="-330200" algn="l">
              <a:lnSpc>
                <a:spcPct val="90000"/>
              </a:lnSpc>
              <a:spcBef>
                <a:spcPts val="0"/>
              </a:spcBef>
              <a:spcAft>
                <a:spcPts val="0"/>
              </a:spcAft>
              <a:buSzPts val="1600"/>
              <a:buChar char="▪"/>
              <a:defRPr/>
            </a:lvl1pPr>
            <a:lvl2pPr marL="914400" lvl="1" indent="-330200" algn="l">
              <a:lnSpc>
                <a:spcPct val="90000"/>
              </a:lnSpc>
              <a:spcBef>
                <a:spcPts val="1200"/>
              </a:spcBef>
              <a:spcAft>
                <a:spcPts val="0"/>
              </a:spcAft>
              <a:buSzPts val="1600"/>
              <a:buChar char="▪"/>
              <a:defRPr/>
            </a:lvl2pPr>
            <a:lvl3pPr marL="1371600" lvl="2" indent="-228600" algn="l">
              <a:lnSpc>
                <a:spcPct val="90000"/>
              </a:lnSpc>
              <a:spcBef>
                <a:spcPts val="1200"/>
              </a:spcBef>
              <a:spcAft>
                <a:spcPts val="0"/>
              </a:spcAft>
              <a:buSzPts val="1360"/>
              <a:buNone/>
              <a:defRPr/>
            </a:lvl3pPr>
            <a:lvl4pPr marL="1828800" lvl="3" indent="-228600" algn="l">
              <a:lnSpc>
                <a:spcPct val="90000"/>
              </a:lnSpc>
              <a:spcBef>
                <a:spcPts val="1200"/>
              </a:spcBef>
              <a:spcAft>
                <a:spcPts val="0"/>
              </a:spcAft>
              <a:buClr>
                <a:schemeClr val="accent1"/>
              </a:buClr>
              <a:buSzPts val="2000"/>
              <a:buNone/>
              <a:defRPr/>
            </a:lvl4pPr>
            <a:lvl5pPr marL="2286000" lvl="4" indent="-330200" algn="l">
              <a:lnSpc>
                <a:spcPct val="90000"/>
              </a:lnSpc>
              <a:spcBef>
                <a:spcPts val="1200"/>
              </a:spcBef>
              <a:spcAft>
                <a:spcPts val="0"/>
              </a:spcAft>
              <a:buSzPts val="1600"/>
              <a:buAutoNum type="arabicPeriod"/>
              <a:defRPr/>
            </a:lvl5pPr>
            <a:lvl6pPr marL="2743200" lvl="5" indent="-330200" algn="l">
              <a:lnSpc>
                <a:spcPct val="90000"/>
              </a:lnSpc>
              <a:spcBef>
                <a:spcPts val="1200"/>
              </a:spcBef>
              <a:spcAft>
                <a:spcPts val="0"/>
              </a:spcAft>
              <a:buSzPts val="1600"/>
              <a:buAutoNum type="alphaLcPeriod"/>
              <a:defRPr/>
            </a:lvl6pPr>
            <a:lvl7pPr marL="3200400" lvl="6" indent="-330200" algn="l">
              <a:lnSpc>
                <a:spcPct val="90000"/>
              </a:lnSpc>
              <a:spcBef>
                <a:spcPts val="1200"/>
              </a:spcBef>
              <a:spcAft>
                <a:spcPts val="0"/>
              </a:spcAft>
              <a:buSzPts val="1600"/>
              <a:buChar char="▪"/>
              <a:defRPr/>
            </a:lvl7pPr>
            <a:lvl8pPr marL="3657600" lvl="7" indent="-228600" algn="l">
              <a:lnSpc>
                <a:spcPct val="90000"/>
              </a:lnSpc>
              <a:spcBef>
                <a:spcPts val="1200"/>
              </a:spcBef>
              <a:spcAft>
                <a:spcPts val="0"/>
              </a:spcAft>
              <a:buClr>
                <a:schemeClr val="dk1"/>
              </a:buClr>
              <a:buSzPts val="1600"/>
              <a:buNone/>
              <a:defRPr/>
            </a:lvl8pPr>
            <a:lvl9pPr marL="4114800" lvl="8" indent="-228600" algn="l">
              <a:lnSpc>
                <a:spcPct val="90000"/>
              </a:lnSpc>
              <a:spcBef>
                <a:spcPts val="1200"/>
              </a:spcBef>
              <a:spcAft>
                <a:spcPts val="1200"/>
              </a:spcAft>
              <a:buClr>
                <a:schemeClr val="dk1"/>
              </a:buClr>
              <a:buSzPts val="2000"/>
              <a:buNone/>
              <a:defRPr/>
            </a:lvl9pPr>
          </a:lstStyle>
          <a:p>
            <a:endParaRPr/>
          </a:p>
        </p:txBody>
      </p:sp>
      <p:sp>
        <p:nvSpPr>
          <p:cNvPr id="854" name="Google Shape;854;p41"/>
          <p:cNvSpPr txBox="1"/>
          <p:nvPr/>
        </p:nvSpPr>
        <p:spPr>
          <a:xfrm>
            <a:off x="-10750" y="-662296"/>
            <a:ext cx="12192000" cy="461665"/>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nl-NL" sz="2400" b="0">
                <a:solidFill>
                  <a:schemeClr val="accent2"/>
                </a:solidFill>
                <a:latin typeface="Roboto Slab"/>
                <a:ea typeface="Roboto Slab"/>
                <a:cs typeface="Roboto Slab"/>
                <a:sym typeface="Roboto Slab"/>
              </a:rPr>
              <a:t>Tekst en Beeld (L)</a:t>
            </a:r>
            <a:endParaRPr/>
          </a:p>
        </p:txBody>
      </p:sp>
      <p:sp>
        <p:nvSpPr>
          <p:cNvPr id="855" name="Google Shape;855;p41"/>
          <p:cNvSpPr txBox="1">
            <a:spLocks noGrp="1"/>
          </p:cNvSpPr>
          <p:nvPr>
            <p:ph type="dt" idx="10"/>
          </p:nvPr>
        </p:nvSpPr>
        <p:spPr>
          <a:xfrm>
            <a:off x="9789848" y="6149975"/>
            <a:ext cx="1181100" cy="365125"/>
          </a:xfrm>
          <a:prstGeom prst="rect">
            <a:avLst/>
          </a:prstGeom>
          <a:noFill/>
          <a:ln>
            <a:noFill/>
          </a:ln>
        </p:spPr>
        <p:txBody>
          <a:bodyPr spcFirstLastPara="1" wrap="square" lIns="0" tIns="0" rIns="0" bIns="0" anchor="ctr" anchorCtr="0">
            <a:noAutofit/>
          </a:bodyPr>
          <a:lstStyle>
            <a:lvl1pPr lvl="0" algn="r">
              <a:spcBef>
                <a:spcPts val="0"/>
              </a:spcBef>
              <a:spcAft>
                <a:spcPts val="0"/>
              </a:spcAft>
              <a:buSzPts val="1400"/>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56" name="Google Shape;856;p41"/>
          <p:cNvSpPr txBox="1">
            <a:spLocks noGrp="1"/>
          </p:cNvSpPr>
          <p:nvPr>
            <p:ph type="ftr" idx="11"/>
          </p:nvPr>
        </p:nvSpPr>
        <p:spPr>
          <a:xfrm>
            <a:off x="2553896" y="6149975"/>
            <a:ext cx="944047" cy="365125"/>
          </a:xfrm>
          <a:prstGeom prst="rect">
            <a:avLst/>
          </a:prstGeom>
          <a:noFill/>
          <a:ln>
            <a:noFill/>
          </a:ln>
        </p:spPr>
        <p:txBody>
          <a:bodyPr spcFirstLastPara="1" wrap="square" lIns="0" tIns="0" rIns="0" bIns="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57" name="Google Shape;857;p41"/>
          <p:cNvSpPr txBox="1">
            <a:spLocks noGrp="1"/>
          </p:cNvSpPr>
          <p:nvPr>
            <p:ph type="sldNum" idx="12"/>
          </p:nvPr>
        </p:nvSpPr>
        <p:spPr>
          <a:xfrm>
            <a:off x="11038646" y="6149975"/>
            <a:ext cx="433354" cy="365125"/>
          </a:xfrm>
          <a:prstGeom prst="rect">
            <a:avLst/>
          </a:prstGeom>
          <a:noFill/>
          <a:ln>
            <a:noFill/>
          </a:ln>
        </p:spPr>
        <p:txBody>
          <a:bodyPr spcFirstLastPara="1" wrap="square" lIns="0" tIns="0" rIns="0" bIns="0" anchor="ctr" anchorCtr="0">
            <a:noAutofit/>
          </a:bodyPr>
          <a:lstStyle>
            <a:lvl1pPr marL="0" lvl="0" indent="0" algn="r">
              <a:spcBef>
                <a:spcPts val="0"/>
              </a:spcBef>
              <a:buNone/>
              <a:defRPr sz="1200" b="0">
                <a:solidFill>
                  <a:schemeClr val="lt1"/>
                </a:solidFill>
                <a:latin typeface="Arial"/>
                <a:ea typeface="Arial"/>
                <a:cs typeface="Arial"/>
                <a:sym typeface="Arial"/>
              </a:defRPr>
            </a:lvl1pPr>
            <a:lvl2pPr marL="0" lvl="1" indent="0" algn="r">
              <a:spcBef>
                <a:spcPts val="0"/>
              </a:spcBef>
              <a:buNone/>
              <a:defRPr sz="1200" b="0">
                <a:solidFill>
                  <a:schemeClr val="lt1"/>
                </a:solidFill>
                <a:latin typeface="Arial"/>
                <a:ea typeface="Arial"/>
                <a:cs typeface="Arial"/>
                <a:sym typeface="Arial"/>
              </a:defRPr>
            </a:lvl2pPr>
            <a:lvl3pPr marL="0" lvl="2" indent="0" algn="r">
              <a:spcBef>
                <a:spcPts val="0"/>
              </a:spcBef>
              <a:buNone/>
              <a:defRPr sz="1200" b="0">
                <a:solidFill>
                  <a:schemeClr val="lt1"/>
                </a:solidFill>
                <a:latin typeface="Arial"/>
                <a:ea typeface="Arial"/>
                <a:cs typeface="Arial"/>
                <a:sym typeface="Arial"/>
              </a:defRPr>
            </a:lvl3pPr>
            <a:lvl4pPr marL="0" lvl="3" indent="0" algn="r">
              <a:spcBef>
                <a:spcPts val="0"/>
              </a:spcBef>
              <a:buNone/>
              <a:defRPr sz="1200" b="0">
                <a:solidFill>
                  <a:schemeClr val="lt1"/>
                </a:solidFill>
                <a:latin typeface="Arial"/>
                <a:ea typeface="Arial"/>
                <a:cs typeface="Arial"/>
                <a:sym typeface="Arial"/>
              </a:defRPr>
            </a:lvl4pPr>
            <a:lvl5pPr marL="0" lvl="4" indent="0" algn="r">
              <a:spcBef>
                <a:spcPts val="0"/>
              </a:spcBef>
              <a:buNone/>
              <a:defRPr sz="1200" b="0">
                <a:solidFill>
                  <a:schemeClr val="lt1"/>
                </a:solidFill>
                <a:latin typeface="Arial"/>
                <a:ea typeface="Arial"/>
                <a:cs typeface="Arial"/>
                <a:sym typeface="Arial"/>
              </a:defRPr>
            </a:lvl5pPr>
            <a:lvl6pPr marL="0" lvl="5" indent="0" algn="r">
              <a:spcBef>
                <a:spcPts val="0"/>
              </a:spcBef>
              <a:buNone/>
              <a:defRPr sz="1200" b="0">
                <a:solidFill>
                  <a:schemeClr val="lt1"/>
                </a:solidFill>
                <a:latin typeface="Arial"/>
                <a:ea typeface="Arial"/>
                <a:cs typeface="Arial"/>
                <a:sym typeface="Arial"/>
              </a:defRPr>
            </a:lvl6pPr>
            <a:lvl7pPr marL="0" lvl="6" indent="0" algn="r">
              <a:spcBef>
                <a:spcPts val="0"/>
              </a:spcBef>
              <a:buNone/>
              <a:defRPr sz="1200" b="0">
                <a:solidFill>
                  <a:schemeClr val="lt1"/>
                </a:solidFill>
                <a:latin typeface="Arial"/>
                <a:ea typeface="Arial"/>
                <a:cs typeface="Arial"/>
                <a:sym typeface="Arial"/>
              </a:defRPr>
            </a:lvl7pPr>
            <a:lvl8pPr marL="0" lvl="7" indent="0" algn="r">
              <a:spcBef>
                <a:spcPts val="0"/>
              </a:spcBef>
              <a:buNone/>
              <a:defRPr sz="1200" b="0">
                <a:solidFill>
                  <a:schemeClr val="lt1"/>
                </a:solidFill>
                <a:latin typeface="Arial"/>
                <a:ea typeface="Arial"/>
                <a:cs typeface="Arial"/>
                <a:sym typeface="Arial"/>
              </a:defRPr>
            </a:lvl8pPr>
            <a:lvl9pPr marL="0" lvl="8" indent="0" algn="r">
              <a:spcBef>
                <a:spcPts val="0"/>
              </a:spcBef>
              <a:buNone/>
              <a:defRPr sz="1200" b="0">
                <a:solidFill>
                  <a:schemeClr val="lt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nl-NL"/>
              <a:t>‹#›</a:t>
            </a:fld>
            <a:endParaRPr/>
          </a:p>
        </p:txBody>
      </p:sp>
      <p:grpSp>
        <p:nvGrpSpPr>
          <p:cNvPr id="858" name="Google Shape;858;p41"/>
          <p:cNvGrpSpPr/>
          <p:nvPr/>
        </p:nvGrpSpPr>
        <p:grpSpPr>
          <a:xfrm>
            <a:off x="12441539" y="-99300"/>
            <a:ext cx="3391307" cy="7056601"/>
            <a:chOff x="12441539" y="-99300"/>
            <a:chExt cx="3391307" cy="7056601"/>
          </a:xfrm>
        </p:grpSpPr>
        <p:sp>
          <p:nvSpPr>
            <p:cNvPr id="859" name="Google Shape;859;p41"/>
            <p:cNvSpPr/>
            <p:nvPr/>
          </p:nvSpPr>
          <p:spPr>
            <a:xfrm>
              <a:off x="12441539" y="-99300"/>
              <a:ext cx="3391307" cy="7056601"/>
            </a:xfrm>
            <a:prstGeom prst="rect">
              <a:avLst/>
            </a:prstGeom>
            <a:solidFill>
              <a:srgbClr val="F2F2F2"/>
            </a:solidFill>
            <a:ln w="9525" cap="flat" cmpd="sng">
              <a:solidFill>
                <a:srgbClr val="BFBFBF"/>
              </a:solidFill>
              <a:prstDash val="solid"/>
              <a:miter lim="800000"/>
              <a:headEnd type="none" w="sm" len="sm"/>
              <a:tailEnd type="none" w="sm" len="sm"/>
            </a:ln>
          </p:spPr>
          <p:txBody>
            <a:bodyPr spcFirstLastPara="1" wrap="square" lIns="108000" tIns="108000" rIns="108000" bIns="108000" anchor="ctr" anchorCtr="0">
              <a:noAutofit/>
            </a:bodyPr>
            <a:lstStyle/>
            <a:p>
              <a:pPr marL="0" marR="0" lvl="0" indent="0" algn="l" rtl="0">
                <a:lnSpc>
                  <a:spcPct val="90000"/>
                </a:lnSpc>
                <a:spcBef>
                  <a:spcPts val="0"/>
                </a:spcBef>
                <a:spcAft>
                  <a:spcPts val="0"/>
                </a:spcAft>
                <a:buNone/>
              </a:pPr>
              <a:endParaRPr sz="1400" b="0" cap="none">
                <a:solidFill>
                  <a:schemeClr val="lt1"/>
                </a:solidFill>
                <a:latin typeface="Calibri"/>
                <a:ea typeface="Calibri"/>
                <a:cs typeface="Calibri"/>
                <a:sym typeface="Calibri"/>
              </a:endParaRPr>
            </a:p>
          </p:txBody>
        </p:sp>
        <p:sp>
          <p:nvSpPr>
            <p:cNvPr id="860" name="Google Shape;860;p41"/>
            <p:cNvSpPr/>
            <p:nvPr/>
          </p:nvSpPr>
          <p:spPr>
            <a:xfrm>
              <a:off x="15501708" y="5972924"/>
              <a:ext cx="230835" cy="230835"/>
            </a:xfrm>
            <a:prstGeom prst="ellipse">
              <a:avLst/>
            </a:prstGeom>
            <a:solidFill>
              <a:schemeClr val="lt1"/>
            </a:solidFill>
            <a:ln>
              <a:noFill/>
            </a:ln>
          </p:spPr>
          <p:txBody>
            <a:bodyPr spcFirstLastPara="1" wrap="square" lIns="180000" tIns="180000" rIns="180000" bIns="180000" anchor="ctr" anchorCtr="0">
              <a:noAutofit/>
            </a:bodyPr>
            <a:lstStyle/>
            <a:p>
              <a:pPr marL="0" marR="0" lvl="0" indent="0" algn="ctr" rtl="0">
                <a:lnSpc>
                  <a:spcPct val="90000"/>
                </a:lnSpc>
                <a:spcBef>
                  <a:spcPts val="0"/>
                </a:spcBef>
                <a:spcAft>
                  <a:spcPts val="0"/>
                </a:spcAft>
                <a:buNone/>
              </a:pPr>
              <a:endParaRPr sz="1800" b="0" cap="none">
                <a:solidFill>
                  <a:srgbClr val="211F26"/>
                </a:solidFill>
                <a:latin typeface="Calibri"/>
                <a:ea typeface="Calibri"/>
                <a:cs typeface="Calibri"/>
                <a:sym typeface="Calibri"/>
              </a:endParaRPr>
            </a:p>
          </p:txBody>
        </p:sp>
        <p:sp>
          <p:nvSpPr>
            <p:cNvPr id="861" name="Google Shape;861;p41" descr="Informatie"/>
            <p:cNvSpPr/>
            <p:nvPr/>
          </p:nvSpPr>
          <p:spPr>
            <a:xfrm>
              <a:off x="15483348" y="5954564"/>
              <a:ext cx="267555" cy="267555"/>
            </a:xfrm>
            <a:custGeom>
              <a:avLst/>
              <a:gdLst/>
              <a:ahLst/>
              <a:cxnLst/>
              <a:rect l="l" t="t" r="r" b="b"/>
              <a:pathLst>
                <a:path w="291719" h="291719" extrusionOk="0">
                  <a:moveTo>
                    <a:pt x="145860" y="0"/>
                  </a:moveTo>
                  <a:cubicBezTo>
                    <a:pt x="65253" y="0"/>
                    <a:pt x="0" y="65253"/>
                    <a:pt x="0" y="145860"/>
                  </a:cubicBezTo>
                  <a:cubicBezTo>
                    <a:pt x="0" y="226467"/>
                    <a:pt x="65253" y="291720"/>
                    <a:pt x="145860" y="291720"/>
                  </a:cubicBezTo>
                  <a:cubicBezTo>
                    <a:pt x="226467" y="291720"/>
                    <a:pt x="291720" y="226467"/>
                    <a:pt x="291720" y="145860"/>
                  </a:cubicBezTo>
                  <a:cubicBezTo>
                    <a:pt x="291720" y="65253"/>
                    <a:pt x="226467" y="0"/>
                    <a:pt x="145860" y="0"/>
                  </a:cubicBezTo>
                  <a:close/>
                  <a:moveTo>
                    <a:pt x="138183" y="38384"/>
                  </a:moveTo>
                  <a:cubicBezTo>
                    <a:pt x="148931" y="38384"/>
                    <a:pt x="157375" y="46829"/>
                    <a:pt x="157375" y="57576"/>
                  </a:cubicBezTo>
                  <a:cubicBezTo>
                    <a:pt x="157375" y="68324"/>
                    <a:pt x="148931" y="76768"/>
                    <a:pt x="138183" y="76768"/>
                  </a:cubicBezTo>
                  <a:cubicBezTo>
                    <a:pt x="127435" y="76768"/>
                    <a:pt x="118991" y="68324"/>
                    <a:pt x="118991" y="57576"/>
                  </a:cubicBezTo>
                  <a:cubicBezTo>
                    <a:pt x="118991" y="46829"/>
                    <a:pt x="127435" y="38384"/>
                    <a:pt x="138183" y="38384"/>
                  </a:cubicBezTo>
                  <a:close/>
                  <a:moveTo>
                    <a:pt x="184244" y="253336"/>
                  </a:moveTo>
                  <a:lnTo>
                    <a:pt x="107476" y="253336"/>
                  </a:lnTo>
                  <a:lnTo>
                    <a:pt x="107476" y="230305"/>
                  </a:lnTo>
                  <a:lnTo>
                    <a:pt x="134345" y="230305"/>
                  </a:lnTo>
                  <a:lnTo>
                    <a:pt x="134345" y="115153"/>
                  </a:lnTo>
                  <a:lnTo>
                    <a:pt x="111314" y="115153"/>
                  </a:lnTo>
                  <a:lnTo>
                    <a:pt x="111314" y="92122"/>
                  </a:lnTo>
                  <a:lnTo>
                    <a:pt x="157375" y="92122"/>
                  </a:lnTo>
                  <a:lnTo>
                    <a:pt x="157375" y="115153"/>
                  </a:lnTo>
                  <a:lnTo>
                    <a:pt x="157375" y="230305"/>
                  </a:lnTo>
                  <a:lnTo>
                    <a:pt x="184244" y="230305"/>
                  </a:lnTo>
                  <a:lnTo>
                    <a:pt x="184244" y="253336"/>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000" b="0">
                <a:solidFill>
                  <a:srgbClr val="211F26"/>
                </a:solidFill>
                <a:latin typeface="Calibri"/>
                <a:ea typeface="Calibri"/>
                <a:cs typeface="Calibri"/>
                <a:sym typeface="Calibri"/>
              </a:endParaRPr>
            </a:p>
          </p:txBody>
        </p:sp>
        <p:sp>
          <p:nvSpPr>
            <p:cNvPr id="862" name="Google Shape;862;p41"/>
            <p:cNvSpPr/>
            <p:nvPr/>
          </p:nvSpPr>
          <p:spPr>
            <a:xfrm>
              <a:off x="12556139" y="6175639"/>
              <a:ext cx="3194764" cy="682362"/>
            </a:xfrm>
            <a:prstGeom prst="rect">
              <a:avLst/>
            </a:prstGeom>
            <a:noFill/>
            <a:ln>
              <a:noFill/>
            </a:ln>
          </p:spPr>
          <p:txBody>
            <a:bodyPr spcFirstLastPara="1" wrap="square" lIns="0" tIns="0" rIns="0" bIns="0" anchor="t" anchorCtr="0">
              <a:noAutofit/>
            </a:bodyPr>
            <a:lstStyle/>
            <a:p>
              <a:pPr marL="0" marR="0" lvl="0" indent="0" algn="l" rtl="0">
                <a:lnSpc>
                  <a:spcPct val="90000"/>
                </a:lnSpc>
                <a:spcBef>
                  <a:spcPts val="0"/>
                </a:spcBef>
                <a:spcAft>
                  <a:spcPts val="0"/>
                </a:spcAft>
                <a:buClr>
                  <a:srgbClr val="211F26"/>
                </a:buClr>
                <a:buSzPts val="1200"/>
                <a:buFont typeface="Calibri"/>
                <a:buNone/>
              </a:pPr>
              <a:r>
                <a:rPr lang="nl-NL" sz="1200" b="1" i="0" u="none" strike="noStrike" cap="none">
                  <a:solidFill>
                    <a:srgbClr val="211F26"/>
                  </a:solidFill>
                  <a:latin typeface="Calibri"/>
                  <a:ea typeface="Calibri"/>
                  <a:cs typeface="Calibri"/>
                  <a:sym typeface="Calibri"/>
                </a:rPr>
                <a:t>MEER WETEN?</a:t>
              </a:r>
              <a:br>
                <a:rPr lang="nl-NL" sz="1200" b="0" i="0" u="none" strike="noStrike" cap="none">
                  <a:solidFill>
                    <a:srgbClr val="211F26"/>
                  </a:solidFill>
                  <a:latin typeface="Calibri"/>
                  <a:ea typeface="Calibri"/>
                  <a:cs typeface="Calibri"/>
                  <a:sym typeface="Calibri"/>
                </a:rPr>
              </a:br>
              <a:r>
                <a:rPr lang="nl-NL" sz="1200" b="0" i="0" u="none" strike="noStrike" cap="none">
                  <a:solidFill>
                    <a:srgbClr val="211F26"/>
                  </a:solidFill>
                  <a:latin typeface="Calibri"/>
                  <a:ea typeface="Calibri"/>
                  <a:cs typeface="Calibri"/>
                  <a:sym typeface="Calibri"/>
                </a:rPr>
                <a:t>Ga naar de instructie dia ‘</a:t>
              </a:r>
              <a:r>
                <a:rPr lang="nl-NL" sz="1200" b="1" i="0" u="none" strike="noStrike" cap="none">
                  <a:solidFill>
                    <a:srgbClr val="211F26"/>
                  </a:solidFill>
                  <a:latin typeface="Calibri"/>
                  <a:ea typeface="Calibri"/>
                  <a:cs typeface="Calibri"/>
                  <a:sym typeface="Calibri"/>
                </a:rPr>
                <a:t>YouTube links</a:t>
              </a:r>
              <a:r>
                <a:rPr lang="nl-NL" sz="1200" b="0" i="0" u="none" strike="noStrike" cap="none">
                  <a:solidFill>
                    <a:srgbClr val="211F26"/>
                  </a:solidFill>
                  <a:latin typeface="Calibri"/>
                  <a:ea typeface="Calibri"/>
                  <a:cs typeface="Calibri"/>
                  <a:sym typeface="Calibri"/>
                </a:rPr>
                <a:t>’, open deze in de ‘</a:t>
              </a:r>
              <a:r>
                <a:rPr lang="nl-NL" sz="1200" b="1" i="0" u="none" strike="noStrike" cap="none">
                  <a:solidFill>
                    <a:srgbClr val="211F26"/>
                  </a:solidFill>
                  <a:latin typeface="Calibri"/>
                  <a:ea typeface="Calibri"/>
                  <a:cs typeface="Calibri"/>
                  <a:sym typeface="Calibri"/>
                </a:rPr>
                <a:t>Diavoorstelling</a:t>
              </a:r>
              <a:r>
                <a:rPr lang="nl-NL" sz="1200" b="0" i="0" u="none" strike="noStrike" cap="none">
                  <a:solidFill>
                    <a:srgbClr val="211F26"/>
                  </a:solidFill>
                  <a:latin typeface="Calibri"/>
                  <a:ea typeface="Calibri"/>
                  <a:cs typeface="Calibri"/>
                  <a:sym typeface="Calibri"/>
                </a:rPr>
                <a:t>’ (shift F5) en klik op de gewenste video link.</a:t>
              </a:r>
              <a:endParaRPr/>
            </a:p>
          </p:txBody>
        </p:sp>
        <p:grpSp>
          <p:nvGrpSpPr>
            <p:cNvPr id="863" name="Google Shape;863;p41"/>
            <p:cNvGrpSpPr/>
            <p:nvPr/>
          </p:nvGrpSpPr>
          <p:grpSpPr>
            <a:xfrm>
              <a:off x="12556437" y="0"/>
              <a:ext cx="3194765" cy="3863595"/>
              <a:chOff x="12556437" y="0"/>
              <a:chExt cx="3194765" cy="3863595"/>
            </a:xfrm>
          </p:grpSpPr>
          <p:sp>
            <p:nvSpPr>
              <p:cNvPr id="864" name="Google Shape;864;p41"/>
              <p:cNvSpPr/>
              <p:nvPr/>
            </p:nvSpPr>
            <p:spPr>
              <a:xfrm>
                <a:off x="12556438" y="0"/>
                <a:ext cx="3194764" cy="252000"/>
              </a:xfrm>
              <a:prstGeom prst="rect">
                <a:avLst/>
              </a:prstGeom>
              <a:solidFill>
                <a:srgbClr val="211F26"/>
              </a:solidFill>
              <a:ln>
                <a:noFill/>
              </a:ln>
            </p:spPr>
            <p:txBody>
              <a:bodyPr spcFirstLastPara="1" wrap="square" lIns="108000" tIns="108000" rIns="108000" bIns="108000" anchor="ctr" anchorCtr="0">
                <a:noAutofit/>
              </a:bodyPr>
              <a:lstStyle/>
              <a:p>
                <a:pPr marL="0" marR="0" lvl="0" indent="0" algn="l" rtl="0">
                  <a:lnSpc>
                    <a:spcPct val="90000"/>
                  </a:lnSpc>
                  <a:spcBef>
                    <a:spcPts val="0"/>
                  </a:spcBef>
                  <a:spcAft>
                    <a:spcPts val="0"/>
                  </a:spcAft>
                  <a:buNone/>
                </a:pPr>
                <a:r>
                  <a:rPr lang="nl-NL" sz="1400" b="1" cap="none">
                    <a:solidFill>
                      <a:schemeClr val="lt1"/>
                    </a:solidFill>
                    <a:latin typeface="Calibri"/>
                    <a:ea typeface="Calibri"/>
                    <a:cs typeface="Calibri"/>
                    <a:sym typeface="Calibri"/>
                  </a:rPr>
                  <a:t>AFBEELDING INVOEGEN/VERANDEREN</a:t>
                </a:r>
                <a:endParaRPr/>
              </a:p>
            </p:txBody>
          </p:sp>
          <p:sp>
            <p:nvSpPr>
              <p:cNvPr id="865" name="Google Shape;865;p41"/>
              <p:cNvSpPr/>
              <p:nvPr/>
            </p:nvSpPr>
            <p:spPr>
              <a:xfrm>
                <a:off x="12556437" y="394204"/>
                <a:ext cx="260914" cy="259683"/>
              </a:xfrm>
              <a:prstGeom prst="ellipse">
                <a:avLst/>
              </a:prstGeom>
              <a:solidFill>
                <a:srgbClr val="211F2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200"/>
                  <a:buFont typeface="Calibri"/>
                  <a:buNone/>
                </a:pPr>
                <a:r>
                  <a:rPr lang="nl-NL" sz="1200" b="1" i="0" u="none" strike="noStrike" cap="none">
                    <a:solidFill>
                      <a:schemeClr val="lt1"/>
                    </a:solidFill>
                    <a:latin typeface="Calibri"/>
                    <a:ea typeface="Calibri"/>
                    <a:cs typeface="Calibri"/>
                    <a:sym typeface="Calibri"/>
                  </a:rPr>
                  <a:t>1</a:t>
                </a:r>
                <a:endParaRPr/>
              </a:p>
            </p:txBody>
          </p:sp>
          <p:sp>
            <p:nvSpPr>
              <p:cNvPr id="866" name="Google Shape;866;p41"/>
              <p:cNvSpPr/>
              <p:nvPr/>
            </p:nvSpPr>
            <p:spPr>
              <a:xfrm>
                <a:off x="12922118" y="393161"/>
                <a:ext cx="2829084" cy="578569"/>
              </a:xfrm>
              <a:prstGeom prst="rect">
                <a:avLst/>
              </a:prstGeom>
              <a:noFill/>
              <a:ln>
                <a:noFill/>
              </a:ln>
            </p:spPr>
            <p:txBody>
              <a:bodyPr spcFirstLastPara="1" wrap="square" lIns="0" tIns="0" rIns="0" bIns="0" anchor="t" anchorCtr="0">
                <a:noAutofit/>
              </a:bodyPr>
              <a:lstStyle/>
              <a:p>
                <a:pPr marL="0" marR="0" lvl="0" indent="0" algn="l" rtl="0">
                  <a:lnSpc>
                    <a:spcPct val="90000"/>
                  </a:lnSpc>
                  <a:spcBef>
                    <a:spcPts val="0"/>
                  </a:spcBef>
                  <a:spcAft>
                    <a:spcPts val="0"/>
                  </a:spcAft>
                  <a:buClr>
                    <a:schemeClr val="accent1"/>
                  </a:buClr>
                  <a:buSzPts val="1100"/>
                  <a:buFont typeface="Arial"/>
                  <a:buNone/>
                </a:pPr>
                <a:r>
                  <a:rPr lang="nl-NL" sz="1100" b="0" i="0" u="none" strike="noStrike" cap="none">
                    <a:solidFill>
                      <a:srgbClr val="211F26"/>
                    </a:solidFill>
                    <a:latin typeface="Calibri"/>
                    <a:ea typeface="Calibri"/>
                    <a:cs typeface="Calibri"/>
                    <a:sym typeface="Calibri"/>
                  </a:rPr>
                  <a:t>Wanneer nodig, verwijder de bestaande afbeelding d.m.v. de </a:t>
                </a:r>
                <a:r>
                  <a:rPr lang="nl-NL" sz="1100" b="1" i="0" u="none" strike="noStrike" cap="none">
                    <a:solidFill>
                      <a:srgbClr val="211F26"/>
                    </a:solidFill>
                    <a:latin typeface="Calibri"/>
                    <a:ea typeface="Calibri"/>
                    <a:cs typeface="Calibri"/>
                    <a:sym typeface="Calibri"/>
                  </a:rPr>
                  <a:t>‘Delete’-knop</a:t>
                </a:r>
                <a:r>
                  <a:rPr lang="nl-NL" sz="1100" b="0" i="0" u="none" strike="noStrike" cap="none">
                    <a:solidFill>
                      <a:srgbClr val="211F26"/>
                    </a:solidFill>
                    <a:latin typeface="Calibri"/>
                    <a:ea typeface="Calibri"/>
                    <a:cs typeface="Calibri"/>
                    <a:sym typeface="Calibri"/>
                  </a:rPr>
                  <a:t>. Klik op het pictogram om een nieuwe afbeelding in te voegen. </a:t>
                </a:r>
                <a:r>
                  <a:rPr lang="nl-NL" sz="1100" b="0" i="1" u="none" strike="noStrike" cap="none">
                    <a:solidFill>
                      <a:srgbClr val="211F26"/>
                    </a:solidFill>
                    <a:latin typeface="Calibri"/>
                    <a:ea typeface="Calibri"/>
                    <a:cs typeface="Calibri"/>
                    <a:sym typeface="Calibri"/>
                  </a:rPr>
                  <a:t>(zie onderstaand voorbeeld).</a:t>
                </a:r>
                <a:endParaRPr sz="1100" b="0" i="0" u="none" strike="noStrike" cap="none">
                  <a:solidFill>
                    <a:srgbClr val="211F26"/>
                  </a:solidFill>
                  <a:latin typeface="Calibri"/>
                  <a:ea typeface="Calibri"/>
                  <a:cs typeface="Calibri"/>
                  <a:sym typeface="Calibri"/>
                </a:endParaRPr>
              </a:p>
            </p:txBody>
          </p:sp>
          <p:sp>
            <p:nvSpPr>
              <p:cNvPr id="867" name="Google Shape;867;p41"/>
              <p:cNvSpPr/>
              <p:nvPr/>
            </p:nvSpPr>
            <p:spPr>
              <a:xfrm>
                <a:off x="12556437" y="1573600"/>
                <a:ext cx="260914" cy="259683"/>
              </a:xfrm>
              <a:prstGeom prst="ellipse">
                <a:avLst/>
              </a:prstGeom>
              <a:solidFill>
                <a:srgbClr val="211F2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200"/>
                  <a:buFont typeface="Calibri"/>
                  <a:buNone/>
                </a:pPr>
                <a:r>
                  <a:rPr lang="nl-NL" sz="1200" b="1" i="0" u="none" strike="noStrike" cap="none">
                    <a:solidFill>
                      <a:schemeClr val="lt1"/>
                    </a:solidFill>
                    <a:latin typeface="Calibri"/>
                    <a:ea typeface="Calibri"/>
                    <a:cs typeface="Calibri"/>
                    <a:sym typeface="Calibri"/>
                  </a:rPr>
                  <a:t>2</a:t>
                </a:r>
                <a:endParaRPr/>
              </a:p>
            </p:txBody>
          </p:sp>
          <p:sp>
            <p:nvSpPr>
              <p:cNvPr id="868" name="Google Shape;868;p41"/>
              <p:cNvSpPr/>
              <p:nvPr/>
            </p:nvSpPr>
            <p:spPr>
              <a:xfrm>
                <a:off x="12922118" y="1573600"/>
                <a:ext cx="2829084" cy="288730"/>
              </a:xfrm>
              <a:prstGeom prst="rect">
                <a:avLst/>
              </a:prstGeom>
              <a:noFill/>
              <a:ln>
                <a:noFill/>
              </a:ln>
            </p:spPr>
            <p:txBody>
              <a:bodyPr spcFirstLastPara="1" wrap="square" lIns="0" tIns="0" rIns="0" bIns="0" anchor="t" anchorCtr="0">
                <a:noAutofit/>
              </a:bodyPr>
              <a:lstStyle/>
              <a:p>
                <a:pPr marL="0" marR="0" lvl="0" indent="0" algn="l" rtl="0">
                  <a:lnSpc>
                    <a:spcPct val="90000"/>
                  </a:lnSpc>
                  <a:spcBef>
                    <a:spcPts val="0"/>
                  </a:spcBef>
                  <a:spcAft>
                    <a:spcPts val="0"/>
                  </a:spcAft>
                  <a:buClr>
                    <a:schemeClr val="accent1"/>
                  </a:buClr>
                  <a:buSzPts val="1100"/>
                  <a:buFont typeface="Arial"/>
                  <a:buNone/>
                </a:pPr>
                <a:r>
                  <a:rPr lang="nl-NL" sz="1100" b="0" i="0" u="none" strike="noStrike" cap="none">
                    <a:solidFill>
                      <a:srgbClr val="211F26"/>
                    </a:solidFill>
                    <a:latin typeface="Calibri"/>
                    <a:ea typeface="Calibri"/>
                    <a:cs typeface="Calibri"/>
                    <a:sym typeface="Calibri"/>
                  </a:rPr>
                  <a:t>Selecteer de gewenste afbeelding</a:t>
                </a:r>
                <a:br>
                  <a:rPr lang="nl-NL" sz="1100" b="0" i="0" u="none" strike="noStrike" cap="none">
                    <a:solidFill>
                      <a:srgbClr val="211F26"/>
                    </a:solidFill>
                    <a:latin typeface="Calibri"/>
                    <a:ea typeface="Calibri"/>
                    <a:cs typeface="Calibri"/>
                    <a:sym typeface="Calibri"/>
                  </a:rPr>
                </a:br>
                <a:r>
                  <a:rPr lang="nl-NL" sz="1100" b="0" i="0" u="none" strike="noStrike" cap="none">
                    <a:solidFill>
                      <a:srgbClr val="211F26"/>
                    </a:solidFill>
                    <a:latin typeface="Calibri"/>
                    <a:ea typeface="Calibri"/>
                    <a:cs typeface="Calibri"/>
                    <a:sym typeface="Calibri"/>
                  </a:rPr>
                  <a:t>en klik op </a:t>
                </a:r>
                <a:r>
                  <a:rPr lang="nl-NL" sz="1100" b="1" i="0" u="none" strike="noStrike" cap="none">
                    <a:solidFill>
                      <a:srgbClr val="211F26"/>
                    </a:solidFill>
                    <a:latin typeface="Calibri"/>
                    <a:ea typeface="Calibri"/>
                    <a:cs typeface="Calibri"/>
                    <a:sym typeface="Calibri"/>
                  </a:rPr>
                  <a:t>‘Invoegen’</a:t>
                </a:r>
                <a:r>
                  <a:rPr lang="nl-NL" sz="1100" b="0" i="0" u="none" strike="noStrike" cap="none">
                    <a:solidFill>
                      <a:srgbClr val="211F26"/>
                    </a:solidFill>
                    <a:latin typeface="Calibri"/>
                    <a:ea typeface="Calibri"/>
                    <a:cs typeface="Calibri"/>
                    <a:sym typeface="Calibri"/>
                  </a:rPr>
                  <a:t>.</a:t>
                </a:r>
                <a:endParaRPr sz="1100" b="1" i="0" u="none" strike="noStrike" cap="none">
                  <a:solidFill>
                    <a:srgbClr val="211F26"/>
                  </a:solidFill>
                  <a:latin typeface="Calibri"/>
                  <a:ea typeface="Calibri"/>
                  <a:cs typeface="Calibri"/>
                  <a:sym typeface="Calibri"/>
                </a:endParaRPr>
              </a:p>
            </p:txBody>
          </p:sp>
          <p:grpSp>
            <p:nvGrpSpPr>
              <p:cNvPr id="869" name="Google Shape;869;p41"/>
              <p:cNvGrpSpPr/>
              <p:nvPr/>
            </p:nvGrpSpPr>
            <p:grpSpPr>
              <a:xfrm>
                <a:off x="12922118" y="2014408"/>
                <a:ext cx="825500" cy="209550"/>
                <a:chOff x="13504624" y="2482850"/>
                <a:chExt cx="825500" cy="209550"/>
              </a:xfrm>
            </p:grpSpPr>
            <p:sp>
              <p:nvSpPr>
                <p:cNvPr id="870" name="Google Shape;870;p41"/>
                <p:cNvSpPr/>
                <p:nvPr/>
              </p:nvSpPr>
              <p:spPr>
                <a:xfrm>
                  <a:off x="13504624" y="2482850"/>
                  <a:ext cx="825500" cy="209550"/>
                </a:xfrm>
                <a:prstGeom prst="rect">
                  <a:avLst/>
                </a:prstGeom>
                <a:solidFill>
                  <a:srgbClr val="E5F1FB"/>
                </a:solidFill>
                <a:ln w="12700" cap="flat" cmpd="sng">
                  <a:solidFill>
                    <a:srgbClr val="0B7ED9"/>
                  </a:solidFill>
                  <a:prstDash val="solid"/>
                  <a:miter lim="800000"/>
                  <a:headEnd type="none" w="sm" len="sm"/>
                  <a:tailEnd type="none" w="sm" len="sm"/>
                </a:ln>
              </p:spPr>
              <p:txBody>
                <a:bodyPr spcFirstLastPara="1" wrap="square" lIns="108000" tIns="0" rIns="0" bIns="0" anchor="ctr" anchorCtr="0">
                  <a:noAutofit/>
                </a:bodyPr>
                <a:lstStyle/>
                <a:p>
                  <a:pPr marL="0" marR="0" lvl="0" indent="0" algn="l" rtl="0">
                    <a:lnSpc>
                      <a:spcPct val="90000"/>
                    </a:lnSpc>
                    <a:spcBef>
                      <a:spcPts val="0"/>
                    </a:spcBef>
                    <a:spcAft>
                      <a:spcPts val="0"/>
                    </a:spcAft>
                    <a:buNone/>
                  </a:pPr>
                  <a:r>
                    <a:rPr lang="nl-NL" sz="800" b="0">
                      <a:solidFill>
                        <a:srgbClr val="211F26"/>
                      </a:solidFill>
                      <a:latin typeface="Calibri"/>
                      <a:ea typeface="Calibri"/>
                      <a:cs typeface="Calibri"/>
                      <a:sym typeface="Calibri"/>
                    </a:rPr>
                    <a:t>Invoegen</a:t>
                  </a:r>
                  <a:endParaRPr/>
                </a:p>
              </p:txBody>
            </p:sp>
            <p:cxnSp>
              <p:nvCxnSpPr>
                <p:cNvPr id="871" name="Google Shape;871;p41"/>
                <p:cNvCxnSpPr/>
                <p:nvPr/>
              </p:nvCxnSpPr>
              <p:spPr>
                <a:xfrm>
                  <a:off x="14155269" y="2515250"/>
                  <a:ext cx="0" cy="142717"/>
                </a:xfrm>
                <a:prstGeom prst="straightConnector1">
                  <a:avLst/>
                </a:prstGeom>
                <a:noFill/>
                <a:ln w="9525" cap="flat" cmpd="sng">
                  <a:solidFill>
                    <a:srgbClr val="44546A"/>
                  </a:solidFill>
                  <a:prstDash val="solid"/>
                  <a:round/>
                  <a:headEnd type="none" w="sm" len="sm"/>
                  <a:tailEnd type="none" w="sm" len="sm"/>
                </a:ln>
              </p:spPr>
            </p:cxnSp>
            <p:sp>
              <p:nvSpPr>
                <p:cNvPr id="872" name="Google Shape;872;p41"/>
                <p:cNvSpPr/>
                <p:nvPr/>
              </p:nvSpPr>
              <p:spPr>
                <a:xfrm rot="10800000">
                  <a:off x="14196089" y="2566904"/>
                  <a:ext cx="86866" cy="51147"/>
                </a:xfrm>
                <a:prstGeom prst="triangle">
                  <a:avLst>
                    <a:gd name="adj" fmla="val 50000"/>
                  </a:avLst>
                </a:prstGeom>
                <a:solidFill>
                  <a:srgbClr val="000000"/>
                </a:solidFill>
                <a:ln>
                  <a:noFill/>
                </a:ln>
              </p:spPr>
              <p:txBody>
                <a:bodyPr spcFirstLastPara="1" wrap="square" lIns="0" tIns="0" rIns="0" bIns="0" anchor="ctr" anchorCtr="0">
                  <a:noAutofit/>
                </a:bodyPr>
                <a:lstStyle/>
                <a:p>
                  <a:pPr marL="0" marR="0" lvl="0" indent="0" algn="l" rtl="0">
                    <a:spcBef>
                      <a:spcPts val="0"/>
                    </a:spcBef>
                    <a:spcAft>
                      <a:spcPts val="0"/>
                    </a:spcAft>
                    <a:buNone/>
                  </a:pPr>
                  <a:endParaRPr sz="1000" b="1">
                    <a:solidFill>
                      <a:srgbClr val="211F26"/>
                    </a:solidFill>
                    <a:latin typeface="Calibri"/>
                    <a:ea typeface="Calibri"/>
                    <a:cs typeface="Calibri"/>
                    <a:sym typeface="Calibri"/>
                  </a:endParaRPr>
                </a:p>
              </p:txBody>
            </p:sp>
          </p:grpSp>
          <p:grpSp>
            <p:nvGrpSpPr>
              <p:cNvPr id="873" name="Google Shape;873;p41"/>
              <p:cNvGrpSpPr/>
              <p:nvPr/>
            </p:nvGrpSpPr>
            <p:grpSpPr>
              <a:xfrm>
                <a:off x="12922118" y="1108029"/>
                <a:ext cx="294789" cy="346676"/>
                <a:chOff x="14466489" y="1001522"/>
                <a:chExt cx="290627" cy="341782"/>
              </a:xfrm>
            </p:grpSpPr>
            <p:sp>
              <p:nvSpPr>
                <p:cNvPr id="874" name="Google Shape;874;p41"/>
                <p:cNvSpPr/>
                <p:nvPr/>
              </p:nvSpPr>
              <p:spPr>
                <a:xfrm>
                  <a:off x="14466489" y="1001522"/>
                  <a:ext cx="257935" cy="254168"/>
                </a:xfrm>
                <a:prstGeom prst="rect">
                  <a:avLst/>
                </a:prstGeom>
                <a:solidFill>
                  <a:schemeClr val="lt1"/>
                </a:solidFill>
                <a:ln w="12700" cap="flat" cmpd="sng">
                  <a:solidFill>
                    <a:srgbClr val="C0C0C0"/>
                  </a:solidFill>
                  <a:prstDash val="solid"/>
                  <a:miter lim="800000"/>
                  <a:headEnd type="none" w="sm" len="sm"/>
                  <a:tailEnd type="none" w="sm" len="sm"/>
                </a:ln>
              </p:spPr>
              <p:txBody>
                <a:bodyPr spcFirstLastPara="1" wrap="square" lIns="108000" tIns="0" rIns="0" bIns="0" anchor="ctr" anchorCtr="0">
                  <a:noAutofit/>
                </a:bodyPr>
                <a:lstStyle/>
                <a:p>
                  <a:pPr marL="0" marR="0" lvl="0" indent="0" algn="l" rtl="0">
                    <a:lnSpc>
                      <a:spcPct val="90000"/>
                    </a:lnSpc>
                    <a:spcBef>
                      <a:spcPts val="0"/>
                    </a:spcBef>
                    <a:spcAft>
                      <a:spcPts val="0"/>
                    </a:spcAft>
                    <a:buNone/>
                  </a:pPr>
                  <a:endParaRPr sz="800" b="0">
                    <a:solidFill>
                      <a:srgbClr val="211F26"/>
                    </a:solidFill>
                    <a:latin typeface="Calibri"/>
                    <a:ea typeface="Calibri"/>
                    <a:cs typeface="Calibri"/>
                    <a:sym typeface="Calibri"/>
                  </a:endParaRPr>
                </a:p>
              </p:txBody>
            </p:sp>
            <p:sp>
              <p:nvSpPr>
                <p:cNvPr id="875" name="Google Shape;875;p41"/>
                <p:cNvSpPr/>
                <p:nvPr/>
              </p:nvSpPr>
              <p:spPr>
                <a:xfrm>
                  <a:off x="14623626" y="1033630"/>
                  <a:ext cx="71169" cy="71169"/>
                </a:xfrm>
                <a:prstGeom prst="ellipse">
                  <a:avLst/>
                </a:prstGeom>
                <a:solidFill>
                  <a:srgbClr val="F1D8A5"/>
                </a:solidFill>
                <a:ln>
                  <a:noFill/>
                </a:ln>
              </p:spPr>
              <p:txBody>
                <a:bodyPr spcFirstLastPara="1" wrap="square" lIns="0" tIns="0" rIns="0" bIns="0" anchor="ctr" anchorCtr="0">
                  <a:noAutofit/>
                </a:bodyPr>
                <a:lstStyle/>
                <a:p>
                  <a:pPr marL="0" marR="0" lvl="0" indent="0" algn="l" rtl="0">
                    <a:spcBef>
                      <a:spcPts val="0"/>
                    </a:spcBef>
                    <a:spcAft>
                      <a:spcPts val="0"/>
                    </a:spcAft>
                    <a:buNone/>
                  </a:pPr>
                  <a:endParaRPr sz="1000" b="1">
                    <a:solidFill>
                      <a:srgbClr val="211F26"/>
                    </a:solidFill>
                    <a:latin typeface="Calibri"/>
                    <a:ea typeface="Calibri"/>
                    <a:cs typeface="Calibri"/>
                    <a:sym typeface="Calibri"/>
                  </a:endParaRPr>
                </a:p>
              </p:txBody>
            </p:sp>
            <p:sp>
              <p:nvSpPr>
                <p:cNvPr id="876" name="Google Shape;876;p41"/>
                <p:cNvSpPr/>
                <p:nvPr/>
              </p:nvSpPr>
              <p:spPr>
                <a:xfrm rot="2700000">
                  <a:off x="14498877" y="1157846"/>
                  <a:ext cx="168558" cy="147459"/>
                </a:xfrm>
                <a:custGeom>
                  <a:avLst/>
                  <a:gdLst/>
                  <a:ahLst/>
                  <a:cxnLst/>
                  <a:rect l="l" t="t" r="r" b="b"/>
                  <a:pathLst>
                    <a:path w="168558" h="147459" extrusionOk="0">
                      <a:moveTo>
                        <a:pt x="12837" y="12836"/>
                      </a:moveTo>
                      <a:cubicBezTo>
                        <a:pt x="20768" y="4905"/>
                        <a:pt x="31724" y="0"/>
                        <a:pt x="43826" y="0"/>
                      </a:cubicBezTo>
                      <a:lnTo>
                        <a:pt x="168558" y="0"/>
                      </a:lnTo>
                      <a:lnTo>
                        <a:pt x="21099" y="147459"/>
                      </a:lnTo>
                      <a:lnTo>
                        <a:pt x="0" y="126361"/>
                      </a:lnTo>
                      <a:lnTo>
                        <a:pt x="0" y="43826"/>
                      </a:lnTo>
                      <a:cubicBezTo>
                        <a:pt x="1" y="31723"/>
                        <a:pt x="4906" y="20767"/>
                        <a:pt x="12837" y="12836"/>
                      </a:cubicBezTo>
                      <a:close/>
                    </a:path>
                  </a:pathLst>
                </a:custGeom>
                <a:solidFill>
                  <a:srgbClr val="C9D8E9"/>
                </a:solidFill>
                <a:ln>
                  <a:noFill/>
                </a:ln>
              </p:spPr>
              <p:txBody>
                <a:bodyPr spcFirstLastPara="1" wrap="square" lIns="0" tIns="0" rIns="0" bIns="0" anchor="ctr" anchorCtr="0">
                  <a:noAutofit/>
                </a:bodyPr>
                <a:lstStyle/>
                <a:p>
                  <a:pPr marL="0" marR="0" lvl="0" indent="0" algn="l" rtl="0">
                    <a:spcBef>
                      <a:spcPts val="0"/>
                    </a:spcBef>
                    <a:spcAft>
                      <a:spcPts val="0"/>
                    </a:spcAft>
                    <a:buNone/>
                  </a:pPr>
                  <a:endParaRPr sz="1000" b="1">
                    <a:solidFill>
                      <a:srgbClr val="211F26"/>
                    </a:solidFill>
                    <a:latin typeface="Calibri"/>
                    <a:ea typeface="Calibri"/>
                    <a:cs typeface="Calibri"/>
                    <a:sym typeface="Calibri"/>
                  </a:endParaRPr>
                </a:p>
              </p:txBody>
            </p:sp>
            <p:sp>
              <p:nvSpPr>
                <p:cNvPr id="877" name="Google Shape;877;p41"/>
                <p:cNvSpPr/>
                <p:nvPr/>
              </p:nvSpPr>
              <p:spPr>
                <a:xfrm>
                  <a:off x="14601150" y="1145314"/>
                  <a:ext cx="155966" cy="116816"/>
                </a:xfrm>
                <a:prstGeom prst="roundRect">
                  <a:avLst>
                    <a:gd name="adj" fmla="val 16667"/>
                  </a:avLst>
                </a:prstGeom>
                <a:solidFill>
                  <a:schemeClr val="lt1"/>
                </a:solidFill>
                <a:ln w="19050" cap="flat" cmpd="sng">
                  <a:solidFill>
                    <a:srgbClr val="8AADD0"/>
                  </a:solidFill>
                  <a:prstDash val="solid"/>
                  <a:miter lim="800000"/>
                  <a:headEnd type="none" w="sm" len="sm"/>
                  <a:tailEnd type="none" w="sm" len="sm"/>
                </a:ln>
              </p:spPr>
              <p:txBody>
                <a:bodyPr spcFirstLastPara="1" wrap="square" lIns="108000" tIns="0" rIns="0" bIns="0" anchor="ctr" anchorCtr="0">
                  <a:noAutofit/>
                </a:bodyPr>
                <a:lstStyle/>
                <a:p>
                  <a:pPr marL="0" marR="0" lvl="0" indent="0" algn="l" rtl="0">
                    <a:lnSpc>
                      <a:spcPct val="90000"/>
                    </a:lnSpc>
                    <a:spcBef>
                      <a:spcPts val="0"/>
                    </a:spcBef>
                    <a:spcAft>
                      <a:spcPts val="0"/>
                    </a:spcAft>
                    <a:buNone/>
                  </a:pPr>
                  <a:endParaRPr sz="800" b="0">
                    <a:solidFill>
                      <a:srgbClr val="211F26"/>
                    </a:solidFill>
                    <a:latin typeface="Calibri"/>
                    <a:ea typeface="Calibri"/>
                    <a:cs typeface="Calibri"/>
                    <a:sym typeface="Calibri"/>
                  </a:endParaRPr>
                </a:p>
              </p:txBody>
            </p:sp>
            <p:cxnSp>
              <p:nvCxnSpPr>
                <p:cNvPr id="878" name="Google Shape;878;p41"/>
                <p:cNvCxnSpPr/>
                <p:nvPr/>
              </p:nvCxnSpPr>
              <p:spPr>
                <a:xfrm>
                  <a:off x="14637490" y="1308665"/>
                  <a:ext cx="83286" cy="0"/>
                </a:xfrm>
                <a:prstGeom prst="straightConnector1">
                  <a:avLst/>
                </a:prstGeom>
                <a:solidFill>
                  <a:schemeClr val="lt1"/>
                </a:solidFill>
                <a:ln w="19050" cap="flat" cmpd="sng">
                  <a:solidFill>
                    <a:srgbClr val="8AADD0"/>
                  </a:solidFill>
                  <a:prstDash val="solid"/>
                  <a:miter lim="800000"/>
                  <a:headEnd type="none" w="sm" len="sm"/>
                  <a:tailEnd type="none" w="sm" len="sm"/>
                </a:ln>
              </p:spPr>
            </p:cxnSp>
            <p:cxnSp>
              <p:nvCxnSpPr>
                <p:cNvPr id="879" name="Google Shape;879;p41"/>
                <p:cNvCxnSpPr>
                  <a:stCxn id="877" idx="2"/>
                </p:cNvCxnSpPr>
                <p:nvPr/>
              </p:nvCxnSpPr>
              <p:spPr>
                <a:xfrm flipH="1">
                  <a:off x="14678833" y="1262130"/>
                  <a:ext cx="300" cy="43500"/>
                </a:xfrm>
                <a:prstGeom prst="straightConnector1">
                  <a:avLst/>
                </a:prstGeom>
                <a:solidFill>
                  <a:schemeClr val="lt1"/>
                </a:solidFill>
                <a:ln w="19050" cap="flat" cmpd="sng">
                  <a:solidFill>
                    <a:srgbClr val="8AADD0"/>
                  </a:solidFill>
                  <a:prstDash val="solid"/>
                  <a:miter lim="800000"/>
                  <a:headEnd type="none" w="sm" len="sm"/>
                  <a:tailEnd type="none" w="sm" len="sm"/>
                </a:ln>
              </p:spPr>
            </p:cxnSp>
          </p:grpSp>
          <p:sp>
            <p:nvSpPr>
              <p:cNvPr id="880" name="Google Shape;880;p41"/>
              <p:cNvSpPr/>
              <p:nvPr/>
            </p:nvSpPr>
            <p:spPr>
              <a:xfrm>
                <a:off x="12556437" y="2376853"/>
                <a:ext cx="260914" cy="259683"/>
              </a:xfrm>
              <a:prstGeom prst="ellipse">
                <a:avLst/>
              </a:prstGeom>
              <a:solidFill>
                <a:srgbClr val="211F2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200"/>
                  <a:buFont typeface="Calibri"/>
                  <a:buNone/>
                </a:pPr>
                <a:r>
                  <a:rPr lang="nl-NL" sz="1200" b="1" i="0" u="none" strike="noStrike" cap="none">
                    <a:solidFill>
                      <a:schemeClr val="lt1"/>
                    </a:solidFill>
                    <a:latin typeface="Calibri"/>
                    <a:ea typeface="Calibri"/>
                    <a:cs typeface="Calibri"/>
                    <a:sym typeface="Calibri"/>
                  </a:rPr>
                  <a:t>3</a:t>
                </a:r>
                <a:endParaRPr/>
              </a:p>
            </p:txBody>
          </p:sp>
          <p:sp>
            <p:nvSpPr>
              <p:cNvPr id="881" name="Google Shape;881;p41"/>
              <p:cNvSpPr/>
              <p:nvPr/>
            </p:nvSpPr>
            <p:spPr>
              <a:xfrm>
                <a:off x="12922118" y="2376853"/>
                <a:ext cx="2829083" cy="730807"/>
              </a:xfrm>
              <a:prstGeom prst="rect">
                <a:avLst/>
              </a:prstGeom>
              <a:noFill/>
              <a:ln>
                <a:noFill/>
              </a:ln>
            </p:spPr>
            <p:txBody>
              <a:bodyPr spcFirstLastPara="1" wrap="square" lIns="0" tIns="0" rIns="0" bIns="0" anchor="t" anchorCtr="0">
                <a:noAutofit/>
              </a:bodyPr>
              <a:lstStyle/>
              <a:p>
                <a:pPr marL="0" marR="0" lvl="0" indent="0" algn="l" rtl="0">
                  <a:lnSpc>
                    <a:spcPct val="90000"/>
                  </a:lnSpc>
                  <a:spcBef>
                    <a:spcPts val="0"/>
                  </a:spcBef>
                  <a:spcAft>
                    <a:spcPts val="0"/>
                  </a:spcAft>
                  <a:buClr>
                    <a:schemeClr val="accent1"/>
                  </a:buClr>
                  <a:buSzPts val="1100"/>
                  <a:buFont typeface="Arial"/>
                  <a:buNone/>
                </a:pPr>
                <a:r>
                  <a:rPr lang="nl-NL" sz="1100" b="0" i="0" u="none" strike="noStrike" cap="none">
                    <a:solidFill>
                      <a:srgbClr val="211F26"/>
                    </a:solidFill>
                    <a:latin typeface="Calibri"/>
                    <a:ea typeface="Calibri"/>
                    <a:cs typeface="Calibri"/>
                    <a:sym typeface="Calibri"/>
                  </a:rPr>
                  <a:t>Om de afbeelding te schalen of bij te snijden, ga naar de tab </a:t>
                </a:r>
                <a:r>
                  <a:rPr lang="nl-NL" sz="1100" b="1" i="0" u="none" strike="noStrike" cap="none">
                    <a:solidFill>
                      <a:srgbClr val="211F26"/>
                    </a:solidFill>
                    <a:latin typeface="Calibri"/>
                    <a:ea typeface="Calibri"/>
                    <a:cs typeface="Calibri"/>
                    <a:sym typeface="Calibri"/>
                  </a:rPr>
                  <a:t>‘Hulpmiddelen voor afbeeldingen - Opmaak’</a:t>
                </a:r>
                <a:r>
                  <a:rPr lang="nl-NL" sz="1100" b="0" i="0" u="none" strike="noStrike" cap="none">
                    <a:solidFill>
                      <a:srgbClr val="211F26"/>
                    </a:solidFill>
                    <a:latin typeface="Calibri"/>
                    <a:ea typeface="Calibri"/>
                    <a:cs typeface="Calibri"/>
                    <a:sym typeface="Calibri"/>
                  </a:rPr>
                  <a:t> en klik op de knop </a:t>
                </a:r>
                <a:r>
                  <a:rPr lang="nl-NL" sz="1100" b="1" i="0" u="none" strike="noStrike" cap="none">
                    <a:solidFill>
                      <a:srgbClr val="211F26"/>
                    </a:solidFill>
                    <a:latin typeface="Calibri"/>
                    <a:ea typeface="Calibri"/>
                    <a:cs typeface="Calibri"/>
                    <a:sym typeface="Calibri"/>
                  </a:rPr>
                  <a:t>‘Bijsnijden’</a:t>
                </a:r>
                <a:r>
                  <a:rPr lang="nl-NL" sz="1100" b="0" i="0" u="none" strike="noStrike" cap="none">
                    <a:solidFill>
                      <a:srgbClr val="211F26"/>
                    </a:solidFill>
                    <a:latin typeface="Calibri"/>
                    <a:ea typeface="Calibri"/>
                    <a:cs typeface="Calibri"/>
                    <a:sym typeface="Calibri"/>
                  </a:rPr>
                  <a:t>. Schaal met de bolletjes de afbeelding en met de hoekjes het afbeeldingskader.</a:t>
                </a:r>
                <a:endParaRPr sz="1100" b="1" i="0" u="none" strike="noStrike" cap="none">
                  <a:solidFill>
                    <a:srgbClr val="211F26"/>
                  </a:solidFill>
                  <a:latin typeface="Calibri"/>
                  <a:ea typeface="Calibri"/>
                  <a:cs typeface="Calibri"/>
                  <a:sym typeface="Calibri"/>
                </a:endParaRPr>
              </a:p>
            </p:txBody>
          </p:sp>
          <p:grpSp>
            <p:nvGrpSpPr>
              <p:cNvPr id="882" name="Google Shape;882;p41"/>
              <p:cNvGrpSpPr/>
              <p:nvPr/>
            </p:nvGrpSpPr>
            <p:grpSpPr>
              <a:xfrm>
                <a:off x="12776234" y="3250677"/>
                <a:ext cx="684511" cy="612918"/>
                <a:chOff x="12579993" y="3403241"/>
                <a:chExt cx="828259" cy="741632"/>
              </a:xfrm>
            </p:grpSpPr>
            <p:grpSp>
              <p:nvGrpSpPr>
                <p:cNvPr id="883" name="Google Shape;883;p41"/>
                <p:cNvGrpSpPr/>
                <p:nvPr/>
              </p:nvGrpSpPr>
              <p:grpSpPr>
                <a:xfrm>
                  <a:off x="12771568" y="3403241"/>
                  <a:ext cx="467138" cy="448489"/>
                  <a:chOff x="12782195" y="3403241"/>
                  <a:chExt cx="467138" cy="448489"/>
                </a:xfrm>
              </p:grpSpPr>
              <p:grpSp>
                <p:nvGrpSpPr>
                  <p:cNvPr id="884" name="Google Shape;884;p41"/>
                  <p:cNvGrpSpPr/>
                  <p:nvPr/>
                </p:nvGrpSpPr>
                <p:grpSpPr>
                  <a:xfrm>
                    <a:off x="12782195" y="3403241"/>
                    <a:ext cx="412967" cy="393907"/>
                    <a:chOff x="13554906" y="3320109"/>
                    <a:chExt cx="443906" cy="423419"/>
                  </a:xfrm>
                </p:grpSpPr>
                <p:grpSp>
                  <p:nvGrpSpPr>
                    <p:cNvPr id="885" name="Google Shape;885;p41"/>
                    <p:cNvGrpSpPr/>
                    <p:nvPr/>
                  </p:nvGrpSpPr>
                  <p:grpSpPr>
                    <a:xfrm>
                      <a:off x="13554906" y="3320109"/>
                      <a:ext cx="443906" cy="423419"/>
                      <a:chOff x="12909684" y="1276143"/>
                      <a:chExt cx="443906" cy="423419"/>
                    </a:xfrm>
                  </p:grpSpPr>
                  <p:sp>
                    <p:nvSpPr>
                      <p:cNvPr id="886" name="Google Shape;886;p41"/>
                      <p:cNvSpPr/>
                      <p:nvPr/>
                    </p:nvSpPr>
                    <p:spPr>
                      <a:xfrm>
                        <a:off x="12918700" y="1285262"/>
                        <a:ext cx="434890" cy="414300"/>
                      </a:xfrm>
                      <a:prstGeom prst="rect">
                        <a:avLst/>
                      </a:prstGeom>
                      <a:noFill/>
                      <a:ln w="12700" cap="flat" cmpd="sng">
                        <a:solidFill>
                          <a:srgbClr val="818181"/>
                        </a:solidFill>
                        <a:prstDash val="dash"/>
                        <a:miter lim="800000"/>
                        <a:headEnd type="none" w="sm" len="sm"/>
                        <a:tailEnd type="none" w="sm" len="sm"/>
                      </a:ln>
                    </p:spPr>
                    <p:txBody>
                      <a:bodyPr spcFirstLastPara="1" wrap="square" lIns="108000" tIns="0" rIns="0" bIns="0" anchor="ctr" anchorCtr="0">
                        <a:noAutofit/>
                      </a:bodyPr>
                      <a:lstStyle/>
                      <a:p>
                        <a:pPr marL="0" marR="0" lvl="0" indent="0" algn="l" rtl="0">
                          <a:lnSpc>
                            <a:spcPct val="90000"/>
                          </a:lnSpc>
                          <a:spcBef>
                            <a:spcPts val="0"/>
                          </a:spcBef>
                          <a:spcAft>
                            <a:spcPts val="0"/>
                          </a:spcAft>
                          <a:buNone/>
                        </a:pPr>
                        <a:endParaRPr sz="800" b="0">
                          <a:solidFill>
                            <a:srgbClr val="211F26"/>
                          </a:solidFill>
                          <a:latin typeface="Calibri"/>
                          <a:ea typeface="Calibri"/>
                          <a:cs typeface="Calibri"/>
                          <a:sym typeface="Calibri"/>
                        </a:endParaRPr>
                      </a:p>
                    </p:txBody>
                  </p:sp>
                  <p:sp>
                    <p:nvSpPr>
                      <p:cNvPr id="887" name="Google Shape;887;p41"/>
                      <p:cNvSpPr/>
                      <p:nvPr/>
                    </p:nvSpPr>
                    <p:spPr>
                      <a:xfrm>
                        <a:off x="12909684" y="1276143"/>
                        <a:ext cx="261629" cy="257807"/>
                      </a:xfrm>
                      <a:prstGeom prst="rect">
                        <a:avLst/>
                      </a:prstGeom>
                      <a:solidFill>
                        <a:schemeClr val="lt1"/>
                      </a:solidFill>
                      <a:ln w="12700" cap="flat" cmpd="sng">
                        <a:solidFill>
                          <a:srgbClr val="818181"/>
                        </a:solidFill>
                        <a:prstDash val="solid"/>
                        <a:miter lim="800000"/>
                        <a:headEnd type="none" w="sm" len="sm"/>
                        <a:tailEnd type="none" w="sm" len="sm"/>
                      </a:ln>
                    </p:spPr>
                    <p:txBody>
                      <a:bodyPr spcFirstLastPara="1" wrap="square" lIns="108000" tIns="0" rIns="0" bIns="0" anchor="ctr" anchorCtr="0">
                        <a:noAutofit/>
                      </a:bodyPr>
                      <a:lstStyle/>
                      <a:p>
                        <a:pPr marL="0" marR="0" lvl="0" indent="0" algn="l" rtl="0">
                          <a:lnSpc>
                            <a:spcPct val="90000"/>
                          </a:lnSpc>
                          <a:spcBef>
                            <a:spcPts val="0"/>
                          </a:spcBef>
                          <a:spcAft>
                            <a:spcPts val="0"/>
                          </a:spcAft>
                          <a:buNone/>
                        </a:pPr>
                        <a:endParaRPr sz="800" b="0">
                          <a:solidFill>
                            <a:srgbClr val="211F26"/>
                          </a:solidFill>
                          <a:latin typeface="Calibri"/>
                          <a:ea typeface="Calibri"/>
                          <a:cs typeface="Calibri"/>
                          <a:sym typeface="Calibri"/>
                        </a:endParaRPr>
                      </a:p>
                    </p:txBody>
                  </p:sp>
                  <p:sp>
                    <p:nvSpPr>
                      <p:cNvPr id="888" name="Google Shape;888;p41"/>
                      <p:cNvSpPr/>
                      <p:nvPr/>
                    </p:nvSpPr>
                    <p:spPr>
                      <a:xfrm>
                        <a:off x="13069071" y="1308711"/>
                        <a:ext cx="72188" cy="72188"/>
                      </a:xfrm>
                      <a:prstGeom prst="ellipse">
                        <a:avLst/>
                      </a:prstGeom>
                      <a:solidFill>
                        <a:srgbClr val="ECC679"/>
                      </a:solidFill>
                      <a:ln>
                        <a:noFill/>
                      </a:ln>
                    </p:spPr>
                    <p:txBody>
                      <a:bodyPr spcFirstLastPara="1" wrap="square" lIns="0" tIns="0" rIns="0" bIns="0" anchor="ctr" anchorCtr="0">
                        <a:noAutofit/>
                      </a:bodyPr>
                      <a:lstStyle/>
                      <a:p>
                        <a:pPr marL="0" marR="0" lvl="0" indent="0" algn="l" rtl="0">
                          <a:spcBef>
                            <a:spcPts val="0"/>
                          </a:spcBef>
                          <a:spcAft>
                            <a:spcPts val="0"/>
                          </a:spcAft>
                          <a:buNone/>
                        </a:pPr>
                        <a:endParaRPr sz="1000" b="1">
                          <a:solidFill>
                            <a:srgbClr val="211F26"/>
                          </a:solidFill>
                          <a:latin typeface="Calibri"/>
                          <a:ea typeface="Calibri"/>
                          <a:cs typeface="Calibri"/>
                          <a:sym typeface="Calibri"/>
                        </a:endParaRPr>
                      </a:p>
                    </p:txBody>
                  </p:sp>
                </p:grpSp>
                <p:pic>
                  <p:nvPicPr>
                    <p:cNvPr id="889" name="Google Shape;889;p41"/>
                    <p:cNvPicPr preferRelativeResize="0"/>
                    <p:nvPr/>
                  </p:nvPicPr>
                  <p:blipFill rotWithShape="1">
                    <a:blip r:embed="rId2">
                      <a:alphaModFix/>
                    </a:blip>
                    <a:srcRect/>
                    <a:stretch/>
                  </p:blipFill>
                  <p:spPr>
                    <a:xfrm>
                      <a:off x="13567296" y="3424991"/>
                      <a:ext cx="173367" cy="140220"/>
                    </a:xfrm>
                    <a:prstGeom prst="rect">
                      <a:avLst/>
                    </a:prstGeom>
                    <a:noFill/>
                    <a:ln>
                      <a:noFill/>
                    </a:ln>
                  </p:spPr>
                </p:pic>
                <p:pic>
                  <p:nvPicPr>
                    <p:cNvPr id="890" name="Google Shape;890;p41"/>
                    <p:cNvPicPr preferRelativeResize="0"/>
                    <p:nvPr/>
                  </p:nvPicPr>
                  <p:blipFill rotWithShape="1">
                    <a:blip r:embed="rId2">
                      <a:alphaModFix/>
                    </a:blip>
                    <a:srcRect/>
                    <a:stretch/>
                  </p:blipFill>
                  <p:spPr>
                    <a:xfrm flipH="1">
                      <a:off x="13635598" y="3454369"/>
                      <a:ext cx="173367" cy="111423"/>
                    </a:xfrm>
                    <a:prstGeom prst="rect">
                      <a:avLst/>
                    </a:prstGeom>
                    <a:noFill/>
                    <a:ln>
                      <a:noFill/>
                    </a:ln>
                  </p:spPr>
                </p:pic>
              </p:grpSp>
              <p:grpSp>
                <p:nvGrpSpPr>
                  <p:cNvPr id="891" name="Google Shape;891;p41"/>
                  <p:cNvGrpSpPr/>
                  <p:nvPr/>
                </p:nvGrpSpPr>
                <p:grpSpPr>
                  <a:xfrm>
                    <a:off x="13103513" y="3705268"/>
                    <a:ext cx="145820" cy="146462"/>
                    <a:chOff x="13096169" y="3602278"/>
                    <a:chExt cx="145820" cy="146462"/>
                  </a:xfrm>
                </p:grpSpPr>
                <p:sp>
                  <p:nvSpPr>
                    <p:cNvPr id="892" name="Google Shape;892;p41"/>
                    <p:cNvSpPr/>
                    <p:nvPr/>
                  </p:nvSpPr>
                  <p:spPr>
                    <a:xfrm>
                      <a:off x="13096169" y="3602278"/>
                      <a:ext cx="145820" cy="28388"/>
                    </a:xfrm>
                    <a:prstGeom prst="rect">
                      <a:avLst/>
                    </a:prstGeom>
                    <a:solidFill>
                      <a:srgbClr val="818181"/>
                    </a:solidFill>
                    <a:ln>
                      <a:noFill/>
                    </a:ln>
                  </p:spPr>
                  <p:txBody>
                    <a:bodyPr spcFirstLastPara="1" wrap="square" lIns="0" tIns="0" rIns="0" bIns="0" anchor="ctr" anchorCtr="0">
                      <a:noAutofit/>
                    </a:bodyPr>
                    <a:lstStyle/>
                    <a:p>
                      <a:pPr marL="0" marR="0" lvl="0" indent="0" algn="l" rtl="0">
                        <a:spcBef>
                          <a:spcPts val="0"/>
                        </a:spcBef>
                        <a:spcAft>
                          <a:spcPts val="0"/>
                        </a:spcAft>
                        <a:buNone/>
                      </a:pPr>
                      <a:endParaRPr sz="1000" b="1">
                        <a:solidFill>
                          <a:srgbClr val="211F26"/>
                        </a:solidFill>
                        <a:latin typeface="Calibri"/>
                        <a:ea typeface="Calibri"/>
                        <a:cs typeface="Calibri"/>
                        <a:sym typeface="Calibri"/>
                      </a:endParaRPr>
                    </a:p>
                  </p:txBody>
                </p:sp>
                <p:sp>
                  <p:nvSpPr>
                    <p:cNvPr id="893" name="Google Shape;893;p41"/>
                    <p:cNvSpPr/>
                    <p:nvPr/>
                  </p:nvSpPr>
                  <p:spPr>
                    <a:xfrm rot="5400000">
                      <a:off x="13037453" y="3661636"/>
                      <a:ext cx="145820" cy="28388"/>
                    </a:xfrm>
                    <a:prstGeom prst="rect">
                      <a:avLst/>
                    </a:prstGeom>
                    <a:solidFill>
                      <a:srgbClr val="818181"/>
                    </a:solidFill>
                    <a:ln>
                      <a:noFill/>
                    </a:ln>
                  </p:spPr>
                  <p:txBody>
                    <a:bodyPr spcFirstLastPara="1" wrap="square" lIns="0" tIns="0" rIns="0" bIns="0" anchor="ctr" anchorCtr="0">
                      <a:noAutofit/>
                    </a:bodyPr>
                    <a:lstStyle/>
                    <a:p>
                      <a:pPr marL="0" marR="0" lvl="0" indent="0" algn="l" rtl="0">
                        <a:spcBef>
                          <a:spcPts val="0"/>
                        </a:spcBef>
                        <a:spcAft>
                          <a:spcPts val="0"/>
                        </a:spcAft>
                        <a:buNone/>
                      </a:pPr>
                      <a:endParaRPr sz="1000" b="1">
                        <a:solidFill>
                          <a:srgbClr val="211F26"/>
                        </a:solidFill>
                        <a:latin typeface="Calibri"/>
                        <a:ea typeface="Calibri"/>
                        <a:cs typeface="Calibri"/>
                        <a:sym typeface="Calibri"/>
                      </a:endParaRPr>
                    </a:p>
                  </p:txBody>
                </p:sp>
              </p:grpSp>
              <p:grpSp>
                <p:nvGrpSpPr>
                  <p:cNvPr id="894" name="Google Shape;894;p41"/>
                  <p:cNvGrpSpPr/>
                  <p:nvPr/>
                </p:nvGrpSpPr>
                <p:grpSpPr>
                  <a:xfrm rot="10800000">
                    <a:off x="13061402" y="3665637"/>
                    <a:ext cx="145820" cy="146462"/>
                    <a:chOff x="13096169" y="3602278"/>
                    <a:chExt cx="145820" cy="146462"/>
                  </a:xfrm>
                </p:grpSpPr>
                <p:sp>
                  <p:nvSpPr>
                    <p:cNvPr id="895" name="Google Shape;895;p41"/>
                    <p:cNvSpPr/>
                    <p:nvPr/>
                  </p:nvSpPr>
                  <p:spPr>
                    <a:xfrm>
                      <a:off x="13096169" y="3602278"/>
                      <a:ext cx="145820" cy="28388"/>
                    </a:xfrm>
                    <a:prstGeom prst="rect">
                      <a:avLst/>
                    </a:prstGeom>
                    <a:solidFill>
                      <a:srgbClr val="818181"/>
                    </a:solidFill>
                    <a:ln>
                      <a:noFill/>
                    </a:ln>
                  </p:spPr>
                  <p:txBody>
                    <a:bodyPr spcFirstLastPara="1" wrap="square" lIns="0" tIns="0" rIns="0" bIns="0" anchor="ctr" anchorCtr="0">
                      <a:noAutofit/>
                    </a:bodyPr>
                    <a:lstStyle/>
                    <a:p>
                      <a:pPr marL="0" marR="0" lvl="0" indent="0" algn="l" rtl="0">
                        <a:spcBef>
                          <a:spcPts val="0"/>
                        </a:spcBef>
                        <a:spcAft>
                          <a:spcPts val="0"/>
                        </a:spcAft>
                        <a:buNone/>
                      </a:pPr>
                      <a:endParaRPr sz="1000" b="1">
                        <a:solidFill>
                          <a:srgbClr val="211F26"/>
                        </a:solidFill>
                        <a:latin typeface="Calibri"/>
                        <a:ea typeface="Calibri"/>
                        <a:cs typeface="Calibri"/>
                        <a:sym typeface="Calibri"/>
                      </a:endParaRPr>
                    </a:p>
                  </p:txBody>
                </p:sp>
                <p:sp>
                  <p:nvSpPr>
                    <p:cNvPr id="896" name="Google Shape;896;p41"/>
                    <p:cNvSpPr/>
                    <p:nvPr/>
                  </p:nvSpPr>
                  <p:spPr>
                    <a:xfrm rot="5400000">
                      <a:off x="13037453" y="3661636"/>
                      <a:ext cx="145820" cy="28388"/>
                    </a:xfrm>
                    <a:prstGeom prst="rect">
                      <a:avLst/>
                    </a:prstGeom>
                    <a:solidFill>
                      <a:srgbClr val="818181"/>
                    </a:solidFill>
                    <a:ln>
                      <a:noFill/>
                    </a:ln>
                  </p:spPr>
                  <p:txBody>
                    <a:bodyPr spcFirstLastPara="1" wrap="square" lIns="0" tIns="0" rIns="0" bIns="0" anchor="ctr" anchorCtr="0">
                      <a:noAutofit/>
                    </a:bodyPr>
                    <a:lstStyle/>
                    <a:p>
                      <a:pPr marL="0" marR="0" lvl="0" indent="0" algn="l" rtl="0">
                        <a:spcBef>
                          <a:spcPts val="0"/>
                        </a:spcBef>
                        <a:spcAft>
                          <a:spcPts val="0"/>
                        </a:spcAft>
                        <a:buNone/>
                      </a:pPr>
                      <a:endParaRPr sz="1000" b="1">
                        <a:solidFill>
                          <a:srgbClr val="211F26"/>
                        </a:solidFill>
                        <a:latin typeface="Calibri"/>
                        <a:ea typeface="Calibri"/>
                        <a:cs typeface="Calibri"/>
                        <a:sym typeface="Calibri"/>
                      </a:endParaRPr>
                    </a:p>
                  </p:txBody>
                </p:sp>
              </p:grpSp>
            </p:grpSp>
            <p:sp>
              <p:nvSpPr>
                <p:cNvPr id="897" name="Google Shape;897;p41"/>
                <p:cNvSpPr/>
                <p:nvPr/>
              </p:nvSpPr>
              <p:spPr>
                <a:xfrm>
                  <a:off x="12579993" y="3889890"/>
                  <a:ext cx="828259" cy="161170"/>
                </a:xfrm>
                <a:prstGeom prst="rect">
                  <a:avLst/>
                </a:prstGeom>
                <a:noFill/>
                <a:ln>
                  <a:noFill/>
                </a:ln>
              </p:spPr>
              <p:txBody>
                <a:bodyPr spcFirstLastPara="1" wrap="square" lIns="0" tIns="0" rIns="0" bIns="0" anchor="ctr" anchorCtr="0">
                  <a:noAutofit/>
                </a:bodyPr>
                <a:lstStyle/>
                <a:p>
                  <a:pPr marL="0" marR="0" lvl="0" indent="0" algn="ctr" rtl="0">
                    <a:lnSpc>
                      <a:spcPct val="90000"/>
                    </a:lnSpc>
                    <a:spcBef>
                      <a:spcPts val="0"/>
                    </a:spcBef>
                    <a:spcAft>
                      <a:spcPts val="0"/>
                    </a:spcAft>
                    <a:buNone/>
                  </a:pPr>
                  <a:r>
                    <a:rPr lang="nl-NL" sz="900" b="0">
                      <a:solidFill>
                        <a:srgbClr val="211F26"/>
                      </a:solidFill>
                      <a:latin typeface="Calibri"/>
                      <a:ea typeface="Calibri"/>
                      <a:cs typeface="Calibri"/>
                      <a:sym typeface="Calibri"/>
                    </a:rPr>
                    <a:t>Bijsnijden</a:t>
                  </a:r>
                  <a:endParaRPr/>
                </a:p>
              </p:txBody>
            </p:sp>
            <p:sp>
              <p:nvSpPr>
                <p:cNvPr id="898" name="Google Shape;898;p41"/>
                <p:cNvSpPr/>
                <p:nvPr/>
              </p:nvSpPr>
              <p:spPr>
                <a:xfrm rot="10800000">
                  <a:off x="12950688" y="4093726"/>
                  <a:ext cx="86866" cy="51147"/>
                </a:xfrm>
                <a:prstGeom prst="triangle">
                  <a:avLst>
                    <a:gd name="adj" fmla="val 50000"/>
                  </a:avLst>
                </a:prstGeom>
                <a:solidFill>
                  <a:srgbClr val="000000"/>
                </a:solidFill>
                <a:ln>
                  <a:noFill/>
                </a:ln>
              </p:spPr>
              <p:txBody>
                <a:bodyPr spcFirstLastPara="1" wrap="square" lIns="0" tIns="0" rIns="0" bIns="0" anchor="ctr" anchorCtr="0">
                  <a:noAutofit/>
                </a:bodyPr>
                <a:lstStyle/>
                <a:p>
                  <a:pPr marL="0" marR="0" lvl="0" indent="0" algn="l" rtl="0">
                    <a:spcBef>
                      <a:spcPts val="0"/>
                    </a:spcBef>
                    <a:spcAft>
                      <a:spcPts val="0"/>
                    </a:spcAft>
                    <a:buNone/>
                  </a:pPr>
                  <a:endParaRPr sz="1000" b="1">
                    <a:solidFill>
                      <a:srgbClr val="211F26"/>
                    </a:solidFill>
                    <a:latin typeface="Calibri"/>
                    <a:ea typeface="Calibri"/>
                    <a:cs typeface="Calibri"/>
                    <a:sym typeface="Calibri"/>
                  </a:endParaRPr>
                </a:p>
              </p:txBody>
            </p:sp>
          </p:grpSp>
        </p:grpSp>
      </p:grpSp>
      <p:grpSp>
        <p:nvGrpSpPr>
          <p:cNvPr id="899" name="Google Shape;899;p41"/>
          <p:cNvGrpSpPr/>
          <p:nvPr/>
        </p:nvGrpSpPr>
        <p:grpSpPr>
          <a:xfrm>
            <a:off x="-3666328" y="-99300"/>
            <a:ext cx="3391307" cy="7056601"/>
            <a:chOff x="-3666328" y="-99300"/>
            <a:chExt cx="3391307" cy="7056601"/>
          </a:xfrm>
        </p:grpSpPr>
        <p:sp>
          <p:nvSpPr>
            <p:cNvPr id="900" name="Google Shape;900;p41"/>
            <p:cNvSpPr/>
            <p:nvPr/>
          </p:nvSpPr>
          <p:spPr>
            <a:xfrm>
              <a:off x="-3666328" y="-99300"/>
              <a:ext cx="3391307" cy="7056601"/>
            </a:xfrm>
            <a:prstGeom prst="rect">
              <a:avLst/>
            </a:prstGeom>
            <a:solidFill>
              <a:srgbClr val="F2F2F2"/>
            </a:solidFill>
            <a:ln w="9525" cap="flat" cmpd="sng">
              <a:solidFill>
                <a:srgbClr val="BFBFBF"/>
              </a:solidFill>
              <a:prstDash val="solid"/>
              <a:miter lim="800000"/>
              <a:headEnd type="none" w="sm" len="sm"/>
              <a:tailEnd type="none" w="sm" len="sm"/>
            </a:ln>
          </p:spPr>
          <p:txBody>
            <a:bodyPr spcFirstLastPara="1" wrap="square" lIns="108000" tIns="108000" rIns="108000" bIns="108000" anchor="ctr" anchorCtr="0">
              <a:noAutofit/>
            </a:bodyPr>
            <a:lstStyle/>
            <a:p>
              <a:pPr marL="0" marR="0" lvl="0" indent="0" algn="l" rtl="0">
                <a:lnSpc>
                  <a:spcPct val="90000"/>
                </a:lnSpc>
                <a:spcBef>
                  <a:spcPts val="0"/>
                </a:spcBef>
                <a:spcAft>
                  <a:spcPts val="0"/>
                </a:spcAft>
                <a:buNone/>
              </a:pPr>
              <a:endParaRPr sz="1400" b="1" cap="none">
                <a:solidFill>
                  <a:schemeClr val="lt1"/>
                </a:solidFill>
                <a:latin typeface="Calibri"/>
                <a:ea typeface="Calibri"/>
                <a:cs typeface="Calibri"/>
                <a:sym typeface="Calibri"/>
              </a:endParaRPr>
            </a:p>
          </p:txBody>
        </p:sp>
        <p:sp>
          <p:nvSpPr>
            <p:cNvPr id="901" name="Google Shape;901;p41"/>
            <p:cNvSpPr/>
            <p:nvPr/>
          </p:nvSpPr>
          <p:spPr>
            <a:xfrm>
              <a:off x="-3459892" y="1706891"/>
              <a:ext cx="3086600" cy="4148411"/>
            </a:xfrm>
            <a:prstGeom prst="rect">
              <a:avLst/>
            </a:prstGeom>
            <a:solidFill>
              <a:schemeClr val="lt1"/>
            </a:solidFill>
            <a:ln>
              <a:noFill/>
            </a:ln>
          </p:spPr>
          <p:txBody>
            <a:bodyPr spcFirstLastPara="1" wrap="square" lIns="108000" tIns="108000" rIns="108000" bIns="108000" anchor="ctr" anchorCtr="0">
              <a:noAutofit/>
            </a:bodyPr>
            <a:lstStyle/>
            <a:p>
              <a:pPr marL="0" marR="0" lvl="0" indent="0" algn="l" rtl="0">
                <a:lnSpc>
                  <a:spcPct val="90000"/>
                </a:lnSpc>
                <a:spcBef>
                  <a:spcPts val="0"/>
                </a:spcBef>
                <a:spcAft>
                  <a:spcPts val="0"/>
                </a:spcAft>
                <a:buNone/>
              </a:pPr>
              <a:endParaRPr sz="1400" b="1" cap="none">
                <a:solidFill>
                  <a:schemeClr val="lt1"/>
                </a:solidFill>
                <a:latin typeface="Calibri"/>
                <a:ea typeface="Calibri"/>
                <a:cs typeface="Calibri"/>
                <a:sym typeface="Calibri"/>
              </a:endParaRPr>
            </a:p>
          </p:txBody>
        </p:sp>
        <p:sp>
          <p:nvSpPr>
            <p:cNvPr id="902" name="Google Shape;902;p41"/>
            <p:cNvSpPr/>
            <p:nvPr/>
          </p:nvSpPr>
          <p:spPr>
            <a:xfrm>
              <a:off x="-3569165" y="390844"/>
              <a:ext cx="393459" cy="184058"/>
            </a:xfrm>
            <a:prstGeom prst="rect">
              <a:avLst/>
            </a:prstGeom>
            <a:solidFill>
              <a:srgbClr val="F8F8F8"/>
            </a:solidFill>
            <a:ln>
              <a:noFill/>
            </a:ln>
          </p:spPr>
          <p:txBody>
            <a:bodyPr spcFirstLastPara="1" wrap="square" lIns="0" tIns="0" rIns="0" bIns="0" anchor="ctr" anchorCtr="0">
              <a:noAutofit/>
            </a:bodyPr>
            <a:lstStyle/>
            <a:p>
              <a:pPr marL="0" marR="0" lvl="0" indent="0" algn="ctr" rtl="0">
                <a:spcBef>
                  <a:spcPts val="0"/>
                </a:spcBef>
                <a:spcAft>
                  <a:spcPts val="0"/>
                </a:spcAft>
                <a:buNone/>
              </a:pPr>
              <a:r>
                <a:rPr lang="nl-NL" sz="800" b="0">
                  <a:solidFill>
                    <a:srgbClr val="211F26"/>
                  </a:solidFill>
                  <a:latin typeface="Calibri"/>
                  <a:ea typeface="Calibri"/>
                  <a:cs typeface="Calibri"/>
                  <a:sym typeface="Calibri"/>
                </a:rPr>
                <a:t>Start</a:t>
              </a:r>
              <a:endParaRPr/>
            </a:p>
          </p:txBody>
        </p:sp>
        <p:sp>
          <p:nvSpPr>
            <p:cNvPr id="903" name="Google Shape;903;p41"/>
            <p:cNvSpPr/>
            <p:nvPr/>
          </p:nvSpPr>
          <p:spPr>
            <a:xfrm>
              <a:off x="-3564166" y="553515"/>
              <a:ext cx="383782" cy="27171"/>
            </a:xfrm>
            <a:prstGeom prst="rect">
              <a:avLst/>
            </a:prstGeom>
            <a:solidFill>
              <a:srgbClr val="B74629"/>
            </a:solidFill>
            <a:ln>
              <a:noFill/>
            </a:ln>
          </p:spPr>
          <p:txBody>
            <a:bodyPr spcFirstLastPara="1" wrap="square" lIns="0" tIns="0" rIns="0" bIns="0" anchor="ctr" anchorCtr="0">
              <a:noAutofit/>
            </a:bodyPr>
            <a:lstStyle/>
            <a:p>
              <a:pPr marL="0" marR="0" lvl="0" indent="0" algn="l" rtl="0">
                <a:spcBef>
                  <a:spcPts val="0"/>
                </a:spcBef>
                <a:spcAft>
                  <a:spcPts val="0"/>
                </a:spcAft>
                <a:buNone/>
              </a:pPr>
              <a:endParaRPr sz="1000" b="1">
                <a:solidFill>
                  <a:srgbClr val="211F26"/>
                </a:solidFill>
                <a:latin typeface="Calibri"/>
                <a:ea typeface="Calibri"/>
                <a:cs typeface="Calibri"/>
                <a:sym typeface="Calibri"/>
              </a:endParaRPr>
            </a:p>
          </p:txBody>
        </p:sp>
        <p:grpSp>
          <p:nvGrpSpPr>
            <p:cNvPr id="904" name="Google Shape;904;p41"/>
            <p:cNvGrpSpPr/>
            <p:nvPr/>
          </p:nvGrpSpPr>
          <p:grpSpPr>
            <a:xfrm>
              <a:off x="-3315852" y="655360"/>
              <a:ext cx="137189" cy="108008"/>
              <a:chOff x="-3310843" y="700986"/>
              <a:chExt cx="182598" cy="143759"/>
            </a:xfrm>
          </p:grpSpPr>
          <p:grpSp>
            <p:nvGrpSpPr>
              <p:cNvPr id="905" name="Google Shape;905;p41"/>
              <p:cNvGrpSpPr/>
              <p:nvPr/>
            </p:nvGrpSpPr>
            <p:grpSpPr>
              <a:xfrm>
                <a:off x="-3310843" y="700986"/>
                <a:ext cx="182598" cy="143759"/>
                <a:chOff x="-3310843" y="700986"/>
                <a:chExt cx="182598" cy="143759"/>
              </a:xfrm>
            </p:grpSpPr>
            <p:cxnSp>
              <p:nvCxnSpPr>
                <p:cNvPr id="906" name="Google Shape;906;p41"/>
                <p:cNvCxnSpPr/>
                <p:nvPr/>
              </p:nvCxnSpPr>
              <p:spPr>
                <a:xfrm>
                  <a:off x="-3310843" y="700986"/>
                  <a:ext cx="182598" cy="0"/>
                </a:xfrm>
                <a:prstGeom prst="straightConnector1">
                  <a:avLst/>
                </a:prstGeom>
                <a:noFill/>
                <a:ln w="9525" cap="flat" cmpd="sng">
                  <a:solidFill>
                    <a:srgbClr val="292929"/>
                  </a:solidFill>
                  <a:prstDash val="solid"/>
                  <a:round/>
                  <a:headEnd type="none" w="sm" len="sm"/>
                  <a:tailEnd type="none" w="sm" len="sm"/>
                </a:ln>
              </p:spPr>
            </p:cxnSp>
            <p:cxnSp>
              <p:nvCxnSpPr>
                <p:cNvPr id="907" name="Google Shape;907;p41"/>
                <p:cNvCxnSpPr/>
                <p:nvPr/>
              </p:nvCxnSpPr>
              <p:spPr>
                <a:xfrm>
                  <a:off x="-3310843" y="844745"/>
                  <a:ext cx="182598" cy="0"/>
                </a:xfrm>
                <a:prstGeom prst="straightConnector1">
                  <a:avLst/>
                </a:prstGeom>
                <a:noFill/>
                <a:ln w="9525" cap="flat" cmpd="sng">
                  <a:solidFill>
                    <a:srgbClr val="292929"/>
                  </a:solidFill>
                  <a:prstDash val="solid"/>
                  <a:round/>
                  <a:headEnd type="none" w="sm" len="sm"/>
                  <a:tailEnd type="none" w="sm" len="sm"/>
                </a:ln>
              </p:spPr>
            </p:cxnSp>
            <p:cxnSp>
              <p:nvCxnSpPr>
                <p:cNvPr id="908" name="Google Shape;908;p41"/>
                <p:cNvCxnSpPr/>
                <p:nvPr/>
              </p:nvCxnSpPr>
              <p:spPr>
                <a:xfrm>
                  <a:off x="-3213196" y="808806"/>
                  <a:ext cx="82203" cy="0"/>
                </a:xfrm>
                <a:prstGeom prst="straightConnector1">
                  <a:avLst/>
                </a:prstGeom>
                <a:noFill/>
                <a:ln w="9525" cap="flat" cmpd="sng">
                  <a:solidFill>
                    <a:srgbClr val="292929"/>
                  </a:solidFill>
                  <a:prstDash val="solid"/>
                  <a:round/>
                  <a:headEnd type="none" w="sm" len="sm"/>
                  <a:tailEnd type="none" w="sm" len="sm"/>
                </a:ln>
              </p:spPr>
            </p:cxnSp>
            <p:cxnSp>
              <p:nvCxnSpPr>
                <p:cNvPr id="909" name="Google Shape;909;p41"/>
                <p:cNvCxnSpPr/>
                <p:nvPr/>
              </p:nvCxnSpPr>
              <p:spPr>
                <a:xfrm>
                  <a:off x="-3213196" y="772866"/>
                  <a:ext cx="82203" cy="0"/>
                </a:xfrm>
                <a:prstGeom prst="straightConnector1">
                  <a:avLst/>
                </a:prstGeom>
                <a:noFill/>
                <a:ln w="9525" cap="flat" cmpd="sng">
                  <a:solidFill>
                    <a:srgbClr val="292929"/>
                  </a:solidFill>
                  <a:prstDash val="solid"/>
                  <a:round/>
                  <a:headEnd type="none" w="sm" len="sm"/>
                  <a:tailEnd type="none" w="sm" len="sm"/>
                </a:ln>
              </p:spPr>
            </p:cxnSp>
            <p:cxnSp>
              <p:nvCxnSpPr>
                <p:cNvPr id="910" name="Google Shape;910;p41"/>
                <p:cNvCxnSpPr/>
                <p:nvPr/>
              </p:nvCxnSpPr>
              <p:spPr>
                <a:xfrm>
                  <a:off x="-3213196" y="736926"/>
                  <a:ext cx="82203" cy="0"/>
                </a:xfrm>
                <a:prstGeom prst="straightConnector1">
                  <a:avLst/>
                </a:prstGeom>
                <a:noFill/>
                <a:ln w="9525" cap="flat" cmpd="sng">
                  <a:solidFill>
                    <a:srgbClr val="292929"/>
                  </a:solidFill>
                  <a:prstDash val="solid"/>
                  <a:round/>
                  <a:headEnd type="none" w="sm" len="sm"/>
                  <a:tailEnd type="none" w="sm" len="sm"/>
                </a:ln>
              </p:spPr>
            </p:cxnSp>
          </p:grpSp>
          <p:grpSp>
            <p:nvGrpSpPr>
              <p:cNvPr id="911" name="Google Shape;911;p41"/>
              <p:cNvGrpSpPr/>
              <p:nvPr/>
            </p:nvGrpSpPr>
            <p:grpSpPr>
              <a:xfrm flipH="1">
                <a:off x="-3310774" y="735854"/>
                <a:ext cx="88801" cy="72568"/>
                <a:chOff x="-2091059" y="1395403"/>
                <a:chExt cx="157316" cy="128558"/>
              </a:xfrm>
            </p:grpSpPr>
            <p:sp>
              <p:nvSpPr>
                <p:cNvPr id="912" name="Google Shape;912;p41"/>
                <p:cNvSpPr/>
                <p:nvPr/>
              </p:nvSpPr>
              <p:spPr>
                <a:xfrm>
                  <a:off x="-2051585" y="1436824"/>
                  <a:ext cx="117842" cy="45718"/>
                </a:xfrm>
                <a:prstGeom prst="rect">
                  <a:avLst/>
                </a:prstGeom>
                <a:solidFill>
                  <a:srgbClr val="4A7DB1"/>
                </a:solidFill>
                <a:ln>
                  <a:noFill/>
                </a:ln>
              </p:spPr>
              <p:txBody>
                <a:bodyPr spcFirstLastPara="1" wrap="square" lIns="0" tIns="0" rIns="0" bIns="0" anchor="ctr" anchorCtr="0">
                  <a:noAutofit/>
                </a:bodyPr>
                <a:lstStyle/>
                <a:p>
                  <a:pPr marL="0" marR="0" lvl="0" indent="0" algn="l" rtl="0">
                    <a:spcBef>
                      <a:spcPts val="0"/>
                    </a:spcBef>
                    <a:spcAft>
                      <a:spcPts val="0"/>
                    </a:spcAft>
                    <a:buNone/>
                  </a:pPr>
                  <a:endParaRPr sz="1000" b="1">
                    <a:solidFill>
                      <a:srgbClr val="211F26"/>
                    </a:solidFill>
                    <a:latin typeface="Calibri"/>
                    <a:ea typeface="Calibri"/>
                    <a:cs typeface="Calibri"/>
                    <a:sym typeface="Calibri"/>
                  </a:endParaRPr>
                </a:p>
              </p:txBody>
            </p:sp>
            <p:sp>
              <p:nvSpPr>
                <p:cNvPr id="913" name="Google Shape;913;p41"/>
                <p:cNvSpPr/>
                <p:nvPr/>
              </p:nvSpPr>
              <p:spPr>
                <a:xfrm flipH="1">
                  <a:off x="-2091059" y="1395403"/>
                  <a:ext cx="128558" cy="128558"/>
                </a:xfrm>
                <a:prstGeom prst="chevron">
                  <a:avLst>
                    <a:gd name="adj" fmla="val 47962"/>
                  </a:avLst>
                </a:prstGeom>
                <a:solidFill>
                  <a:srgbClr val="4A7DB1"/>
                </a:solidFill>
                <a:ln>
                  <a:noFill/>
                </a:ln>
              </p:spPr>
              <p:txBody>
                <a:bodyPr spcFirstLastPara="1" wrap="square" lIns="0" tIns="0" rIns="0" bIns="0" anchor="ctr" anchorCtr="0">
                  <a:noAutofit/>
                </a:bodyPr>
                <a:lstStyle/>
                <a:p>
                  <a:pPr marL="0" marR="0" lvl="0" indent="0" algn="l" rtl="0">
                    <a:spcBef>
                      <a:spcPts val="0"/>
                    </a:spcBef>
                    <a:spcAft>
                      <a:spcPts val="0"/>
                    </a:spcAft>
                    <a:buNone/>
                  </a:pPr>
                  <a:endParaRPr sz="1000" b="1">
                    <a:solidFill>
                      <a:srgbClr val="211F26"/>
                    </a:solidFill>
                    <a:latin typeface="Calibri"/>
                    <a:ea typeface="Calibri"/>
                    <a:cs typeface="Calibri"/>
                    <a:sym typeface="Calibri"/>
                  </a:endParaRPr>
                </a:p>
              </p:txBody>
            </p:sp>
          </p:grpSp>
        </p:grpSp>
        <p:grpSp>
          <p:nvGrpSpPr>
            <p:cNvPr id="914" name="Google Shape;914;p41"/>
            <p:cNvGrpSpPr/>
            <p:nvPr/>
          </p:nvGrpSpPr>
          <p:grpSpPr>
            <a:xfrm>
              <a:off x="-3558732" y="655360"/>
              <a:ext cx="137189" cy="108008"/>
              <a:chOff x="-3634116" y="700986"/>
              <a:chExt cx="182598" cy="143759"/>
            </a:xfrm>
          </p:grpSpPr>
          <p:grpSp>
            <p:nvGrpSpPr>
              <p:cNvPr id="915" name="Google Shape;915;p41"/>
              <p:cNvGrpSpPr/>
              <p:nvPr/>
            </p:nvGrpSpPr>
            <p:grpSpPr>
              <a:xfrm>
                <a:off x="-3634116" y="700986"/>
                <a:ext cx="182598" cy="143759"/>
                <a:chOff x="-3634116" y="700986"/>
                <a:chExt cx="182598" cy="143759"/>
              </a:xfrm>
            </p:grpSpPr>
            <p:cxnSp>
              <p:nvCxnSpPr>
                <p:cNvPr id="916" name="Google Shape;916;p41"/>
                <p:cNvCxnSpPr/>
                <p:nvPr/>
              </p:nvCxnSpPr>
              <p:spPr>
                <a:xfrm>
                  <a:off x="-3634116" y="700986"/>
                  <a:ext cx="182598" cy="0"/>
                </a:xfrm>
                <a:prstGeom prst="straightConnector1">
                  <a:avLst/>
                </a:prstGeom>
                <a:noFill/>
                <a:ln w="9525" cap="flat" cmpd="sng">
                  <a:solidFill>
                    <a:srgbClr val="292929"/>
                  </a:solidFill>
                  <a:prstDash val="solid"/>
                  <a:round/>
                  <a:headEnd type="none" w="sm" len="sm"/>
                  <a:tailEnd type="none" w="sm" len="sm"/>
                </a:ln>
              </p:spPr>
            </p:cxnSp>
            <p:cxnSp>
              <p:nvCxnSpPr>
                <p:cNvPr id="917" name="Google Shape;917;p41"/>
                <p:cNvCxnSpPr/>
                <p:nvPr/>
              </p:nvCxnSpPr>
              <p:spPr>
                <a:xfrm>
                  <a:off x="-3634116" y="844745"/>
                  <a:ext cx="182598" cy="0"/>
                </a:xfrm>
                <a:prstGeom prst="straightConnector1">
                  <a:avLst/>
                </a:prstGeom>
                <a:noFill/>
                <a:ln w="9525" cap="flat" cmpd="sng">
                  <a:solidFill>
                    <a:srgbClr val="292929"/>
                  </a:solidFill>
                  <a:prstDash val="solid"/>
                  <a:round/>
                  <a:headEnd type="none" w="sm" len="sm"/>
                  <a:tailEnd type="none" w="sm" len="sm"/>
                </a:ln>
              </p:spPr>
            </p:cxnSp>
            <p:cxnSp>
              <p:nvCxnSpPr>
                <p:cNvPr id="918" name="Google Shape;918;p41"/>
                <p:cNvCxnSpPr/>
                <p:nvPr/>
              </p:nvCxnSpPr>
              <p:spPr>
                <a:xfrm>
                  <a:off x="-3536469" y="808806"/>
                  <a:ext cx="82203" cy="0"/>
                </a:xfrm>
                <a:prstGeom prst="straightConnector1">
                  <a:avLst/>
                </a:prstGeom>
                <a:noFill/>
                <a:ln w="9525" cap="flat" cmpd="sng">
                  <a:solidFill>
                    <a:srgbClr val="292929"/>
                  </a:solidFill>
                  <a:prstDash val="solid"/>
                  <a:round/>
                  <a:headEnd type="none" w="sm" len="sm"/>
                  <a:tailEnd type="none" w="sm" len="sm"/>
                </a:ln>
              </p:spPr>
            </p:cxnSp>
            <p:cxnSp>
              <p:nvCxnSpPr>
                <p:cNvPr id="919" name="Google Shape;919;p41"/>
                <p:cNvCxnSpPr/>
                <p:nvPr/>
              </p:nvCxnSpPr>
              <p:spPr>
                <a:xfrm>
                  <a:off x="-3536469" y="772866"/>
                  <a:ext cx="82203" cy="0"/>
                </a:xfrm>
                <a:prstGeom prst="straightConnector1">
                  <a:avLst/>
                </a:prstGeom>
                <a:noFill/>
                <a:ln w="9525" cap="flat" cmpd="sng">
                  <a:solidFill>
                    <a:srgbClr val="292929"/>
                  </a:solidFill>
                  <a:prstDash val="solid"/>
                  <a:round/>
                  <a:headEnd type="none" w="sm" len="sm"/>
                  <a:tailEnd type="none" w="sm" len="sm"/>
                </a:ln>
              </p:spPr>
            </p:cxnSp>
            <p:cxnSp>
              <p:nvCxnSpPr>
                <p:cNvPr id="920" name="Google Shape;920;p41"/>
                <p:cNvCxnSpPr/>
                <p:nvPr/>
              </p:nvCxnSpPr>
              <p:spPr>
                <a:xfrm>
                  <a:off x="-3536469" y="736926"/>
                  <a:ext cx="82203" cy="0"/>
                </a:xfrm>
                <a:prstGeom prst="straightConnector1">
                  <a:avLst/>
                </a:prstGeom>
                <a:noFill/>
                <a:ln w="9525" cap="flat" cmpd="sng">
                  <a:solidFill>
                    <a:srgbClr val="292929"/>
                  </a:solidFill>
                  <a:prstDash val="solid"/>
                  <a:round/>
                  <a:headEnd type="none" w="sm" len="sm"/>
                  <a:tailEnd type="none" w="sm" len="sm"/>
                </a:ln>
              </p:spPr>
            </p:cxnSp>
          </p:grpSp>
          <p:grpSp>
            <p:nvGrpSpPr>
              <p:cNvPr id="921" name="Google Shape;921;p41"/>
              <p:cNvGrpSpPr/>
              <p:nvPr/>
            </p:nvGrpSpPr>
            <p:grpSpPr>
              <a:xfrm>
                <a:off x="-3634047" y="735854"/>
                <a:ext cx="88801" cy="72568"/>
                <a:chOff x="-2091059" y="1395403"/>
                <a:chExt cx="157316" cy="128558"/>
              </a:xfrm>
            </p:grpSpPr>
            <p:sp>
              <p:nvSpPr>
                <p:cNvPr id="922" name="Google Shape;922;p41"/>
                <p:cNvSpPr/>
                <p:nvPr/>
              </p:nvSpPr>
              <p:spPr>
                <a:xfrm>
                  <a:off x="-2051585" y="1436824"/>
                  <a:ext cx="117842" cy="45718"/>
                </a:xfrm>
                <a:prstGeom prst="rect">
                  <a:avLst/>
                </a:prstGeom>
                <a:solidFill>
                  <a:srgbClr val="4A7DB1"/>
                </a:solidFill>
                <a:ln>
                  <a:noFill/>
                </a:ln>
              </p:spPr>
              <p:txBody>
                <a:bodyPr spcFirstLastPara="1" wrap="square" lIns="0" tIns="0" rIns="0" bIns="0" anchor="ctr" anchorCtr="0">
                  <a:noAutofit/>
                </a:bodyPr>
                <a:lstStyle/>
                <a:p>
                  <a:pPr marL="0" marR="0" lvl="0" indent="0" algn="l" rtl="0">
                    <a:spcBef>
                      <a:spcPts val="0"/>
                    </a:spcBef>
                    <a:spcAft>
                      <a:spcPts val="0"/>
                    </a:spcAft>
                    <a:buNone/>
                  </a:pPr>
                  <a:endParaRPr sz="1000" b="1">
                    <a:solidFill>
                      <a:srgbClr val="211F26"/>
                    </a:solidFill>
                    <a:latin typeface="Calibri"/>
                    <a:ea typeface="Calibri"/>
                    <a:cs typeface="Calibri"/>
                    <a:sym typeface="Calibri"/>
                  </a:endParaRPr>
                </a:p>
              </p:txBody>
            </p:sp>
            <p:sp>
              <p:nvSpPr>
                <p:cNvPr id="923" name="Google Shape;923;p41"/>
                <p:cNvSpPr/>
                <p:nvPr/>
              </p:nvSpPr>
              <p:spPr>
                <a:xfrm flipH="1">
                  <a:off x="-2091059" y="1395403"/>
                  <a:ext cx="128558" cy="128558"/>
                </a:xfrm>
                <a:prstGeom prst="chevron">
                  <a:avLst>
                    <a:gd name="adj" fmla="val 47962"/>
                  </a:avLst>
                </a:prstGeom>
                <a:solidFill>
                  <a:srgbClr val="4A7DB1"/>
                </a:solidFill>
                <a:ln>
                  <a:noFill/>
                </a:ln>
              </p:spPr>
              <p:txBody>
                <a:bodyPr spcFirstLastPara="1" wrap="square" lIns="0" tIns="0" rIns="0" bIns="0" anchor="ctr" anchorCtr="0">
                  <a:noAutofit/>
                </a:bodyPr>
                <a:lstStyle/>
                <a:p>
                  <a:pPr marL="0" marR="0" lvl="0" indent="0" algn="l" rtl="0">
                    <a:spcBef>
                      <a:spcPts val="0"/>
                    </a:spcBef>
                    <a:spcAft>
                      <a:spcPts val="0"/>
                    </a:spcAft>
                    <a:buNone/>
                  </a:pPr>
                  <a:endParaRPr sz="1000" b="1">
                    <a:solidFill>
                      <a:srgbClr val="211F26"/>
                    </a:solidFill>
                    <a:latin typeface="Calibri"/>
                    <a:ea typeface="Calibri"/>
                    <a:cs typeface="Calibri"/>
                    <a:sym typeface="Calibri"/>
                  </a:endParaRPr>
                </a:p>
              </p:txBody>
            </p:sp>
          </p:grpSp>
        </p:grpSp>
        <p:cxnSp>
          <p:nvCxnSpPr>
            <p:cNvPr id="924" name="Google Shape;924;p41"/>
            <p:cNvCxnSpPr/>
            <p:nvPr/>
          </p:nvCxnSpPr>
          <p:spPr>
            <a:xfrm rot="10800000" flipH="1">
              <a:off x="-3416243" y="507591"/>
              <a:ext cx="541275" cy="141564"/>
            </a:xfrm>
            <a:prstGeom prst="straightConnector1">
              <a:avLst/>
            </a:prstGeom>
            <a:noFill/>
            <a:ln w="19050" cap="rnd" cmpd="sng">
              <a:solidFill>
                <a:srgbClr val="0070C0"/>
              </a:solidFill>
              <a:prstDash val="solid"/>
              <a:round/>
              <a:headEnd type="oval" w="med" len="med"/>
              <a:tailEnd type="none" w="sm" len="sm"/>
            </a:ln>
          </p:spPr>
        </p:cxnSp>
        <p:cxnSp>
          <p:nvCxnSpPr>
            <p:cNvPr id="925" name="Google Shape;925;p41"/>
            <p:cNvCxnSpPr/>
            <p:nvPr/>
          </p:nvCxnSpPr>
          <p:spPr>
            <a:xfrm>
              <a:off x="-3178915" y="649155"/>
              <a:ext cx="299783" cy="179037"/>
            </a:xfrm>
            <a:prstGeom prst="straightConnector1">
              <a:avLst/>
            </a:prstGeom>
            <a:noFill/>
            <a:ln w="19050" cap="rnd" cmpd="sng">
              <a:solidFill>
                <a:srgbClr val="0070C0"/>
              </a:solidFill>
              <a:prstDash val="solid"/>
              <a:round/>
              <a:headEnd type="oval" w="med" len="med"/>
              <a:tailEnd type="none" w="sm" len="sm"/>
            </a:ln>
          </p:spPr>
        </p:cxnSp>
        <p:grpSp>
          <p:nvGrpSpPr>
            <p:cNvPr id="926" name="Google Shape;926;p41"/>
            <p:cNvGrpSpPr/>
            <p:nvPr/>
          </p:nvGrpSpPr>
          <p:grpSpPr>
            <a:xfrm>
              <a:off x="-2881745" y="392342"/>
              <a:ext cx="268738" cy="248381"/>
              <a:chOff x="-2721817" y="347336"/>
              <a:chExt cx="432805" cy="400021"/>
            </a:xfrm>
          </p:grpSpPr>
          <p:sp>
            <p:nvSpPr>
              <p:cNvPr id="927" name="Google Shape;927;p41"/>
              <p:cNvSpPr/>
              <p:nvPr/>
            </p:nvSpPr>
            <p:spPr>
              <a:xfrm>
                <a:off x="-2721817" y="347336"/>
                <a:ext cx="432805" cy="400021"/>
              </a:xfrm>
              <a:prstGeom prst="rect">
                <a:avLst/>
              </a:prstGeom>
              <a:solidFill>
                <a:schemeClr val="lt1"/>
              </a:solidFill>
              <a:ln w="9525" cap="flat" cmpd="sng">
                <a:solidFill>
                  <a:srgbClr val="BFBFBF"/>
                </a:solidFill>
                <a:prstDash val="solid"/>
                <a:miter lim="800000"/>
                <a:headEnd type="none" w="sm" len="sm"/>
                <a:tailEnd type="none" w="sm" len="sm"/>
              </a:ln>
            </p:spPr>
            <p:txBody>
              <a:bodyPr spcFirstLastPara="1" wrap="square" lIns="0" tIns="0" rIns="0" bIns="0" anchor="ctr" anchorCtr="0">
                <a:noAutofit/>
              </a:bodyPr>
              <a:lstStyle/>
              <a:p>
                <a:pPr marL="0" marR="0" lvl="0" indent="0" algn="ctr" rtl="0">
                  <a:spcBef>
                    <a:spcPts val="0"/>
                  </a:spcBef>
                  <a:spcAft>
                    <a:spcPts val="0"/>
                  </a:spcAft>
                  <a:buNone/>
                </a:pPr>
                <a:endParaRPr sz="1050" b="0">
                  <a:solidFill>
                    <a:srgbClr val="211F26"/>
                  </a:solidFill>
                  <a:latin typeface="Calibri"/>
                  <a:ea typeface="Calibri"/>
                  <a:cs typeface="Calibri"/>
                  <a:sym typeface="Calibri"/>
                </a:endParaRPr>
              </a:p>
            </p:txBody>
          </p:sp>
          <p:grpSp>
            <p:nvGrpSpPr>
              <p:cNvPr id="928" name="Google Shape;928;p41"/>
              <p:cNvGrpSpPr/>
              <p:nvPr/>
            </p:nvGrpSpPr>
            <p:grpSpPr>
              <a:xfrm>
                <a:off x="-2652453" y="431583"/>
                <a:ext cx="294076" cy="231526"/>
                <a:chOff x="-3634116" y="700986"/>
                <a:chExt cx="182598" cy="143759"/>
              </a:xfrm>
            </p:grpSpPr>
            <p:grpSp>
              <p:nvGrpSpPr>
                <p:cNvPr id="929" name="Google Shape;929;p41"/>
                <p:cNvGrpSpPr/>
                <p:nvPr/>
              </p:nvGrpSpPr>
              <p:grpSpPr>
                <a:xfrm>
                  <a:off x="-3634116" y="700986"/>
                  <a:ext cx="182598" cy="143759"/>
                  <a:chOff x="-3634116" y="700986"/>
                  <a:chExt cx="182598" cy="143759"/>
                </a:xfrm>
              </p:grpSpPr>
              <p:cxnSp>
                <p:nvCxnSpPr>
                  <p:cNvPr id="930" name="Google Shape;930;p41"/>
                  <p:cNvCxnSpPr/>
                  <p:nvPr/>
                </p:nvCxnSpPr>
                <p:spPr>
                  <a:xfrm>
                    <a:off x="-3634116" y="700986"/>
                    <a:ext cx="182598" cy="0"/>
                  </a:xfrm>
                  <a:prstGeom prst="straightConnector1">
                    <a:avLst/>
                  </a:prstGeom>
                  <a:noFill/>
                  <a:ln w="19050" cap="flat" cmpd="sng">
                    <a:solidFill>
                      <a:srgbClr val="292929"/>
                    </a:solidFill>
                    <a:prstDash val="solid"/>
                    <a:round/>
                    <a:headEnd type="none" w="sm" len="sm"/>
                    <a:tailEnd type="none" w="sm" len="sm"/>
                  </a:ln>
                </p:spPr>
              </p:cxnSp>
              <p:cxnSp>
                <p:nvCxnSpPr>
                  <p:cNvPr id="931" name="Google Shape;931;p41"/>
                  <p:cNvCxnSpPr/>
                  <p:nvPr/>
                </p:nvCxnSpPr>
                <p:spPr>
                  <a:xfrm>
                    <a:off x="-3634116" y="844745"/>
                    <a:ext cx="182598" cy="0"/>
                  </a:xfrm>
                  <a:prstGeom prst="straightConnector1">
                    <a:avLst/>
                  </a:prstGeom>
                  <a:noFill/>
                  <a:ln w="19050" cap="flat" cmpd="sng">
                    <a:solidFill>
                      <a:srgbClr val="292929"/>
                    </a:solidFill>
                    <a:prstDash val="solid"/>
                    <a:round/>
                    <a:headEnd type="none" w="sm" len="sm"/>
                    <a:tailEnd type="none" w="sm" len="sm"/>
                  </a:ln>
                </p:spPr>
              </p:cxnSp>
              <p:cxnSp>
                <p:nvCxnSpPr>
                  <p:cNvPr id="932" name="Google Shape;932;p41"/>
                  <p:cNvCxnSpPr/>
                  <p:nvPr/>
                </p:nvCxnSpPr>
                <p:spPr>
                  <a:xfrm>
                    <a:off x="-3536469" y="808806"/>
                    <a:ext cx="82203" cy="0"/>
                  </a:xfrm>
                  <a:prstGeom prst="straightConnector1">
                    <a:avLst/>
                  </a:prstGeom>
                  <a:noFill/>
                  <a:ln w="19050" cap="flat" cmpd="sng">
                    <a:solidFill>
                      <a:srgbClr val="292929"/>
                    </a:solidFill>
                    <a:prstDash val="solid"/>
                    <a:round/>
                    <a:headEnd type="none" w="sm" len="sm"/>
                    <a:tailEnd type="none" w="sm" len="sm"/>
                  </a:ln>
                </p:spPr>
              </p:cxnSp>
              <p:cxnSp>
                <p:nvCxnSpPr>
                  <p:cNvPr id="933" name="Google Shape;933;p41"/>
                  <p:cNvCxnSpPr/>
                  <p:nvPr/>
                </p:nvCxnSpPr>
                <p:spPr>
                  <a:xfrm>
                    <a:off x="-3536469" y="772866"/>
                    <a:ext cx="82203" cy="0"/>
                  </a:xfrm>
                  <a:prstGeom prst="straightConnector1">
                    <a:avLst/>
                  </a:prstGeom>
                  <a:noFill/>
                  <a:ln w="19050" cap="flat" cmpd="sng">
                    <a:solidFill>
                      <a:srgbClr val="292929"/>
                    </a:solidFill>
                    <a:prstDash val="solid"/>
                    <a:round/>
                    <a:headEnd type="none" w="sm" len="sm"/>
                    <a:tailEnd type="none" w="sm" len="sm"/>
                  </a:ln>
                </p:spPr>
              </p:cxnSp>
              <p:cxnSp>
                <p:nvCxnSpPr>
                  <p:cNvPr id="934" name="Google Shape;934;p41"/>
                  <p:cNvCxnSpPr/>
                  <p:nvPr/>
                </p:nvCxnSpPr>
                <p:spPr>
                  <a:xfrm>
                    <a:off x="-3536469" y="736926"/>
                    <a:ext cx="82203" cy="0"/>
                  </a:xfrm>
                  <a:prstGeom prst="straightConnector1">
                    <a:avLst/>
                  </a:prstGeom>
                  <a:noFill/>
                  <a:ln w="19050" cap="flat" cmpd="sng">
                    <a:solidFill>
                      <a:srgbClr val="292929"/>
                    </a:solidFill>
                    <a:prstDash val="solid"/>
                    <a:round/>
                    <a:headEnd type="none" w="sm" len="sm"/>
                    <a:tailEnd type="none" w="sm" len="sm"/>
                  </a:ln>
                </p:spPr>
              </p:cxnSp>
            </p:grpSp>
            <p:grpSp>
              <p:nvGrpSpPr>
                <p:cNvPr id="935" name="Google Shape;935;p41"/>
                <p:cNvGrpSpPr/>
                <p:nvPr/>
              </p:nvGrpSpPr>
              <p:grpSpPr>
                <a:xfrm>
                  <a:off x="-3634047" y="735854"/>
                  <a:ext cx="88801" cy="72568"/>
                  <a:chOff x="-2091059" y="1395403"/>
                  <a:chExt cx="157316" cy="128558"/>
                </a:xfrm>
              </p:grpSpPr>
              <p:sp>
                <p:nvSpPr>
                  <p:cNvPr id="936" name="Google Shape;936;p41"/>
                  <p:cNvSpPr/>
                  <p:nvPr/>
                </p:nvSpPr>
                <p:spPr>
                  <a:xfrm>
                    <a:off x="-2051585" y="1436824"/>
                    <a:ext cx="117842" cy="45718"/>
                  </a:xfrm>
                  <a:prstGeom prst="rect">
                    <a:avLst/>
                  </a:prstGeom>
                  <a:solidFill>
                    <a:srgbClr val="4A7DB1"/>
                  </a:solidFill>
                  <a:ln>
                    <a:noFill/>
                  </a:ln>
                </p:spPr>
                <p:txBody>
                  <a:bodyPr spcFirstLastPara="1" wrap="square" lIns="0" tIns="0" rIns="0" bIns="0" anchor="ctr" anchorCtr="0">
                    <a:noAutofit/>
                  </a:bodyPr>
                  <a:lstStyle/>
                  <a:p>
                    <a:pPr marL="0" marR="0" lvl="0" indent="0" algn="l" rtl="0">
                      <a:spcBef>
                        <a:spcPts val="0"/>
                      </a:spcBef>
                      <a:spcAft>
                        <a:spcPts val="0"/>
                      </a:spcAft>
                      <a:buNone/>
                    </a:pPr>
                    <a:endParaRPr sz="1000" b="1">
                      <a:solidFill>
                        <a:srgbClr val="211F26"/>
                      </a:solidFill>
                      <a:latin typeface="Calibri"/>
                      <a:ea typeface="Calibri"/>
                      <a:cs typeface="Calibri"/>
                      <a:sym typeface="Calibri"/>
                    </a:endParaRPr>
                  </a:p>
                </p:txBody>
              </p:sp>
              <p:sp>
                <p:nvSpPr>
                  <p:cNvPr id="937" name="Google Shape;937;p41"/>
                  <p:cNvSpPr/>
                  <p:nvPr/>
                </p:nvSpPr>
                <p:spPr>
                  <a:xfrm flipH="1">
                    <a:off x="-2091059" y="1395403"/>
                    <a:ext cx="128558" cy="128558"/>
                  </a:xfrm>
                  <a:prstGeom prst="chevron">
                    <a:avLst>
                      <a:gd name="adj" fmla="val 47962"/>
                    </a:avLst>
                  </a:prstGeom>
                  <a:solidFill>
                    <a:srgbClr val="4A7DB1"/>
                  </a:solidFill>
                  <a:ln>
                    <a:noFill/>
                  </a:ln>
                </p:spPr>
                <p:txBody>
                  <a:bodyPr spcFirstLastPara="1" wrap="square" lIns="0" tIns="0" rIns="0" bIns="0" anchor="ctr" anchorCtr="0">
                    <a:noAutofit/>
                  </a:bodyPr>
                  <a:lstStyle/>
                  <a:p>
                    <a:pPr marL="0" marR="0" lvl="0" indent="0" algn="l" rtl="0">
                      <a:spcBef>
                        <a:spcPts val="0"/>
                      </a:spcBef>
                      <a:spcAft>
                        <a:spcPts val="0"/>
                      </a:spcAft>
                      <a:buNone/>
                    </a:pPr>
                    <a:endParaRPr sz="1000" b="1">
                      <a:solidFill>
                        <a:srgbClr val="211F26"/>
                      </a:solidFill>
                      <a:latin typeface="Calibri"/>
                      <a:ea typeface="Calibri"/>
                      <a:cs typeface="Calibri"/>
                      <a:sym typeface="Calibri"/>
                    </a:endParaRPr>
                  </a:p>
                </p:txBody>
              </p:sp>
            </p:grpSp>
          </p:grpSp>
        </p:grpSp>
        <p:grpSp>
          <p:nvGrpSpPr>
            <p:cNvPr id="938" name="Google Shape;938;p41"/>
            <p:cNvGrpSpPr/>
            <p:nvPr/>
          </p:nvGrpSpPr>
          <p:grpSpPr>
            <a:xfrm>
              <a:off x="-2881745" y="701339"/>
              <a:ext cx="268738" cy="248381"/>
              <a:chOff x="-2721817" y="782525"/>
              <a:chExt cx="432805" cy="400021"/>
            </a:xfrm>
          </p:grpSpPr>
          <p:sp>
            <p:nvSpPr>
              <p:cNvPr id="939" name="Google Shape;939;p41"/>
              <p:cNvSpPr/>
              <p:nvPr/>
            </p:nvSpPr>
            <p:spPr>
              <a:xfrm>
                <a:off x="-2721817" y="782525"/>
                <a:ext cx="432805" cy="400021"/>
              </a:xfrm>
              <a:prstGeom prst="rect">
                <a:avLst/>
              </a:prstGeom>
              <a:solidFill>
                <a:schemeClr val="lt1"/>
              </a:solidFill>
              <a:ln w="9525" cap="flat" cmpd="sng">
                <a:solidFill>
                  <a:srgbClr val="BFBFBF"/>
                </a:solidFill>
                <a:prstDash val="solid"/>
                <a:miter lim="800000"/>
                <a:headEnd type="none" w="sm" len="sm"/>
                <a:tailEnd type="none" w="sm" len="sm"/>
              </a:ln>
            </p:spPr>
            <p:txBody>
              <a:bodyPr spcFirstLastPara="1" wrap="square" lIns="0" tIns="0" rIns="0" bIns="0" anchor="ctr" anchorCtr="0">
                <a:noAutofit/>
              </a:bodyPr>
              <a:lstStyle/>
              <a:p>
                <a:pPr marL="0" marR="0" lvl="0" indent="0" algn="ctr" rtl="0">
                  <a:spcBef>
                    <a:spcPts val="0"/>
                  </a:spcBef>
                  <a:spcAft>
                    <a:spcPts val="0"/>
                  </a:spcAft>
                  <a:buNone/>
                </a:pPr>
                <a:endParaRPr sz="1050" b="0">
                  <a:solidFill>
                    <a:srgbClr val="211F26"/>
                  </a:solidFill>
                  <a:latin typeface="Calibri"/>
                  <a:ea typeface="Calibri"/>
                  <a:cs typeface="Calibri"/>
                  <a:sym typeface="Calibri"/>
                </a:endParaRPr>
              </a:p>
            </p:txBody>
          </p:sp>
          <p:grpSp>
            <p:nvGrpSpPr>
              <p:cNvPr id="940" name="Google Shape;940;p41"/>
              <p:cNvGrpSpPr/>
              <p:nvPr/>
            </p:nvGrpSpPr>
            <p:grpSpPr>
              <a:xfrm>
                <a:off x="-2652453" y="866772"/>
                <a:ext cx="294076" cy="231526"/>
                <a:chOff x="-3310843" y="700986"/>
                <a:chExt cx="182598" cy="143759"/>
              </a:xfrm>
            </p:grpSpPr>
            <p:grpSp>
              <p:nvGrpSpPr>
                <p:cNvPr id="941" name="Google Shape;941;p41"/>
                <p:cNvGrpSpPr/>
                <p:nvPr/>
              </p:nvGrpSpPr>
              <p:grpSpPr>
                <a:xfrm>
                  <a:off x="-3310843" y="700986"/>
                  <a:ext cx="182598" cy="143759"/>
                  <a:chOff x="-3310843" y="700986"/>
                  <a:chExt cx="182598" cy="143759"/>
                </a:xfrm>
              </p:grpSpPr>
              <p:cxnSp>
                <p:nvCxnSpPr>
                  <p:cNvPr id="942" name="Google Shape;942;p41"/>
                  <p:cNvCxnSpPr/>
                  <p:nvPr/>
                </p:nvCxnSpPr>
                <p:spPr>
                  <a:xfrm>
                    <a:off x="-3310843" y="700986"/>
                    <a:ext cx="182598" cy="0"/>
                  </a:xfrm>
                  <a:prstGeom prst="straightConnector1">
                    <a:avLst/>
                  </a:prstGeom>
                  <a:noFill/>
                  <a:ln w="19050" cap="flat" cmpd="sng">
                    <a:solidFill>
                      <a:srgbClr val="292929"/>
                    </a:solidFill>
                    <a:prstDash val="solid"/>
                    <a:round/>
                    <a:headEnd type="none" w="sm" len="sm"/>
                    <a:tailEnd type="none" w="sm" len="sm"/>
                  </a:ln>
                </p:spPr>
              </p:cxnSp>
              <p:cxnSp>
                <p:nvCxnSpPr>
                  <p:cNvPr id="943" name="Google Shape;943;p41"/>
                  <p:cNvCxnSpPr/>
                  <p:nvPr/>
                </p:nvCxnSpPr>
                <p:spPr>
                  <a:xfrm>
                    <a:off x="-3310843" y="844745"/>
                    <a:ext cx="182598" cy="0"/>
                  </a:xfrm>
                  <a:prstGeom prst="straightConnector1">
                    <a:avLst/>
                  </a:prstGeom>
                  <a:noFill/>
                  <a:ln w="19050" cap="flat" cmpd="sng">
                    <a:solidFill>
                      <a:srgbClr val="292929"/>
                    </a:solidFill>
                    <a:prstDash val="solid"/>
                    <a:round/>
                    <a:headEnd type="none" w="sm" len="sm"/>
                    <a:tailEnd type="none" w="sm" len="sm"/>
                  </a:ln>
                </p:spPr>
              </p:cxnSp>
              <p:cxnSp>
                <p:nvCxnSpPr>
                  <p:cNvPr id="944" name="Google Shape;944;p41"/>
                  <p:cNvCxnSpPr/>
                  <p:nvPr/>
                </p:nvCxnSpPr>
                <p:spPr>
                  <a:xfrm>
                    <a:off x="-3213196" y="808806"/>
                    <a:ext cx="82203" cy="0"/>
                  </a:xfrm>
                  <a:prstGeom prst="straightConnector1">
                    <a:avLst/>
                  </a:prstGeom>
                  <a:noFill/>
                  <a:ln w="19050" cap="flat" cmpd="sng">
                    <a:solidFill>
                      <a:srgbClr val="292929"/>
                    </a:solidFill>
                    <a:prstDash val="solid"/>
                    <a:round/>
                    <a:headEnd type="none" w="sm" len="sm"/>
                    <a:tailEnd type="none" w="sm" len="sm"/>
                  </a:ln>
                </p:spPr>
              </p:cxnSp>
              <p:cxnSp>
                <p:nvCxnSpPr>
                  <p:cNvPr id="945" name="Google Shape;945;p41"/>
                  <p:cNvCxnSpPr/>
                  <p:nvPr/>
                </p:nvCxnSpPr>
                <p:spPr>
                  <a:xfrm>
                    <a:off x="-3213196" y="772866"/>
                    <a:ext cx="82203" cy="0"/>
                  </a:xfrm>
                  <a:prstGeom prst="straightConnector1">
                    <a:avLst/>
                  </a:prstGeom>
                  <a:noFill/>
                  <a:ln w="19050" cap="flat" cmpd="sng">
                    <a:solidFill>
                      <a:srgbClr val="292929"/>
                    </a:solidFill>
                    <a:prstDash val="solid"/>
                    <a:round/>
                    <a:headEnd type="none" w="sm" len="sm"/>
                    <a:tailEnd type="none" w="sm" len="sm"/>
                  </a:ln>
                </p:spPr>
              </p:cxnSp>
              <p:cxnSp>
                <p:nvCxnSpPr>
                  <p:cNvPr id="946" name="Google Shape;946;p41"/>
                  <p:cNvCxnSpPr/>
                  <p:nvPr/>
                </p:nvCxnSpPr>
                <p:spPr>
                  <a:xfrm>
                    <a:off x="-3213196" y="736926"/>
                    <a:ext cx="82203" cy="0"/>
                  </a:xfrm>
                  <a:prstGeom prst="straightConnector1">
                    <a:avLst/>
                  </a:prstGeom>
                  <a:noFill/>
                  <a:ln w="19050" cap="flat" cmpd="sng">
                    <a:solidFill>
                      <a:srgbClr val="292929"/>
                    </a:solidFill>
                    <a:prstDash val="solid"/>
                    <a:round/>
                    <a:headEnd type="none" w="sm" len="sm"/>
                    <a:tailEnd type="none" w="sm" len="sm"/>
                  </a:ln>
                </p:spPr>
              </p:cxnSp>
            </p:grpSp>
            <p:grpSp>
              <p:nvGrpSpPr>
                <p:cNvPr id="947" name="Google Shape;947;p41"/>
                <p:cNvGrpSpPr/>
                <p:nvPr/>
              </p:nvGrpSpPr>
              <p:grpSpPr>
                <a:xfrm flipH="1">
                  <a:off x="-3310774" y="735854"/>
                  <a:ext cx="88801" cy="72568"/>
                  <a:chOff x="-2091059" y="1395403"/>
                  <a:chExt cx="157316" cy="128558"/>
                </a:xfrm>
              </p:grpSpPr>
              <p:sp>
                <p:nvSpPr>
                  <p:cNvPr id="948" name="Google Shape;948;p41"/>
                  <p:cNvSpPr/>
                  <p:nvPr/>
                </p:nvSpPr>
                <p:spPr>
                  <a:xfrm>
                    <a:off x="-2051585" y="1436824"/>
                    <a:ext cx="117842" cy="45718"/>
                  </a:xfrm>
                  <a:prstGeom prst="rect">
                    <a:avLst/>
                  </a:prstGeom>
                  <a:solidFill>
                    <a:srgbClr val="4A7DB1"/>
                  </a:solidFill>
                  <a:ln>
                    <a:noFill/>
                  </a:ln>
                </p:spPr>
                <p:txBody>
                  <a:bodyPr spcFirstLastPara="1" wrap="square" lIns="0" tIns="0" rIns="0" bIns="0" anchor="ctr" anchorCtr="0">
                    <a:noAutofit/>
                  </a:bodyPr>
                  <a:lstStyle/>
                  <a:p>
                    <a:pPr marL="0" marR="0" lvl="0" indent="0" algn="l" rtl="0">
                      <a:spcBef>
                        <a:spcPts val="0"/>
                      </a:spcBef>
                      <a:spcAft>
                        <a:spcPts val="0"/>
                      </a:spcAft>
                      <a:buNone/>
                    </a:pPr>
                    <a:endParaRPr sz="1000" b="1">
                      <a:solidFill>
                        <a:srgbClr val="211F26"/>
                      </a:solidFill>
                      <a:latin typeface="Calibri"/>
                      <a:ea typeface="Calibri"/>
                      <a:cs typeface="Calibri"/>
                      <a:sym typeface="Calibri"/>
                    </a:endParaRPr>
                  </a:p>
                </p:txBody>
              </p:sp>
              <p:sp>
                <p:nvSpPr>
                  <p:cNvPr id="949" name="Google Shape;949;p41"/>
                  <p:cNvSpPr/>
                  <p:nvPr/>
                </p:nvSpPr>
                <p:spPr>
                  <a:xfrm flipH="1">
                    <a:off x="-2091059" y="1395403"/>
                    <a:ext cx="128558" cy="128558"/>
                  </a:xfrm>
                  <a:prstGeom prst="chevron">
                    <a:avLst>
                      <a:gd name="adj" fmla="val 47962"/>
                    </a:avLst>
                  </a:prstGeom>
                  <a:solidFill>
                    <a:srgbClr val="4A7DB1"/>
                  </a:solidFill>
                  <a:ln>
                    <a:noFill/>
                  </a:ln>
                </p:spPr>
                <p:txBody>
                  <a:bodyPr spcFirstLastPara="1" wrap="square" lIns="0" tIns="0" rIns="0" bIns="0" anchor="ctr" anchorCtr="0">
                    <a:noAutofit/>
                  </a:bodyPr>
                  <a:lstStyle/>
                  <a:p>
                    <a:pPr marL="0" marR="0" lvl="0" indent="0" algn="l" rtl="0">
                      <a:spcBef>
                        <a:spcPts val="0"/>
                      </a:spcBef>
                      <a:spcAft>
                        <a:spcPts val="0"/>
                      </a:spcAft>
                      <a:buNone/>
                    </a:pPr>
                    <a:endParaRPr sz="1000" b="1">
                      <a:solidFill>
                        <a:srgbClr val="211F26"/>
                      </a:solidFill>
                      <a:latin typeface="Calibri"/>
                      <a:ea typeface="Calibri"/>
                      <a:cs typeface="Calibri"/>
                      <a:sym typeface="Calibri"/>
                    </a:endParaRPr>
                  </a:p>
                </p:txBody>
              </p:sp>
            </p:grpSp>
          </p:grpSp>
        </p:grpSp>
        <p:sp>
          <p:nvSpPr>
            <p:cNvPr id="950" name="Google Shape;950;p41"/>
            <p:cNvSpPr/>
            <p:nvPr/>
          </p:nvSpPr>
          <p:spPr>
            <a:xfrm>
              <a:off x="-2524885" y="444350"/>
              <a:ext cx="2052000" cy="148810"/>
            </a:xfrm>
            <a:prstGeom prst="rect">
              <a:avLst/>
            </a:prstGeom>
            <a:noFill/>
            <a:ln>
              <a:noFill/>
            </a:ln>
          </p:spPr>
          <p:txBody>
            <a:bodyPr spcFirstLastPara="1" wrap="square" lIns="0" tIns="0" rIns="0" bIns="0" anchor="ctr" anchorCtr="0">
              <a:noAutofit/>
            </a:bodyPr>
            <a:lstStyle/>
            <a:p>
              <a:pPr marL="0" marR="0" lvl="0" indent="0" algn="l" rtl="0">
                <a:lnSpc>
                  <a:spcPct val="90000"/>
                </a:lnSpc>
                <a:spcBef>
                  <a:spcPts val="0"/>
                </a:spcBef>
                <a:spcAft>
                  <a:spcPts val="0"/>
                </a:spcAft>
                <a:buClr>
                  <a:srgbClr val="211F26"/>
                </a:buClr>
                <a:buSzPts val="1200"/>
                <a:buFont typeface="Calibri"/>
                <a:buNone/>
              </a:pPr>
              <a:r>
                <a:rPr lang="nl-NL" sz="1200" b="0" i="0" u="none" strike="noStrike" cap="none">
                  <a:solidFill>
                    <a:srgbClr val="211F26"/>
                  </a:solidFill>
                  <a:latin typeface="Calibri"/>
                  <a:ea typeface="Calibri"/>
                  <a:cs typeface="Calibri"/>
                  <a:sym typeface="Calibri"/>
                </a:rPr>
                <a:t>Inspringniveau verkleinen</a:t>
              </a:r>
              <a:endParaRPr/>
            </a:p>
          </p:txBody>
        </p:sp>
        <p:sp>
          <p:nvSpPr>
            <p:cNvPr id="951" name="Google Shape;951;p41"/>
            <p:cNvSpPr/>
            <p:nvPr/>
          </p:nvSpPr>
          <p:spPr>
            <a:xfrm>
              <a:off x="-2524885" y="751733"/>
              <a:ext cx="2052000" cy="140063"/>
            </a:xfrm>
            <a:prstGeom prst="rect">
              <a:avLst/>
            </a:prstGeom>
            <a:noFill/>
            <a:ln>
              <a:noFill/>
            </a:ln>
          </p:spPr>
          <p:txBody>
            <a:bodyPr spcFirstLastPara="1" wrap="square" lIns="0" tIns="0" rIns="0" bIns="0" anchor="ctr" anchorCtr="0">
              <a:noAutofit/>
            </a:bodyPr>
            <a:lstStyle/>
            <a:p>
              <a:pPr marL="0" marR="0" lvl="0" indent="0" algn="l" rtl="0">
                <a:lnSpc>
                  <a:spcPct val="90000"/>
                </a:lnSpc>
                <a:spcBef>
                  <a:spcPts val="0"/>
                </a:spcBef>
                <a:spcAft>
                  <a:spcPts val="0"/>
                </a:spcAft>
                <a:buClr>
                  <a:srgbClr val="211F26"/>
                </a:buClr>
                <a:buSzPts val="1200"/>
                <a:buFont typeface="Calibri"/>
                <a:buNone/>
              </a:pPr>
              <a:r>
                <a:rPr lang="nl-NL" sz="1200" b="0" i="0" u="none" strike="noStrike" cap="none">
                  <a:solidFill>
                    <a:srgbClr val="211F26"/>
                  </a:solidFill>
                  <a:latin typeface="Calibri"/>
                  <a:ea typeface="Calibri"/>
                  <a:cs typeface="Calibri"/>
                  <a:sym typeface="Calibri"/>
                </a:rPr>
                <a:t>Inspringniveau vergroten</a:t>
              </a:r>
              <a:endParaRPr/>
            </a:p>
          </p:txBody>
        </p:sp>
        <p:sp>
          <p:nvSpPr>
            <p:cNvPr id="952" name="Google Shape;952;p41"/>
            <p:cNvSpPr/>
            <p:nvPr/>
          </p:nvSpPr>
          <p:spPr>
            <a:xfrm>
              <a:off x="-3568057" y="1100088"/>
              <a:ext cx="3194764" cy="467013"/>
            </a:xfrm>
            <a:prstGeom prst="rect">
              <a:avLst/>
            </a:prstGeom>
            <a:noFill/>
            <a:ln>
              <a:noFill/>
            </a:ln>
          </p:spPr>
          <p:txBody>
            <a:bodyPr spcFirstLastPara="1" wrap="square" lIns="0" tIns="0" rIns="0" bIns="0" anchor="t" anchorCtr="0">
              <a:noAutofit/>
            </a:bodyPr>
            <a:lstStyle/>
            <a:p>
              <a:pPr marL="0" marR="0" lvl="0" indent="0" algn="l" rtl="0">
                <a:lnSpc>
                  <a:spcPct val="90000"/>
                </a:lnSpc>
                <a:spcBef>
                  <a:spcPts val="0"/>
                </a:spcBef>
                <a:spcAft>
                  <a:spcPts val="0"/>
                </a:spcAft>
                <a:buClr>
                  <a:srgbClr val="211F26"/>
                </a:buClr>
                <a:buSzPts val="1200"/>
                <a:buFont typeface="Calibri"/>
                <a:buNone/>
              </a:pPr>
              <a:r>
                <a:rPr lang="nl-NL" sz="1200" b="0" i="0" u="none" strike="noStrike" cap="none">
                  <a:solidFill>
                    <a:srgbClr val="211F26"/>
                  </a:solidFill>
                  <a:latin typeface="Calibri"/>
                  <a:ea typeface="Calibri"/>
                  <a:cs typeface="Calibri"/>
                  <a:sym typeface="Calibri"/>
                </a:rPr>
                <a:t>Gebruik, in de tab </a:t>
              </a:r>
              <a:r>
                <a:rPr lang="nl-NL" sz="1200" b="1" i="0" u="none" strike="noStrike" cap="none">
                  <a:solidFill>
                    <a:srgbClr val="211F26"/>
                  </a:solidFill>
                  <a:latin typeface="Calibri"/>
                  <a:ea typeface="Calibri"/>
                  <a:cs typeface="Calibri"/>
                  <a:sym typeface="Calibri"/>
                </a:rPr>
                <a:t>‘Start’</a:t>
              </a:r>
              <a:r>
                <a:rPr lang="nl-NL" sz="1200" b="0" i="0" u="none" strike="noStrike" cap="none">
                  <a:solidFill>
                    <a:srgbClr val="211F26"/>
                  </a:solidFill>
                  <a:latin typeface="Calibri"/>
                  <a:ea typeface="Calibri"/>
                  <a:cs typeface="Calibri"/>
                  <a:sym typeface="Calibri"/>
                </a:rPr>
                <a:t>, de </a:t>
              </a:r>
              <a:r>
                <a:rPr lang="nl-NL" sz="1200" b="1" i="0" u="none" strike="noStrike" cap="none">
                  <a:solidFill>
                    <a:srgbClr val="211F26"/>
                  </a:solidFill>
                  <a:latin typeface="Calibri"/>
                  <a:ea typeface="Calibri"/>
                  <a:cs typeface="Calibri"/>
                  <a:sym typeface="Calibri"/>
                </a:rPr>
                <a:t>lijstniveau knoppen</a:t>
              </a:r>
              <a:r>
                <a:rPr lang="nl-NL" sz="1200" b="0" i="0" u="none" strike="noStrike" cap="none">
                  <a:solidFill>
                    <a:srgbClr val="211F26"/>
                  </a:solidFill>
                  <a:latin typeface="Calibri"/>
                  <a:ea typeface="Calibri"/>
                  <a:cs typeface="Calibri"/>
                  <a:sym typeface="Calibri"/>
                </a:rPr>
                <a:t>, zoals hierboven aangegeven, om een inspring-niveau te vergroten of verkleinen.</a:t>
              </a:r>
              <a:endParaRPr/>
            </a:p>
          </p:txBody>
        </p:sp>
        <p:sp>
          <p:nvSpPr>
            <p:cNvPr id="953" name="Google Shape;953;p41"/>
            <p:cNvSpPr/>
            <p:nvPr/>
          </p:nvSpPr>
          <p:spPr>
            <a:xfrm>
              <a:off x="-3568057" y="0"/>
              <a:ext cx="3194764" cy="252000"/>
            </a:xfrm>
            <a:prstGeom prst="rect">
              <a:avLst/>
            </a:prstGeom>
            <a:solidFill>
              <a:srgbClr val="211F26"/>
            </a:solidFill>
            <a:ln>
              <a:noFill/>
            </a:ln>
          </p:spPr>
          <p:txBody>
            <a:bodyPr spcFirstLastPara="1" wrap="square" lIns="108000" tIns="108000" rIns="108000" bIns="108000" anchor="ctr" anchorCtr="0">
              <a:noAutofit/>
            </a:bodyPr>
            <a:lstStyle/>
            <a:p>
              <a:pPr marL="0" marR="0" lvl="0" indent="0" algn="l" rtl="0">
                <a:lnSpc>
                  <a:spcPct val="90000"/>
                </a:lnSpc>
                <a:spcBef>
                  <a:spcPts val="0"/>
                </a:spcBef>
                <a:spcAft>
                  <a:spcPts val="0"/>
                </a:spcAft>
                <a:buNone/>
              </a:pPr>
              <a:r>
                <a:rPr lang="nl-NL" sz="1400" b="1" cap="none">
                  <a:solidFill>
                    <a:schemeClr val="lt1"/>
                  </a:solidFill>
                  <a:latin typeface="Calibri"/>
                  <a:ea typeface="Calibri"/>
                  <a:cs typeface="Calibri"/>
                  <a:sym typeface="Calibri"/>
                </a:rPr>
                <a:t>LIJSTNIVEAUS GEBRUIKEN</a:t>
              </a:r>
              <a:endParaRPr/>
            </a:p>
          </p:txBody>
        </p:sp>
        <p:grpSp>
          <p:nvGrpSpPr>
            <p:cNvPr id="954" name="Google Shape;954;p41"/>
            <p:cNvGrpSpPr/>
            <p:nvPr/>
          </p:nvGrpSpPr>
          <p:grpSpPr>
            <a:xfrm>
              <a:off x="-640848" y="5954564"/>
              <a:ext cx="267555" cy="267555"/>
              <a:chOff x="7881599" y="90188"/>
              <a:chExt cx="388279" cy="388279"/>
            </a:xfrm>
          </p:grpSpPr>
          <p:sp>
            <p:nvSpPr>
              <p:cNvPr id="955" name="Google Shape;955;p41"/>
              <p:cNvSpPr/>
              <p:nvPr/>
            </p:nvSpPr>
            <p:spPr>
              <a:xfrm>
                <a:off x="7908243" y="116832"/>
                <a:ext cx="334990" cy="334990"/>
              </a:xfrm>
              <a:prstGeom prst="ellipse">
                <a:avLst/>
              </a:prstGeom>
              <a:solidFill>
                <a:schemeClr val="lt1"/>
              </a:solidFill>
              <a:ln>
                <a:noFill/>
              </a:ln>
            </p:spPr>
            <p:txBody>
              <a:bodyPr spcFirstLastPara="1" wrap="square" lIns="180000" tIns="180000" rIns="180000" bIns="180000" anchor="ctr" anchorCtr="0">
                <a:noAutofit/>
              </a:bodyPr>
              <a:lstStyle/>
              <a:p>
                <a:pPr marL="0" marR="0" lvl="0" indent="0" algn="ctr" rtl="0">
                  <a:lnSpc>
                    <a:spcPct val="90000"/>
                  </a:lnSpc>
                  <a:spcBef>
                    <a:spcPts val="0"/>
                  </a:spcBef>
                  <a:spcAft>
                    <a:spcPts val="0"/>
                  </a:spcAft>
                  <a:buNone/>
                </a:pPr>
                <a:endParaRPr sz="1800" cap="none">
                  <a:solidFill>
                    <a:srgbClr val="211F26"/>
                  </a:solidFill>
                  <a:latin typeface="Calibri"/>
                  <a:ea typeface="Calibri"/>
                  <a:cs typeface="Calibri"/>
                  <a:sym typeface="Calibri"/>
                </a:endParaRPr>
              </a:p>
            </p:txBody>
          </p:sp>
          <p:sp>
            <p:nvSpPr>
              <p:cNvPr id="956" name="Google Shape;956;p41" descr="Informatie"/>
              <p:cNvSpPr/>
              <p:nvPr/>
            </p:nvSpPr>
            <p:spPr>
              <a:xfrm>
                <a:off x="7881599" y="90188"/>
                <a:ext cx="388279" cy="388279"/>
              </a:xfrm>
              <a:custGeom>
                <a:avLst/>
                <a:gdLst/>
                <a:ahLst/>
                <a:cxnLst/>
                <a:rect l="l" t="t" r="r" b="b"/>
                <a:pathLst>
                  <a:path w="291719" h="291719" extrusionOk="0">
                    <a:moveTo>
                      <a:pt x="145860" y="0"/>
                    </a:moveTo>
                    <a:cubicBezTo>
                      <a:pt x="65253" y="0"/>
                      <a:pt x="0" y="65253"/>
                      <a:pt x="0" y="145860"/>
                    </a:cubicBezTo>
                    <a:cubicBezTo>
                      <a:pt x="0" y="226467"/>
                      <a:pt x="65253" y="291720"/>
                      <a:pt x="145860" y="291720"/>
                    </a:cubicBezTo>
                    <a:cubicBezTo>
                      <a:pt x="226467" y="291720"/>
                      <a:pt x="291720" y="226467"/>
                      <a:pt x="291720" y="145860"/>
                    </a:cubicBezTo>
                    <a:cubicBezTo>
                      <a:pt x="291720" y="65253"/>
                      <a:pt x="226467" y="0"/>
                      <a:pt x="145860" y="0"/>
                    </a:cubicBezTo>
                    <a:close/>
                    <a:moveTo>
                      <a:pt x="138183" y="38384"/>
                    </a:moveTo>
                    <a:cubicBezTo>
                      <a:pt x="148931" y="38384"/>
                      <a:pt x="157375" y="46829"/>
                      <a:pt x="157375" y="57576"/>
                    </a:cubicBezTo>
                    <a:cubicBezTo>
                      <a:pt x="157375" y="68324"/>
                      <a:pt x="148931" y="76768"/>
                      <a:pt x="138183" y="76768"/>
                    </a:cubicBezTo>
                    <a:cubicBezTo>
                      <a:pt x="127435" y="76768"/>
                      <a:pt x="118991" y="68324"/>
                      <a:pt x="118991" y="57576"/>
                    </a:cubicBezTo>
                    <a:cubicBezTo>
                      <a:pt x="118991" y="46829"/>
                      <a:pt x="127435" y="38384"/>
                      <a:pt x="138183" y="38384"/>
                    </a:cubicBezTo>
                    <a:close/>
                    <a:moveTo>
                      <a:pt x="184244" y="253336"/>
                    </a:moveTo>
                    <a:lnTo>
                      <a:pt x="107476" y="253336"/>
                    </a:lnTo>
                    <a:lnTo>
                      <a:pt x="107476" y="230305"/>
                    </a:lnTo>
                    <a:lnTo>
                      <a:pt x="134345" y="230305"/>
                    </a:lnTo>
                    <a:lnTo>
                      <a:pt x="134345" y="115153"/>
                    </a:lnTo>
                    <a:lnTo>
                      <a:pt x="111314" y="115153"/>
                    </a:lnTo>
                    <a:lnTo>
                      <a:pt x="111314" y="92122"/>
                    </a:lnTo>
                    <a:lnTo>
                      <a:pt x="157375" y="92122"/>
                    </a:lnTo>
                    <a:lnTo>
                      <a:pt x="157375" y="115153"/>
                    </a:lnTo>
                    <a:lnTo>
                      <a:pt x="157375" y="230305"/>
                    </a:lnTo>
                    <a:lnTo>
                      <a:pt x="184244" y="230305"/>
                    </a:lnTo>
                    <a:lnTo>
                      <a:pt x="184244" y="253336"/>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000">
                  <a:solidFill>
                    <a:srgbClr val="211F26"/>
                  </a:solidFill>
                  <a:latin typeface="Calibri"/>
                  <a:ea typeface="Calibri"/>
                  <a:cs typeface="Calibri"/>
                  <a:sym typeface="Calibri"/>
                </a:endParaRPr>
              </a:p>
            </p:txBody>
          </p:sp>
        </p:grpSp>
        <p:grpSp>
          <p:nvGrpSpPr>
            <p:cNvPr id="957" name="Google Shape;957;p41"/>
            <p:cNvGrpSpPr/>
            <p:nvPr/>
          </p:nvGrpSpPr>
          <p:grpSpPr>
            <a:xfrm>
              <a:off x="-3569165" y="1909857"/>
              <a:ext cx="3195872" cy="3742479"/>
              <a:chOff x="-3569165" y="1742767"/>
              <a:chExt cx="3195872" cy="3742479"/>
            </a:xfrm>
          </p:grpSpPr>
          <p:sp>
            <p:nvSpPr>
              <p:cNvPr id="958" name="Google Shape;958;p41"/>
              <p:cNvSpPr/>
              <p:nvPr/>
            </p:nvSpPr>
            <p:spPr>
              <a:xfrm>
                <a:off x="-3569165" y="1742767"/>
                <a:ext cx="260914" cy="259683"/>
              </a:xfrm>
              <a:prstGeom prst="ellipse">
                <a:avLst/>
              </a:prstGeom>
              <a:solidFill>
                <a:srgbClr val="211F2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200"/>
                  <a:buFont typeface="Calibri"/>
                  <a:buNone/>
                </a:pPr>
                <a:r>
                  <a:rPr lang="nl-NL" sz="1200" b="1" i="0" u="none" strike="noStrike" cap="none">
                    <a:solidFill>
                      <a:schemeClr val="lt1"/>
                    </a:solidFill>
                    <a:latin typeface="Calibri"/>
                    <a:ea typeface="Calibri"/>
                    <a:cs typeface="Calibri"/>
                    <a:sym typeface="Calibri"/>
                  </a:rPr>
                  <a:t>1</a:t>
                </a:r>
                <a:endParaRPr/>
              </a:p>
            </p:txBody>
          </p:sp>
          <p:sp>
            <p:nvSpPr>
              <p:cNvPr id="959" name="Google Shape;959;p41"/>
              <p:cNvSpPr/>
              <p:nvPr/>
            </p:nvSpPr>
            <p:spPr>
              <a:xfrm>
                <a:off x="-3203483" y="1744627"/>
                <a:ext cx="2830190" cy="255963"/>
              </a:xfrm>
              <a:prstGeom prst="rect">
                <a:avLst/>
              </a:prstGeom>
              <a:noFill/>
              <a:ln>
                <a:noFill/>
              </a:ln>
            </p:spPr>
            <p:txBody>
              <a:bodyPr spcFirstLastPara="1" wrap="square" lIns="0" tIns="0" rIns="0" bIns="0" anchor="ctr" anchorCtr="0">
                <a:noAutofit/>
              </a:bodyPr>
              <a:lstStyle/>
              <a:p>
                <a:pPr marL="285750" marR="0" lvl="0" indent="-285750" algn="l" rtl="0">
                  <a:lnSpc>
                    <a:spcPct val="100000"/>
                  </a:lnSpc>
                  <a:spcBef>
                    <a:spcPts val="0"/>
                  </a:spcBef>
                  <a:spcAft>
                    <a:spcPts val="0"/>
                  </a:spcAft>
                  <a:buClr>
                    <a:schemeClr val="dk2"/>
                  </a:buClr>
                  <a:buSzPts val="1600"/>
                  <a:buFont typeface="Noto Sans Symbols"/>
                  <a:buChar char="▪"/>
                </a:pPr>
                <a:r>
                  <a:rPr lang="nl-NL" sz="1600">
                    <a:solidFill>
                      <a:schemeClr val="dk1"/>
                    </a:solidFill>
                    <a:latin typeface="Arial"/>
                    <a:ea typeface="Arial"/>
                    <a:cs typeface="Arial"/>
                    <a:sym typeface="Arial"/>
                  </a:rPr>
                  <a:t>Bullets</a:t>
                </a:r>
                <a:endParaRPr/>
              </a:p>
            </p:txBody>
          </p:sp>
          <p:sp>
            <p:nvSpPr>
              <p:cNvPr id="960" name="Google Shape;960;p41"/>
              <p:cNvSpPr/>
              <p:nvPr/>
            </p:nvSpPr>
            <p:spPr>
              <a:xfrm>
                <a:off x="-3569165" y="2178116"/>
                <a:ext cx="260914" cy="259683"/>
              </a:xfrm>
              <a:prstGeom prst="ellipse">
                <a:avLst/>
              </a:prstGeom>
              <a:solidFill>
                <a:srgbClr val="211F2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200"/>
                  <a:buFont typeface="Calibri"/>
                  <a:buNone/>
                </a:pPr>
                <a:r>
                  <a:rPr lang="nl-NL" sz="1200" b="1" i="0" u="none" strike="noStrike" cap="none">
                    <a:solidFill>
                      <a:schemeClr val="lt1"/>
                    </a:solidFill>
                    <a:latin typeface="Calibri"/>
                    <a:ea typeface="Calibri"/>
                    <a:cs typeface="Calibri"/>
                    <a:sym typeface="Calibri"/>
                  </a:rPr>
                  <a:t>2</a:t>
                </a:r>
                <a:endParaRPr/>
              </a:p>
            </p:txBody>
          </p:sp>
          <p:sp>
            <p:nvSpPr>
              <p:cNvPr id="961" name="Google Shape;961;p41"/>
              <p:cNvSpPr/>
              <p:nvPr/>
            </p:nvSpPr>
            <p:spPr>
              <a:xfrm>
                <a:off x="-3203483" y="2179744"/>
                <a:ext cx="2830190" cy="255963"/>
              </a:xfrm>
              <a:prstGeom prst="rect">
                <a:avLst/>
              </a:prstGeom>
              <a:noFill/>
              <a:ln>
                <a:noFill/>
              </a:ln>
            </p:spPr>
            <p:txBody>
              <a:bodyPr spcFirstLastPara="1" wrap="square" lIns="0" tIns="0" rIns="0" bIns="0" anchor="ctr" anchorCtr="0">
                <a:noAutofit/>
              </a:bodyPr>
              <a:lstStyle/>
              <a:p>
                <a:pPr marL="549275" marR="0" lvl="1" indent="-285750" algn="l" rtl="0">
                  <a:lnSpc>
                    <a:spcPct val="100000"/>
                  </a:lnSpc>
                  <a:spcBef>
                    <a:spcPts val="0"/>
                  </a:spcBef>
                  <a:spcAft>
                    <a:spcPts val="0"/>
                  </a:spcAft>
                  <a:buClr>
                    <a:schemeClr val="dk2"/>
                  </a:buClr>
                  <a:buSzPts val="1600"/>
                  <a:buFont typeface="Noto Sans Symbols"/>
                  <a:buChar char="▪"/>
                </a:pPr>
                <a:r>
                  <a:rPr lang="nl-NL" sz="1600" b="0" i="0" u="none" strike="noStrike" cap="none">
                    <a:solidFill>
                      <a:schemeClr val="dk1"/>
                    </a:solidFill>
                    <a:latin typeface="Arial"/>
                    <a:ea typeface="Arial"/>
                    <a:cs typeface="Arial"/>
                    <a:sym typeface="Arial"/>
                  </a:rPr>
                  <a:t>Sub-bullets</a:t>
                </a:r>
                <a:endParaRPr/>
              </a:p>
            </p:txBody>
          </p:sp>
          <p:sp>
            <p:nvSpPr>
              <p:cNvPr id="962" name="Google Shape;962;p41"/>
              <p:cNvSpPr/>
              <p:nvPr/>
            </p:nvSpPr>
            <p:spPr>
              <a:xfrm>
                <a:off x="-3569165" y="2613465"/>
                <a:ext cx="260914" cy="259683"/>
              </a:xfrm>
              <a:prstGeom prst="ellipse">
                <a:avLst/>
              </a:prstGeom>
              <a:solidFill>
                <a:srgbClr val="211F2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200"/>
                  <a:buFont typeface="Calibri"/>
                  <a:buNone/>
                </a:pPr>
                <a:r>
                  <a:rPr lang="nl-NL" sz="1200" b="1" i="0" u="none" strike="noStrike" cap="none">
                    <a:solidFill>
                      <a:schemeClr val="lt1"/>
                    </a:solidFill>
                    <a:latin typeface="Calibri"/>
                    <a:ea typeface="Calibri"/>
                    <a:cs typeface="Calibri"/>
                    <a:sym typeface="Calibri"/>
                  </a:rPr>
                  <a:t>3</a:t>
                </a:r>
                <a:endParaRPr/>
              </a:p>
            </p:txBody>
          </p:sp>
          <p:sp>
            <p:nvSpPr>
              <p:cNvPr id="963" name="Google Shape;963;p41"/>
              <p:cNvSpPr/>
              <p:nvPr/>
            </p:nvSpPr>
            <p:spPr>
              <a:xfrm>
                <a:off x="-3203483" y="2614861"/>
                <a:ext cx="2830190" cy="255963"/>
              </a:xfrm>
              <a:prstGeom prst="rect">
                <a:avLst/>
              </a:prstGeom>
              <a:noFill/>
              <a:ln>
                <a:noFill/>
              </a:ln>
            </p:spPr>
            <p:txBody>
              <a:bodyPr spcFirstLastPara="1" wrap="square" lIns="0" tIns="0" rIns="0" bIns="0" anchor="ctr" anchorCtr="0">
                <a:noAutofit/>
              </a:bodyPr>
              <a:lstStyle/>
              <a:p>
                <a:pPr marL="0" marR="0" lvl="2" indent="0" algn="l" rtl="0">
                  <a:lnSpc>
                    <a:spcPct val="100000"/>
                  </a:lnSpc>
                  <a:spcBef>
                    <a:spcPts val="0"/>
                  </a:spcBef>
                  <a:spcAft>
                    <a:spcPts val="0"/>
                  </a:spcAft>
                  <a:buClr>
                    <a:srgbClr val="0070C0"/>
                  </a:buClr>
                  <a:buSzPts val="1360"/>
                  <a:buFont typeface="Arial"/>
                  <a:buNone/>
                </a:pPr>
                <a:r>
                  <a:rPr lang="nl-NL" sz="1600" b="0" i="0" u="none" strike="noStrike" cap="none">
                    <a:solidFill>
                      <a:schemeClr val="dk1"/>
                    </a:solidFill>
                    <a:latin typeface="Arial"/>
                    <a:ea typeface="Arial"/>
                    <a:cs typeface="Arial"/>
                    <a:sym typeface="Arial"/>
                  </a:rPr>
                  <a:t>Leestekst</a:t>
                </a:r>
                <a:endParaRPr/>
              </a:p>
            </p:txBody>
          </p:sp>
          <p:sp>
            <p:nvSpPr>
              <p:cNvPr id="964" name="Google Shape;964;p41"/>
              <p:cNvSpPr/>
              <p:nvPr/>
            </p:nvSpPr>
            <p:spPr>
              <a:xfrm>
                <a:off x="-3569165" y="3048814"/>
                <a:ext cx="260914" cy="259683"/>
              </a:xfrm>
              <a:prstGeom prst="ellipse">
                <a:avLst/>
              </a:prstGeom>
              <a:solidFill>
                <a:srgbClr val="211F2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200"/>
                  <a:buFont typeface="Calibri"/>
                  <a:buNone/>
                </a:pPr>
                <a:r>
                  <a:rPr lang="nl-NL" sz="1200" b="1" i="0" u="none" strike="noStrike" cap="none">
                    <a:solidFill>
                      <a:schemeClr val="lt1"/>
                    </a:solidFill>
                    <a:latin typeface="Calibri"/>
                    <a:ea typeface="Calibri"/>
                    <a:cs typeface="Calibri"/>
                    <a:sym typeface="Calibri"/>
                  </a:rPr>
                  <a:t>4</a:t>
                </a:r>
                <a:endParaRPr/>
              </a:p>
            </p:txBody>
          </p:sp>
          <p:sp>
            <p:nvSpPr>
              <p:cNvPr id="965" name="Google Shape;965;p41"/>
              <p:cNvSpPr/>
              <p:nvPr/>
            </p:nvSpPr>
            <p:spPr>
              <a:xfrm>
                <a:off x="-3203483" y="3049978"/>
                <a:ext cx="2830190" cy="255963"/>
              </a:xfrm>
              <a:prstGeom prst="rect">
                <a:avLst/>
              </a:prstGeom>
              <a:noFill/>
              <a:ln>
                <a:noFill/>
              </a:ln>
            </p:spPr>
            <p:txBody>
              <a:bodyPr spcFirstLastPara="1" wrap="square" lIns="0" tIns="0" rIns="0" bIns="0" anchor="ctr" anchorCtr="0">
                <a:noAutofit/>
              </a:bodyPr>
              <a:lstStyle/>
              <a:p>
                <a:pPr marL="0" marR="0" lvl="3" indent="0" algn="l" rtl="0">
                  <a:lnSpc>
                    <a:spcPct val="100000"/>
                  </a:lnSpc>
                  <a:spcBef>
                    <a:spcPts val="0"/>
                  </a:spcBef>
                  <a:spcAft>
                    <a:spcPts val="0"/>
                  </a:spcAft>
                  <a:buClr>
                    <a:schemeClr val="accent1"/>
                  </a:buClr>
                  <a:buSzPts val="2000"/>
                  <a:buFont typeface="Arial"/>
                  <a:buNone/>
                </a:pPr>
                <a:r>
                  <a:rPr lang="nl-NL" sz="2000" b="0" i="0" u="none" strike="noStrike" cap="none">
                    <a:solidFill>
                      <a:schemeClr val="accent1"/>
                    </a:solidFill>
                    <a:latin typeface="Roboto Slab"/>
                    <a:ea typeface="Roboto Slab"/>
                    <a:cs typeface="Roboto Slab"/>
                    <a:sym typeface="Roboto Slab"/>
                  </a:rPr>
                  <a:t>Subtitel</a:t>
                </a:r>
                <a:endParaRPr/>
              </a:p>
            </p:txBody>
          </p:sp>
          <p:sp>
            <p:nvSpPr>
              <p:cNvPr id="966" name="Google Shape;966;p41"/>
              <p:cNvSpPr/>
              <p:nvPr/>
            </p:nvSpPr>
            <p:spPr>
              <a:xfrm>
                <a:off x="-3569165" y="3484163"/>
                <a:ext cx="260914" cy="259683"/>
              </a:xfrm>
              <a:prstGeom prst="ellipse">
                <a:avLst/>
              </a:prstGeom>
              <a:solidFill>
                <a:srgbClr val="211F2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200"/>
                  <a:buFont typeface="Calibri"/>
                  <a:buNone/>
                </a:pPr>
                <a:r>
                  <a:rPr lang="nl-NL" sz="1200" b="1" i="0" u="none" strike="noStrike" cap="none">
                    <a:solidFill>
                      <a:schemeClr val="lt1"/>
                    </a:solidFill>
                    <a:latin typeface="Calibri"/>
                    <a:ea typeface="Calibri"/>
                    <a:cs typeface="Calibri"/>
                    <a:sym typeface="Calibri"/>
                  </a:rPr>
                  <a:t>5</a:t>
                </a:r>
                <a:endParaRPr/>
              </a:p>
            </p:txBody>
          </p:sp>
          <p:sp>
            <p:nvSpPr>
              <p:cNvPr id="967" name="Google Shape;967;p41"/>
              <p:cNvSpPr/>
              <p:nvPr/>
            </p:nvSpPr>
            <p:spPr>
              <a:xfrm>
                <a:off x="-3203483" y="3485095"/>
                <a:ext cx="2830190" cy="255963"/>
              </a:xfrm>
              <a:prstGeom prst="rect">
                <a:avLst/>
              </a:prstGeom>
              <a:noFill/>
              <a:ln>
                <a:noFill/>
              </a:ln>
            </p:spPr>
            <p:txBody>
              <a:bodyPr spcFirstLastPara="1" wrap="square" lIns="0" tIns="0" rIns="0" bIns="0" anchor="ctr" anchorCtr="0">
                <a:noAutofit/>
              </a:bodyPr>
              <a:lstStyle/>
              <a:p>
                <a:pPr marL="263525" marR="0" lvl="4" indent="-263525" algn="l" rtl="0">
                  <a:lnSpc>
                    <a:spcPct val="100000"/>
                  </a:lnSpc>
                  <a:spcBef>
                    <a:spcPts val="0"/>
                  </a:spcBef>
                  <a:spcAft>
                    <a:spcPts val="0"/>
                  </a:spcAft>
                  <a:buClr>
                    <a:schemeClr val="dk2"/>
                  </a:buClr>
                  <a:buSzPts val="1600"/>
                  <a:buFont typeface="Roboto Slab"/>
                  <a:buAutoNum type="arabicPeriod"/>
                </a:pPr>
                <a:r>
                  <a:rPr lang="nl-NL" sz="1600" b="0" i="0" u="none" strike="noStrike" cap="none">
                    <a:solidFill>
                      <a:schemeClr val="dk1"/>
                    </a:solidFill>
                    <a:latin typeface="Arial"/>
                    <a:ea typeface="Arial"/>
                    <a:cs typeface="Arial"/>
                    <a:sym typeface="Arial"/>
                  </a:rPr>
                  <a:t>Numerieke bullets</a:t>
                </a:r>
                <a:endParaRPr/>
              </a:p>
            </p:txBody>
          </p:sp>
          <p:sp>
            <p:nvSpPr>
              <p:cNvPr id="968" name="Google Shape;968;p41"/>
              <p:cNvSpPr/>
              <p:nvPr/>
            </p:nvSpPr>
            <p:spPr>
              <a:xfrm>
                <a:off x="-3569165" y="3919512"/>
                <a:ext cx="260914" cy="259683"/>
              </a:xfrm>
              <a:prstGeom prst="ellipse">
                <a:avLst/>
              </a:prstGeom>
              <a:solidFill>
                <a:srgbClr val="211F2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200"/>
                  <a:buFont typeface="Calibri"/>
                  <a:buNone/>
                </a:pPr>
                <a:r>
                  <a:rPr lang="nl-NL" sz="1200" b="1" i="0" u="none" strike="noStrike" cap="none">
                    <a:solidFill>
                      <a:schemeClr val="lt1"/>
                    </a:solidFill>
                    <a:latin typeface="Calibri"/>
                    <a:ea typeface="Calibri"/>
                    <a:cs typeface="Calibri"/>
                    <a:sym typeface="Calibri"/>
                  </a:rPr>
                  <a:t>6</a:t>
                </a:r>
                <a:endParaRPr/>
              </a:p>
            </p:txBody>
          </p:sp>
          <p:sp>
            <p:nvSpPr>
              <p:cNvPr id="969" name="Google Shape;969;p41"/>
              <p:cNvSpPr/>
              <p:nvPr/>
            </p:nvSpPr>
            <p:spPr>
              <a:xfrm>
                <a:off x="-3203483" y="3920212"/>
                <a:ext cx="2830190" cy="255963"/>
              </a:xfrm>
              <a:prstGeom prst="rect">
                <a:avLst/>
              </a:prstGeom>
              <a:noFill/>
              <a:ln>
                <a:noFill/>
              </a:ln>
            </p:spPr>
            <p:txBody>
              <a:bodyPr spcFirstLastPara="1" wrap="square" lIns="0" tIns="0" rIns="0" bIns="0" anchor="ctr" anchorCtr="0">
                <a:noAutofit/>
              </a:bodyPr>
              <a:lstStyle/>
              <a:p>
                <a:pPr marL="538163" marR="0" lvl="5" indent="-274638" algn="l" rtl="0">
                  <a:lnSpc>
                    <a:spcPct val="100000"/>
                  </a:lnSpc>
                  <a:spcBef>
                    <a:spcPts val="0"/>
                  </a:spcBef>
                  <a:spcAft>
                    <a:spcPts val="0"/>
                  </a:spcAft>
                  <a:buClr>
                    <a:schemeClr val="dk2"/>
                  </a:buClr>
                  <a:buSzPts val="1600"/>
                  <a:buFont typeface="Roboto Slab"/>
                  <a:buAutoNum type="alphaLcPeriod"/>
                </a:pPr>
                <a:r>
                  <a:rPr lang="nl-NL" sz="1600" b="0" i="0" u="none" strike="noStrike" cap="none">
                    <a:solidFill>
                      <a:schemeClr val="dk1"/>
                    </a:solidFill>
                    <a:latin typeface="Arial"/>
                    <a:ea typeface="Arial"/>
                    <a:cs typeface="Arial"/>
                    <a:sym typeface="Arial"/>
                  </a:rPr>
                  <a:t># Abc</a:t>
                </a:r>
                <a:endParaRPr/>
              </a:p>
            </p:txBody>
          </p:sp>
          <p:sp>
            <p:nvSpPr>
              <p:cNvPr id="970" name="Google Shape;970;p41"/>
              <p:cNvSpPr/>
              <p:nvPr/>
            </p:nvSpPr>
            <p:spPr>
              <a:xfrm>
                <a:off x="-3569165" y="4354861"/>
                <a:ext cx="260914" cy="259683"/>
              </a:xfrm>
              <a:prstGeom prst="ellipse">
                <a:avLst/>
              </a:prstGeom>
              <a:solidFill>
                <a:srgbClr val="211F2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200"/>
                  <a:buFont typeface="Calibri"/>
                  <a:buNone/>
                </a:pPr>
                <a:r>
                  <a:rPr lang="nl-NL" sz="1200" b="1" i="0" u="none" strike="noStrike" cap="none">
                    <a:solidFill>
                      <a:schemeClr val="lt1"/>
                    </a:solidFill>
                    <a:latin typeface="Calibri"/>
                    <a:ea typeface="Calibri"/>
                    <a:cs typeface="Calibri"/>
                    <a:sym typeface="Calibri"/>
                  </a:rPr>
                  <a:t>7</a:t>
                </a:r>
                <a:endParaRPr/>
              </a:p>
            </p:txBody>
          </p:sp>
          <p:sp>
            <p:nvSpPr>
              <p:cNvPr id="971" name="Google Shape;971;p41"/>
              <p:cNvSpPr/>
              <p:nvPr/>
            </p:nvSpPr>
            <p:spPr>
              <a:xfrm>
                <a:off x="-3203483" y="4355329"/>
                <a:ext cx="2830190" cy="255963"/>
              </a:xfrm>
              <a:prstGeom prst="rect">
                <a:avLst/>
              </a:prstGeom>
              <a:noFill/>
              <a:ln>
                <a:noFill/>
              </a:ln>
            </p:spPr>
            <p:txBody>
              <a:bodyPr spcFirstLastPara="1" wrap="square" lIns="0" tIns="0" rIns="0" bIns="0" anchor="ctr" anchorCtr="0">
                <a:noAutofit/>
              </a:bodyPr>
              <a:lstStyle/>
              <a:p>
                <a:pPr marL="549275" marR="0" lvl="6" indent="-285750" algn="l" rtl="0">
                  <a:lnSpc>
                    <a:spcPct val="100000"/>
                  </a:lnSpc>
                  <a:spcBef>
                    <a:spcPts val="0"/>
                  </a:spcBef>
                  <a:spcAft>
                    <a:spcPts val="0"/>
                  </a:spcAft>
                  <a:buClr>
                    <a:schemeClr val="dk2"/>
                  </a:buClr>
                  <a:buSzPts val="1600"/>
                  <a:buFont typeface="Noto Sans Symbols"/>
                  <a:buChar char="▪"/>
                </a:pPr>
                <a:r>
                  <a:rPr lang="nl-NL" sz="1600" b="0" i="0" u="none" strike="noStrike" cap="none">
                    <a:solidFill>
                      <a:schemeClr val="dk1"/>
                    </a:solidFill>
                    <a:latin typeface="Arial"/>
                    <a:ea typeface="Arial"/>
                    <a:cs typeface="Arial"/>
                    <a:sym typeface="Arial"/>
                  </a:rPr>
                  <a:t># Bullets</a:t>
                </a:r>
                <a:endParaRPr/>
              </a:p>
            </p:txBody>
          </p:sp>
          <p:sp>
            <p:nvSpPr>
              <p:cNvPr id="972" name="Google Shape;972;p41"/>
              <p:cNvSpPr/>
              <p:nvPr/>
            </p:nvSpPr>
            <p:spPr>
              <a:xfrm>
                <a:off x="-3569165" y="4790210"/>
                <a:ext cx="260914" cy="259683"/>
              </a:xfrm>
              <a:prstGeom prst="ellipse">
                <a:avLst/>
              </a:prstGeom>
              <a:solidFill>
                <a:srgbClr val="211F2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200"/>
                  <a:buFont typeface="Calibri"/>
                  <a:buNone/>
                </a:pPr>
                <a:r>
                  <a:rPr lang="nl-NL" sz="1200" b="1" i="0" u="none" strike="noStrike" cap="none">
                    <a:solidFill>
                      <a:schemeClr val="lt1"/>
                    </a:solidFill>
                    <a:latin typeface="Calibri"/>
                    <a:ea typeface="Calibri"/>
                    <a:cs typeface="Calibri"/>
                    <a:sym typeface="Calibri"/>
                  </a:rPr>
                  <a:t>8</a:t>
                </a:r>
                <a:endParaRPr/>
              </a:p>
            </p:txBody>
          </p:sp>
          <p:sp>
            <p:nvSpPr>
              <p:cNvPr id="973" name="Google Shape;973;p41"/>
              <p:cNvSpPr/>
              <p:nvPr/>
            </p:nvSpPr>
            <p:spPr>
              <a:xfrm>
                <a:off x="-3203483" y="4790446"/>
                <a:ext cx="2830190" cy="255963"/>
              </a:xfrm>
              <a:prstGeom prst="rect">
                <a:avLst/>
              </a:prstGeom>
              <a:noFill/>
              <a:ln>
                <a:noFill/>
              </a:ln>
            </p:spPr>
            <p:txBody>
              <a:bodyPr spcFirstLastPara="1" wrap="square" lIns="0" tIns="0" rIns="0" bIns="0" anchor="ctr" anchorCtr="0">
                <a:noAutofit/>
              </a:bodyPr>
              <a:lstStyle/>
              <a:p>
                <a:pPr marL="0" marR="0" lvl="7" indent="0" algn="l" rtl="0">
                  <a:lnSpc>
                    <a:spcPct val="90000"/>
                  </a:lnSpc>
                  <a:spcBef>
                    <a:spcPts val="0"/>
                  </a:spcBef>
                  <a:spcAft>
                    <a:spcPts val="0"/>
                  </a:spcAft>
                  <a:buClr>
                    <a:schemeClr val="dk1"/>
                  </a:buClr>
                  <a:buSzPts val="1600"/>
                  <a:buFont typeface="Arial"/>
                  <a:buNone/>
                </a:pPr>
                <a:r>
                  <a:rPr lang="nl-NL" sz="1600" b="0" i="1" u="none" strike="noStrike" cap="none">
                    <a:solidFill>
                      <a:schemeClr val="dk1"/>
                    </a:solidFill>
                    <a:latin typeface="Arial"/>
                    <a:ea typeface="Arial"/>
                    <a:cs typeface="Arial"/>
                    <a:sym typeface="Arial"/>
                  </a:rPr>
                  <a:t>Cursief</a:t>
                </a:r>
                <a:endParaRPr/>
              </a:p>
            </p:txBody>
          </p:sp>
          <p:sp>
            <p:nvSpPr>
              <p:cNvPr id="974" name="Google Shape;974;p41"/>
              <p:cNvSpPr/>
              <p:nvPr/>
            </p:nvSpPr>
            <p:spPr>
              <a:xfrm>
                <a:off x="-3569165" y="5225563"/>
                <a:ext cx="260914" cy="259683"/>
              </a:xfrm>
              <a:prstGeom prst="ellipse">
                <a:avLst/>
              </a:prstGeom>
              <a:solidFill>
                <a:srgbClr val="211F2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200"/>
                  <a:buFont typeface="Calibri"/>
                  <a:buNone/>
                </a:pPr>
                <a:r>
                  <a:rPr lang="nl-NL" sz="1200" b="1" i="0" u="none" strike="noStrike" cap="none">
                    <a:solidFill>
                      <a:schemeClr val="lt1"/>
                    </a:solidFill>
                    <a:latin typeface="Calibri"/>
                    <a:ea typeface="Calibri"/>
                    <a:cs typeface="Calibri"/>
                    <a:sym typeface="Calibri"/>
                  </a:rPr>
                  <a:t>9</a:t>
                </a:r>
                <a:endParaRPr/>
              </a:p>
            </p:txBody>
          </p:sp>
          <p:sp>
            <p:nvSpPr>
              <p:cNvPr id="975" name="Google Shape;975;p41"/>
              <p:cNvSpPr/>
              <p:nvPr/>
            </p:nvSpPr>
            <p:spPr>
              <a:xfrm>
                <a:off x="-3203483" y="5225562"/>
                <a:ext cx="2830190" cy="255963"/>
              </a:xfrm>
              <a:prstGeom prst="rect">
                <a:avLst/>
              </a:prstGeom>
              <a:noFill/>
              <a:ln>
                <a:noFill/>
              </a:ln>
            </p:spPr>
            <p:txBody>
              <a:bodyPr spcFirstLastPara="1" wrap="square" lIns="0" tIns="0" rIns="0" bIns="0" anchor="ctr" anchorCtr="0">
                <a:noAutofit/>
              </a:bodyPr>
              <a:lstStyle/>
              <a:p>
                <a:pPr marL="0" marR="0" lvl="8" indent="0" algn="l" rtl="0">
                  <a:lnSpc>
                    <a:spcPct val="100000"/>
                  </a:lnSpc>
                  <a:spcBef>
                    <a:spcPts val="0"/>
                  </a:spcBef>
                  <a:spcAft>
                    <a:spcPts val="0"/>
                  </a:spcAft>
                  <a:buClr>
                    <a:schemeClr val="dk1"/>
                  </a:buClr>
                  <a:buSzPts val="2000"/>
                  <a:buFont typeface="Arial"/>
                  <a:buNone/>
                </a:pPr>
                <a:r>
                  <a:rPr lang="nl-NL" sz="2000" b="0" i="0" u="none" strike="noStrike" cap="none">
                    <a:solidFill>
                      <a:schemeClr val="dk1"/>
                    </a:solidFill>
                    <a:latin typeface="Roboto Slab"/>
                    <a:ea typeface="Roboto Slab"/>
                    <a:cs typeface="Roboto Slab"/>
                    <a:sym typeface="Roboto Slab"/>
                  </a:rPr>
                  <a:t>Alt. Subtitel</a:t>
                </a:r>
                <a:endParaRPr/>
              </a:p>
            </p:txBody>
          </p:sp>
        </p:grpSp>
        <p:sp>
          <p:nvSpPr>
            <p:cNvPr id="976" name="Google Shape;976;p41"/>
            <p:cNvSpPr/>
            <p:nvPr/>
          </p:nvSpPr>
          <p:spPr>
            <a:xfrm>
              <a:off x="-3568057" y="6175639"/>
              <a:ext cx="3194764" cy="682362"/>
            </a:xfrm>
            <a:prstGeom prst="rect">
              <a:avLst/>
            </a:prstGeom>
            <a:noFill/>
            <a:ln>
              <a:noFill/>
            </a:ln>
          </p:spPr>
          <p:txBody>
            <a:bodyPr spcFirstLastPara="1" wrap="square" lIns="0" tIns="0" rIns="0" bIns="0" anchor="t" anchorCtr="0">
              <a:noAutofit/>
            </a:bodyPr>
            <a:lstStyle/>
            <a:p>
              <a:pPr marL="0" marR="0" lvl="0" indent="0" algn="l" rtl="0">
                <a:lnSpc>
                  <a:spcPct val="90000"/>
                </a:lnSpc>
                <a:spcBef>
                  <a:spcPts val="0"/>
                </a:spcBef>
                <a:spcAft>
                  <a:spcPts val="0"/>
                </a:spcAft>
                <a:buClr>
                  <a:srgbClr val="211F26"/>
                </a:buClr>
                <a:buSzPts val="1200"/>
                <a:buFont typeface="Calibri"/>
                <a:buNone/>
              </a:pPr>
              <a:r>
                <a:rPr lang="nl-NL" sz="1200" b="1" i="0" u="none" strike="noStrike" cap="none">
                  <a:solidFill>
                    <a:srgbClr val="211F26"/>
                  </a:solidFill>
                  <a:latin typeface="Calibri"/>
                  <a:ea typeface="Calibri"/>
                  <a:cs typeface="Calibri"/>
                  <a:sym typeface="Calibri"/>
                </a:rPr>
                <a:t>MEER WETEN?</a:t>
              </a:r>
              <a:br>
                <a:rPr lang="nl-NL" sz="1200" b="0" i="0" u="none" strike="noStrike" cap="none">
                  <a:solidFill>
                    <a:srgbClr val="211F26"/>
                  </a:solidFill>
                  <a:latin typeface="Calibri"/>
                  <a:ea typeface="Calibri"/>
                  <a:cs typeface="Calibri"/>
                  <a:sym typeface="Calibri"/>
                </a:rPr>
              </a:br>
              <a:r>
                <a:rPr lang="nl-NL" sz="1200" b="0" i="0" u="none" strike="noStrike" cap="none">
                  <a:solidFill>
                    <a:srgbClr val="211F26"/>
                  </a:solidFill>
                  <a:latin typeface="Calibri"/>
                  <a:ea typeface="Calibri"/>
                  <a:cs typeface="Calibri"/>
                  <a:sym typeface="Calibri"/>
                </a:rPr>
                <a:t>Ga naar de instructie dia ‘</a:t>
              </a:r>
              <a:r>
                <a:rPr lang="nl-NL" sz="1200" b="1" i="0" u="none" strike="noStrike" cap="none">
                  <a:solidFill>
                    <a:srgbClr val="211F26"/>
                  </a:solidFill>
                  <a:latin typeface="Calibri"/>
                  <a:ea typeface="Calibri"/>
                  <a:cs typeface="Calibri"/>
                  <a:sym typeface="Calibri"/>
                </a:rPr>
                <a:t>YouTube links</a:t>
              </a:r>
              <a:r>
                <a:rPr lang="nl-NL" sz="1200" b="0" i="0" u="none" strike="noStrike" cap="none">
                  <a:solidFill>
                    <a:srgbClr val="211F26"/>
                  </a:solidFill>
                  <a:latin typeface="Calibri"/>
                  <a:ea typeface="Calibri"/>
                  <a:cs typeface="Calibri"/>
                  <a:sym typeface="Calibri"/>
                </a:rPr>
                <a:t>’, open deze in de ‘</a:t>
              </a:r>
              <a:r>
                <a:rPr lang="nl-NL" sz="1200" b="1" i="0" u="none" strike="noStrike" cap="none">
                  <a:solidFill>
                    <a:srgbClr val="211F26"/>
                  </a:solidFill>
                  <a:latin typeface="Calibri"/>
                  <a:ea typeface="Calibri"/>
                  <a:cs typeface="Calibri"/>
                  <a:sym typeface="Calibri"/>
                </a:rPr>
                <a:t>Diavoorstelling</a:t>
              </a:r>
              <a:r>
                <a:rPr lang="nl-NL" sz="1200" b="0" i="0" u="none" strike="noStrike" cap="none">
                  <a:solidFill>
                    <a:srgbClr val="211F26"/>
                  </a:solidFill>
                  <a:latin typeface="Calibri"/>
                  <a:ea typeface="Calibri"/>
                  <a:cs typeface="Calibri"/>
                  <a:sym typeface="Calibri"/>
                </a:rPr>
                <a:t>’ (shift F5) en klik op de gewenste video link.</a:t>
              </a:r>
              <a:endParaRPr/>
            </a:p>
          </p:txBody>
        </p:sp>
      </p:grpSp>
      <p:grpSp>
        <p:nvGrpSpPr>
          <p:cNvPr id="977" name="Google Shape;977;p41"/>
          <p:cNvGrpSpPr/>
          <p:nvPr/>
        </p:nvGrpSpPr>
        <p:grpSpPr>
          <a:xfrm>
            <a:off x="-7461" y="-1785440"/>
            <a:ext cx="2591201" cy="1583828"/>
            <a:chOff x="-7461" y="-3153547"/>
            <a:chExt cx="2591201" cy="1583828"/>
          </a:xfrm>
        </p:grpSpPr>
        <p:sp>
          <p:nvSpPr>
            <p:cNvPr id="978" name="Google Shape;978;p41"/>
            <p:cNvSpPr/>
            <p:nvPr/>
          </p:nvSpPr>
          <p:spPr>
            <a:xfrm>
              <a:off x="-7461" y="-3153547"/>
              <a:ext cx="2591201" cy="1583828"/>
            </a:xfrm>
            <a:prstGeom prst="rect">
              <a:avLst/>
            </a:prstGeom>
            <a:solidFill>
              <a:srgbClr val="F2F2F2"/>
            </a:solidFill>
            <a:ln w="9525" cap="flat" cmpd="sng">
              <a:solidFill>
                <a:srgbClr val="BFBFBF"/>
              </a:solidFill>
              <a:prstDash val="solid"/>
              <a:miter lim="800000"/>
              <a:headEnd type="none" w="sm" len="sm"/>
              <a:tailEnd type="none" w="sm" len="sm"/>
            </a:ln>
          </p:spPr>
          <p:txBody>
            <a:bodyPr spcFirstLastPara="1" wrap="square" lIns="108000" tIns="108000" rIns="108000" bIns="108000" anchor="ctr" anchorCtr="0">
              <a:noAutofit/>
            </a:bodyPr>
            <a:lstStyle/>
            <a:p>
              <a:pPr marL="0" marR="0" lvl="0" indent="0" algn="l" rtl="0">
                <a:lnSpc>
                  <a:spcPct val="90000"/>
                </a:lnSpc>
                <a:spcBef>
                  <a:spcPts val="0"/>
                </a:spcBef>
                <a:spcAft>
                  <a:spcPts val="0"/>
                </a:spcAft>
                <a:buNone/>
              </a:pPr>
              <a:endParaRPr sz="1400" b="1" cap="none">
                <a:solidFill>
                  <a:schemeClr val="lt1"/>
                </a:solidFill>
                <a:latin typeface="Calibri"/>
                <a:ea typeface="Calibri"/>
                <a:cs typeface="Calibri"/>
                <a:sym typeface="Calibri"/>
              </a:endParaRPr>
            </a:p>
          </p:txBody>
        </p:sp>
        <p:sp>
          <p:nvSpPr>
            <p:cNvPr id="979" name="Google Shape;979;p41"/>
            <p:cNvSpPr/>
            <p:nvPr/>
          </p:nvSpPr>
          <p:spPr>
            <a:xfrm>
              <a:off x="90810" y="-3050990"/>
              <a:ext cx="2412000" cy="252000"/>
            </a:xfrm>
            <a:prstGeom prst="rect">
              <a:avLst/>
            </a:prstGeom>
            <a:solidFill>
              <a:srgbClr val="211F26"/>
            </a:solidFill>
            <a:ln>
              <a:noFill/>
            </a:ln>
          </p:spPr>
          <p:txBody>
            <a:bodyPr spcFirstLastPara="1" wrap="square" lIns="108000" tIns="108000" rIns="0" bIns="108000" anchor="ctr" anchorCtr="0">
              <a:noAutofit/>
            </a:bodyPr>
            <a:lstStyle/>
            <a:p>
              <a:pPr marL="0" marR="0" lvl="0" indent="0" algn="l" rtl="0">
                <a:lnSpc>
                  <a:spcPct val="90000"/>
                </a:lnSpc>
                <a:spcBef>
                  <a:spcPts val="0"/>
                </a:spcBef>
                <a:spcAft>
                  <a:spcPts val="0"/>
                </a:spcAft>
                <a:buNone/>
              </a:pPr>
              <a:r>
                <a:rPr lang="nl-NL" sz="1400" b="1" cap="none">
                  <a:solidFill>
                    <a:schemeClr val="lt1"/>
                  </a:solidFill>
                  <a:latin typeface="Calibri"/>
                  <a:ea typeface="Calibri"/>
                  <a:cs typeface="Calibri"/>
                  <a:sym typeface="Calibri"/>
                </a:rPr>
                <a:t>KLEUREN AANPASSEN (VLAM)</a:t>
              </a:r>
              <a:endParaRPr/>
            </a:p>
          </p:txBody>
        </p:sp>
        <p:sp>
          <p:nvSpPr>
            <p:cNvPr id="980" name="Google Shape;980;p41"/>
            <p:cNvSpPr/>
            <p:nvPr/>
          </p:nvSpPr>
          <p:spPr>
            <a:xfrm>
              <a:off x="90809" y="-2650284"/>
              <a:ext cx="260914" cy="259683"/>
            </a:xfrm>
            <a:prstGeom prst="ellipse">
              <a:avLst/>
            </a:prstGeom>
            <a:solidFill>
              <a:srgbClr val="211F2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200"/>
                <a:buFont typeface="Calibri"/>
                <a:buNone/>
              </a:pPr>
              <a:r>
                <a:rPr lang="nl-NL" sz="1200" b="1" i="0" u="none" strike="noStrike" cap="none">
                  <a:solidFill>
                    <a:schemeClr val="lt1"/>
                  </a:solidFill>
                  <a:latin typeface="Calibri"/>
                  <a:ea typeface="Calibri"/>
                  <a:cs typeface="Calibri"/>
                  <a:sym typeface="Calibri"/>
                </a:rPr>
                <a:t>1</a:t>
              </a:r>
              <a:endParaRPr/>
            </a:p>
          </p:txBody>
        </p:sp>
        <p:sp>
          <p:nvSpPr>
            <p:cNvPr id="981" name="Google Shape;981;p41"/>
            <p:cNvSpPr/>
            <p:nvPr/>
          </p:nvSpPr>
          <p:spPr>
            <a:xfrm>
              <a:off x="456491" y="-2650284"/>
              <a:ext cx="2067634" cy="360933"/>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211F26"/>
                </a:buClr>
                <a:buSzPts val="1100"/>
                <a:buFont typeface="Calibri"/>
                <a:buNone/>
              </a:pPr>
              <a:r>
                <a:rPr lang="nl-NL" sz="1100" b="0" i="0" u="none" strike="noStrike" cap="none">
                  <a:solidFill>
                    <a:srgbClr val="211F26"/>
                  </a:solidFill>
                  <a:latin typeface="Calibri"/>
                  <a:ea typeface="Calibri"/>
                  <a:cs typeface="Calibri"/>
                  <a:sym typeface="Calibri"/>
                </a:rPr>
                <a:t>Selecteer de vlam. Klik rechter-muisknop en kies </a:t>
              </a:r>
              <a:r>
                <a:rPr lang="nl-NL" sz="1100" b="1" i="0" u="none" strike="noStrike" cap="none">
                  <a:solidFill>
                    <a:srgbClr val="211F26"/>
                  </a:solidFill>
                  <a:latin typeface="Calibri"/>
                  <a:ea typeface="Calibri"/>
                  <a:cs typeface="Calibri"/>
                  <a:sym typeface="Calibri"/>
                </a:rPr>
                <a:t>‘Opvulling’</a:t>
              </a:r>
              <a:r>
                <a:rPr lang="nl-NL" sz="1100" b="0" i="0" u="none" strike="noStrike" cap="none">
                  <a:solidFill>
                    <a:srgbClr val="211F26"/>
                  </a:solidFill>
                  <a:latin typeface="Calibri"/>
                  <a:ea typeface="Calibri"/>
                  <a:cs typeface="Calibri"/>
                  <a:sym typeface="Calibri"/>
                </a:rPr>
                <a:t>. </a:t>
              </a:r>
              <a:endParaRPr/>
            </a:p>
          </p:txBody>
        </p:sp>
        <p:sp>
          <p:nvSpPr>
            <p:cNvPr id="982" name="Google Shape;982;p41"/>
            <p:cNvSpPr/>
            <p:nvPr/>
          </p:nvSpPr>
          <p:spPr>
            <a:xfrm>
              <a:off x="90809" y="-2213959"/>
              <a:ext cx="260914" cy="259683"/>
            </a:xfrm>
            <a:prstGeom prst="ellipse">
              <a:avLst/>
            </a:prstGeom>
            <a:solidFill>
              <a:srgbClr val="211F2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200"/>
                <a:buFont typeface="Calibri"/>
                <a:buNone/>
              </a:pPr>
              <a:r>
                <a:rPr lang="nl-NL" sz="1200" b="1" i="0" u="none" strike="noStrike" cap="none">
                  <a:solidFill>
                    <a:schemeClr val="lt1"/>
                  </a:solidFill>
                  <a:latin typeface="Calibri"/>
                  <a:ea typeface="Calibri"/>
                  <a:cs typeface="Calibri"/>
                  <a:sym typeface="Calibri"/>
                </a:rPr>
                <a:t>2</a:t>
              </a:r>
              <a:endParaRPr/>
            </a:p>
          </p:txBody>
        </p:sp>
        <p:sp>
          <p:nvSpPr>
            <p:cNvPr id="983" name="Google Shape;983;p41"/>
            <p:cNvSpPr/>
            <p:nvPr/>
          </p:nvSpPr>
          <p:spPr>
            <a:xfrm>
              <a:off x="456491" y="-2213958"/>
              <a:ext cx="2067634" cy="586424"/>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211F26"/>
                </a:buClr>
                <a:buSzPts val="1100"/>
                <a:buFont typeface="Calibri"/>
                <a:buNone/>
              </a:pPr>
              <a:r>
                <a:rPr lang="nl-NL" sz="1100" b="0" i="0" u="none" strike="noStrike" cap="none">
                  <a:solidFill>
                    <a:srgbClr val="211F26"/>
                  </a:solidFill>
                  <a:latin typeface="Calibri"/>
                  <a:ea typeface="Calibri"/>
                  <a:cs typeface="Calibri"/>
                  <a:sym typeface="Calibri"/>
                </a:rPr>
                <a:t>Kies een van de themakleuren of klik op </a:t>
              </a:r>
              <a:r>
                <a:rPr lang="nl-NL" sz="1100" b="1" i="0" u="none" strike="noStrike" cap="none">
                  <a:solidFill>
                    <a:srgbClr val="211F26"/>
                  </a:solidFill>
                  <a:latin typeface="Calibri"/>
                  <a:ea typeface="Calibri"/>
                  <a:cs typeface="Calibri"/>
                  <a:sym typeface="Calibri"/>
                </a:rPr>
                <a:t>‘Pipet’</a:t>
              </a:r>
              <a:r>
                <a:rPr lang="nl-NL" sz="1100" b="0" i="0" u="none" strike="noStrike" cap="none">
                  <a:solidFill>
                    <a:srgbClr val="211F26"/>
                  </a:solidFill>
                  <a:latin typeface="Calibri"/>
                  <a:ea typeface="Calibri"/>
                  <a:cs typeface="Calibri"/>
                  <a:sym typeface="Calibri"/>
                </a:rPr>
                <a:t> en kies een van de kleuren die hiernaast staan. </a:t>
              </a:r>
              <a:endParaRPr sz="1100" b="1" i="0" u="none" strike="noStrike" cap="none">
                <a:solidFill>
                  <a:srgbClr val="211F26"/>
                </a:solidFill>
                <a:latin typeface="Calibri"/>
                <a:ea typeface="Calibri"/>
                <a:cs typeface="Calibri"/>
                <a:sym typeface="Calibri"/>
              </a:endParaRPr>
            </a:p>
          </p:txBody>
        </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Foto">
  <p:cSld name="Foto">
    <p:spTree>
      <p:nvGrpSpPr>
        <p:cNvPr id="1" name="Shape 984"/>
        <p:cNvGrpSpPr/>
        <p:nvPr/>
      </p:nvGrpSpPr>
      <p:grpSpPr>
        <a:xfrm>
          <a:off x="0" y="0"/>
          <a:ext cx="0" cy="0"/>
          <a:chOff x="0" y="0"/>
          <a:chExt cx="0" cy="0"/>
        </a:xfrm>
      </p:grpSpPr>
      <p:sp>
        <p:nvSpPr>
          <p:cNvPr id="985" name="Google Shape;985;p42"/>
          <p:cNvSpPr/>
          <p:nvPr/>
        </p:nvSpPr>
        <p:spPr>
          <a:xfrm>
            <a:off x="-10750" y="0"/>
            <a:ext cx="12204517" cy="6858000"/>
          </a:xfrm>
          <a:prstGeom prst="rect">
            <a:avLst/>
          </a:prstGeom>
          <a:solidFill>
            <a:schemeClr val="dk2"/>
          </a:solidFill>
          <a:ln>
            <a:noFill/>
          </a:ln>
        </p:spPr>
        <p:txBody>
          <a:bodyPr spcFirstLastPara="1" wrap="square" lIns="144000" tIns="144000" rIns="144000" bIns="144000" anchor="ctr" anchorCtr="0">
            <a:noAutofit/>
          </a:bodyPr>
          <a:lstStyle/>
          <a:p>
            <a:pPr marL="0" marR="0" lvl="0" indent="0" algn="ctr" rtl="0">
              <a:spcBef>
                <a:spcPts val="0"/>
              </a:spcBef>
              <a:spcAft>
                <a:spcPts val="0"/>
              </a:spcAft>
              <a:buNone/>
            </a:pPr>
            <a:endParaRPr sz="1600">
              <a:solidFill>
                <a:schemeClr val="lt1"/>
              </a:solidFill>
              <a:latin typeface="Arial"/>
              <a:ea typeface="Arial"/>
              <a:cs typeface="Arial"/>
              <a:sym typeface="Arial"/>
            </a:endParaRPr>
          </a:p>
        </p:txBody>
      </p:sp>
      <p:sp>
        <p:nvSpPr>
          <p:cNvPr id="986" name="Google Shape;986;p42"/>
          <p:cNvSpPr txBox="1"/>
          <p:nvPr/>
        </p:nvSpPr>
        <p:spPr>
          <a:xfrm>
            <a:off x="-10750" y="-662296"/>
            <a:ext cx="12192000" cy="461665"/>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nl-NL" sz="2400" b="0">
                <a:solidFill>
                  <a:schemeClr val="accent2"/>
                </a:solidFill>
                <a:latin typeface="Roboto Slab"/>
                <a:ea typeface="Roboto Slab"/>
                <a:cs typeface="Roboto Slab"/>
                <a:sym typeface="Roboto Slab"/>
              </a:rPr>
              <a:t>Foto</a:t>
            </a:r>
            <a:endParaRPr/>
          </a:p>
        </p:txBody>
      </p:sp>
      <p:grpSp>
        <p:nvGrpSpPr>
          <p:cNvPr id="987" name="Google Shape;987;p42"/>
          <p:cNvGrpSpPr/>
          <p:nvPr/>
        </p:nvGrpSpPr>
        <p:grpSpPr>
          <a:xfrm>
            <a:off x="12441539" y="-99300"/>
            <a:ext cx="3391307" cy="7056601"/>
            <a:chOff x="12441539" y="-99300"/>
            <a:chExt cx="3391307" cy="7056601"/>
          </a:xfrm>
        </p:grpSpPr>
        <p:sp>
          <p:nvSpPr>
            <p:cNvPr id="988" name="Google Shape;988;p42"/>
            <p:cNvSpPr/>
            <p:nvPr/>
          </p:nvSpPr>
          <p:spPr>
            <a:xfrm>
              <a:off x="12441539" y="-99300"/>
              <a:ext cx="3391307" cy="7056601"/>
            </a:xfrm>
            <a:prstGeom prst="rect">
              <a:avLst/>
            </a:prstGeom>
            <a:solidFill>
              <a:srgbClr val="F2F2F2"/>
            </a:solidFill>
            <a:ln w="9525" cap="flat" cmpd="sng">
              <a:solidFill>
                <a:srgbClr val="BFBFBF"/>
              </a:solidFill>
              <a:prstDash val="solid"/>
              <a:miter lim="800000"/>
              <a:headEnd type="none" w="sm" len="sm"/>
              <a:tailEnd type="none" w="sm" len="sm"/>
            </a:ln>
          </p:spPr>
          <p:txBody>
            <a:bodyPr spcFirstLastPara="1" wrap="square" lIns="108000" tIns="108000" rIns="108000" bIns="108000" anchor="ctr" anchorCtr="0">
              <a:noAutofit/>
            </a:bodyPr>
            <a:lstStyle/>
            <a:p>
              <a:pPr marL="0" marR="0" lvl="0" indent="0" algn="l" rtl="0">
                <a:lnSpc>
                  <a:spcPct val="90000"/>
                </a:lnSpc>
                <a:spcBef>
                  <a:spcPts val="0"/>
                </a:spcBef>
                <a:spcAft>
                  <a:spcPts val="0"/>
                </a:spcAft>
                <a:buNone/>
              </a:pPr>
              <a:endParaRPr sz="1400" b="0" cap="none">
                <a:solidFill>
                  <a:schemeClr val="lt1"/>
                </a:solidFill>
                <a:latin typeface="Calibri"/>
                <a:ea typeface="Calibri"/>
                <a:cs typeface="Calibri"/>
                <a:sym typeface="Calibri"/>
              </a:endParaRPr>
            </a:p>
          </p:txBody>
        </p:sp>
        <p:sp>
          <p:nvSpPr>
            <p:cNvPr id="989" name="Google Shape;989;p42"/>
            <p:cNvSpPr/>
            <p:nvPr/>
          </p:nvSpPr>
          <p:spPr>
            <a:xfrm>
              <a:off x="15501708" y="5972924"/>
              <a:ext cx="230835" cy="230835"/>
            </a:xfrm>
            <a:prstGeom prst="ellipse">
              <a:avLst/>
            </a:prstGeom>
            <a:solidFill>
              <a:schemeClr val="lt1"/>
            </a:solidFill>
            <a:ln>
              <a:noFill/>
            </a:ln>
          </p:spPr>
          <p:txBody>
            <a:bodyPr spcFirstLastPara="1" wrap="square" lIns="180000" tIns="180000" rIns="180000" bIns="180000" anchor="ctr" anchorCtr="0">
              <a:noAutofit/>
            </a:bodyPr>
            <a:lstStyle/>
            <a:p>
              <a:pPr marL="0" marR="0" lvl="0" indent="0" algn="ctr" rtl="0">
                <a:lnSpc>
                  <a:spcPct val="90000"/>
                </a:lnSpc>
                <a:spcBef>
                  <a:spcPts val="0"/>
                </a:spcBef>
                <a:spcAft>
                  <a:spcPts val="0"/>
                </a:spcAft>
                <a:buNone/>
              </a:pPr>
              <a:endParaRPr sz="1800" b="0" cap="none">
                <a:solidFill>
                  <a:srgbClr val="211F26"/>
                </a:solidFill>
                <a:latin typeface="Calibri"/>
                <a:ea typeface="Calibri"/>
                <a:cs typeface="Calibri"/>
                <a:sym typeface="Calibri"/>
              </a:endParaRPr>
            </a:p>
          </p:txBody>
        </p:sp>
        <p:sp>
          <p:nvSpPr>
            <p:cNvPr id="990" name="Google Shape;990;p42" descr="Informatie"/>
            <p:cNvSpPr/>
            <p:nvPr/>
          </p:nvSpPr>
          <p:spPr>
            <a:xfrm>
              <a:off x="15483348" y="5954564"/>
              <a:ext cx="267555" cy="267555"/>
            </a:xfrm>
            <a:custGeom>
              <a:avLst/>
              <a:gdLst/>
              <a:ahLst/>
              <a:cxnLst/>
              <a:rect l="l" t="t" r="r" b="b"/>
              <a:pathLst>
                <a:path w="291719" h="291719" extrusionOk="0">
                  <a:moveTo>
                    <a:pt x="145860" y="0"/>
                  </a:moveTo>
                  <a:cubicBezTo>
                    <a:pt x="65253" y="0"/>
                    <a:pt x="0" y="65253"/>
                    <a:pt x="0" y="145860"/>
                  </a:cubicBezTo>
                  <a:cubicBezTo>
                    <a:pt x="0" y="226467"/>
                    <a:pt x="65253" y="291720"/>
                    <a:pt x="145860" y="291720"/>
                  </a:cubicBezTo>
                  <a:cubicBezTo>
                    <a:pt x="226467" y="291720"/>
                    <a:pt x="291720" y="226467"/>
                    <a:pt x="291720" y="145860"/>
                  </a:cubicBezTo>
                  <a:cubicBezTo>
                    <a:pt x="291720" y="65253"/>
                    <a:pt x="226467" y="0"/>
                    <a:pt x="145860" y="0"/>
                  </a:cubicBezTo>
                  <a:close/>
                  <a:moveTo>
                    <a:pt x="138183" y="38384"/>
                  </a:moveTo>
                  <a:cubicBezTo>
                    <a:pt x="148931" y="38384"/>
                    <a:pt x="157375" y="46829"/>
                    <a:pt x="157375" y="57576"/>
                  </a:cubicBezTo>
                  <a:cubicBezTo>
                    <a:pt x="157375" y="68324"/>
                    <a:pt x="148931" y="76768"/>
                    <a:pt x="138183" y="76768"/>
                  </a:cubicBezTo>
                  <a:cubicBezTo>
                    <a:pt x="127435" y="76768"/>
                    <a:pt x="118991" y="68324"/>
                    <a:pt x="118991" y="57576"/>
                  </a:cubicBezTo>
                  <a:cubicBezTo>
                    <a:pt x="118991" y="46829"/>
                    <a:pt x="127435" y="38384"/>
                    <a:pt x="138183" y="38384"/>
                  </a:cubicBezTo>
                  <a:close/>
                  <a:moveTo>
                    <a:pt x="184244" y="253336"/>
                  </a:moveTo>
                  <a:lnTo>
                    <a:pt x="107476" y="253336"/>
                  </a:lnTo>
                  <a:lnTo>
                    <a:pt x="107476" y="230305"/>
                  </a:lnTo>
                  <a:lnTo>
                    <a:pt x="134345" y="230305"/>
                  </a:lnTo>
                  <a:lnTo>
                    <a:pt x="134345" y="115153"/>
                  </a:lnTo>
                  <a:lnTo>
                    <a:pt x="111314" y="115153"/>
                  </a:lnTo>
                  <a:lnTo>
                    <a:pt x="111314" y="92122"/>
                  </a:lnTo>
                  <a:lnTo>
                    <a:pt x="157375" y="92122"/>
                  </a:lnTo>
                  <a:lnTo>
                    <a:pt x="157375" y="115153"/>
                  </a:lnTo>
                  <a:lnTo>
                    <a:pt x="157375" y="230305"/>
                  </a:lnTo>
                  <a:lnTo>
                    <a:pt x="184244" y="230305"/>
                  </a:lnTo>
                  <a:lnTo>
                    <a:pt x="184244" y="253336"/>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000" b="0">
                <a:solidFill>
                  <a:srgbClr val="211F26"/>
                </a:solidFill>
                <a:latin typeface="Calibri"/>
                <a:ea typeface="Calibri"/>
                <a:cs typeface="Calibri"/>
                <a:sym typeface="Calibri"/>
              </a:endParaRPr>
            </a:p>
          </p:txBody>
        </p:sp>
        <p:sp>
          <p:nvSpPr>
            <p:cNvPr id="991" name="Google Shape;991;p42"/>
            <p:cNvSpPr/>
            <p:nvPr/>
          </p:nvSpPr>
          <p:spPr>
            <a:xfrm>
              <a:off x="12556139" y="6175639"/>
              <a:ext cx="3194764" cy="682362"/>
            </a:xfrm>
            <a:prstGeom prst="rect">
              <a:avLst/>
            </a:prstGeom>
            <a:noFill/>
            <a:ln>
              <a:noFill/>
            </a:ln>
          </p:spPr>
          <p:txBody>
            <a:bodyPr spcFirstLastPara="1" wrap="square" lIns="0" tIns="0" rIns="0" bIns="0" anchor="t" anchorCtr="0">
              <a:noAutofit/>
            </a:bodyPr>
            <a:lstStyle/>
            <a:p>
              <a:pPr marL="0" marR="0" lvl="0" indent="0" algn="l" rtl="0">
                <a:lnSpc>
                  <a:spcPct val="90000"/>
                </a:lnSpc>
                <a:spcBef>
                  <a:spcPts val="0"/>
                </a:spcBef>
                <a:spcAft>
                  <a:spcPts val="0"/>
                </a:spcAft>
                <a:buClr>
                  <a:srgbClr val="211F26"/>
                </a:buClr>
                <a:buSzPts val="1200"/>
                <a:buFont typeface="Calibri"/>
                <a:buNone/>
              </a:pPr>
              <a:r>
                <a:rPr lang="nl-NL" sz="1200" b="1" i="0" u="none" strike="noStrike" cap="none">
                  <a:solidFill>
                    <a:srgbClr val="211F26"/>
                  </a:solidFill>
                  <a:latin typeface="Calibri"/>
                  <a:ea typeface="Calibri"/>
                  <a:cs typeface="Calibri"/>
                  <a:sym typeface="Calibri"/>
                </a:rPr>
                <a:t>MEER WETEN?</a:t>
              </a:r>
              <a:br>
                <a:rPr lang="nl-NL" sz="1200" b="0" i="0" u="none" strike="noStrike" cap="none">
                  <a:solidFill>
                    <a:srgbClr val="211F26"/>
                  </a:solidFill>
                  <a:latin typeface="Calibri"/>
                  <a:ea typeface="Calibri"/>
                  <a:cs typeface="Calibri"/>
                  <a:sym typeface="Calibri"/>
                </a:rPr>
              </a:br>
              <a:r>
                <a:rPr lang="nl-NL" sz="1200" b="0" i="0" u="none" strike="noStrike" cap="none">
                  <a:solidFill>
                    <a:srgbClr val="211F26"/>
                  </a:solidFill>
                  <a:latin typeface="Calibri"/>
                  <a:ea typeface="Calibri"/>
                  <a:cs typeface="Calibri"/>
                  <a:sym typeface="Calibri"/>
                </a:rPr>
                <a:t>Ga naar de instructie dia ‘</a:t>
              </a:r>
              <a:r>
                <a:rPr lang="nl-NL" sz="1200" b="1" i="0" u="none" strike="noStrike" cap="none">
                  <a:solidFill>
                    <a:srgbClr val="211F26"/>
                  </a:solidFill>
                  <a:latin typeface="Calibri"/>
                  <a:ea typeface="Calibri"/>
                  <a:cs typeface="Calibri"/>
                  <a:sym typeface="Calibri"/>
                </a:rPr>
                <a:t>YouTube links</a:t>
              </a:r>
              <a:r>
                <a:rPr lang="nl-NL" sz="1200" b="0" i="0" u="none" strike="noStrike" cap="none">
                  <a:solidFill>
                    <a:srgbClr val="211F26"/>
                  </a:solidFill>
                  <a:latin typeface="Calibri"/>
                  <a:ea typeface="Calibri"/>
                  <a:cs typeface="Calibri"/>
                  <a:sym typeface="Calibri"/>
                </a:rPr>
                <a:t>’, open deze in de ‘</a:t>
              </a:r>
              <a:r>
                <a:rPr lang="nl-NL" sz="1200" b="1" i="0" u="none" strike="noStrike" cap="none">
                  <a:solidFill>
                    <a:srgbClr val="211F26"/>
                  </a:solidFill>
                  <a:latin typeface="Calibri"/>
                  <a:ea typeface="Calibri"/>
                  <a:cs typeface="Calibri"/>
                  <a:sym typeface="Calibri"/>
                </a:rPr>
                <a:t>Diavoorstelling</a:t>
              </a:r>
              <a:r>
                <a:rPr lang="nl-NL" sz="1200" b="0" i="0" u="none" strike="noStrike" cap="none">
                  <a:solidFill>
                    <a:srgbClr val="211F26"/>
                  </a:solidFill>
                  <a:latin typeface="Calibri"/>
                  <a:ea typeface="Calibri"/>
                  <a:cs typeface="Calibri"/>
                  <a:sym typeface="Calibri"/>
                </a:rPr>
                <a:t>’ (shift F5) en klik op de gewenste video link.</a:t>
              </a:r>
              <a:endParaRPr/>
            </a:p>
          </p:txBody>
        </p:sp>
        <p:grpSp>
          <p:nvGrpSpPr>
            <p:cNvPr id="992" name="Google Shape;992;p42"/>
            <p:cNvGrpSpPr/>
            <p:nvPr/>
          </p:nvGrpSpPr>
          <p:grpSpPr>
            <a:xfrm>
              <a:off x="12556437" y="0"/>
              <a:ext cx="3194765" cy="3863595"/>
              <a:chOff x="12556437" y="0"/>
              <a:chExt cx="3194765" cy="3863595"/>
            </a:xfrm>
          </p:grpSpPr>
          <p:sp>
            <p:nvSpPr>
              <p:cNvPr id="993" name="Google Shape;993;p42"/>
              <p:cNvSpPr/>
              <p:nvPr/>
            </p:nvSpPr>
            <p:spPr>
              <a:xfrm>
                <a:off x="12556438" y="0"/>
                <a:ext cx="3194764" cy="252000"/>
              </a:xfrm>
              <a:prstGeom prst="rect">
                <a:avLst/>
              </a:prstGeom>
              <a:solidFill>
                <a:srgbClr val="211F26"/>
              </a:solidFill>
              <a:ln>
                <a:noFill/>
              </a:ln>
            </p:spPr>
            <p:txBody>
              <a:bodyPr spcFirstLastPara="1" wrap="square" lIns="108000" tIns="108000" rIns="108000" bIns="108000" anchor="ctr" anchorCtr="0">
                <a:noAutofit/>
              </a:bodyPr>
              <a:lstStyle/>
              <a:p>
                <a:pPr marL="0" marR="0" lvl="0" indent="0" algn="l" rtl="0">
                  <a:lnSpc>
                    <a:spcPct val="90000"/>
                  </a:lnSpc>
                  <a:spcBef>
                    <a:spcPts val="0"/>
                  </a:spcBef>
                  <a:spcAft>
                    <a:spcPts val="0"/>
                  </a:spcAft>
                  <a:buNone/>
                </a:pPr>
                <a:r>
                  <a:rPr lang="nl-NL" sz="1400" b="1" cap="none">
                    <a:solidFill>
                      <a:schemeClr val="lt1"/>
                    </a:solidFill>
                    <a:latin typeface="Calibri"/>
                    <a:ea typeface="Calibri"/>
                    <a:cs typeface="Calibri"/>
                    <a:sym typeface="Calibri"/>
                  </a:rPr>
                  <a:t>AFBEELDING INVOEGEN/VERANDEREN</a:t>
                </a:r>
                <a:endParaRPr/>
              </a:p>
            </p:txBody>
          </p:sp>
          <p:sp>
            <p:nvSpPr>
              <p:cNvPr id="994" name="Google Shape;994;p42"/>
              <p:cNvSpPr/>
              <p:nvPr/>
            </p:nvSpPr>
            <p:spPr>
              <a:xfrm>
                <a:off x="12556437" y="394204"/>
                <a:ext cx="260914" cy="259683"/>
              </a:xfrm>
              <a:prstGeom prst="ellipse">
                <a:avLst/>
              </a:prstGeom>
              <a:solidFill>
                <a:srgbClr val="211F2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200"/>
                  <a:buFont typeface="Calibri"/>
                  <a:buNone/>
                </a:pPr>
                <a:r>
                  <a:rPr lang="nl-NL" sz="1200" b="1" i="0" u="none" strike="noStrike" cap="none">
                    <a:solidFill>
                      <a:schemeClr val="lt1"/>
                    </a:solidFill>
                    <a:latin typeface="Calibri"/>
                    <a:ea typeface="Calibri"/>
                    <a:cs typeface="Calibri"/>
                    <a:sym typeface="Calibri"/>
                  </a:rPr>
                  <a:t>1</a:t>
                </a:r>
                <a:endParaRPr/>
              </a:p>
            </p:txBody>
          </p:sp>
          <p:sp>
            <p:nvSpPr>
              <p:cNvPr id="995" name="Google Shape;995;p42"/>
              <p:cNvSpPr/>
              <p:nvPr/>
            </p:nvSpPr>
            <p:spPr>
              <a:xfrm>
                <a:off x="12922118" y="393161"/>
                <a:ext cx="2829084" cy="578569"/>
              </a:xfrm>
              <a:prstGeom prst="rect">
                <a:avLst/>
              </a:prstGeom>
              <a:noFill/>
              <a:ln>
                <a:noFill/>
              </a:ln>
            </p:spPr>
            <p:txBody>
              <a:bodyPr spcFirstLastPara="1" wrap="square" lIns="0" tIns="0" rIns="0" bIns="0" anchor="t" anchorCtr="0">
                <a:noAutofit/>
              </a:bodyPr>
              <a:lstStyle/>
              <a:p>
                <a:pPr marL="0" marR="0" lvl="0" indent="0" algn="l" rtl="0">
                  <a:lnSpc>
                    <a:spcPct val="90000"/>
                  </a:lnSpc>
                  <a:spcBef>
                    <a:spcPts val="0"/>
                  </a:spcBef>
                  <a:spcAft>
                    <a:spcPts val="0"/>
                  </a:spcAft>
                  <a:buClr>
                    <a:schemeClr val="accent1"/>
                  </a:buClr>
                  <a:buSzPts val="1100"/>
                  <a:buFont typeface="Arial"/>
                  <a:buNone/>
                </a:pPr>
                <a:r>
                  <a:rPr lang="nl-NL" sz="1100" b="0" i="0" u="none" strike="noStrike" cap="none">
                    <a:solidFill>
                      <a:srgbClr val="211F26"/>
                    </a:solidFill>
                    <a:latin typeface="Calibri"/>
                    <a:ea typeface="Calibri"/>
                    <a:cs typeface="Calibri"/>
                    <a:sym typeface="Calibri"/>
                  </a:rPr>
                  <a:t>Wanneer nodig, verwijder de bestaande afbeelding d.m.v. de </a:t>
                </a:r>
                <a:r>
                  <a:rPr lang="nl-NL" sz="1100" b="1" i="0" u="none" strike="noStrike" cap="none">
                    <a:solidFill>
                      <a:srgbClr val="211F26"/>
                    </a:solidFill>
                    <a:latin typeface="Calibri"/>
                    <a:ea typeface="Calibri"/>
                    <a:cs typeface="Calibri"/>
                    <a:sym typeface="Calibri"/>
                  </a:rPr>
                  <a:t>‘Delete’-knop</a:t>
                </a:r>
                <a:r>
                  <a:rPr lang="nl-NL" sz="1100" b="0" i="0" u="none" strike="noStrike" cap="none">
                    <a:solidFill>
                      <a:srgbClr val="211F26"/>
                    </a:solidFill>
                    <a:latin typeface="Calibri"/>
                    <a:ea typeface="Calibri"/>
                    <a:cs typeface="Calibri"/>
                    <a:sym typeface="Calibri"/>
                  </a:rPr>
                  <a:t>. Klik op het pictogram om een nieuwe afbeelding in te voegen. </a:t>
                </a:r>
                <a:r>
                  <a:rPr lang="nl-NL" sz="1100" b="0" i="1" u="none" strike="noStrike" cap="none">
                    <a:solidFill>
                      <a:srgbClr val="211F26"/>
                    </a:solidFill>
                    <a:latin typeface="Calibri"/>
                    <a:ea typeface="Calibri"/>
                    <a:cs typeface="Calibri"/>
                    <a:sym typeface="Calibri"/>
                  </a:rPr>
                  <a:t>(zie onderstaand voorbeeld).</a:t>
                </a:r>
                <a:endParaRPr sz="1100" b="0" i="0" u="none" strike="noStrike" cap="none">
                  <a:solidFill>
                    <a:srgbClr val="211F26"/>
                  </a:solidFill>
                  <a:latin typeface="Calibri"/>
                  <a:ea typeface="Calibri"/>
                  <a:cs typeface="Calibri"/>
                  <a:sym typeface="Calibri"/>
                </a:endParaRPr>
              </a:p>
            </p:txBody>
          </p:sp>
          <p:sp>
            <p:nvSpPr>
              <p:cNvPr id="996" name="Google Shape;996;p42"/>
              <p:cNvSpPr/>
              <p:nvPr/>
            </p:nvSpPr>
            <p:spPr>
              <a:xfrm>
                <a:off x="12556437" y="1573600"/>
                <a:ext cx="260914" cy="259683"/>
              </a:xfrm>
              <a:prstGeom prst="ellipse">
                <a:avLst/>
              </a:prstGeom>
              <a:solidFill>
                <a:srgbClr val="211F2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200"/>
                  <a:buFont typeface="Calibri"/>
                  <a:buNone/>
                </a:pPr>
                <a:r>
                  <a:rPr lang="nl-NL" sz="1200" b="1" i="0" u="none" strike="noStrike" cap="none">
                    <a:solidFill>
                      <a:schemeClr val="lt1"/>
                    </a:solidFill>
                    <a:latin typeface="Calibri"/>
                    <a:ea typeface="Calibri"/>
                    <a:cs typeface="Calibri"/>
                    <a:sym typeface="Calibri"/>
                  </a:rPr>
                  <a:t>2</a:t>
                </a:r>
                <a:endParaRPr/>
              </a:p>
            </p:txBody>
          </p:sp>
          <p:sp>
            <p:nvSpPr>
              <p:cNvPr id="997" name="Google Shape;997;p42"/>
              <p:cNvSpPr/>
              <p:nvPr/>
            </p:nvSpPr>
            <p:spPr>
              <a:xfrm>
                <a:off x="12922118" y="1573600"/>
                <a:ext cx="2829084" cy="288730"/>
              </a:xfrm>
              <a:prstGeom prst="rect">
                <a:avLst/>
              </a:prstGeom>
              <a:noFill/>
              <a:ln>
                <a:noFill/>
              </a:ln>
            </p:spPr>
            <p:txBody>
              <a:bodyPr spcFirstLastPara="1" wrap="square" lIns="0" tIns="0" rIns="0" bIns="0" anchor="t" anchorCtr="0">
                <a:noAutofit/>
              </a:bodyPr>
              <a:lstStyle/>
              <a:p>
                <a:pPr marL="0" marR="0" lvl="0" indent="0" algn="l" rtl="0">
                  <a:lnSpc>
                    <a:spcPct val="90000"/>
                  </a:lnSpc>
                  <a:spcBef>
                    <a:spcPts val="0"/>
                  </a:spcBef>
                  <a:spcAft>
                    <a:spcPts val="0"/>
                  </a:spcAft>
                  <a:buClr>
                    <a:schemeClr val="accent1"/>
                  </a:buClr>
                  <a:buSzPts val="1100"/>
                  <a:buFont typeface="Arial"/>
                  <a:buNone/>
                </a:pPr>
                <a:r>
                  <a:rPr lang="nl-NL" sz="1100" b="0" i="0" u="none" strike="noStrike" cap="none">
                    <a:solidFill>
                      <a:srgbClr val="211F26"/>
                    </a:solidFill>
                    <a:latin typeface="Calibri"/>
                    <a:ea typeface="Calibri"/>
                    <a:cs typeface="Calibri"/>
                    <a:sym typeface="Calibri"/>
                  </a:rPr>
                  <a:t>Selecteer de gewenste afbeelding</a:t>
                </a:r>
                <a:br>
                  <a:rPr lang="nl-NL" sz="1100" b="0" i="0" u="none" strike="noStrike" cap="none">
                    <a:solidFill>
                      <a:srgbClr val="211F26"/>
                    </a:solidFill>
                    <a:latin typeface="Calibri"/>
                    <a:ea typeface="Calibri"/>
                    <a:cs typeface="Calibri"/>
                    <a:sym typeface="Calibri"/>
                  </a:rPr>
                </a:br>
                <a:r>
                  <a:rPr lang="nl-NL" sz="1100" b="0" i="0" u="none" strike="noStrike" cap="none">
                    <a:solidFill>
                      <a:srgbClr val="211F26"/>
                    </a:solidFill>
                    <a:latin typeface="Calibri"/>
                    <a:ea typeface="Calibri"/>
                    <a:cs typeface="Calibri"/>
                    <a:sym typeface="Calibri"/>
                  </a:rPr>
                  <a:t>en klik op </a:t>
                </a:r>
                <a:r>
                  <a:rPr lang="nl-NL" sz="1100" b="1" i="0" u="none" strike="noStrike" cap="none">
                    <a:solidFill>
                      <a:srgbClr val="211F26"/>
                    </a:solidFill>
                    <a:latin typeface="Calibri"/>
                    <a:ea typeface="Calibri"/>
                    <a:cs typeface="Calibri"/>
                    <a:sym typeface="Calibri"/>
                  </a:rPr>
                  <a:t>‘Invoegen’</a:t>
                </a:r>
                <a:r>
                  <a:rPr lang="nl-NL" sz="1100" b="0" i="0" u="none" strike="noStrike" cap="none">
                    <a:solidFill>
                      <a:srgbClr val="211F26"/>
                    </a:solidFill>
                    <a:latin typeface="Calibri"/>
                    <a:ea typeface="Calibri"/>
                    <a:cs typeface="Calibri"/>
                    <a:sym typeface="Calibri"/>
                  </a:rPr>
                  <a:t>.</a:t>
                </a:r>
                <a:endParaRPr sz="1100" b="1" i="0" u="none" strike="noStrike" cap="none">
                  <a:solidFill>
                    <a:srgbClr val="211F26"/>
                  </a:solidFill>
                  <a:latin typeface="Calibri"/>
                  <a:ea typeface="Calibri"/>
                  <a:cs typeface="Calibri"/>
                  <a:sym typeface="Calibri"/>
                </a:endParaRPr>
              </a:p>
            </p:txBody>
          </p:sp>
          <p:grpSp>
            <p:nvGrpSpPr>
              <p:cNvPr id="998" name="Google Shape;998;p42"/>
              <p:cNvGrpSpPr/>
              <p:nvPr/>
            </p:nvGrpSpPr>
            <p:grpSpPr>
              <a:xfrm>
                <a:off x="12922118" y="2014408"/>
                <a:ext cx="825500" cy="209550"/>
                <a:chOff x="13504624" y="2482850"/>
                <a:chExt cx="825500" cy="209550"/>
              </a:xfrm>
            </p:grpSpPr>
            <p:sp>
              <p:nvSpPr>
                <p:cNvPr id="999" name="Google Shape;999;p42"/>
                <p:cNvSpPr/>
                <p:nvPr/>
              </p:nvSpPr>
              <p:spPr>
                <a:xfrm>
                  <a:off x="13504624" y="2482850"/>
                  <a:ext cx="825500" cy="209550"/>
                </a:xfrm>
                <a:prstGeom prst="rect">
                  <a:avLst/>
                </a:prstGeom>
                <a:solidFill>
                  <a:srgbClr val="E5F1FB"/>
                </a:solidFill>
                <a:ln w="12700" cap="flat" cmpd="sng">
                  <a:solidFill>
                    <a:srgbClr val="0B7ED9"/>
                  </a:solidFill>
                  <a:prstDash val="solid"/>
                  <a:miter lim="800000"/>
                  <a:headEnd type="none" w="sm" len="sm"/>
                  <a:tailEnd type="none" w="sm" len="sm"/>
                </a:ln>
              </p:spPr>
              <p:txBody>
                <a:bodyPr spcFirstLastPara="1" wrap="square" lIns="108000" tIns="0" rIns="0" bIns="0" anchor="ctr" anchorCtr="0">
                  <a:noAutofit/>
                </a:bodyPr>
                <a:lstStyle/>
                <a:p>
                  <a:pPr marL="0" marR="0" lvl="0" indent="0" algn="l" rtl="0">
                    <a:lnSpc>
                      <a:spcPct val="90000"/>
                    </a:lnSpc>
                    <a:spcBef>
                      <a:spcPts val="0"/>
                    </a:spcBef>
                    <a:spcAft>
                      <a:spcPts val="0"/>
                    </a:spcAft>
                    <a:buNone/>
                  </a:pPr>
                  <a:r>
                    <a:rPr lang="nl-NL" sz="800" b="0">
                      <a:solidFill>
                        <a:srgbClr val="211F26"/>
                      </a:solidFill>
                      <a:latin typeface="Calibri"/>
                      <a:ea typeface="Calibri"/>
                      <a:cs typeface="Calibri"/>
                      <a:sym typeface="Calibri"/>
                    </a:rPr>
                    <a:t>Invoegen</a:t>
                  </a:r>
                  <a:endParaRPr/>
                </a:p>
              </p:txBody>
            </p:sp>
            <p:cxnSp>
              <p:nvCxnSpPr>
                <p:cNvPr id="1000" name="Google Shape;1000;p42"/>
                <p:cNvCxnSpPr/>
                <p:nvPr/>
              </p:nvCxnSpPr>
              <p:spPr>
                <a:xfrm>
                  <a:off x="14155269" y="2515250"/>
                  <a:ext cx="0" cy="142717"/>
                </a:xfrm>
                <a:prstGeom prst="straightConnector1">
                  <a:avLst/>
                </a:prstGeom>
                <a:noFill/>
                <a:ln w="9525" cap="flat" cmpd="sng">
                  <a:solidFill>
                    <a:srgbClr val="44546A"/>
                  </a:solidFill>
                  <a:prstDash val="solid"/>
                  <a:round/>
                  <a:headEnd type="none" w="sm" len="sm"/>
                  <a:tailEnd type="none" w="sm" len="sm"/>
                </a:ln>
              </p:spPr>
            </p:cxnSp>
            <p:sp>
              <p:nvSpPr>
                <p:cNvPr id="1001" name="Google Shape;1001;p42"/>
                <p:cNvSpPr/>
                <p:nvPr/>
              </p:nvSpPr>
              <p:spPr>
                <a:xfrm rot="10800000">
                  <a:off x="14196089" y="2566904"/>
                  <a:ext cx="86866" cy="51147"/>
                </a:xfrm>
                <a:prstGeom prst="triangle">
                  <a:avLst>
                    <a:gd name="adj" fmla="val 50000"/>
                  </a:avLst>
                </a:prstGeom>
                <a:solidFill>
                  <a:srgbClr val="000000"/>
                </a:solidFill>
                <a:ln>
                  <a:noFill/>
                </a:ln>
              </p:spPr>
              <p:txBody>
                <a:bodyPr spcFirstLastPara="1" wrap="square" lIns="0" tIns="0" rIns="0" bIns="0" anchor="ctr" anchorCtr="0">
                  <a:noAutofit/>
                </a:bodyPr>
                <a:lstStyle/>
                <a:p>
                  <a:pPr marL="0" marR="0" lvl="0" indent="0" algn="l" rtl="0">
                    <a:spcBef>
                      <a:spcPts val="0"/>
                    </a:spcBef>
                    <a:spcAft>
                      <a:spcPts val="0"/>
                    </a:spcAft>
                    <a:buNone/>
                  </a:pPr>
                  <a:endParaRPr sz="1000" b="1">
                    <a:solidFill>
                      <a:srgbClr val="211F26"/>
                    </a:solidFill>
                    <a:latin typeface="Calibri"/>
                    <a:ea typeface="Calibri"/>
                    <a:cs typeface="Calibri"/>
                    <a:sym typeface="Calibri"/>
                  </a:endParaRPr>
                </a:p>
              </p:txBody>
            </p:sp>
          </p:grpSp>
          <p:grpSp>
            <p:nvGrpSpPr>
              <p:cNvPr id="1002" name="Google Shape;1002;p42"/>
              <p:cNvGrpSpPr/>
              <p:nvPr/>
            </p:nvGrpSpPr>
            <p:grpSpPr>
              <a:xfrm>
                <a:off x="12922118" y="1108029"/>
                <a:ext cx="294789" cy="346676"/>
                <a:chOff x="14466489" y="1001522"/>
                <a:chExt cx="290627" cy="341782"/>
              </a:xfrm>
            </p:grpSpPr>
            <p:sp>
              <p:nvSpPr>
                <p:cNvPr id="1003" name="Google Shape;1003;p42"/>
                <p:cNvSpPr/>
                <p:nvPr/>
              </p:nvSpPr>
              <p:spPr>
                <a:xfrm>
                  <a:off x="14466489" y="1001522"/>
                  <a:ext cx="257935" cy="254168"/>
                </a:xfrm>
                <a:prstGeom prst="rect">
                  <a:avLst/>
                </a:prstGeom>
                <a:solidFill>
                  <a:schemeClr val="lt1"/>
                </a:solidFill>
                <a:ln w="12700" cap="flat" cmpd="sng">
                  <a:solidFill>
                    <a:srgbClr val="C0C0C0"/>
                  </a:solidFill>
                  <a:prstDash val="solid"/>
                  <a:miter lim="800000"/>
                  <a:headEnd type="none" w="sm" len="sm"/>
                  <a:tailEnd type="none" w="sm" len="sm"/>
                </a:ln>
              </p:spPr>
              <p:txBody>
                <a:bodyPr spcFirstLastPara="1" wrap="square" lIns="108000" tIns="0" rIns="0" bIns="0" anchor="ctr" anchorCtr="0">
                  <a:noAutofit/>
                </a:bodyPr>
                <a:lstStyle/>
                <a:p>
                  <a:pPr marL="0" marR="0" lvl="0" indent="0" algn="l" rtl="0">
                    <a:lnSpc>
                      <a:spcPct val="90000"/>
                    </a:lnSpc>
                    <a:spcBef>
                      <a:spcPts val="0"/>
                    </a:spcBef>
                    <a:spcAft>
                      <a:spcPts val="0"/>
                    </a:spcAft>
                    <a:buNone/>
                  </a:pPr>
                  <a:endParaRPr sz="800" b="0">
                    <a:solidFill>
                      <a:srgbClr val="211F26"/>
                    </a:solidFill>
                    <a:latin typeface="Calibri"/>
                    <a:ea typeface="Calibri"/>
                    <a:cs typeface="Calibri"/>
                    <a:sym typeface="Calibri"/>
                  </a:endParaRPr>
                </a:p>
              </p:txBody>
            </p:sp>
            <p:sp>
              <p:nvSpPr>
                <p:cNvPr id="1004" name="Google Shape;1004;p42"/>
                <p:cNvSpPr/>
                <p:nvPr/>
              </p:nvSpPr>
              <p:spPr>
                <a:xfrm>
                  <a:off x="14623626" y="1033630"/>
                  <a:ext cx="71169" cy="71169"/>
                </a:xfrm>
                <a:prstGeom prst="ellipse">
                  <a:avLst/>
                </a:prstGeom>
                <a:solidFill>
                  <a:srgbClr val="F1D8A5"/>
                </a:solidFill>
                <a:ln>
                  <a:noFill/>
                </a:ln>
              </p:spPr>
              <p:txBody>
                <a:bodyPr spcFirstLastPara="1" wrap="square" lIns="0" tIns="0" rIns="0" bIns="0" anchor="ctr" anchorCtr="0">
                  <a:noAutofit/>
                </a:bodyPr>
                <a:lstStyle/>
                <a:p>
                  <a:pPr marL="0" marR="0" lvl="0" indent="0" algn="l" rtl="0">
                    <a:spcBef>
                      <a:spcPts val="0"/>
                    </a:spcBef>
                    <a:spcAft>
                      <a:spcPts val="0"/>
                    </a:spcAft>
                    <a:buNone/>
                  </a:pPr>
                  <a:endParaRPr sz="1000" b="1">
                    <a:solidFill>
                      <a:srgbClr val="211F26"/>
                    </a:solidFill>
                    <a:latin typeface="Calibri"/>
                    <a:ea typeface="Calibri"/>
                    <a:cs typeface="Calibri"/>
                    <a:sym typeface="Calibri"/>
                  </a:endParaRPr>
                </a:p>
              </p:txBody>
            </p:sp>
            <p:sp>
              <p:nvSpPr>
                <p:cNvPr id="1005" name="Google Shape;1005;p42"/>
                <p:cNvSpPr/>
                <p:nvPr/>
              </p:nvSpPr>
              <p:spPr>
                <a:xfrm rot="2700000">
                  <a:off x="14498877" y="1157846"/>
                  <a:ext cx="168558" cy="147459"/>
                </a:xfrm>
                <a:custGeom>
                  <a:avLst/>
                  <a:gdLst/>
                  <a:ahLst/>
                  <a:cxnLst/>
                  <a:rect l="l" t="t" r="r" b="b"/>
                  <a:pathLst>
                    <a:path w="168558" h="147459" extrusionOk="0">
                      <a:moveTo>
                        <a:pt x="12837" y="12836"/>
                      </a:moveTo>
                      <a:cubicBezTo>
                        <a:pt x="20768" y="4905"/>
                        <a:pt x="31724" y="0"/>
                        <a:pt x="43826" y="0"/>
                      </a:cubicBezTo>
                      <a:lnTo>
                        <a:pt x="168558" y="0"/>
                      </a:lnTo>
                      <a:lnTo>
                        <a:pt x="21099" y="147459"/>
                      </a:lnTo>
                      <a:lnTo>
                        <a:pt x="0" y="126361"/>
                      </a:lnTo>
                      <a:lnTo>
                        <a:pt x="0" y="43826"/>
                      </a:lnTo>
                      <a:cubicBezTo>
                        <a:pt x="1" y="31723"/>
                        <a:pt x="4906" y="20767"/>
                        <a:pt x="12837" y="12836"/>
                      </a:cubicBezTo>
                      <a:close/>
                    </a:path>
                  </a:pathLst>
                </a:custGeom>
                <a:solidFill>
                  <a:srgbClr val="C9D8E9"/>
                </a:solidFill>
                <a:ln>
                  <a:noFill/>
                </a:ln>
              </p:spPr>
              <p:txBody>
                <a:bodyPr spcFirstLastPara="1" wrap="square" lIns="0" tIns="0" rIns="0" bIns="0" anchor="ctr" anchorCtr="0">
                  <a:noAutofit/>
                </a:bodyPr>
                <a:lstStyle/>
                <a:p>
                  <a:pPr marL="0" marR="0" lvl="0" indent="0" algn="l" rtl="0">
                    <a:spcBef>
                      <a:spcPts val="0"/>
                    </a:spcBef>
                    <a:spcAft>
                      <a:spcPts val="0"/>
                    </a:spcAft>
                    <a:buNone/>
                  </a:pPr>
                  <a:endParaRPr sz="1000" b="1">
                    <a:solidFill>
                      <a:srgbClr val="211F26"/>
                    </a:solidFill>
                    <a:latin typeface="Calibri"/>
                    <a:ea typeface="Calibri"/>
                    <a:cs typeface="Calibri"/>
                    <a:sym typeface="Calibri"/>
                  </a:endParaRPr>
                </a:p>
              </p:txBody>
            </p:sp>
            <p:sp>
              <p:nvSpPr>
                <p:cNvPr id="1006" name="Google Shape;1006;p42"/>
                <p:cNvSpPr/>
                <p:nvPr/>
              </p:nvSpPr>
              <p:spPr>
                <a:xfrm>
                  <a:off x="14601150" y="1145314"/>
                  <a:ext cx="155966" cy="116816"/>
                </a:xfrm>
                <a:prstGeom prst="roundRect">
                  <a:avLst>
                    <a:gd name="adj" fmla="val 16667"/>
                  </a:avLst>
                </a:prstGeom>
                <a:solidFill>
                  <a:schemeClr val="lt1"/>
                </a:solidFill>
                <a:ln w="19050" cap="flat" cmpd="sng">
                  <a:solidFill>
                    <a:srgbClr val="8AADD0"/>
                  </a:solidFill>
                  <a:prstDash val="solid"/>
                  <a:miter lim="800000"/>
                  <a:headEnd type="none" w="sm" len="sm"/>
                  <a:tailEnd type="none" w="sm" len="sm"/>
                </a:ln>
              </p:spPr>
              <p:txBody>
                <a:bodyPr spcFirstLastPara="1" wrap="square" lIns="108000" tIns="0" rIns="0" bIns="0" anchor="ctr" anchorCtr="0">
                  <a:noAutofit/>
                </a:bodyPr>
                <a:lstStyle/>
                <a:p>
                  <a:pPr marL="0" marR="0" lvl="0" indent="0" algn="l" rtl="0">
                    <a:lnSpc>
                      <a:spcPct val="90000"/>
                    </a:lnSpc>
                    <a:spcBef>
                      <a:spcPts val="0"/>
                    </a:spcBef>
                    <a:spcAft>
                      <a:spcPts val="0"/>
                    </a:spcAft>
                    <a:buNone/>
                  </a:pPr>
                  <a:endParaRPr sz="800" b="0">
                    <a:solidFill>
                      <a:srgbClr val="211F26"/>
                    </a:solidFill>
                    <a:latin typeface="Calibri"/>
                    <a:ea typeface="Calibri"/>
                    <a:cs typeface="Calibri"/>
                    <a:sym typeface="Calibri"/>
                  </a:endParaRPr>
                </a:p>
              </p:txBody>
            </p:sp>
            <p:cxnSp>
              <p:nvCxnSpPr>
                <p:cNvPr id="1007" name="Google Shape;1007;p42"/>
                <p:cNvCxnSpPr/>
                <p:nvPr/>
              </p:nvCxnSpPr>
              <p:spPr>
                <a:xfrm>
                  <a:off x="14637490" y="1308665"/>
                  <a:ext cx="83286" cy="0"/>
                </a:xfrm>
                <a:prstGeom prst="straightConnector1">
                  <a:avLst/>
                </a:prstGeom>
                <a:solidFill>
                  <a:schemeClr val="lt1"/>
                </a:solidFill>
                <a:ln w="19050" cap="flat" cmpd="sng">
                  <a:solidFill>
                    <a:srgbClr val="8AADD0"/>
                  </a:solidFill>
                  <a:prstDash val="solid"/>
                  <a:miter lim="800000"/>
                  <a:headEnd type="none" w="sm" len="sm"/>
                  <a:tailEnd type="none" w="sm" len="sm"/>
                </a:ln>
              </p:spPr>
            </p:cxnSp>
            <p:cxnSp>
              <p:nvCxnSpPr>
                <p:cNvPr id="1008" name="Google Shape;1008;p42"/>
                <p:cNvCxnSpPr>
                  <a:stCxn id="1006" idx="2"/>
                </p:cNvCxnSpPr>
                <p:nvPr/>
              </p:nvCxnSpPr>
              <p:spPr>
                <a:xfrm flipH="1">
                  <a:off x="14678833" y="1262130"/>
                  <a:ext cx="300" cy="43500"/>
                </a:xfrm>
                <a:prstGeom prst="straightConnector1">
                  <a:avLst/>
                </a:prstGeom>
                <a:solidFill>
                  <a:schemeClr val="lt1"/>
                </a:solidFill>
                <a:ln w="19050" cap="flat" cmpd="sng">
                  <a:solidFill>
                    <a:srgbClr val="8AADD0"/>
                  </a:solidFill>
                  <a:prstDash val="solid"/>
                  <a:miter lim="800000"/>
                  <a:headEnd type="none" w="sm" len="sm"/>
                  <a:tailEnd type="none" w="sm" len="sm"/>
                </a:ln>
              </p:spPr>
            </p:cxnSp>
          </p:grpSp>
          <p:sp>
            <p:nvSpPr>
              <p:cNvPr id="1009" name="Google Shape;1009;p42"/>
              <p:cNvSpPr/>
              <p:nvPr/>
            </p:nvSpPr>
            <p:spPr>
              <a:xfrm>
                <a:off x="12556437" y="2376853"/>
                <a:ext cx="260914" cy="259683"/>
              </a:xfrm>
              <a:prstGeom prst="ellipse">
                <a:avLst/>
              </a:prstGeom>
              <a:solidFill>
                <a:srgbClr val="211F2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200"/>
                  <a:buFont typeface="Calibri"/>
                  <a:buNone/>
                </a:pPr>
                <a:r>
                  <a:rPr lang="nl-NL" sz="1200" b="1" i="0" u="none" strike="noStrike" cap="none">
                    <a:solidFill>
                      <a:schemeClr val="lt1"/>
                    </a:solidFill>
                    <a:latin typeface="Calibri"/>
                    <a:ea typeface="Calibri"/>
                    <a:cs typeface="Calibri"/>
                    <a:sym typeface="Calibri"/>
                  </a:rPr>
                  <a:t>3</a:t>
                </a:r>
                <a:endParaRPr/>
              </a:p>
            </p:txBody>
          </p:sp>
          <p:sp>
            <p:nvSpPr>
              <p:cNvPr id="1010" name="Google Shape;1010;p42"/>
              <p:cNvSpPr/>
              <p:nvPr/>
            </p:nvSpPr>
            <p:spPr>
              <a:xfrm>
                <a:off x="12922118" y="2376853"/>
                <a:ext cx="2829083" cy="730807"/>
              </a:xfrm>
              <a:prstGeom prst="rect">
                <a:avLst/>
              </a:prstGeom>
              <a:noFill/>
              <a:ln>
                <a:noFill/>
              </a:ln>
            </p:spPr>
            <p:txBody>
              <a:bodyPr spcFirstLastPara="1" wrap="square" lIns="0" tIns="0" rIns="0" bIns="0" anchor="t" anchorCtr="0">
                <a:noAutofit/>
              </a:bodyPr>
              <a:lstStyle/>
              <a:p>
                <a:pPr marL="0" marR="0" lvl="0" indent="0" algn="l" rtl="0">
                  <a:lnSpc>
                    <a:spcPct val="90000"/>
                  </a:lnSpc>
                  <a:spcBef>
                    <a:spcPts val="0"/>
                  </a:spcBef>
                  <a:spcAft>
                    <a:spcPts val="0"/>
                  </a:spcAft>
                  <a:buClr>
                    <a:schemeClr val="accent1"/>
                  </a:buClr>
                  <a:buSzPts val="1100"/>
                  <a:buFont typeface="Arial"/>
                  <a:buNone/>
                </a:pPr>
                <a:r>
                  <a:rPr lang="nl-NL" sz="1100" b="0" i="0" u="none" strike="noStrike" cap="none">
                    <a:solidFill>
                      <a:srgbClr val="211F26"/>
                    </a:solidFill>
                    <a:latin typeface="Calibri"/>
                    <a:ea typeface="Calibri"/>
                    <a:cs typeface="Calibri"/>
                    <a:sym typeface="Calibri"/>
                  </a:rPr>
                  <a:t>Om de afbeelding te schalen of bij te snijden, ga naar de tab </a:t>
                </a:r>
                <a:r>
                  <a:rPr lang="nl-NL" sz="1100" b="1" i="0" u="none" strike="noStrike" cap="none">
                    <a:solidFill>
                      <a:srgbClr val="211F26"/>
                    </a:solidFill>
                    <a:latin typeface="Calibri"/>
                    <a:ea typeface="Calibri"/>
                    <a:cs typeface="Calibri"/>
                    <a:sym typeface="Calibri"/>
                  </a:rPr>
                  <a:t>‘Hulpmiddelen voor afbeeldingen - Opmaak’</a:t>
                </a:r>
                <a:r>
                  <a:rPr lang="nl-NL" sz="1100" b="0" i="0" u="none" strike="noStrike" cap="none">
                    <a:solidFill>
                      <a:srgbClr val="211F26"/>
                    </a:solidFill>
                    <a:latin typeface="Calibri"/>
                    <a:ea typeface="Calibri"/>
                    <a:cs typeface="Calibri"/>
                    <a:sym typeface="Calibri"/>
                  </a:rPr>
                  <a:t> en klik op de knop </a:t>
                </a:r>
                <a:r>
                  <a:rPr lang="nl-NL" sz="1100" b="1" i="0" u="none" strike="noStrike" cap="none">
                    <a:solidFill>
                      <a:srgbClr val="211F26"/>
                    </a:solidFill>
                    <a:latin typeface="Calibri"/>
                    <a:ea typeface="Calibri"/>
                    <a:cs typeface="Calibri"/>
                    <a:sym typeface="Calibri"/>
                  </a:rPr>
                  <a:t>‘Bijsnijden’</a:t>
                </a:r>
                <a:r>
                  <a:rPr lang="nl-NL" sz="1100" b="0" i="0" u="none" strike="noStrike" cap="none">
                    <a:solidFill>
                      <a:srgbClr val="211F26"/>
                    </a:solidFill>
                    <a:latin typeface="Calibri"/>
                    <a:ea typeface="Calibri"/>
                    <a:cs typeface="Calibri"/>
                    <a:sym typeface="Calibri"/>
                  </a:rPr>
                  <a:t>. Schaal met de bolletjes de afbeelding en met de hoekjes het afbeeldingskader.</a:t>
                </a:r>
                <a:endParaRPr sz="1100" b="1" i="0" u="none" strike="noStrike" cap="none">
                  <a:solidFill>
                    <a:srgbClr val="211F26"/>
                  </a:solidFill>
                  <a:latin typeface="Calibri"/>
                  <a:ea typeface="Calibri"/>
                  <a:cs typeface="Calibri"/>
                  <a:sym typeface="Calibri"/>
                </a:endParaRPr>
              </a:p>
            </p:txBody>
          </p:sp>
          <p:grpSp>
            <p:nvGrpSpPr>
              <p:cNvPr id="1011" name="Google Shape;1011;p42"/>
              <p:cNvGrpSpPr/>
              <p:nvPr/>
            </p:nvGrpSpPr>
            <p:grpSpPr>
              <a:xfrm>
                <a:off x="12776234" y="3250677"/>
                <a:ext cx="684511" cy="612918"/>
                <a:chOff x="12579993" y="3403241"/>
                <a:chExt cx="828259" cy="741632"/>
              </a:xfrm>
            </p:grpSpPr>
            <p:grpSp>
              <p:nvGrpSpPr>
                <p:cNvPr id="1012" name="Google Shape;1012;p42"/>
                <p:cNvGrpSpPr/>
                <p:nvPr/>
              </p:nvGrpSpPr>
              <p:grpSpPr>
                <a:xfrm>
                  <a:off x="12771568" y="3403241"/>
                  <a:ext cx="467138" cy="448489"/>
                  <a:chOff x="12782195" y="3403241"/>
                  <a:chExt cx="467138" cy="448489"/>
                </a:xfrm>
              </p:grpSpPr>
              <p:grpSp>
                <p:nvGrpSpPr>
                  <p:cNvPr id="1013" name="Google Shape;1013;p42"/>
                  <p:cNvGrpSpPr/>
                  <p:nvPr/>
                </p:nvGrpSpPr>
                <p:grpSpPr>
                  <a:xfrm>
                    <a:off x="12782195" y="3403241"/>
                    <a:ext cx="412967" cy="393907"/>
                    <a:chOff x="13554906" y="3320109"/>
                    <a:chExt cx="443906" cy="423419"/>
                  </a:xfrm>
                </p:grpSpPr>
                <p:grpSp>
                  <p:nvGrpSpPr>
                    <p:cNvPr id="1014" name="Google Shape;1014;p42"/>
                    <p:cNvGrpSpPr/>
                    <p:nvPr/>
                  </p:nvGrpSpPr>
                  <p:grpSpPr>
                    <a:xfrm>
                      <a:off x="13554906" y="3320109"/>
                      <a:ext cx="443906" cy="423419"/>
                      <a:chOff x="12909684" y="1276143"/>
                      <a:chExt cx="443906" cy="423419"/>
                    </a:xfrm>
                  </p:grpSpPr>
                  <p:sp>
                    <p:nvSpPr>
                      <p:cNvPr id="1015" name="Google Shape;1015;p42"/>
                      <p:cNvSpPr/>
                      <p:nvPr/>
                    </p:nvSpPr>
                    <p:spPr>
                      <a:xfrm>
                        <a:off x="12918700" y="1285262"/>
                        <a:ext cx="434890" cy="414300"/>
                      </a:xfrm>
                      <a:prstGeom prst="rect">
                        <a:avLst/>
                      </a:prstGeom>
                      <a:noFill/>
                      <a:ln w="12700" cap="flat" cmpd="sng">
                        <a:solidFill>
                          <a:srgbClr val="818181"/>
                        </a:solidFill>
                        <a:prstDash val="dash"/>
                        <a:miter lim="800000"/>
                        <a:headEnd type="none" w="sm" len="sm"/>
                        <a:tailEnd type="none" w="sm" len="sm"/>
                      </a:ln>
                    </p:spPr>
                    <p:txBody>
                      <a:bodyPr spcFirstLastPara="1" wrap="square" lIns="108000" tIns="0" rIns="0" bIns="0" anchor="ctr" anchorCtr="0">
                        <a:noAutofit/>
                      </a:bodyPr>
                      <a:lstStyle/>
                      <a:p>
                        <a:pPr marL="0" marR="0" lvl="0" indent="0" algn="l" rtl="0">
                          <a:lnSpc>
                            <a:spcPct val="90000"/>
                          </a:lnSpc>
                          <a:spcBef>
                            <a:spcPts val="0"/>
                          </a:spcBef>
                          <a:spcAft>
                            <a:spcPts val="0"/>
                          </a:spcAft>
                          <a:buNone/>
                        </a:pPr>
                        <a:endParaRPr sz="800" b="0">
                          <a:solidFill>
                            <a:srgbClr val="211F26"/>
                          </a:solidFill>
                          <a:latin typeface="Calibri"/>
                          <a:ea typeface="Calibri"/>
                          <a:cs typeface="Calibri"/>
                          <a:sym typeface="Calibri"/>
                        </a:endParaRPr>
                      </a:p>
                    </p:txBody>
                  </p:sp>
                  <p:sp>
                    <p:nvSpPr>
                      <p:cNvPr id="1016" name="Google Shape;1016;p42"/>
                      <p:cNvSpPr/>
                      <p:nvPr/>
                    </p:nvSpPr>
                    <p:spPr>
                      <a:xfrm>
                        <a:off x="12909684" y="1276143"/>
                        <a:ext cx="261629" cy="257807"/>
                      </a:xfrm>
                      <a:prstGeom prst="rect">
                        <a:avLst/>
                      </a:prstGeom>
                      <a:solidFill>
                        <a:schemeClr val="lt1"/>
                      </a:solidFill>
                      <a:ln w="12700" cap="flat" cmpd="sng">
                        <a:solidFill>
                          <a:srgbClr val="818181"/>
                        </a:solidFill>
                        <a:prstDash val="solid"/>
                        <a:miter lim="800000"/>
                        <a:headEnd type="none" w="sm" len="sm"/>
                        <a:tailEnd type="none" w="sm" len="sm"/>
                      </a:ln>
                    </p:spPr>
                    <p:txBody>
                      <a:bodyPr spcFirstLastPara="1" wrap="square" lIns="108000" tIns="0" rIns="0" bIns="0" anchor="ctr" anchorCtr="0">
                        <a:noAutofit/>
                      </a:bodyPr>
                      <a:lstStyle/>
                      <a:p>
                        <a:pPr marL="0" marR="0" lvl="0" indent="0" algn="l" rtl="0">
                          <a:lnSpc>
                            <a:spcPct val="90000"/>
                          </a:lnSpc>
                          <a:spcBef>
                            <a:spcPts val="0"/>
                          </a:spcBef>
                          <a:spcAft>
                            <a:spcPts val="0"/>
                          </a:spcAft>
                          <a:buNone/>
                        </a:pPr>
                        <a:endParaRPr sz="800" b="0">
                          <a:solidFill>
                            <a:srgbClr val="211F26"/>
                          </a:solidFill>
                          <a:latin typeface="Calibri"/>
                          <a:ea typeface="Calibri"/>
                          <a:cs typeface="Calibri"/>
                          <a:sym typeface="Calibri"/>
                        </a:endParaRPr>
                      </a:p>
                    </p:txBody>
                  </p:sp>
                  <p:sp>
                    <p:nvSpPr>
                      <p:cNvPr id="1017" name="Google Shape;1017;p42"/>
                      <p:cNvSpPr/>
                      <p:nvPr/>
                    </p:nvSpPr>
                    <p:spPr>
                      <a:xfrm>
                        <a:off x="13069071" y="1308711"/>
                        <a:ext cx="72188" cy="72188"/>
                      </a:xfrm>
                      <a:prstGeom prst="ellipse">
                        <a:avLst/>
                      </a:prstGeom>
                      <a:solidFill>
                        <a:srgbClr val="ECC679"/>
                      </a:solidFill>
                      <a:ln>
                        <a:noFill/>
                      </a:ln>
                    </p:spPr>
                    <p:txBody>
                      <a:bodyPr spcFirstLastPara="1" wrap="square" lIns="0" tIns="0" rIns="0" bIns="0" anchor="ctr" anchorCtr="0">
                        <a:noAutofit/>
                      </a:bodyPr>
                      <a:lstStyle/>
                      <a:p>
                        <a:pPr marL="0" marR="0" lvl="0" indent="0" algn="l" rtl="0">
                          <a:spcBef>
                            <a:spcPts val="0"/>
                          </a:spcBef>
                          <a:spcAft>
                            <a:spcPts val="0"/>
                          </a:spcAft>
                          <a:buNone/>
                        </a:pPr>
                        <a:endParaRPr sz="1000" b="1">
                          <a:solidFill>
                            <a:srgbClr val="211F26"/>
                          </a:solidFill>
                          <a:latin typeface="Calibri"/>
                          <a:ea typeface="Calibri"/>
                          <a:cs typeface="Calibri"/>
                          <a:sym typeface="Calibri"/>
                        </a:endParaRPr>
                      </a:p>
                    </p:txBody>
                  </p:sp>
                </p:grpSp>
                <p:pic>
                  <p:nvPicPr>
                    <p:cNvPr id="1018" name="Google Shape;1018;p42"/>
                    <p:cNvPicPr preferRelativeResize="0"/>
                    <p:nvPr/>
                  </p:nvPicPr>
                  <p:blipFill rotWithShape="1">
                    <a:blip r:embed="rId2">
                      <a:alphaModFix/>
                    </a:blip>
                    <a:srcRect/>
                    <a:stretch/>
                  </p:blipFill>
                  <p:spPr>
                    <a:xfrm>
                      <a:off x="13567296" y="3424991"/>
                      <a:ext cx="173367" cy="140220"/>
                    </a:xfrm>
                    <a:prstGeom prst="rect">
                      <a:avLst/>
                    </a:prstGeom>
                    <a:noFill/>
                    <a:ln>
                      <a:noFill/>
                    </a:ln>
                  </p:spPr>
                </p:pic>
                <p:pic>
                  <p:nvPicPr>
                    <p:cNvPr id="1019" name="Google Shape;1019;p42"/>
                    <p:cNvPicPr preferRelativeResize="0"/>
                    <p:nvPr/>
                  </p:nvPicPr>
                  <p:blipFill rotWithShape="1">
                    <a:blip r:embed="rId2">
                      <a:alphaModFix/>
                    </a:blip>
                    <a:srcRect/>
                    <a:stretch/>
                  </p:blipFill>
                  <p:spPr>
                    <a:xfrm flipH="1">
                      <a:off x="13635598" y="3454369"/>
                      <a:ext cx="173367" cy="111423"/>
                    </a:xfrm>
                    <a:prstGeom prst="rect">
                      <a:avLst/>
                    </a:prstGeom>
                    <a:noFill/>
                    <a:ln>
                      <a:noFill/>
                    </a:ln>
                  </p:spPr>
                </p:pic>
              </p:grpSp>
              <p:grpSp>
                <p:nvGrpSpPr>
                  <p:cNvPr id="1020" name="Google Shape;1020;p42"/>
                  <p:cNvGrpSpPr/>
                  <p:nvPr/>
                </p:nvGrpSpPr>
                <p:grpSpPr>
                  <a:xfrm>
                    <a:off x="13103513" y="3705268"/>
                    <a:ext cx="145820" cy="146462"/>
                    <a:chOff x="13096169" y="3602278"/>
                    <a:chExt cx="145820" cy="146462"/>
                  </a:xfrm>
                </p:grpSpPr>
                <p:sp>
                  <p:nvSpPr>
                    <p:cNvPr id="1021" name="Google Shape;1021;p42"/>
                    <p:cNvSpPr/>
                    <p:nvPr/>
                  </p:nvSpPr>
                  <p:spPr>
                    <a:xfrm>
                      <a:off x="13096169" y="3602278"/>
                      <a:ext cx="145820" cy="28388"/>
                    </a:xfrm>
                    <a:prstGeom prst="rect">
                      <a:avLst/>
                    </a:prstGeom>
                    <a:solidFill>
                      <a:srgbClr val="818181"/>
                    </a:solidFill>
                    <a:ln>
                      <a:noFill/>
                    </a:ln>
                  </p:spPr>
                  <p:txBody>
                    <a:bodyPr spcFirstLastPara="1" wrap="square" lIns="0" tIns="0" rIns="0" bIns="0" anchor="ctr" anchorCtr="0">
                      <a:noAutofit/>
                    </a:bodyPr>
                    <a:lstStyle/>
                    <a:p>
                      <a:pPr marL="0" marR="0" lvl="0" indent="0" algn="l" rtl="0">
                        <a:spcBef>
                          <a:spcPts val="0"/>
                        </a:spcBef>
                        <a:spcAft>
                          <a:spcPts val="0"/>
                        </a:spcAft>
                        <a:buNone/>
                      </a:pPr>
                      <a:endParaRPr sz="1000" b="1">
                        <a:solidFill>
                          <a:srgbClr val="211F26"/>
                        </a:solidFill>
                        <a:latin typeface="Calibri"/>
                        <a:ea typeface="Calibri"/>
                        <a:cs typeface="Calibri"/>
                        <a:sym typeface="Calibri"/>
                      </a:endParaRPr>
                    </a:p>
                  </p:txBody>
                </p:sp>
                <p:sp>
                  <p:nvSpPr>
                    <p:cNvPr id="1022" name="Google Shape;1022;p42"/>
                    <p:cNvSpPr/>
                    <p:nvPr/>
                  </p:nvSpPr>
                  <p:spPr>
                    <a:xfrm rot="5400000">
                      <a:off x="13037453" y="3661636"/>
                      <a:ext cx="145820" cy="28388"/>
                    </a:xfrm>
                    <a:prstGeom prst="rect">
                      <a:avLst/>
                    </a:prstGeom>
                    <a:solidFill>
                      <a:srgbClr val="818181"/>
                    </a:solidFill>
                    <a:ln>
                      <a:noFill/>
                    </a:ln>
                  </p:spPr>
                  <p:txBody>
                    <a:bodyPr spcFirstLastPara="1" wrap="square" lIns="0" tIns="0" rIns="0" bIns="0" anchor="ctr" anchorCtr="0">
                      <a:noAutofit/>
                    </a:bodyPr>
                    <a:lstStyle/>
                    <a:p>
                      <a:pPr marL="0" marR="0" lvl="0" indent="0" algn="l" rtl="0">
                        <a:spcBef>
                          <a:spcPts val="0"/>
                        </a:spcBef>
                        <a:spcAft>
                          <a:spcPts val="0"/>
                        </a:spcAft>
                        <a:buNone/>
                      </a:pPr>
                      <a:endParaRPr sz="1000" b="1">
                        <a:solidFill>
                          <a:srgbClr val="211F26"/>
                        </a:solidFill>
                        <a:latin typeface="Calibri"/>
                        <a:ea typeface="Calibri"/>
                        <a:cs typeface="Calibri"/>
                        <a:sym typeface="Calibri"/>
                      </a:endParaRPr>
                    </a:p>
                  </p:txBody>
                </p:sp>
              </p:grpSp>
              <p:grpSp>
                <p:nvGrpSpPr>
                  <p:cNvPr id="1023" name="Google Shape;1023;p42"/>
                  <p:cNvGrpSpPr/>
                  <p:nvPr/>
                </p:nvGrpSpPr>
                <p:grpSpPr>
                  <a:xfrm rot="10800000">
                    <a:off x="13061402" y="3665637"/>
                    <a:ext cx="145820" cy="146462"/>
                    <a:chOff x="13096169" y="3602278"/>
                    <a:chExt cx="145820" cy="146462"/>
                  </a:xfrm>
                </p:grpSpPr>
                <p:sp>
                  <p:nvSpPr>
                    <p:cNvPr id="1024" name="Google Shape;1024;p42"/>
                    <p:cNvSpPr/>
                    <p:nvPr/>
                  </p:nvSpPr>
                  <p:spPr>
                    <a:xfrm>
                      <a:off x="13096169" y="3602278"/>
                      <a:ext cx="145820" cy="28388"/>
                    </a:xfrm>
                    <a:prstGeom prst="rect">
                      <a:avLst/>
                    </a:prstGeom>
                    <a:solidFill>
                      <a:srgbClr val="818181"/>
                    </a:solidFill>
                    <a:ln>
                      <a:noFill/>
                    </a:ln>
                  </p:spPr>
                  <p:txBody>
                    <a:bodyPr spcFirstLastPara="1" wrap="square" lIns="0" tIns="0" rIns="0" bIns="0" anchor="ctr" anchorCtr="0">
                      <a:noAutofit/>
                    </a:bodyPr>
                    <a:lstStyle/>
                    <a:p>
                      <a:pPr marL="0" marR="0" lvl="0" indent="0" algn="l" rtl="0">
                        <a:spcBef>
                          <a:spcPts val="0"/>
                        </a:spcBef>
                        <a:spcAft>
                          <a:spcPts val="0"/>
                        </a:spcAft>
                        <a:buNone/>
                      </a:pPr>
                      <a:endParaRPr sz="1000" b="1">
                        <a:solidFill>
                          <a:srgbClr val="211F26"/>
                        </a:solidFill>
                        <a:latin typeface="Calibri"/>
                        <a:ea typeface="Calibri"/>
                        <a:cs typeface="Calibri"/>
                        <a:sym typeface="Calibri"/>
                      </a:endParaRPr>
                    </a:p>
                  </p:txBody>
                </p:sp>
                <p:sp>
                  <p:nvSpPr>
                    <p:cNvPr id="1025" name="Google Shape;1025;p42"/>
                    <p:cNvSpPr/>
                    <p:nvPr/>
                  </p:nvSpPr>
                  <p:spPr>
                    <a:xfrm rot="5400000">
                      <a:off x="13037453" y="3661636"/>
                      <a:ext cx="145820" cy="28388"/>
                    </a:xfrm>
                    <a:prstGeom prst="rect">
                      <a:avLst/>
                    </a:prstGeom>
                    <a:solidFill>
                      <a:srgbClr val="818181"/>
                    </a:solidFill>
                    <a:ln>
                      <a:noFill/>
                    </a:ln>
                  </p:spPr>
                  <p:txBody>
                    <a:bodyPr spcFirstLastPara="1" wrap="square" lIns="0" tIns="0" rIns="0" bIns="0" anchor="ctr" anchorCtr="0">
                      <a:noAutofit/>
                    </a:bodyPr>
                    <a:lstStyle/>
                    <a:p>
                      <a:pPr marL="0" marR="0" lvl="0" indent="0" algn="l" rtl="0">
                        <a:spcBef>
                          <a:spcPts val="0"/>
                        </a:spcBef>
                        <a:spcAft>
                          <a:spcPts val="0"/>
                        </a:spcAft>
                        <a:buNone/>
                      </a:pPr>
                      <a:endParaRPr sz="1000" b="1">
                        <a:solidFill>
                          <a:srgbClr val="211F26"/>
                        </a:solidFill>
                        <a:latin typeface="Calibri"/>
                        <a:ea typeface="Calibri"/>
                        <a:cs typeface="Calibri"/>
                        <a:sym typeface="Calibri"/>
                      </a:endParaRPr>
                    </a:p>
                  </p:txBody>
                </p:sp>
              </p:grpSp>
            </p:grpSp>
            <p:sp>
              <p:nvSpPr>
                <p:cNvPr id="1026" name="Google Shape;1026;p42"/>
                <p:cNvSpPr/>
                <p:nvPr/>
              </p:nvSpPr>
              <p:spPr>
                <a:xfrm>
                  <a:off x="12579993" y="3889890"/>
                  <a:ext cx="828259" cy="161170"/>
                </a:xfrm>
                <a:prstGeom prst="rect">
                  <a:avLst/>
                </a:prstGeom>
                <a:noFill/>
                <a:ln>
                  <a:noFill/>
                </a:ln>
              </p:spPr>
              <p:txBody>
                <a:bodyPr spcFirstLastPara="1" wrap="square" lIns="0" tIns="0" rIns="0" bIns="0" anchor="ctr" anchorCtr="0">
                  <a:noAutofit/>
                </a:bodyPr>
                <a:lstStyle/>
                <a:p>
                  <a:pPr marL="0" marR="0" lvl="0" indent="0" algn="ctr" rtl="0">
                    <a:lnSpc>
                      <a:spcPct val="90000"/>
                    </a:lnSpc>
                    <a:spcBef>
                      <a:spcPts val="0"/>
                    </a:spcBef>
                    <a:spcAft>
                      <a:spcPts val="0"/>
                    </a:spcAft>
                    <a:buNone/>
                  </a:pPr>
                  <a:r>
                    <a:rPr lang="nl-NL" sz="900" b="0">
                      <a:solidFill>
                        <a:srgbClr val="211F26"/>
                      </a:solidFill>
                      <a:latin typeface="Calibri"/>
                      <a:ea typeface="Calibri"/>
                      <a:cs typeface="Calibri"/>
                      <a:sym typeface="Calibri"/>
                    </a:rPr>
                    <a:t>Bijsnijden</a:t>
                  </a:r>
                  <a:endParaRPr/>
                </a:p>
              </p:txBody>
            </p:sp>
            <p:sp>
              <p:nvSpPr>
                <p:cNvPr id="1027" name="Google Shape;1027;p42"/>
                <p:cNvSpPr/>
                <p:nvPr/>
              </p:nvSpPr>
              <p:spPr>
                <a:xfrm rot="10800000">
                  <a:off x="12950688" y="4093726"/>
                  <a:ext cx="86866" cy="51147"/>
                </a:xfrm>
                <a:prstGeom prst="triangle">
                  <a:avLst>
                    <a:gd name="adj" fmla="val 50000"/>
                  </a:avLst>
                </a:prstGeom>
                <a:solidFill>
                  <a:srgbClr val="000000"/>
                </a:solidFill>
                <a:ln>
                  <a:noFill/>
                </a:ln>
              </p:spPr>
              <p:txBody>
                <a:bodyPr spcFirstLastPara="1" wrap="square" lIns="0" tIns="0" rIns="0" bIns="0" anchor="ctr" anchorCtr="0">
                  <a:noAutofit/>
                </a:bodyPr>
                <a:lstStyle/>
                <a:p>
                  <a:pPr marL="0" marR="0" lvl="0" indent="0" algn="l" rtl="0">
                    <a:spcBef>
                      <a:spcPts val="0"/>
                    </a:spcBef>
                    <a:spcAft>
                      <a:spcPts val="0"/>
                    </a:spcAft>
                    <a:buNone/>
                  </a:pPr>
                  <a:endParaRPr sz="1000" b="1">
                    <a:solidFill>
                      <a:srgbClr val="211F26"/>
                    </a:solidFill>
                    <a:latin typeface="Calibri"/>
                    <a:ea typeface="Calibri"/>
                    <a:cs typeface="Calibri"/>
                    <a:sym typeface="Calibri"/>
                  </a:endParaRPr>
                </a:p>
              </p:txBody>
            </p:sp>
          </p:grpSp>
        </p:grpSp>
      </p:grpSp>
      <p:grpSp>
        <p:nvGrpSpPr>
          <p:cNvPr id="1028" name="Google Shape;1028;p42"/>
          <p:cNvGrpSpPr/>
          <p:nvPr/>
        </p:nvGrpSpPr>
        <p:grpSpPr>
          <a:xfrm>
            <a:off x="-7461" y="-1785440"/>
            <a:ext cx="2591201" cy="1583828"/>
            <a:chOff x="-7461" y="-3153547"/>
            <a:chExt cx="2591201" cy="1583828"/>
          </a:xfrm>
        </p:grpSpPr>
        <p:sp>
          <p:nvSpPr>
            <p:cNvPr id="1029" name="Google Shape;1029;p42"/>
            <p:cNvSpPr/>
            <p:nvPr/>
          </p:nvSpPr>
          <p:spPr>
            <a:xfrm>
              <a:off x="-7461" y="-3153547"/>
              <a:ext cx="2591201" cy="1583828"/>
            </a:xfrm>
            <a:prstGeom prst="rect">
              <a:avLst/>
            </a:prstGeom>
            <a:solidFill>
              <a:srgbClr val="F2F2F2"/>
            </a:solidFill>
            <a:ln w="9525" cap="flat" cmpd="sng">
              <a:solidFill>
                <a:srgbClr val="BFBFBF"/>
              </a:solidFill>
              <a:prstDash val="solid"/>
              <a:miter lim="800000"/>
              <a:headEnd type="none" w="sm" len="sm"/>
              <a:tailEnd type="none" w="sm" len="sm"/>
            </a:ln>
          </p:spPr>
          <p:txBody>
            <a:bodyPr spcFirstLastPara="1" wrap="square" lIns="108000" tIns="108000" rIns="108000" bIns="108000" anchor="ctr" anchorCtr="0">
              <a:noAutofit/>
            </a:bodyPr>
            <a:lstStyle/>
            <a:p>
              <a:pPr marL="0" marR="0" lvl="0" indent="0" algn="l" rtl="0">
                <a:lnSpc>
                  <a:spcPct val="90000"/>
                </a:lnSpc>
                <a:spcBef>
                  <a:spcPts val="0"/>
                </a:spcBef>
                <a:spcAft>
                  <a:spcPts val="0"/>
                </a:spcAft>
                <a:buNone/>
              </a:pPr>
              <a:endParaRPr sz="1400" b="1" cap="none">
                <a:solidFill>
                  <a:schemeClr val="lt1"/>
                </a:solidFill>
                <a:latin typeface="Calibri"/>
                <a:ea typeface="Calibri"/>
                <a:cs typeface="Calibri"/>
                <a:sym typeface="Calibri"/>
              </a:endParaRPr>
            </a:p>
          </p:txBody>
        </p:sp>
        <p:sp>
          <p:nvSpPr>
            <p:cNvPr id="1030" name="Google Shape;1030;p42"/>
            <p:cNvSpPr/>
            <p:nvPr/>
          </p:nvSpPr>
          <p:spPr>
            <a:xfrm>
              <a:off x="90810" y="-3050990"/>
              <a:ext cx="2412000" cy="252000"/>
            </a:xfrm>
            <a:prstGeom prst="rect">
              <a:avLst/>
            </a:prstGeom>
            <a:solidFill>
              <a:srgbClr val="211F26"/>
            </a:solidFill>
            <a:ln>
              <a:noFill/>
            </a:ln>
          </p:spPr>
          <p:txBody>
            <a:bodyPr spcFirstLastPara="1" wrap="square" lIns="108000" tIns="108000" rIns="0" bIns="108000" anchor="ctr" anchorCtr="0">
              <a:noAutofit/>
            </a:bodyPr>
            <a:lstStyle/>
            <a:p>
              <a:pPr marL="0" marR="0" lvl="0" indent="0" algn="l" rtl="0">
                <a:lnSpc>
                  <a:spcPct val="90000"/>
                </a:lnSpc>
                <a:spcBef>
                  <a:spcPts val="0"/>
                </a:spcBef>
                <a:spcAft>
                  <a:spcPts val="0"/>
                </a:spcAft>
                <a:buNone/>
              </a:pPr>
              <a:r>
                <a:rPr lang="nl-NL" sz="1400" b="1" cap="none">
                  <a:solidFill>
                    <a:schemeClr val="lt1"/>
                  </a:solidFill>
                  <a:latin typeface="Calibri"/>
                  <a:ea typeface="Calibri"/>
                  <a:cs typeface="Calibri"/>
                  <a:sym typeface="Calibri"/>
                </a:rPr>
                <a:t>KLEUREN AANPASSEN (VLAM)</a:t>
              </a:r>
              <a:endParaRPr/>
            </a:p>
          </p:txBody>
        </p:sp>
        <p:sp>
          <p:nvSpPr>
            <p:cNvPr id="1031" name="Google Shape;1031;p42"/>
            <p:cNvSpPr/>
            <p:nvPr/>
          </p:nvSpPr>
          <p:spPr>
            <a:xfrm>
              <a:off x="90809" y="-2650284"/>
              <a:ext cx="260914" cy="259683"/>
            </a:xfrm>
            <a:prstGeom prst="ellipse">
              <a:avLst/>
            </a:prstGeom>
            <a:solidFill>
              <a:srgbClr val="211F2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200"/>
                <a:buFont typeface="Calibri"/>
                <a:buNone/>
              </a:pPr>
              <a:r>
                <a:rPr lang="nl-NL" sz="1200" b="1" i="0" u="none" strike="noStrike" cap="none">
                  <a:solidFill>
                    <a:schemeClr val="lt1"/>
                  </a:solidFill>
                  <a:latin typeface="Calibri"/>
                  <a:ea typeface="Calibri"/>
                  <a:cs typeface="Calibri"/>
                  <a:sym typeface="Calibri"/>
                </a:rPr>
                <a:t>1</a:t>
              </a:r>
              <a:endParaRPr/>
            </a:p>
          </p:txBody>
        </p:sp>
        <p:sp>
          <p:nvSpPr>
            <p:cNvPr id="1032" name="Google Shape;1032;p42"/>
            <p:cNvSpPr/>
            <p:nvPr/>
          </p:nvSpPr>
          <p:spPr>
            <a:xfrm>
              <a:off x="456491" y="-2650284"/>
              <a:ext cx="2067634" cy="360933"/>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211F26"/>
                </a:buClr>
                <a:buSzPts val="1100"/>
                <a:buFont typeface="Calibri"/>
                <a:buNone/>
              </a:pPr>
              <a:r>
                <a:rPr lang="nl-NL" sz="1100" b="0" i="0" u="none" strike="noStrike" cap="none">
                  <a:solidFill>
                    <a:srgbClr val="211F26"/>
                  </a:solidFill>
                  <a:latin typeface="Calibri"/>
                  <a:ea typeface="Calibri"/>
                  <a:cs typeface="Calibri"/>
                  <a:sym typeface="Calibri"/>
                </a:rPr>
                <a:t>Selecteer de vlam. Klik rechter-muisknop en kies </a:t>
              </a:r>
              <a:r>
                <a:rPr lang="nl-NL" sz="1100" b="1" i="0" u="none" strike="noStrike" cap="none">
                  <a:solidFill>
                    <a:srgbClr val="211F26"/>
                  </a:solidFill>
                  <a:latin typeface="Calibri"/>
                  <a:ea typeface="Calibri"/>
                  <a:cs typeface="Calibri"/>
                  <a:sym typeface="Calibri"/>
                </a:rPr>
                <a:t>‘Opvulling’</a:t>
              </a:r>
              <a:r>
                <a:rPr lang="nl-NL" sz="1100" b="0" i="0" u="none" strike="noStrike" cap="none">
                  <a:solidFill>
                    <a:srgbClr val="211F26"/>
                  </a:solidFill>
                  <a:latin typeface="Calibri"/>
                  <a:ea typeface="Calibri"/>
                  <a:cs typeface="Calibri"/>
                  <a:sym typeface="Calibri"/>
                </a:rPr>
                <a:t>. </a:t>
              </a:r>
              <a:endParaRPr/>
            </a:p>
          </p:txBody>
        </p:sp>
        <p:sp>
          <p:nvSpPr>
            <p:cNvPr id="1033" name="Google Shape;1033;p42"/>
            <p:cNvSpPr/>
            <p:nvPr/>
          </p:nvSpPr>
          <p:spPr>
            <a:xfrm>
              <a:off x="90809" y="-2213959"/>
              <a:ext cx="260914" cy="259683"/>
            </a:xfrm>
            <a:prstGeom prst="ellipse">
              <a:avLst/>
            </a:prstGeom>
            <a:solidFill>
              <a:srgbClr val="211F2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200"/>
                <a:buFont typeface="Calibri"/>
                <a:buNone/>
              </a:pPr>
              <a:r>
                <a:rPr lang="nl-NL" sz="1200" b="1" i="0" u="none" strike="noStrike" cap="none">
                  <a:solidFill>
                    <a:schemeClr val="lt1"/>
                  </a:solidFill>
                  <a:latin typeface="Calibri"/>
                  <a:ea typeface="Calibri"/>
                  <a:cs typeface="Calibri"/>
                  <a:sym typeface="Calibri"/>
                </a:rPr>
                <a:t>2</a:t>
              </a:r>
              <a:endParaRPr/>
            </a:p>
          </p:txBody>
        </p:sp>
        <p:sp>
          <p:nvSpPr>
            <p:cNvPr id="1034" name="Google Shape;1034;p42"/>
            <p:cNvSpPr/>
            <p:nvPr/>
          </p:nvSpPr>
          <p:spPr>
            <a:xfrm>
              <a:off x="456491" y="-2213958"/>
              <a:ext cx="2067634" cy="586424"/>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211F26"/>
                </a:buClr>
                <a:buSzPts val="1100"/>
                <a:buFont typeface="Calibri"/>
                <a:buNone/>
              </a:pPr>
              <a:r>
                <a:rPr lang="nl-NL" sz="1100" b="0" i="0" u="none" strike="noStrike" cap="none">
                  <a:solidFill>
                    <a:srgbClr val="211F26"/>
                  </a:solidFill>
                  <a:latin typeface="Calibri"/>
                  <a:ea typeface="Calibri"/>
                  <a:cs typeface="Calibri"/>
                  <a:sym typeface="Calibri"/>
                </a:rPr>
                <a:t>Kies een van de themakleuren of klik op </a:t>
              </a:r>
              <a:r>
                <a:rPr lang="nl-NL" sz="1100" b="1" i="0" u="none" strike="noStrike" cap="none">
                  <a:solidFill>
                    <a:srgbClr val="211F26"/>
                  </a:solidFill>
                  <a:latin typeface="Calibri"/>
                  <a:ea typeface="Calibri"/>
                  <a:cs typeface="Calibri"/>
                  <a:sym typeface="Calibri"/>
                </a:rPr>
                <a:t>‘Pipet’</a:t>
              </a:r>
              <a:r>
                <a:rPr lang="nl-NL" sz="1100" b="0" i="0" u="none" strike="noStrike" cap="none">
                  <a:solidFill>
                    <a:srgbClr val="211F26"/>
                  </a:solidFill>
                  <a:latin typeface="Calibri"/>
                  <a:ea typeface="Calibri"/>
                  <a:cs typeface="Calibri"/>
                  <a:sym typeface="Calibri"/>
                </a:rPr>
                <a:t> en kies een van de kleuren die hiernaast staan. </a:t>
              </a:r>
              <a:endParaRPr sz="1100" b="1" i="0" u="none" strike="noStrike" cap="none">
                <a:solidFill>
                  <a:srgbClr val="211F26"/>
                </a:solidFill>
                <a:latin typeface="Calibri"/>
                <a:ea typeface="Calibri"/>
                <a:cs typeface="Calibri"/>
                <a:sym typeface="Calibri"/>
              </a:endParaRPr>
            </a:p>
          </p:txBody>
        </p:sp>
      </p:grpSp>
      <p:sp>
        <p:nvSpPr>
          <p:cNvPr id="1035" name="Google Shape;1035;p42"/>
          <p:cNvSpPr>
            <a:spLocks noGrp="1"/>
          </p:cNvSpPr>
          <p:nvPr>
            <p:ph type="pic" idx="2"/>
          </p:nvPr>
        </p:nvSpPr>
        <p:spPr>
          <a:xfrm>
            <a:off x="-16570" y="973"/>
            <a:ext cx="12197820" cy="6857027"/>
          </a:xfrm>
          <a:prstGeom prst="rect">
            <a:avLst/>
          </a:prstGeom>
          <a:solidFill>
            <a:srgbClr val="F2F2F2">
              <a:alpha val="80000"/>
            </a:srgbClr>
          </a:solidFill>
          <a:ln>
            <a:noFill/>
          </a:ln>
        </p:spPr>
      </p:sp>
      <p:sp>
        <p:nvSpPr>
          <p:cNvPr id="1036" name="Google Shape;1036;p42"/>
          <p:cNvSpPr txBox="1">
            <a:spLocks noGrp="1"/>
          </p:cNvSpPr>
          <p:nvPr>
            <p:ph type="body" idx="1"/>
          </p:nvPr>
        </p:nvSpPr>
        <p:spPr>
          <a:xfrm>
            <a:off x="0" y="1"/>
            <a:ext cx="12205798" cy="741498"/>
          </a:xfrm>
          <a:prstGeom prst="rect">
            <a:avLst/>
          </a:prstGeom>
          <a:solidFill>
            <a:schemeClr val="accent1"/>
          </a:solidFill>
          <a:ln>
            <a:noFill/>
          </a:ln>
        </p:spPr>
        <p:txBody>
          <a:bodyPr spcFirstLastPara="1" wrap="square" lIns="0" tIns="0" rIns="0" bIns="0" anchor="t" anchorCtr="0">
            <a:noAutofit/>
          </a:bodyPr>
          <a:lstStyle>
            <a:lvl1pPr marL="457200" lvl="0" indent="-228600" algn="l">
              <a:lnSpc>
                <a:spcPct val="90000"/>
              </a:lnSpc>
              <a:spcBef>
                <a:spcPts val="0"/>
              </a:spcBef>
              <a:spcAft>
                <a:spcPts val="0"/>
              </a:spcAft>
              <a:buSzPts val="1600"/>
              <a:buNone/>
              <a:defRPr/>
            </a:lvl1pPr>
            <a:lvl2pPr marL="914400" lvl="1" indent="-342900" algn="l">
              <a:lnSpc>
                <a:spcPct val="90000"/>
              </a:lnSpc>
              <a:spcBef>
                <a:spcPts val="1200"/>
              </a:spcBef>
              <a:spcAft>
                <a:spcPts val="0"/>
              </a:spcAft>
              <a:buSzPts val="1800"/>
              <a:buChar char="▪"/>
              <a:defRPr/>
            </a:lvl2pPr>
            <a:lvl3pPr marL="1371600" lvl="2" indent="-228600" algn="l">
              <a:lnSpc>
                <a:spcPct val="90000"/>
              </a:lnSpc>
              <a:spcBef>
                <a:spcPts val="1200"/>
              </a:spcBef>
              <a:spcAft>
                <a:spcPts val="0"/>
              </a:spcAft>
              <a:buSzPts val="1530"/>
              <a:buNone/>
              <a:defRPr/>
            </a:lvl3pPr>
            <a:lvl4pPr marL="1828800" lvl="3" indent="-228600" algn="l">
              <a:lnSpc>
                <a:spcPct val="90000"/>
              </a:lnSpc>
              <a:spcBef>
                <a:spcPts val="1200"/>
              </a:spcBef>
              <a:spcAft>
                <a:spcPts val="0"/>
              </a:spcAft>
              <a:buClr>
                <a:schemeClr val="accent1"/>
              </a:buClr>
              <a:buSzPts val="1800"/>
              <a:buNone/>
              <a:defRPr/>
            </a:lvl4pPr>
            <a:lvl5pPr marL="2286000" lvl="4" indent="-342900" algn="l">
              <a:lnSpc>
                <a:spcPct val="90000"/>
              </a:lnSpc>
              <a:spcBef>
                <a:spcPts val="1200"/>
              </a:spcBef>
              <a:spcAft>
                <a:spcPts val="0"/>
              </a:spcAft>
              <a:buSzPts val="1800"/>
              <a:buAutoNum type="arabicPeriod"/>
              <a:defRPr/>
            </a:lvl5pPr>
            <a:lvl6pPr marL="2743200" lvl="5" indent="-342900" algn="l">
              <a:lnSpc>
                <a:spcPct val="90000"/>
              </a:lnSpc>
              <a:spcBef>
                <a:spcPts val="1200"/>
              </a:spcBef>
              <a:spcAft>
                <a:spcPts val="0"/>
              </a:spcAft>
              <a:buSzPts val="1800"/>
              <a:buAutoNum type="alphaLcPeriod"/>
              <a:defRPr/>
            </a:lvl6pPr>
            <a:lvl7pPr marL="3200400" lvl="6" indent="-342900" algn="l">
              <a:lnSpc>
                <a:spcPct val="90000"/>
              </a:lnSpc>
              <a:spcBef>
                <a:spcPts val="1200"/>
              </a:spcBef>
              <a:spcAft>
                <a:spcPts val="0"/>
              </a:spcAft>
              <a:buSzPts val="1800"/>
              <a:buChar char="▪"/>
              <a:defRPr/>
            </a:lvl7pPr>
            <a:lvl8pPr marL="3657600" lvl="7" indent="-228600" algn="l">
              <a:lnSpc>
                <a:spcPct val="90000"/>
              </a:lnSpc>
              <a:spcBef>
                <a:spcPts val="1200"/>
              </a:spcBef>
              <a:spcAft>
                <a:spcPts val="0"/>
              </a:spcAft>
              <a:buClr>
                <a:schemeClr val="dk1"/>
              </a:buClr>
              <a:buSzPts val="1800"/>
              <a:buNone/>
              <a:defRPr/>
            </a:lvl8pPr>
            <a:lvl9pPr marL="4114800" lvl="8" indent="-228600" algn="l">
              <a:lnSpc>
                <a:spcPct val="90000"/>
              </a:lnSpc>
              <a:spcBef>
                <a:spcPts val="1200"/>
              </a:spcBef>
              <a:spcAft>
                <a:spcPts val="1200"/>
              </a:spcAft>
              <a:buClr>
                <a:schemeClr val="dk1"/>
              </a:buClr>
              <a:buSzPts val="1800"/>
              <a:buNone/>
              <a:defRPr/>
            </a:lvl9pPr>
          </a:lstStyle>
          <a:p>
            <a:endParaRPr/>
          </a:p>
        </p:txBody>
      </p:sp>
      <p:sp>
        <p:nvSpPr>
          <p:cNvPr id="1037" name="Google Shape;1037;p42"/>
          <p:cNvSpPr txBox="1">
            <a:spLocks noGrp="1"/>
          </p:cNvSpPr>
          <p:nvPr>
            <p:ph type="title"/>
          </p:nvPr>
        </p:nvSpPr>
        <p:spPr>
          <a:xfrm>
            <a:off x="698500" y="193037"/>
            <a:ext cx="10775070" cy="490400"/>
          </a:xfrm>
          <a:prstGeom prst="rect">
            <a:avLst/>
          </a:prstGeom>
          <a:noFill/>
          <a:ln>
            <a:noFill/>
          </a:ln>
        </p:spPr>
        <p:txBody>
          <a:bodyPr spcFirstLastPara="1" wrap="square" lIns="0" tIns="0" rIns="0" bIns="0" anchor="t" anchorCtr="0">
            <a:noAutofit/>
          </a:bodyPr>
          <a:lstStyle>
            <a:lvl1pPr lvl="0" algn="l">
              <a:lnSpc>
                <a:spcPct val="90000"/>
              </a:lnSpc>
              <a:spcBef>
                <a:spcPts val="0"/>
              </a:spcBef>
              <a:spcAft>
                <a:spcPts val="0"/>
              </a:spcAft>
              <a:buClr>
                <a:schemeClr val="lt1"/>
              </a:buClr>
              <a:buSzPts val="3200"/>
              <a:buFont typeface="Roboto Slab"/>
              <a:buNone/>
              <a:defRPr>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038" name="Google Shape;1038;p42"/>
          <p:cNvSpPr txBox="1">
            <a:spLocks noGrp="1"/>
          </p:cNvSpPr>
          <p:nvPr>
            <p:ph type="dt" idx="10"/>
          </p:nvPr>
        </p:nvSpPr>
        <p:spPr>
          <a:xfrm>
            <a:off x="9789848" y="6149975"/>
            <a:ext cx="1181100" cy="365125"/>
          </a:xfrm>
          <a:prstGeom prst="rect">
            <a:avLst/>
          </a:prstGeom>
          <a:noFill/>
          <a:ln>
            <a:noFill/>
          </a:ln>
        </p:spPr>
        <p:txBody>
          <a:bodyPr spcFirstLastPara="1" wrap="square" lIns="0" tIns="0" rIns="0" bIns="0" anchor="ctr" anchorCtr="0">
            <a:noAutofit/>
          </a:bodyPr>
          <a:lstStyle>
            <a:lvl1pPr lvl="0" algn="r">
              <a:spcBef>
                <a:spcPts val="0"/>
              </a:spcBef>
              <a:spcAft>
                <a:spcPts val="0"/>
              </a:spcAft>
              <a:buSzPts val="1400"/>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039" name="Google Shape;1039;p42"/>
          <p:cNvSpPr txBox="1">
            <a:spLocks noGrp="1"/>
          </p:cNvSpPr>
          <p:nvPr>
            <p:ph type="ftr" idx="11"/>
          </p:nvPr>
        </p:nvSpPr>
        <p:spPr>
          <a:xfrm>
            <a:off x="2553896" y="6149975"/>
            <a:ext cx="7156386" cy="365125"/>
          </a:xfrm>
          <a:prstGeom prst="rect">
            <a:avLst/>
          </a:prstGeom>
          <a:noFill/>
          <a:ln>
            <a:noFill/>
          </a:ln>
        </p:spPr>
        <p:txBody>
          <a:bodyPr spcFirstLastPara="1" wrap="square" lIns="0" tIns="0" rIns="0" bIns="0" anchor="ctr" anchorCtr="0">
            <a:noAutofit/>
          </a:bodyPr>
          <a:lstStyle>
            <a:lvl1pPr lvl="0" algn="l">
              <a:spcBef>
                <a:spcPts val="0"/>
              </a:spcBef>
              <a:spcAft>
                <a:spcPts val="0"/>
              </a:spcAft>
              <a:buSzPts val="1400"/>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040" name="Google Shape;1040;p42"/>
          <p:cNvSpPr txBox="1">
            <a:spLocks noGrp="1"/>
          </p:cNvSpPr>
          <p:nvPr>
            <p:ph type="sldNum" idx="12"/>
          </p:nvPr>
        </p:nvSpPr>
        <p:spPr>
          <a:xfrm>
            <a:off x="11038646" y="6149975"/>
            <a:ext cx="433354" cy="365125"/>
          </a:xfrm>
          <a:prstGeom prst="rect">
            <a:avLst/>
          </a:prstGeom>
          <a:noFill/>
          <a:ln>
            <a:noFill/>
          </a:ln>
        </p:spPr>
        <p:txBody>
          <a:bodyPr spcFirstLastPara="1" wrap="square" lIns="0" tIns="0" rIns="0" bIns="0" anchor="ctr" anchorCtr="0">
            <a:noAutofit/>
          </a:bodyPr>
          <a:lstStyle>
            <a:lvl1pPr marL="0" lvl="0" indent="0" algn="r">
              <a:spcBef>
                <a:spcPts val="0"/>
              </a:spcBef>
              <a:buNone/>
              <a:defRPr sz="1200" b="0">
                <a:solidFill>
                  <a:schemeClr val="lt1"/>
                </a:solidFill>
                <a:latin typeface="Arial"/>
                <a:ea typeface="Arial"/>
                <a:cs typeface="Arial"/>
                <a:sym typeface="Arial"/>
              </a:defRPr>
            </a:lvl1pPr>
            <a:lvl2pPr marL="0" lvl="1" indent="0" algn="r">
              <a:spcBef>
                <a:spcPts val="0"/>
              </a:spcBef>
              <a:buNone/>
              <a:defRPr sz="1200" b="0">
                <a:solidFill>
                  <a:schemeClr val="lt1"/>
                </a:solidFill>
                <a:latin typeface="Arial"/>
                <a:ea typeface="Arial"/>
                <a:cs typeface="Arial"/>
                <a:sym typeface="Arial"/>
              </a:defRPr>
            </a:lvl2pPr>
            <a:lvl3pPr marL="0" lvl="2" indent="0" algn="r">
              <a:spcBef>
                <a:spcPts val="0"/>
              </a:spcBef>
              <a:buNone/>
              <a:defRPr sz="1200" b="0">
                <a:solidFill>
                  <a:schemeClr val="lt1"/>
                </a:solidFill>
                <a:latin typeface="Arial"/>
                <a:ea typeface="Arial"/>
                <a:cs typeface="Arial"/>
                <a:sym typeface="Arial"/>
              </a:defRPr>
            </a:lvl3pPr>
            <a:lvl4pPr marL="0" lvl="3" indent="0" algn="r">
              <a:spcBef>
                <a:spcPts val="0"/>
              </a:spcBef>
              <a:buNone/>
              <a:defRPr sz="1200" b="0">
                <a:solidFill>
                  <a:schemeClr val="lt1"/>
                </a:solidFill>
                <a:latin typeface="Arial"/>
                <a:ea typeface="Arial"/>
                <a:cs typeface="Arial"/>
                <a:sym typeface="Arial"/>
              </a:defRPr>
            </a:lvl4pPr>
            <a:lvl5pPr marL="0" lvl="4" indent="0" algn="r">
              <a:spcBef>
                <a:spcPts val="0"/>
              </a:spcBef>
              <a:buNone/>
              <a:defRPr sz="1200" b="0">
                <a:solidFill>
                  <a:schemeClr val="lt1"/>
                </a:solidFill>
                <a:latin typeface="Arial"/>
                <a:ea typeface="Arial"/>
                <a:cs typeface="Arial"/>
                <a:sym typeface="Arial"/>
              </a:defRPr>
            </a:lvl5pPr>
            <a:lvl6pPr marL="0" lvl="5" indent="0" algn="r">
              <a:spcBef>
                <a:spcPts val="0"/>
              </a:spcBef>
              <a:buNone/>
              <a:defRPr sz="1200" b="0">
                <a:solidFill>
                  <a:schemeClr val="lt1"/>
                </a:solidFill>
                <a:latin typeface="Arial"/>
                <a:ea typeface="Arial"/>
                <a:cs typeface="Arial"/>
                <a:sym typeface="Arial"/>
              </a:defRPr>
            </a:lvl6pPr>
            <a:lvl7pPr marL="0" lvl="6" indent="0" algn="r">
              <a:spcBef>
                <a:spcPts val="0"/>
              </a:spcBef>
              <a:buNone/>
              <a:defRPr sz="1200" b="0">
                <a:solidFill>
                  <a:schemeClr val="lt1"/>
                </a:solidFill>
                <a:latin typeface="Arial"/>
                <a:ea typeface="Arial"/>
                <a:cs typeface="Arial"/>
                <a:sym typeface="Arial"/>
              </a:defRPr>
            </a:lvl7pPr>
            <a:lvl8pPr marL="0" lvl="7" indent="0" algn="r">
              <a:spcBef>
                <a:spcPts val="0"/>
              </a:spcBef>
              <a:buNone/>
              <a:defRPr sz="1200" b="0">
                <a:solidFill>
                  <a:schemeClr val="lt1"/>
                </a:solidFill>
                <a:latin typeface="Arial"/>
                <a:ea typeface="Arial"/>
                <a:cs typeface="Arial"/>
                <a:sym typeface="Arial"/>
              </a:defRPr>
            </a:lvl8pPr>
            <a:lvl9pPr marL="0" lvl="8" indent="0" algn="r">
              <a:spcBef>
                <a:spcPts val="0"/>
              </a:spcBef>
              <a:buNone/>
              <a:defRPr sz="1200" b="0">
                <a:solidFill>
                  <a:schemeClr val="lt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nl-NL"/>
              <a:t>‹#›</a:t>
            </a:fld>
            <a:endParaRPr/>
          </a:p>
        </p:txBody>
      </p:sp>
      <p:sp>
        <p:nvSpPr>
          <p:cNvPr id="1041" name="Google Shape;1041;p42"/>
          <p:cNvSpPr txBox="1">
            <a:spLocks noGrp="1"/>
          </p:cNvSpPr>
          <p:nvPr>
            <p:ph type="body" idx="3"/>
          </p:nvPr>
        </p:nvSpPr>
        <p:spPr>
          <a:xfrm>
            <a:off x="698500" y="5835457"/>
            <a:ext cx="1454913" cy="688793"/>
          </a:xfrm>
          <a:prstGeom prst="rect">
            <a:avLst/>
          </a:prstGeom>
          <a:blipFill rotWithShape="1">
            <a:blip r:embed="rId3">
              <a:alphaModFix/>
            </a:blip>
            <a:stretch>
              <a:fillRect t="8099" b="8099"/>
            </a:stretch>
          </a:blipFill>
          <a:ln>
            <a:noFill/>
          </a:ln>
        </p:spPr>
        <p:txBody>
          <a:bodyPr spcFirstLastPara="1" wrap="square" lIns="0" tIns="0" rIns="0" bIns="0" anchor="t" anchorCtr="0">
            <a:noAutofit/>
          </a:bodyPr>
          <a:lstStyle>
            <a:lvl1pPr marL="457200" lvl="0" indent="-228600" algn="l">
              <a:lnSpc>
                <a:spcPct val="90000"/>
              </a:lnSpc>
              <a:spcBef>
                <a:spcPts val="0"/>
              </a:spcBef>
              <a:spcAft>
                <a:spcPts val="0"/>
              </a:spcAft>
              <a:buSzPts val="1600"/>
              <a:buNone/>
              <a:defRPr/>
            </a:lvl1pPr>
            <a:lvl2pPr marL="914400" lvl="1" indent="-342900" algn="l">
              <a:lnSpc>
                <a:spcPct val="90000"/>
              </a:lnSpc>
              <a:spcBef>
                <a:spcPts val="1200"/>
              </a:spcBef>
              <a:spcAft>
                <a:spcPts val="0"/>
              </a:spcAft>
              <a:buSzPts val="1800"/>
              <a:buChar char="▪"/>
              <a:defRPr/>
            </a:lvl2pPr>
            <a:lvl3pPr marL="1371600" lvl="2" indent="-228600" algn="l">
              <a:lnSpc>
                <a:spcPct val="90000"/>
              </a:lnSpc>
              <a:spcBef>
                <a:spcPts val="1200"/>
              </a:spcBef>
              <a:spcAft>
                <a:spcPts val="0"/>
              </a:spcAft>
              <a:buSzPts val="1530"/>
              <a:buNone/>
              <a:defRPr/>
            </a:lvl3pPr>
            <a:lvl4pPr marL="1828800" lvl="3" indent="-228600" algn="l">
              <a:lnSpc>
                <a:spcPct val="90000"/>
              </a:lnSpc>
              <a:spcBef>
                <a:spcPts val="1200"/>
              </a:spcBef>
              <a:spcAft>
                <a:spcPts val="0"/>
              </a:spcAft>
              <a:buClr>
                <a:schemeClr val="accent1"/>
              </a:buClr>
              <a:buSzPts val="1800"/>
              <a:buNone/>
              <a:defRPr/>
            </a:lvl4pPr>
            <a:lvl5pPr marL="2286000" lvl="4" indent="-342900" algn="l">
              <a:lnSpc>
                <a:spcPct val="90000"/>
              </a:lnSpc>
              <a:spcBef>
                <a:spcPts val="1200"/>
              </a:spcBef>
              <a:spcAft>
                <a:spcPts val="0"/>
              </a:spcAft>
              <a:buSzPts val="1800"/>
              <a:buAutoNum type="arabicPeriod"/>
              <a:defRPr/>
            </a:lvl5pPr>
            <a:lvl6pPr marL="2743200" lvl="5" indent="-342900" algn="l">
              <a:lnSpc>
                <a:spcPct val="90000"/>
              </a:lnSpc>
              <a:spcBef>
                <a:spcPts val="1200"/>
              </a:spcBef>
              <a:spcAft>
                <a:spcPts val="0"/>
              </a:spcAft>
              <a:buSzPts val="1800"/>
              <a:buAutoNum type="alphaLcPeriod"/>
              <a:defRPr/>
            </a:lvl6pPr>
            <a:lvl7pPr marL="3200400" lvl="6" indent="-342900" algn="l">
              <a:lnSpc>
                <a:spcPct val="90000"/>
              </a:lnSpc>
              <a:spcBef>
                <a:spcPts val="1200"/>
              </a:spcBef>
              <a:spcAft>
                <a:spcPts val="0"/>
              </a:spcAft>
              <a:buSzPts val="1800"/>
              <a:buChar char="▪"/>
              <a:defRPr/>
            </a:lvl7pPr>
            <a:lvl8pPr marL="3657600" lvl="7" indent="-228600" algn="l">
              <a:lnSpc>
                <a:spcPct val="90000"/>
              </a:lnSpc>
              <a:spcBef>
                <a:spcPts val="1200"/>
              </a:spcBef>
              <a:spcAft>
                <a:spcPts val="0"/>
              </a:spcAft>
              <a:buClr>
                <a:schemeClr val="dk1"/>
              </a:buClr>
              <a:buSzPts val="1800"/>
              <a:buNone/>
              <a:defRPr/>
            </a:lvl8pPr>
            <a:lvl9pPr marL="4114800" lvl="8" indent="-228600" algn="l">
              <a:lnSpc>
                <a:spcPct val="90000"/>
              </a:lnSpc>
              <a:spcBef>
                <a:spcPts val="1200"/>
              </a:spcBef>
              <a:spcAft>
                <a:spcPts val="1200"/>
              </a:spcAft>
              <a:buClr>
                <a:schemeClr val="dk1"/>
              </a:buClr>
              <a:buSzPts val="18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1036"/>
                                        </p:tgtEl>
                                        <p:attrNameLst>
                                          <p:attrName>style.visibility</p:attrName>
                                        </p:attrNameLst>
                                      </p:cBhvr>
                                      <p:to>
                                        <p:strVal val="visible"/>
                                      </p:to>
                                    </p:set>
                                    <p:anim calcmode="lin" valueType="num">
                                      <p:cBhvr additive="base">
                                        <p:cTn id="7" dur="750"/>
                                        <p:tgtEl>
                                          <p:spTgt spid="1036"/>
                                        </p:tgtEl>
                                        <p:attrNameLst>
                                          <p:attrName>ppt_y</p:attrName>
                                        </p:attrNameLst>
                                      </p:cBhvr>
                                      <p:tavLst>
                                        <p:tav tm="0">
                                          <p:val>
                                            <p:strVal val="#ppt_y-1"/>
                                          </p:val>
                                        </p:tav>
                                        <p:tav tm="100000">
                                          <p:val>
                                            <p:strVal val="#ppt_y"/>
                                          </p:val>
                                        </p:tav>
                                      </p:tavLst>
                                    </p:anim>
                                  </p:childTnLst>
                                </p:cTn>
                              </p:par>
                              <p:par>
                                <p:cTn id="8" presetID="2" presetClass="entr" presetSubtype="1" fill="hold" nodeType="withEffect">
                                  <p:stCondLst>
                                    <p:cond delay="0"/>
                                  </p:stCondLst>
                                  <p:childTnLst>
                                    <p:set>
                                      <p:cBhvr>
                                        <p:cTn id="9" dur="1" fill="hold">
                                          <p:stCondLst>
                                            <p:cond delay="0"/>
                                          </p:stCondLst>
                                        </p:cTn>
                                        <p:tgtEl>
                                          <p:spTgt spid="1037"/>
                                        </p:tgtEl>
                                        <p:attrNameLst>
                                          <p:attrName>style.visibility</p:attrName>
                                        </p:attrNameLst>
                                      </p:cBhvr>
                                      <p:to>
                                        <p:strVal val="visible"/>
                                      </p:to>
                                    </p:set>
                                    <p:anim calcmode="lin" valueType="num">
                                      <p:cBhvr additive="base">
                                        <p:cTn id="10" dur="750"/>
                                        <p:tgtEl>
                                          <p:spTgt spid="103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Beeld en Tekst (Blauw)">
  <p:cSld name="Beeld en Tekst (Blauw)">
    <p:spTree>
      <p:nvGrpSpPr>
        <p:cNvPr id="1" name="Shape 1042"/>
        <p:cNvGrpSpPr/>
        <p:nvPr/>
      </p:nvGrpSpPr>
      <p:grpSpPr>
        <a:xfrm>
          <a:off x="0" y="0"/>
          <a:ext cx="0" cy="0"/>
          <a:chOff x="0" y="0"/>
          <a:chExt cx="0" cy="0"/>
        </a:xfrm>
      </p:grpSpPr>
      <p:sp>
        <p:nvSpPr>
          <p:cNvPr id="1043" name="Google Shape;1043;p43"/>
          <p:cNvSpPr/>
          <p:nvPr/>
        </p:nvSpPr>
        <p:spPr>
          <a:xfrm>
            <a:off x="-16402" y="0"/>
            <a:ext cx="12208402" cy="6858000"/>
          </a:xfrm>
          <a:prstGeom prst="rect">
            <a:avLst/>
          </a:prstGeom>
          <a:solidFill>
            <a:schemeClr val="dk2"/>
          </a:solidFill>
          <a:ln>
            <a:noFill/>
          </a:ln>
        </p:spPr>
        <p:txBody>
          <a:bodyPr spcFirstLastPara="1" wrap="square" lIns="144000" tIns="144000" rIns="144000" bIns="144000" anchor="ctr" anchorCtr="0">
            <a:noAutofit/>
          </a:bodyPr>
          <a:lstStyle/>
          <a:p>
            <a:pPr marL="0" marR="0" lvl="0" indent="0" algn="ctr" rtl="0">
              <a:spcBef>
                <a:spcPts val="0"/>
              </a:spcBef>
              <a:spcAft>
                <a:spcPts val="0"/>
              </a:spcAft>
              <a:buNone/>
            </a:pPr>
            <a:endParaRPr sz="1600">
              <a:solidFill>
                <a:schemeClr val="lt1"/>
              </a:solidFill>
              <a:latin typeface="Arial"/>
              <a:ea typeface="Arial"/>
              <a:cs typeface="Arial"/>
              <a:sym typeface="Arial"/>
            </a:endParaRPr>
          </a:p>
        </p:txBody>
      </p:sp>
      <p:sp>
        <p:nvSpPr>
          <p:cNvPr id="1044" name="Google Shape;1044;p43"/>
          <p:cNvSpPr txBox="1">
            <a:spLocks noGrp="1"/>
          </p:cNvSpPr>
          <p:nvPr>
            <p:ph type="body" idx="1"/>
          </p:nvPr>
        </p:nvSpPr>
        <p:spPr>
          <a:xfrm>
            <a:off x="-12031" y="2"/>
            <a:ext cx="6992124" cy="6857997"/>
          </a:xfrm>
          <a:prstGeom prst="rect">
            <a:avLst/>
          </a:prstGeom>
          <a:solidFill>
            <a:schemeClr val="accent5"/>
          </a:solidFill>
          <a:ln>
            <a:noFill/>
          </a:ln>
        </p:spPr>
        <p:txBody>
          <a:bodyPr spcFirstLastPara="1" wrap="square" lIns="0" tIns="0" rIns="0" bIns="0" anchor="t" anchorCtr="0">
            <a:noAutofit/>
          </a:bodyPr>
          <a:lstStyle>
            <a:lvl1pPr marL="457200" lvl="0" indent="-228600" algn="l">
              <a:lnSpc>
                <a:spcPct val="90000"/>
              </a:lnSpc>
              <a:spcBef>
                <a:spcPts val="0"/>
              </a:spcBef>
              <a:spcAft>
                <a:spcPts val="0"/>
              </a:spcAft>
              <a:buSzPts val="1600"/>
              <a:buNone/>
              <a:defRPr/>
            </a:lvl1pPr>
            <a:lvl2pPr marL="914400" lvl="1" indent="-342900" algn="l">
              <a:lnSpc>
                <a:spcPct val="90000"/>
              </a:lnSpc>
              <a:spcBef>
                <a:spcPts val="1200"/>
              </a:spcBef>
              <a:spcAft>
                <a:spcPts val="0"/>
              </a:spcAft>
              <a:buSzPts val="1800"/>
              <a:buChar char="▪"/>
              <a:defRPr/>
            </a:lvl2pPr>
            <a:lvl3pPr marL="1371600" lvl="2" indent="-228600" algn="l">
              <a:lnSpc>
                <a:spcPct val="90000"/>
              </a:lnSpc>
              <a:spcBef>
                <a:spcPts val="1200"/>
              </a:spcBef>
              <a:spcAft>
                <a:spcPts val="0"/>
              </a:spcAft>
              <a:buSzPts val="1530"/>
              <a:buNone/>
              <a:defRPr/>
            </a:lvl3pPr>
            <a:lvl4pPr marL="1828800" lvl="3" indent="-228600" algn="l">
              <a:lnSpc>
                <a:spcPct val="90000"/>
              </a:lnSpc>
              <a:spcBef>
                <a:spcPts val="1200"/>
              </a:spcBef>
              <a:spcAft>
                <a:spcPts val="0"/>
              </a:spcAft>
              <a:buClr>
                <a:schemeClr val="accent1"/>
              </a:buClr>
              <a:buSzPts val="1800"/>
              <a:buNone/>
              <a:defRPr/>
            </a:lvl4pPr>
            <a:lvl5pPr marL="2286000" lvl="4" indent="-342900" algn="l">
              <a:lnSpc>
                <a:spcPct val="90000"/>
              </a:lnSpc>
              <a:spcBef>
                <a:spcPts val="1200"/>
              </a:spcBef>
              <a:spcAft>
                <a:spcPts val="0"/>
              </a:spcAft>
              <a:buSzPts val="1800"/>
              <a:buAutoNum type="arabicPeriod"/>
              <a:defRPr/>
            </a:lvl5pPr>
            <a:lvl6pPr marL="2743200" lvl="5" indent="-342900" algn="l">
              <a:lnSpc>
                <a:spcPct val="90000"/>
              </a:lnSpc>
              <a:spcBef>
                <a:spcPts val="1200"/>
              </a:spcBef>
              <a:spcAft>
                <a:spcPts val="0"/>
              </a:spcAft>
              <a:buSzPts val="1800"/>
              <a:buAutoNum type="alphaLcPeriod"/>
              <a:defRPr/>
            </a:lvl6pPr>
            <a:lvl7pPr marL="3200400" lvl="6" indent="-342900" algn="l">
              <a:lnSpc>
                <a:spcPct val="90000"/>
              </a:lnSpc>
              <a:spcBef>
                <a:spcPts val="1200"/>
              </a:spcBef>
              <a:spcAft>
                <a:spcPts val="0"/>
              </a:spcAft>
              <a:buSzPts val="1800"/>
              <a:buChar char="▪"/>
              <a:defRPr/>
            </a:lvl7pPr>
            <a:lvl8pPr marL="3657600" lvl="7" indent="-228600" algn="l">
              <a:lnSpc>
                <a:spcPct val="90000"/>
              </a:lnSpc>
              <a:spcBef>
                <a:spcPts val="1200"/>
              </a:spcBef>
              <a:spcAft>
                <a:spcPts val="0"/>
              </a:spcAft>
              <a:buClr>
                <a:schemeClr val="dk1"/>
              </a:buClr>
              <a:buSzPts val="1800"/>
              <a:buNone/>
              <a:defRPr/>
            </a:lvl8pPr>
            <a:lvl9pPr marL="4114800" lvl="8" indent="-228600" algn="l">
              <a:lnSpc>
                <a:spcPct val="90000"/>
              </a:lnSpc>
              <a:spcBef>
                <a:spcPts val="1200"/>
              </a:spcBef>
              <a:spcAft>
                <a:spcPts val="1200"/>
              </a:spcAft>
              <a:buClr>
                <a:schemeClr val="dk1"/>
              </a:buClr>
              <a:buSzPts val="1800"/>
              <a:buNone/>
              <a:defRPr/>
            </a:lvl9pPr>
          </a:lstStyle>
          <a:p>
            <a:endParaRPr/>
          </a:p>
        </p:txBody>
      </p:sp>
      <p:sp>
        <p:nvSpPr>
          <p:cNvPr id="1045" name="Google Shape;1045;p43"/>
          <p:cNvSpPr>
            <a:spLocks noGrp="1"/>
          </p:cNvSpPr>
          <p:nvPr>
            <p:ph type="pic" idx="2"/>
          </p:nvPr>
        </p:nvSpPr>
        <p:spPr>
          <a:xfrm>
            <a:off x="-1" y="1434"/>
            <a:ext cx="7654744" cy="6856566"/>
          </a:xfrm>
          <a:prstGeom prst="rect">
            <a:avLst/>
          </a:prstGeom>
          <a:solidFill>
            <a:srgbClr val="F2F2F2">
              <a:alpha val="80000"/>
            </a:srgbClr>
          </a:solidFill>
          <a:ln>
            <a:noFill/>
          </a:ln>
        </p:spPr>
      </p:sp>
      <p:sp>
        <p:nvSpPr>
          <p:cNvPr id="1046" name="Google Shape;1046;p43"/>
          <p:cNvSpPr txBox="1">
            <a:spLocks noGrp="1"/>
          </p:cNvSpPr>
          <p:nvPr>
            <p:ph type="title"/>
          </p:nvPr>
        </p:nvSpPr>
        <p:spPr>
          <a:xfrm>
            <a:off x="8374743" y="741500"/>
            <a:ext cx="3118757" cy="490400"/>
          </a:xfrm>
          <a:prstGeom prst="rect">
            <a:avLst/>
          </a:prstGeom>
          <a:noFill/>
          <a:ln>
            <a:noFill/>
          </a:ln>
        </p:spPr>
        <p:txBody>
          <a:bodyPr spcFirstLastPara="1" wrap="square" lIns="0" tIns="0" rIns="0" bIns="0" anchor="t" anchorCtr="0">
            <a:noAutofit/>
          </a:bodyPr>
          <a:lstStyle>
            <a:lvl1pPr lvl="0" algn="l">
              <a:lnSpc>
                <a:spcPct val="90000"/>
              </a:lnSpc>
              <a:spcBef>
                <a:spcPts val="0"/>
              </a:spcBef>
              <a:spcAft>
                <a:spcPts val="0"/>
              </a:spcAft>
              <a:buClr>
                <a:schemeClr val="lt1"/>
              </a:buClr>
              <a:buSzPts val="3200"/>
              <a:buFont typeface="Roboto Slab"/>
              <a:buNone/>
              <a:defRPr>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047" name="Google Shape;1047;p43"/>
          <p:cNvSpPr txBox="1">
            <a:spLocks noGrp="1"/>
          </p:cNvSpPr>
          <p:nvPr>
            <p:ph type="body" idx="3"/>
          </p:nvPr>
        </p:nvSpPr>
        <p:spPr>
          <a:xfrm>
            <a:off x="8374743" y="1591900"/>
            <a:ext cx="3118757" cy="4356463"/>
          </a:xfrm>
          <a:prstGeom prst="rect">
            <a:avLst/>
          </a:prstGeom>
          <a:noFill/>
          <a:ln>
            <a:noFill/>
          </a:ln>
        </p:spPr>
        <p:txBody>
          <a:bodyPr spcFirstLastPara="1" wrap="square" lIns="0" tIns="0" rIns="0" bIns="0" anchor="t" anchorCtr="0">
            <a:noAutofit/>
          </a:bodyPr>
          <a:lstStyle>
            <a:lvl1pPr marL="457200" lvl="0" indent="-330200" algn="l">
              <a:lnSpc>
                <a:spcPct val="90000"/>
              </a:lnSpc>
              <a:spcBef>
                <a:spcPts val="0"/>
              </a:spcBef>
              <a:spcAft>
                <a:spcPts val="0"/>
              </a:spcAft>
              <a:buClr>
                <a:schemeClr val="lt1"/>
              </a:buClr>
              <a:buSzPts val="1600"/>
              <a:buChar char="▪"/>
              <a:defRPr>
                <a:solidFill>
                  <a:schemeClr val="lt1"/>
                </a:solidFill>
              </a:defRPr>
            </a:lvl1pPr>
            <a:lvl2pPr marL="914400" lvl="1" indent="-330200" algn="l">
              <a:lnSpc>
                <a:spcPct val="90000"/>
              </a:lnSpc>
              <a:spcBef>
                <a:spcPts val="1200"/>
              </a:spcBef>
              <a:spcAft>
                <a:spcPts val="0"/>
              </a:spcAft>
              <a:buClr>
                <a:schemeClr val="lt1"/>
              </a:buClr>
              <a:buSzPts val="1600"/>
              <a:buChar char="▪"/>
              <a:defRPr>
                <a:solidFill>
                  <a:schemeClr val="lt1"/>
                </a:solidFill>
              </a:defRPr>
            </a:lvl2pPr>
            <a:lvl3pPr marL="1371600" lvl="2" indent="-228600" algn="l">
              <a:lnSpc>
                <a:spcPct val="90000"/>
              </a:lnSpc>
              <a:spcBef>
                <a:spcPts val="1200"/>
              </a:spcBef>
              <a:spcAft>
                <a:spcPts val="0"/>
              </a:spcAft>
              <a:buSzPts val="1360"/>
              <a:buNone/>
              <a:defRPr>
                <a:solidFill>
                  <a:schemeClr val="lt1"/>
                </a:solidFill>
              </a:defRPr>
            </a:lvl3pPr>
            <a:lvl4pPr marL="1828800" lvl="3" indent="-228600" algn="l">
              <a:lnSpc>
                <a:spcPct val="90000"/>
              </a:lnSpc>
              <a:spcBef>
                <a:spcPts val="1200"/>
              </a:spcBef>
              <a:spcAft>
                <a:spcPts val="0"/>
              </a:spcAft>
              <a:buClr>
                <a:schemeClr val="lt1"/>
              </a:buClr>
              <a:buSzPts val="2000"/>
              <a:buNone/>
              <a:defRPr>
                <a:solidFill>
                  <a:schemeClr val="lt1"/>
                </a:solidFill>
              </a:defRPr>
            </a:lvl4pPr>
            <a:lvl5pPr marL="2286000" lvl="4" indent="-330200" algn="l">
              <a:lnSpc>
                <a:spcPct val="90000"/>
              </a:lnSpc>
              <a:spcBef>
                <a:spcPts val="1200"/>
              </a:spcBef>
              <a:spcAft>
                <a:spcPts val="0"/>
              </a:spcAft>
              <a:buClr>
                <a:schemeClr val="lt1"/>
              </a:buClr>
              <a:buSzPts val="1600"/>
              <a:buAutoNum type="arabicPeriod"/>
              <a:defRPr>
                <a:solidFill>
                  <a:schemeClr val="lt1"/>
                </a:solidFill>
              </a:defRPr>
            </a:lvl5pPr>
            <a:lvl6pPr marL="2743200" lvl="5" indent="-330200" algn="l">
              <a:lnSpc>
                <a:spcPct val="90000"/>
              </a:lnSpc>
              <a:spcBef>
                <a:spcPts val="1200"/>
              </a:spcBef>
              <a:spcAft>
                <a:spcPts val="0"/>
              </a:spcAft>
              <a:buClr>
                <a:schemeClr val="lt1"/>
              </a:buClr>
              <a:buSzPts val="1600"/>
              <a:buAutoNum type="alphaLcPeriod"/>
              <a:defRPr>
                <a:solidFill>
                  <a:schemeClr val="lt1"/>
                </a:solidFill>
              </a:defRPr>
            </a:lvl6pPr>
            <a:lvl7pPr marL="3200400" lvl="6" indent="-330200" algn="l">
              <a:lnSpc>
                <a:spcPct val="90000"/>
              </a:lnSpc>
              <a:spcBef>
                <a:spcPts val="1200"/>
              </a:spcBef>
              <a:spcAft>
                <a:spcPts val="0"/>
              </a:spcAft>
              <a:buClr>
                <a:schemeClr val="lt1"/>
              </a:buClr>
              <a:buSzPts val="1600"/>
              <a:buChar char="▪"/>
              <a:defRPr>
                <a:solidFill>
                  <a:schemeClr val="lt1"/>
                </a:solidFill>
              </a:defRPr>
            </a:lvl7pPr>
            <a:lvl8pPr marL="3657600" lvl="7" indent="-228600" algn="l">
              <a:lnSpc>
                <a:spcPct val="90000"/>
              </a:lnSpc>
              <a:spcBef>
                <a:spcPts val="1200"/>
              </a:spcBef>
              <a:spcAft>
                <a:spcPts val="0"/>
              </a:spcAft>
              <a:buClr>
                <a:schemeClr val="lt1"/>
              </a:buClr>
              <a:buSzPts val="1600"/>
              <a:buNone/>
              <a:defRPr>
                <a:solidFill>
                  <a:schemeClr val="lt1"/>
                </a:solidFill>
              </a:defRPr>
            </a:lvl8pPr>
            <a:lvl9pPr marL="4114800" lvl="8" indent="-228600" algn="l">
              <a:lnSpc>
                <a:spcPct val="90000"/>
              </a:lnSpc>
              <a:spcBef>
                <a:spcPts val="1200"/>
              </a:spcBef>
              <a:spcAft>
                <a:spcPts val="1200"/>
              </a:spcAft>
              <a:buClr>
                <a:schemeClr val="lt1"/>
              </a:buClr>
              <a:buSzPts val="2000"/>
              <a:buNone/>
              <a:defRPr>
                <a:solidFill>
                  <a:schemeClr val="lt1"/>
                </a:solidFill>
              </a:defRPr>
            </a:lvl9pPr>
          </a:lstStyle>
          <a:p>
            <a:endParaRPr/>
          </a:p>
        </p:txBody>
      </p:sp>
      <p:sp>
        <p:nvSpPr>
          <p:cNvPr id="1048" name="Google Shape;1048;p43"/>
          <p:cNvSpPr txBox="1"/>
          <p:nvPr/>
        </p:nvSpPr>
        <p:spPr>
          <a:xfrm>
            <a:off x="-10750" y="-662296"/>
            <a:ext cx="12192000" cy="461665"/>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nl-NL" sz="2400" b="0">
                <a:solidFill>
                  <a:schemeClr val="accent2"/>
                </a:solidFill>
                <a:latin typeface="Roboto Slab"/>
                <a:ea typeface="Roboto Slab"/>
                <a:cs typeface="Roboto Slab"/>
                <a:sym typeface="Roboto Slab"/>
              </a:rPr>
              <a:t>Beeld en Tekst (Blauw)</a:t>
            </a:r>
            <a:endParaRPr/>
          </a:p>
        </p:txBody>
      </p:sp>
      <p:sp>
        <p:nvSpPr>
          <p:cNvPr id="1049" name="Google Shape;1049;p43"/>
          <p:cNvSpPr txBox="1">
            <a:spLocks noGrp="1"/>
          </p:cNvSpPr>
          <p:nvPr>
            <p:ph type="dt" idx="10"/>
          </p:nvPr>
        </p:nvSpPr>
        <p:spPr>
          <a:xfrm>
            <a:off x="9789848" y="6149975"/>
            <a:ext cx="1181100" cy="365125"/>
          </a:xfrm>
          <a:prstGeom prst="rect">
            <a:avLst/>
          </a:prstGeom>
          <a:noFill/>
          <a:ln>
            <a:noFill/>
          </a:ln>
        </p:spPr>
        <p:txBody>
          <a:bodyPr spcFirstLastPara="1" wrap="square" lIns="0" tIns="0" rIns="0" bIns="0" anchor="ctr" anchorCtr="0">
            <a:noAutofit/>
          </a:bodyPr>
          <a:lstStyle>
            <a:lvl1pPr lvl="0" algn="r">
              <a:spcBef>
                <a:spcPts val="0"/>
              </a:spcBef>
              <a:spcAft>
                <a:spcPts val="0"/>
              </a:spcAft>
              <a:buSzPts val="1400"/>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050" name="Google Shape;1050;p43"/>
          <p:cNvSpPr txBox="1">
            <a:spLocks noGrp="1"/>
          </p:cNvSpPr>
          <p:nvPr>
            <p:ph type="ftr" idx="11"/>
          </p:nvPr>
        </p:nvSpPr>
        <p:spPr>
          <a:xfrm>
            <a:off x="2553896" y="6149975"/>
            <a:ext cx="4386313" cy="365125"/>
          </a:xfrm>
          <a:prstGeom prst="rect">
            <a:avLst/>
          </a:prstGeom>
          <a:noFill/>
          <a:ln>
            <a:noFill/>
          </a:ln>
        </p:spPr>
        <p:txBody>
          <a:bodyPr spcFirstLastPara="1" wrap="square" lIns="0" tIns="0" rIns="0" bIns="0" anchor="ctr" anchorCtr="0">
            <a:noAutofit/>
          </a:bodyPr>
          <a:lstStyle>
            <a:lvl1pPr lvl="0" algn="l">
              <a:spcBef>
                <a:spcPts val="0"/>
              </a:spcBef>
              <a:spcAft>
                <a:spcPts val="0"/>
              </a:spcAft>
              <a:buSzPts val="1400"/>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051" name="Google Shape;1051;p43"/>
          <p:cNvSpPr txBox="1">
            <a:spLocks noGrp="1"/>
          </p:cNvSpPr>
          <p:nvPr>
            <p:ph type="sldNum" idx="12"/>
          </p:nvPr>
        </p:nvSpPr>
        <p:spPr>
          <a:xfrm>
            <a:off x="11038646" y="6149975"/>
            <a:ext cx="433354" cy="365125"/>
          </a:xfrm>
          <a:prstGeom prst="rect">
            <a:avLst/>
          </a:prstGeom>
          <a:noFill/>
          <a:ln>
            <a:noFill/>
          </a:ln>
        </p:spPr>
        <p:txBody>
          <a:bodyPr spcFirstLastPara="1" wrap="square" lIns="0" tIns="0" rIns="0" bIns="0" anchor="ctr" anchorCtr="0">
            <a:noAutofit/>
          </a:bodyPr>
          <a:lstStyle>
            <a:lvl1pPr marL="0" lvl="0" indent="0" algn="r">
              <a:spcBef>
                <a:spcPts val="0"/>
              </a:spcBef>
              <a:buNone/>
              <a:defRPr sz="1200" b="0">
                <a:solidFill>
                  <a:schemeClr val="lt1"/>
                </a:solidFill>
                <a:latin typeface="Arial"/>
                <a:ea typeface="Arial"/>
                <a:cs typeface="Arial"/>
                <a:sym typeface="Arial"/>
              </a:defRPr>
            </a:lvl1pPr>
            <a:lvl2pPr marL="0" lvl="1" indent="0" algn="r">
              <a:spcBef>
                <a:spcPts val="0"/>
              </a:spcBef>
              <a:buNone/>
              <a:defRPr sz="1200" b="0">
                <a:solidFill>
                  <a:schemeClr val="lt1"/>
                </a:solidFill>
                <a:latin typeface="Arial"/>
                <a:ea typeface="Arial"/>
                <a:cs typeface="Arial"/>
                <a:sym typeface="Arial"/>
              </a:defRPr>
            </a:lvl2pPr>
            <a:lvl3pPr marL="0" lvl="2" indent="0" algn="r">
              <a:spcBef>
                <a:spcPts val="0"/>
              </a:spcBef>
              <a:buNone/>
              <a:defRPr sz="1200" b="0">
                <a:solidFill>
                  <a:schemeClr val="lt1"/>
                </a:solidFill>
                <a:latin typeface="Arial"/>
                <a:ea typeface="Arial"/>
                <a:cs typeface="Arial"/>
                <a:sym typeface="Arial"/>
              </a:defRPr>
            </a:lvl3pPr>
            <a:lvl4pPr marL="0" lvl="3" indent="0" algn="r">
              <a:spcBef>
                <a:spcPts val="0"/>
              </a:spcBef>
              <a:buNone/>
              <a:defRPr sz="1200" b="0">
                <a:solidFill>
                  <a:schemeClr val="lt1"/>
                </a:solidFill>
                <a:latin typeface="Arial"/>
                <a:ea typeface="Arial"/>
                <a:cs typeface="Arial"/>
                <a:sym typeface="Arial"/>
              </a:defRPr>
            </a:lvl4pPr>
            <a:lvl5pPr marL="0" lvl="4" indent="0" algn="r">
              <a:spcBef>
                <a:spcPts val="0"/>
              </a:spcBef>
              <a:buNone/>
              <a:defRPr sz="1200" b="0">
                <a:solidFill>
                  <a:schemeClr val="lt1"/>
                </a:solidFill>
                <a:latin typeface="Arial"/>
                <a:ea typeface="Arial"/>
                <a:cs typeface="Arial"/>
                <a:sym typeface="Arial"/>
              </a:defRPr>
            </a:lvl5pPr>
            <a:lvl6pPr marL="0" lvl="5" indent="0" algn="r">
              <a:spcBef>
                <a:spcPts val="0"/>
              </a:spcBef>
              <a:buNone/>
              <a:defRPr sz="1200" b="0">
                <a:solidFill>
                  <a:schemeClr val="lt1"/>
                </a:solidFill>
                <a:latin typeface="Arial"/>
                <a:ea typeface="Arial"/>
                <a:cs typeface="Arial"/>
                <a:sym typeface="Arial"/>
              </a:defRPr>
            </a:lvl6pPr>
            <a:lvl7pPr marL="0" lvl="6" indent="0" algn="r">
              <a:spcBef>
                <a:spcPts val="0"/>
              </a:spcBef>
              <a:buNone/>
              <a:defRPr sz="1200" b="0">
                <a:solidFill>
                  <a:schemeClr val="lt1"/>
                </a:solidFill>
                <a:latin typeface="Arial"/>
                <a:ea typeface="Arial"/>
                <a:cs typeface="Arial"/>
                <a:sym typeface="Arial"/>
              </a:defRPr>
            </a:lvl7pPr>
            <a:lvl8pPr marL="0" lvl="7" indent="0" algn="r">
              <a:spcBef>
                <a:spcPts val="0"/>
              </a:spcBef>
              <a:buNone/>
              <a:defRPr sz="1200" b="0">
                <a:solidFill>
                  <a:schemeClr val="lt1"/>
                </a:solidFill>
                <a:latin typeface="Arial"/>
                <a:ea typeface="Arial"/>
                <a:cs typeface="Arial"/>
                <a:sym typeface="Arial"/>
              </a:defRPr>
            </a:lvl8pPr>
            <a:lvl9pPr marL="0" lvl="8" indent="0" algn="r">
              <a:spcBef>
                <a:spcPts val="0"/>
              </a:spcBef>
              <a:buNone/>
              <a:defRPr sz="1200" b="0">
                <a:solidFill>
                  <a:schemeClr val="lt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nl-NL"/>
              <a:t>‹#›</a:t>
            </a:fld>
            <a:endParaRPr/>
          </a:p>
        </p:txBody>
      </p:sp>
      <p:grpSp>
        <p:nvGrpSpPr>
          <p:cNvPr id="1052" name="Google Shape;1052;p43"/>
          <p:cNvGrpSpPr/>
          <p:nvPr/>
        </p:nvGrpSpPr>
        <p:grpSpPr>
          <a:xfrm>
            <a:off x="12441539" y="-99300"/>
            <a:ext cx="3391307" cy="7056601"/>
            <a:chOff x="12441539" y="-99300"/>
            <a:chExt cx="3391307" cy="7056601"/>
          </a:xfrm>
        </p:grpSpPr>
        <p:sp>
          <p:nvSpPr>
            <p:cNvPr id="1053" name="Google Shape;1053;p43"/>
            <p:cNvSpPr/>
            <p:nvPr/>
          </p:nvSpPr>
          <p:spPr>
            <a:xfrm>
              <a:off x="12441539" y="-99300"/>
              <a:ext cx="3391307" cy="7056601"/>
            </a:xfrm>
            <a:prstGeom prst="rect">
              <a:avLst/>
            </a:prstGeom>
            <a:solidFill>
              <a:srgbClr val="F2F2F2"/>
            </a:solidFill>
            <a:ln w="9525" cap="flat" cmpd="sng">
              <a:solidFill>
                <a:srgbClr val="BFBFBF"/>
              </a:solidFill>
              <a:prstDash val="solid"/>
              <a:miter lim="800000"/>
              <a:headEnd type="none" w="sm" len="sm"/>
              <a:tailEnd type="none" w="sm" len="sm"/>
            </a:ln>
          </p:spPr>
          <p:txBody>
            <a:bodyPr spcFirstLastPara="1" wrap="square" lIns="108000" tIns="108000" rIns="108000" bIns="108000" anchor="ctr" anchorCtr="0">
              <a:noAutofit/>
            </a:bodyPr>
            <a:lstStyle/>
            <a:p>
              <a:pPr marL="0" marR="0" lvl="0" indent="0" algn="l" rtl="0">
                <a:lnSpc>
                  <a:spcPct val="90000"/>
                </a:lnSpc>
                <a:spcBef>
                  <a:spcPts val="0"/>
                </a:spcBef>
                <a:spcAft>
                  <a:spcPts val="0"/>
                </a:spcAft>
                <a:buNone/>
              </a:pPr>
              <a:endParaRPr sz="1400" b="0" cap="none">
                <a:solidFill>
                  <a:schemeClr val="lt1"/>
                </a:solidFill>
                <a:latin typeface="Calibri"/>
                <a:ea typeface="Calibri"/>
                <a:cs typeface="Calibri"/>
                <a:sym typeface="Calibri"/>
              </a:endParaRPr>
            </a:p>
          </p:txBody>
        </p:sp>
        <p:sp>
          <p:nvSpPr>
            <p:cNvPr id="1054" name="Google Shape;1054;p43"/>
            <p:cNvSpPr/>
            <p:nvPr/>
          </p:nvSpPr>
          <p:spPr>
            <a:xfrm>
              <a:off x="15501708" y="5972924"/>
              <a:ext cx="230835" cy="230835"/>
            </a:xfrm>
            <a:prstGeom prst="ellipse">
              <a:avLst/>
            </a:prstGeom>
            <a:solidFill>
              <a:schemeClr val="lt1"/>
            </a:solidFill>
            <a:ln>
              <a:noFill/>
            </a:ln>
          </p:spPr>
          <p:txBody>
            <a:bodyPr spcFirstLastPara="1" wrap="square" lIns="180000" tIns="180000" rIns="180000" bIns="180000" anchor="ctr" anchorCtr="0">
              <a:noAutofit/>
            </a:bodyPr>
            <a:lstStyle/>
            <a:p>
              <a:pPr marL="0" marR="0" lvl="0" indent="0" algn="ctr" rtl="0">
                <a:lnSpc>
                  <a:spcPct val="90000"/>
                </a:lnSpc>
                <a:spcBef>
                  <a:spcPts val="0"/>
                </a:spcBef>
                <a:spcAft>
                  <a:spcPts val="0"/>
                </a:spcAft>
                <a:buNone/>
              </a:pPr>
              <a:endParaRPr sz="1800" b="0" cap="none">
                <a:solidFill>
                  <a:srgbClr val="211F26"/>
                </a:solidFill>
                <a:latin typeface="Calibri"/>
                <a:ea typeface="Calibri"/>
                <a:cs typeface="Calibri"/>
                <a:sym typeface="Calibri"/>
              </a:endParaRPr>
            </a:p>
          </p:txBody>
        </p:sp>
        <p:sp>
          <p:nvSpPr>
            <p:cNvPr id="1055" name="Google Shape;1055;p43" descr="Informatie"/>
            <p:cNvSpPr/>
            <p:nvPr/>
          </p:nvSpPr>
          <p:spPr>
            <a:xfrm>
              <a:off x="15483348" y="5954564"/>
              <a:ext cx="267555" cy="267555"/>
            </a:xfrm>
            <a:custGeom>
              <a:avLst/>
              <a:gdLst/>
              <a:ahLst/>
              <a:cxnLst/>
              <a:rect l="l" t="t" r="r" b="b"/>
              <a:pathLst>
                <a:path w="291719" h="291719" extrusionOk="0">
                  <a:moveTo>
                    <a:pt x="145860" y="0"/>
                  </a:moveTo>
                  <a:cubicBezTo>
                    <a:pt x="65253" y="0"/>
                    <a:pt x="0" y="65253"/>
                    <a:pt x="0" y="145860"/>
                  </a:cubicBezTo>
                  <a:cubicBezTo>
                    <a:pt x="0" y="226467"/>
                    <a:pt x="65253" y="291720"/>
                    <a:pt x="145860" y="291720"/>
                  </a:cubicBezTo>
                  <a:cubicBezTo>
                    <a:pt x="226467" y="291720"/>
                    <a:pt x="291720" y="226467"/>
                    <a:pt x="291720" y="145860"/>
                  </a:cubicBezTo>
                  <a:cubicBezTo>
                    <a:pt x="291720" y="65253"/>
                    <a:pt x="226467" y="0"/>
                    <a:pt x="145860" y="0"/>
                  </a:cubicBezTo>
                  <a:close/>
                  <a:moveTo>
                    <a:pt x="138183" y="38384"/>
                  </a:moveTo>
                  <a:cubicBezTo>
                    <a:pt x="148931" y="38384"/>
                    <a:pt x="157375" y="46829"/>
                    <a:pt x="157375" y="57576"/>
                  </a:cubicBezTo>
                  <a:cubicBezTo>
                    <a:pt x="157375" y="68324"/>
                    <a:pt x="148931" y="76768"/>
                    <a:pt x="138183" y="76768"/>
                  </a:cubicBezTo>
                  <a:cubicBezTo>
                    <a:pt x="127435" y="76768"/>
                    <a:pt x="118991" y="68324"/>
                    <a:pt x="118991" y="57576"/>
                  </a:cubicBezTo>
                  <a:cubicBezTo>
                    <a:pt x="118991" y="46829"/>
                    <a:pt x="127435" y="38384"/>
                    <a:pt x="138183" y="38384"/>
                  </a:cubicBezTo>
                  <a:close/>
                  <a:moveTo>
                    <a:pt x="184244" y="253336"/>
                  </a:moveTo>
                  <a:lnTo>
                    <a:pt x="107476" y="253336"/>
                  </a:lnTo>
                  <a:lnTo>
                    <a:pt x="107476" y="230305"/>
                  </a:lnTo>
                  <a:lnTo>
                    <a:pt x="134345" y="230305"/>
                  </a:lnTo>
                  <a:lnTo>
                    <a:pt x="134345" y="115153"/>
                  </a:lnTo>
                  <a:lnTo>
                    <a:pt x="111314" y="115153"/>
                  </a:lnTo>
                  <a:lnTo>
                    <a:pt x="111314" y="92122"/>
                  </a:lnTo>
                  <a:lnTo>
                    <a:pt x="157375" y="92122"/>
                  </a:lnTo>
                  <a:lnTo>
                    <a:pt x="157375" y="115153"/>
                  </a:lnTo>
                  <a:lnTo>
                    <a:pt x="157375" y="230305"/>
                  </a:lnTo>
                  <a:lnTo>
                    <a:pt x="184244" y="230305"/>
                  </a:lnTo>
                  <a:lnTo>
                    <a:pt x="184244" y="253336"/>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000" b="0">
                <a:solidFill>
                  <a:srgbClr val="211F26"/>
                </a:solidFill>
                <a:latin typeface="Calibri"/>
                <a:ea typeface="Calibri"/>
                <a:cs typeface="Calibri"/>
                <a:sym typeface="Calibri"/>
              </a:endParaRPr>
            </a:p>
          </p:txBody>
        </p:sp>
        <p:sp>
          <p:nvSpPr>
            <p:cNvPr id="1056" name="Google Shape;1056;p43"/>
            <p:cNvSpPr/>
            <p:nvPr/>
          </p:nvSpPr>
          <p:spPr>
            <a:xfrm>
              <a:off x="12556139" y="6175639"/>
              <a:ext cx="3194764" cy="682362"/>
            </a:xfrm>
            <a:prstGeom prst="rect">
              <a:avLst/>
            </a:prstGeom>
            <a:noFill/>
            <a:ln>
              <a:noFill/>
            </a:ln>
          </p:spPr>
          <p:txBody>
            <a:bodyPr spcFirstLastPara="1" wrap="square" lIns="0" tIns="0" rIns="0" bIns="0" anchor="t" anchorCtr="0">
              <a:noAutofit/>
            </a:bodyPr>
            <a:lstStyle/>
            <a:p>
              <a:pPr marL="0" marR="0" lvl="0" indent="0" algn="l" rtl="0">
                <a:lnSpc>
                  <a:spcPct val="90000"/>
                </a:lnSpc>
                <a:spcBef>
                  <a:spcPts val="0"/>
                </a:spcBef>
                <a:spcAft>
                  <a:spcPts val="0"/>
                </a:spcAft>
                <a:buClr>
                  <a:srgbClr val="211F26"/>
                </a:buClr>
                <a:buSzPts val="1200"/>
                <a:buFont typeface="Calibri"/>
                <a:buNone/>
              </a:pPr>
              <a:r>
                <a:rPr lang="nl-NL" sz="1200" b="1" i="0" u="none" strike="noStrike" cap="none">
                  <a:solidFill>
                    <a:srgbClr val="211F26"/>
                  </a:solidFill>
                  <a:latin typeface="Calibri"/>
                  <a:ea typeface="Calibri"/>
                  <a:cs typeface="Calibri"/>
                  <a:sym typeface="Calibri"/>
                </a:rPr>
                <a:t>MEER WETEN?</a:t>
              </a:r>
              <a:br>
                <a:rPr lang="nl-NL" sz="1200" b="0" i="0" u="none" strike="noStrike" cap="none">
                  <a:solidFill>
                    <a:srgbClr val="211F26"/>
                  </a:solidFill>
                  <a:latin typeface="Calibri"/>
                  <a:ea typeface="Calibri"/>
                  <a:cs typeface="Calibri"/>
                  <a:sym typeface="Calibri"/>
                </a:rPr>
              </a:br>
              <a:r>
                <a:rPr lang="nl-NL" sz="1200" b="0" i="0" u="none" strike="noStrike" cap="none">
                  <a:solidFill>
                    <a:srgbClr val="211F26"/>
                  </a:solidFill>
                  <a:latin typeface="Calibri"/>
                  <a:ea typeface="Calibri"/>
                  <a:cs typeface="Calibri"/>
                  <a:sym typeface="Calibri"/>
                </a:rPr>
                <a:t>Ga naar de instructie dia ‘</a:t>
              </a:r>
              <a:r>
                <a:rPr lang="nl-NL" sz="1200" b="1" i="0" u="none" strike="noStrike" cap="none">
                  <a:solidFill>
                    <a:srgbClr val="211F26"/>
                  </a:solidFill>
                  <a:latin typeface="Calibri"/>
                  <a:ea typeface="Calibri"/>
                  <a:cs typeface="Calibri"/>
                  <a:sym typeface="Calibri"/>
                </a:rPr>
                <a:t>YouTube links</a:t>
              </a:r>
              <a:r>
                <a:rPr lang="nl-NL" sz="1200" b="0" i="0" u="none" strike="noStrike" cap="none">
                  <a:solidFill>
                    <a:srgbClr val="211F26"/>
                  </a:solidFill>
                  <a:latin typeface="Calibri"/>
                  <a:ea typeface="Calibri"/>
                  <a:cs typeface="Calibri"/>
                  <a:sym typeface="Calibri"/>
                </a:rPr>
                <a:t>’, open deze in de ‘</a:t>
              </a:r>
              <a:r>
                <a:rPr lang="nl-NL" sz="1200" b="1" i="0" u="none" strike="noStrike" cap="none">
                  <a:solidFill>
                    <a:srgbClr val="211F26"/>
                  </a:solidFill>
                  <a:latin typeface="Calibri"/>
                  <a:ea typeface="Calibri"/>
                  <a:cs typeface="Calibri"/>
                  <a:sym typeface="Calibri"/>
                </a:rPr>
                <a:t>Diavoorstelling</a:t>
              </a:r>
              <a:r>
                <a:rPr lang="nl-NL" sz="1200" b="0" i="0" u="none" strike="noStrike" cap="none">
                  <a:solidFill>
                    <a:srgbClr val="211F26"/>
                  </a:solidFill>
                  <a:latin typeface="Calibri"/>
                  <a:ea typeface="Calibri"/>
                  <a:cs typeface="Calibri"/>
                  <a:sym typeface="Calibri"/>
                </a:rPr>
                <a:t>’ (shift F5) en klik op de gewenste video link.</a:t>
              </a:r>
              <a:endParaRPr/>
            </a:p>
          </p:txBody>
        </p:sp>
        <p:grpSp>
          <p:nvGrpSpPr>
            <p:cNvPr id="1057" name="Google Shape;1057;p43"/>
            <p:cNvGrpSpPr/>
            <p:nvPr/>
          </p:nvGrpSpPr>
          <p:grpSpPr>
            <a:xfrm>
              <a:off x="12556437" y="0"/>
              <a:ext cx="3194765" cy="3863595"/>
              <a:chOff x="12556437" y="0"/>
              <a:chExt cx="3194765" cy="3863595"/>
            </a:xfrm>
          </p:grpSpPr>
          <p:sp>
            <p:nvSpPr>
              <p:cNvPr id="1058" name="Google Shape;1058;p43"/>
              <p:cNvSpPr/>
              <p:nvPr/>
            </p:nvSpPr>
            <p:spPr>
              <a:xfrm>
                <a:off x="12556438" y="0"/>
                <a:ext cx="3194764" cy="252000"/>
              </a:xfrm>
              <a:prstGeom prst="rect">
                <a:avLst/>
              </a:prstGeom>
              <a:solidFill>
                <a:srgbClr val="211F26"/>
              </a:solidFill>
              <a:ln>
                <a:noFill/>
              </a:ln>
            </p:spPr>
            <p:txBody>
              <a:bodyPr spcFirstLastPara="1" wrap="square" lIns="108000" tIns="108000" rIns="108000" bIns="108000" anchor="ctr" anchorCtr="0">
                <a:noAutofit/>
              </a:bodyPr>
              <a:lstStyle/>
              <a:p>
                <a:pPr marL="0" marR="0" lvl="0" indent="0" algn="l" rtl="0">
                  <a:lnSpc>
                    <a:spcPct val="90000"/>
                  </a:lnSpc>
                  <a:spcBef>
                    <a:spcPts val="0"/>
                  </a:spcBef>
                  <a:spcAft>
                    <a:spcPts val="0"/>
                  </a:spcAft>
                  <a:buNone/>
                </a:pPr>
                <a:r>
                  <a:rPr lang="nl-NL" sz="1400" b="1" cap="none">
                    <a:solidFill>
                      <a:schemeClr val="lt1"/>
                    </a:solidFill>
                    <a:latin typeface="Calibri"/>
                    <a:ea typeface="Calibri"/>
                    <a:cs typeface="Calibri"/>
                    <a:sym typeface="Calibri"/>
                  </a:rPr>
                  <a:t>AFBEELDING INVOEGEN/VERANDEREN</a:t>
                </a:r>
                <a:endParaRPr/>
              </a:p>
            </p:txBody>
          </p:sp>
          <p:sp>
            <p:nvSpPr>
              <p:cNvPr id="1059" name="Google Shape;1059;p43"/>
              <p:cNvSpPr/>
              <p:nvPr/>
            </p:nvSpPr>
            <p:spPr>
              <a:xfrm>
                <a:off x="12556437" y="394204"/>
                <a:ext cx="260914" cy="259683"/>
              </a:xfrm>
              <a:prstGeom prst="ellipse">
                <a:avLst/>
              </a:prstGeom>
              <a:solidFill>
                <a:srgbClr val="211F2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200"/>
                  <a:buFont typeface="Calibri"/>
                  <a:buNone/>
                </a:pPr>
                <a:r>
                  <a:rPr lang="nl-NL" sz="1200" b="1" i="0" u="none" strike="noStrike" cap="none">
                    <a:solidFill>
                      <a:schemeClr val="lt1"/>
                    </a:solidFill>
                    <a:latin typeface="Calibri"/>
                    <a:ea typeface="Calibri"/>
                    <a:cs typeface="Calibri"/>
                    <a:sym typeface="Calibri"/>
                  </a:rPr>
                  <a:t>1</a:t>
                </a:r>
                <a:endParaRPr/>
              </a:p>
            </p:txBody>
          </p:sp>
          <p:sp>
            <p:nvSpPr>
              <p:cNvPr id="1060" name="Google Shape;1060;p43"/>
              <p:cNvSpPr/>
              <p:nvPr/>
            </p:nvSpPr>
            <p:spPr>
              <a:xfrm>
                <a:off x="12922118" y="393161"/>
                <a:ext cx="2829084" cy="578569"/>
              </a:xfrm>
              <a:prstGeom prst="rect">
                <a:avLst/>
              </a:prstGeom>
              <a:noFill/>
              <a:ln>
                <a:noFill/>
              </a:ln>
            </p:spPr>
            <p:txBody>
              <a:bodyPr spcFirstLastPara="1" wrap="square" lIns="0" tIns="0" rIns="0" bIns="0" anchor="t" anchorCtr="0">
                <a:noAutofit/>
              </a:bodyPr>
              <a:lstStyle/>
              <a:p>
                <a:pPr marL="0" marR="0" lvl="0" indent="0" algn="l" rtl="0">
                  <a:lnSpc>
                    <a:spcPct val="90000"/>
                  </a:lnSpc>
                  <a:spcBef>
                    <a:spcPts val="0"/>
                  </a:spcBef>
                  <a:spcAft>
                    <a:spcPts val="0"/>
                  </a:spcAft>
                  <a:buClr>
                    <a:schemeClr val="accent1"/>
                  </a:buClr>
                  <a:buSzPts val="1100"/>
                  <a:buFont typeface="Arial"/>
                  <a:buNone/>
                </a:pPr>
                <a:r>
                  <a:rPr lang="nl-NL" sz="1100" b="0" i="0" u="none" strike="noStrike" cap="none">
                    <a:solidFill>
                      <a:srgbClr val="211F26"/>
                    </a:solidFill>
                    <a:latin typeface="Calibri"/>
                    <a:ea typeface="Calibri"/>
                    <a:cs typeface="Calibri"/>
                    <a:sym typeface="Calibri"/>
                  </a:rPr>
                  <a:t>Wanneer nodig, verwijder de bestaande afbeelding d.m.v. de </a:t>
                </a:r>
                <a:r>
                  <a:rPr lang="nl-NL" sz="1100" b="1" i="0" u="none" strike="noStrike" cap="none">
                    <a:solidFill>
                      <a:srgbClr val="211F26"/>
                    </a:solidFill>
                    <a:latin typeface="Calibri"/>
                    <a:ea typeface="Calibri"/>
                    <a:cs typeface="Calibri"/>
                    <a:sym typeface="Calibri"/>
                  </a:rPr>
                  <a:t>‘Delete’-knop</a:t>
                </a:r>
                <a:r>
                  <a:rPr lang="nl-NL" sz="1100" b="0" i="0" u="none" strike="noStrike" cap="none">
                    <a:solidFill>
                      <a:srgbClr val="211F26"/>
                    </a:solidFill>
                    <a:latin typeface="Calibri"/>
                    <a:ea typeface="Calibri"/>
                    <a:cs typeface="Calibri"/>
                    <a:sym typeface="Calibri"/>
                  </a:rPr>
                  <a:t>. Klik op het pictogram om een nieuwe afbeelding in te voegen. </a:t>
                </a:r>
                <a:r>
                  <a:rPr lang="nl-NL" sz="1100" b="0" i="1" u="none" strike="noStrike" cap="none">
                    <a:solidFill>
                      <a:srgbClr val="211F26"/>
                    </a:solidFill>
                    <a:latin typeface="Calibri"/>
                    <a:ea typeface="Calibri"/>
                    <a:cs typeface="Calibri"/>
                    <a:sym typeface="Calibri"/>
                  </a:rPr>
                  <a:t>(zie onderstaand voorbeeld).</a:t>
                </a:r>
                <a:endParaRPr sz="1100" b="0" i="0" u="none" strike="noStrike" cap="none">
                  <a:solidFill>
                    <a:srgbClr val="211F26"/>
                  </a:solidFill>
                  <a:latin typeface="Calibri"/>
                  <a:ea typeface="Calibri"/>
                  <a:cs typeface="Calibri"/>
                  <a:sym typeface="Calibri"/>
                </a:endParaRPr>
              </a:p>
            </p:txBody>
          </p:sp>
          <p:sp>
            <p:nvSpPr>
              <p:cNvPr id="1061" name="Google Shape;1061;p43"/>
              <p:cNvSpPr/>
              <p:nvPr/>
            </p:nvSpPr>
            <p:spPr>
              <a:xfrm>
                <a:off x="12556437" y="1573600"/>
                <a:ext cx="260914" cy="259683"/>
              </a:xfrm>
              <a:prstGeom prst="ellipse">
                <a:avLst/>
              </a:prstGeom>
              <a:solidFill>
                <a:srgbClr val="211F2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200"/>
                  <a:buFont typeface="Calibri"/>
                  <a:buNone/>
                </a:pPr>
                <a:r>
                  <a:rPr lang="nl-NL" sz="1200" b="1" i="0" u="none" strike="noStrike" cap="none">
                    <a:solidFill>
                      <a:schemeClr val="lt1"/>
                    </a:solidFill>
                    <a:latin typeface="Calibri"/>
                    <a:ea typeface="Calibri"/>
                    <a:cs typeface="Calibri"/>
                    <a:sym typeface="Calibri"/>
                  </a:rPr>
                  <a:t>2</a:t>
                </a:r>
                <a:endParaRPr/>
              </a:p>
            </p:txBody>
          </p:sp>
          <p:sp>
            <p:nvSpPr>
              <p:cNvPr id="1062" name="Google Shape;1062;p43"/>
              <p:cNvSpPr/>
              <p:nvPr/>
            </p:nvSpPr>
            <p:spPr>
              <a:xfrm>
                <a:off x="12922118" y="1573600"/>
                <a:ext cx="2829084" cy="288730"/>
              </a:xfrm>
              <a:prstGeom prst="rect">
                <a:avLst/>
              </a:prstGeom>
              <a:noFill/>
              <a:ln>
                <a:noFill/>
              </a:ln>
            </p:spPr>
            <p:txBody>
              <a:bodyPr spcFirstLastPara="1" wrap="square" lIns="0" tIns="0" rIns="0" bIns="0" anchor="t" anchorCtr="0">
                <a:noAutofit/>
              </a:bodyPr>
              <a:lstStyle/>
              <a:p>
                <a:pPr marL="0" marR="0" lvl="0" indent="0" algn="l" rtl="0">
                  <a:lnSpc>
                    <a:spcPct val="90000"/>
                  </a:lnSpc>
                  <a:spcBef>
                    <a:spcPts val="0"/>
                  </a:spcBef>
                  <a:spcAft>
                    <a:spcPts val="0"/>
                  </a:spcAft>
                  <a:buClr>
                    <a:schemeClr val="accent1"/>
                  </a:buClr>
                  <a:buSzPts val="1100"/>
                  <a:buFont typeface="Arial"/>
                  <a:buNone/>
                </a:pPr>
                <a:r>
                  <a:rPr lang="nl-NL" sz="1100" b="0" i="0" u="none" strike="noStrike" cap="none">
                    <a:solidFill>
                      <a:srgbClr val="211F26"/>
                    </a:solidFill>
                    <a:latin typeface="Calibri"/>
                    <a:ea typeface="Calibri"/>
                    <a:cs typeface="Calibri"/>
                    <a:sym typeface="Calibri"/>
                  </a:rPr>
                  <a:t>Selecteer de gewenste afbeelding</a:t>
                </a:r>
                <a:br>
                  <a:rPr lang="nl-NL" sz="1100" b="0" i="0" u="none" strike="noStrike" cap="none">
                    <a:solidFill>
                      <a:srgbClr val="211F26"/>
                    </a:solidFill>
                    <a:latin typeface="Calibri"/>
                    <a:ea typeface="Calibri"/>
                    <a:cs typeface="Calibri"/>
                    <a:sym typeface="Calibri"/>
                  </a:rPr>
                </a:br>
                <a:r>
                  <a:rPr lang="nl-NL" sz="1100" b="0" i="0" u="none" strike="noStrike" cap="none">
                    <a:solidFill>
                      <a:srgbClr val="211F26"/>
                    </a:solidFill>
                    <a:latin typeface="Calibri"/>
                    <a:ea typeface="Calibri"/>
                    <a:cs typeface="Calibri"/>
                    <a:sym typeface="Calibri"/>
                  </a:rPr>
                  <a:t>en klik op </a:t>
                </a:r>
                <a:r>
                  <a:rPr lang="nl-NL" sz="1100" b="1" i="0" u="none" strike="noStrike" cap="none">
                    <a:solidFill>
                      <a:srgbClr val="211F26"/>
                    </a:solidFill>
                    <a:latin typeface="Calibri"/>
                    <a:ea typeface="Calibri"/>
                    <a:cs typeface="Calibri"/>
                    <a:sym typeface="Calibri"/>
                  </a:rPr>
                  <a:t>‘Invoegen’</a:t>
                </a:r>
                <a:r>
                  <a:rPr lang="nl-NL" sz="1100" b="0" i="0" u="none" strike="noStrike" cap="none">
                    <a:solidFill>
                      <a:srgbClr val="211F26"/>
                    </a:solidFill>
                    <a:latin typeface="Calibri"/>
                    <a:ea typeface="Calibri"/>
                    <a:cs typeface="Calibri"/>
                    <a:sym typeface="Calibri"/>
                  </a:rPr>
                  <a:t>.</a:t>
                </a:r>
                <a:endParaRPr sz="1100" b="1" i="0" u="none" strike="noStrike" cap="none">
                  <a:solidFill>
                    <a:srgbClr val="211F26"/>
                  </a:solidFill>
                  <a:latin typeface="Calibri"/>
                  <a:ea typeface="Calibri"/>
                  <a:cs typeface="Calibri"/>
                  <a:sym typeface="Calibri"/>
                </a:endParaRPr>
              </a:p>
            </p:txBody>
          </p:sp>
          <p:grpSp>
            <p:nvGrpSpPr>
              <p:cNvPr id="1063" name="Google Shape;1063;p43"/>
              <p:cNvGrpSpPr/>
              <p:nvPr/>
            </p:nvGrpSpPr>
            <p:grpSpPr>
              <a:xfrm>
                <a:off x="12922118" y="2014408"/>
                <a:ext cx="825500" cy="209550"/>
                <a:chOff x="13504624" y="2482850"/>
                <a:chExt cx="825500" cy="209550"/>
              </a:xfrm>
            </p:grpSpPr>
            <p:sp>
              <p:nvSpPr>
                <p:cNvPr id="1064" name="Google Shape;1064;p43"/>
                <p:cNvSpPr/>
                <p:nvPr/>
              </p:nvSpPr>
              <p:spPr>
                <a:xfrm>
                  <a:off x="13504624" y="2482850"/>
                  <a:ext cx="825500" cy="209550"/>
                </a:xfrm>
                <a:prstGeom prst="rect">
                  <a:avLst/>
                </a:prstGeom>
                <a:solidFill>
                  <a:srgbClr val="E5F1FB"/>
                </a:solidFill>
                <a:ln w="12700" cap="flat" cmpd="sng">
                  <a:solidFill>
                    <a:srgbClr val="0B7ED9"/>
                  </a:solidFill>
                  <a:prstDash val="solid"/>
                  <a:miter lim="800000"/>
                  <a:headEnd type="none" w="sm" len="sm"/>
                  <a:tailEnd type="none" w="sm" len="sm"/>
                </a:ln>
              </p:spPr>
              <p:txBody>
                <a:bodyPr spcFirstLastPara="1" wrap="square" lIns="108000" tIns="0" rIns="0" bIns="0" anchor="ctr" anchorCtr="0">
                  <a:noAutofit/>
                </a:bodyPr>
                <a:lstStyle/>
                <a:p>
                  <a:pPr marL="0" marR="0" lvl="0" indent="0" algn="l" rtl="0">
                    <a:lnSpc>
                      <a:spcPct val="90000"/>
                    </a:lnSpc>
                    <a:spcBef>
                      <a:spcPts val="0"/>
                    </a:spcBef>
                    <a:spcAft>
                      <a:spcPts val="0"/>
                    </a:spcAft>
                    <a:buNone/>
                  </a:pPr>
                  <a:r>
                    <a:rPr lang="nl-NL" sz="800" b="0">
                      <a:solidFill>
                        <a:srgbClr val="211F26"/>
                      </a:solidFill>
                      <a:latin typeface="Calibri"/>
                      <a:ea typeface="Calibri"/>
                      <a:cs typeface="Calibri"/>
                      <a:sym typeface="Calibri"/>
                    </a:rPr>
                    <a:t>Invoegen</a:t>
                  </a:r>
                  <a:endParaRPr/>
                </a:p>
              </p:txBody>
            </p:sp>
            <p:cxnSp>
              <p:nvCxnSpPr>
                <p:cNvPr id="1065" name="Google Shape;1065;p43"/>
                <p:cNvCxnSpPr/>
                <p:nvPr/>
              </p:nvCxnSpPr>
              <p:spPr>
                <a:xfrm>
                  <a:off x="14155269" y="2515250"/>
                  <a:ext cx="0" cy="142717"/>
                </a:xfrm>
                <a:prstGeom prst="straightConnector1">
                  <a:avLst/>
                </a:prstGeom>
                <a:noFill/>
                <a:ln w="9525" cap="flat" cmpd="sng">
                  <a:solidFill>
                    <a:srgbClr val="44546A"/>
                  </a:solidFill>
                  <a:prstDash val="solid"/>
                  <a:round/>
                  <a:headEnd type="none" w="sm" len="sm"/>
                  <a:tailEnd type="none" w="sm" len="sm"/>
                </a:ln>
              </p:spPr>
            </p:cxnSp>
            <p:sp>
              <p:nvSpPr>
                <p:cNvPr id="1066" name="Google Shape;1066;p43"/>
                <p:cNvSpPr/>
                <p:nvPr/>
              </p:nvSpPr>
              <p:spPr>
                <a:xfrm rot="10800000">
                  <a:off x="14196089" y="2566904"/>
                  <a:ext cx="86866" cy="51147"/>
                </a:xfrm>
                <a:prstGeom prst="triangle">
                  <a:avLst>
                    <a:gd name="adj" fmla="val 50000"/>
                  </a:avLst>
                </a:prstGeom>
                <a:solidFill>
                  <a:srgbClr val="000000"/>
                </a:solidFill>
                <a:ln>
                  <a:noFill/>
                </a:ln>
              </p:spPr>
              <p:txBody>
                <a:bodyPr spcFirstLastPara="1" wrap="square" lIns="0" tIns="0" rIns="0" bIns="0" anchor="ctr" anchorCtr="0">
                  <a:noAutofit/>
                </a:bodyPr>
                <a:lstStyle/>
                <a:p>
                  <a:pPr marL="0" marR="0" lvl="0" indent="0" algn="l" rtl="0">
                    <a:spcBef>
                      <a:spcPts val="0"/>
                    </a:spcBef>
                    <a:spcAft>
                      <a:spcPts val="0"/>
                    </a:spcAft>
                    <a:buNone/>
                  </a:pPr>
                  <a:endParaRPr sz="1000" b="1">
                    <a:solidFill>
                      <a:srgbClr val="211F26"/>
                    </a:solidFill>
                    <a:latin typeface="Calibri"/>
                    <a:ea typeface="Calibri"/>
                    <a:cs typeface="Calibri"/>
                    <a:sym typeface="Calibri"/>
                  </a:endParaRPr>
                </a:p>
              </p:txBody>
            </p:sp>
          </p:grpSp>
          <p:grpSp>
            <p:nvGrpSpPr>
              <p:cNvPr id="1067" name="Google Shape;1067;p43"/>
              <p:cNvGrpSpPr/>
              <p:nvPr/>
            </p:nvGrpSpPr>
            <p:grpSpPr>
              <a:xfrm>
                <a:off x="12922118" y="1108029"/>
                <a:ext cx="294789" cy="346676"/>
                <a:chOff x="14466489" y="1001522"/>
                <a:chExt cx="290627" cy="341782"/>
              </a:xfrm>
            </p:grpSpPr>
            <p:sp>
              <p:nvSpPr>
                <p:cNvPr id="1068" name="Google Shape;1068;p43"/>
                <p:cNvSpPr/>
                <p:nvPr/>
              </p:nvSpPr>
              <p:spPr>
                <a:xfrm>
                  <a:off x="14466489" y="1001522"/>
                  <a:ext cx="257935" cy="254168"/>
                </a:xfrm>
                <a:prstGeom prst="rect">
                  <a:avLst/>
                </a:prstGeom>
                <a:solidFill>
                  <a:schemeClr val="lt1"/>
                </a:solidFill>
                <a:ln w="12700" cap="flat" cmpd="sng">
                  <a:solidFill>
                    <a:srgbClr val="C0C0C0"/>
                  </a:solidFill>
                  <a:prstDash val="solid"/>
                  <a:miter lim="800000"/>
                  <a:headEnd type="none" w="sm" len="sm"/>
                  <a:tailEnd type="none" w="sm" len="sm"/>
                </a:ln>
              </p:spPr>
              <p:txBody>
                <a:bodyPr spcFirstLastPara="1" wrap="square" lIns="108000" tIns="0" rIns="0" bIns="0" anchor="ctr" anchorCtr="0">
                  <a:noAutofit/>
                </a:bodyPr>
                <a:lstStyle/>
                <a:p>
                  <a:pPr marL="0" marR="0" lvl="0" indent="0" algn="l" rtl="0">
                    <a:lnSpc>
                      <a:spcPct val="90000"/>
                    </a:lnSpc>
                    <a:spcBef>
                      <a:spcPts val="0"/>
                    </a:spcBef>
                    <a:spcAft>
                      <a:spcPts val="0"/>
                    </a:spcAft>
                    <a:buNone/>
                  </a:pPr>
                  <a:endParaRPr sz="800" b="0">
                    <a:solidFill>
                      <a:srgbClr val="211F26"/>
                    </a:solidFill>
                    <a:latin typeface="Calibri"/>
                    <a:ea typeface="Calibri"/>
                    <a:cs typeface="Calibri"/>
                    <a:sym typeface="Calibri"/>
                  </a:endParaRPr>
                </a:p>
              </p:txBody>
            </p:sp>
            <p:sp>
              <p:nvSpPr>
                <p:cNvPr id="1069" name="Google Shape;1069;p43"/>
                <p:cNvSpPr/>
                <p:nvPr/>
              </p:nvSpPr>
              <p:spPr>
                <a:xfrm>
                  <a:off x="14623626" y="1033630"/>
                  <a:ext cx="71169" cy="71169"/>
                </a:xfrm>
                <a:prstGeom prst="ellipse">
                  <a:avLst/>
                </a:prstGeom>
                <a:solidFill>
                  <a:srgbClr val="F1D8A5"/>
                </a:solidFill>
                <a:ln>
                  <a:noFill/>
                </a:ln>
              </p:spPr>
              <p:txBody>
                <a:bodyPr spcFirstLastPara="1" wrap="square" lIns="0" tIns="0" rIns="0" bIns="0" anchor="ctr" anchorCtr="0">
                  <a:noAutofit/>
                </a:bodyPr>
                <a:lstStyle/>
                <a:p>
                  <a:pPr marL="0" marR="0" lvl="0" indent="0" algn="l" rtl="0">
                    <a:spcBef>
                      <a:spcPts val="0"/>
                    </a:spcBef>
                    <a:spcAft>
                      <a:spcPts val="0"/>
                    </a:spcAft>
                    <a:buNone/>
                  </a:pPr>
                  <a:endParaRPr sz="1000" b="1">
                    <a:solidFill>
                      <a:srgbClr val="211F26"/>
                    </a:solidFill>
                    <a:latin typeface="Calibri"/>
                    <a:ea typeface="Calibri"/>
                    <a:cs typeface="Calibri"/>
                    <a:sym typeface="Calibri"/>
                  </a:endParaRPr>
                </a:p>
              </p:txBody>
            </p:sp>
            <p:sp>
              <p:nvSpPr>
                <p:cNvPr id="1070" name="Google Shape;1070;p43"/>
                <p:cNvSpPr/>
                <p:nvPr/>
              </p:nvSpPr>
              <p:spPr>
                <a:xfrm rot="2700000">
                  <a:off x="14498877" y="1157846"/>
                  <a:ext cx="168558" cy="147459"/>
                </a:xfrm>
                <a:custGeom>
                  <a:avLst/>
                  <a:gdLst/>
                  <a:ahLst/>
                  <a:cxnLst/>
                  <a:rect l="l" t="t" r="r" b="b"/>
                  <a:pathLst>
                    <a:path w="168558" h="147459" extrusionOk="0">
                      <a:moveTo>
                        <a:pt x="12837" y="12836"/>
                      </a:moveTo>
                      <a:cubicBezTo>
                        <a:pt x="20768" y="4905"/>
                        <a:pt x="31724" y="0"/>
                        <a:pt x="43826" y="0"/>
                      </a:cubicBezTo>
                      <a:lnTo>
                        <a:pt x="168558" y="0"/>
                      </a:lnTo>
                      <a:lnTo>
                        <a:pt x="21099" y="147459"/>
                      </a:lnTo>
                      <a:lnTo>
                        <a:pt x="0" y="126361"/>
                      </a:lnTo>
                      <a:lnTo>
                        <a:pt x="0" y="43826"/>
                      </a:lnTo>
                      <a:cubicBezTo>
                        <a:pt x="1" y="31723"/>
                        <a:pt x="4906" y="20767"/>
                        <a:pt x="12837" y="12836"/>
                      </a:cubicBezTo>
                      <a:close/>
                    </a:path>
                  </a:pathLst>
                </a:custGeom>
                <a:solidFill>
                  <a:srgbClr val="C9D8E9"/>
                </a:solidFill>
                <a:ln>
                  <a:noFill/>
                </a:ln>
              </p:spPr>
              <p:txBody>
                <a:bodyPr spcFirstLastPara="1" wrap="square" lIns="0" tIns="0" rIns="0" bIns="0" anchor="ctr" anchorCtr="0">
                  <a:noAutofit/>
                </a:bodyPr>
                <a:lstStyle/>
                <a:p>
                  <a:pPr marL="0" marR="0" lvl="0" indent="0" algn="l" rtl="0">
                    <a:spcBef>
                      <a:spcPts val="0"/>
                    </a:spcBef>
                    <a:spcAft>
                      <a:spcPts val="0"/>
                    </a:spcAft>
                    <a:buNone/>
                  </a:pPr>
                  <a:endParaRPr sz="1000" b="1">
                    <a:solidFill>
                      <a:srgbClr val="211F26"/>
                    </a:solidFill>
                    <a:latin typeface="Calibri"/>
                    <a:ea typeface="Calibri"/>
                    <a:cs typeface="Calibri"/>
                    <a:sym typeface="Calibri"/>
                  </a:endParaRPr>
                </a:p>
              </p:txBody>
            </p:sp>
            <p:sp>
              <p:nvSpPr>
                <p:cNvPr id="1071" name="Google Shape;1071;p43"/>
                <p:cNvSpPr/>
                <p:nvPr/>
              </p:nvSpPr>
              <p:spPr>
                <a:xfrm>
                  <a:off x="14601150" y="1145314"/>
                  <a:ext cx="155966" cy="116816"/>
                </a:xfrm>
                <a:prstGeom prst="roundRect">
                  <a:avLst>
                    <a:gd name="adj" fmla="val 16667"/>
                  </a:avLst>
                </a:prstGeom>
                <a:solidFill>
                  <a:schemeClr val="lt1"/>
                </a:solidFill>
                <a:ln w="19050" cap="flat" cmpd="sng">
                  <a:solidFill>
                    <a:srgbClr val="8AADD0"/>
                  </a:solidFill>
                  <a:prstDash val="solid"/>
                  <a:miter lim="800000"/>
                  <a:headEnd type="none" w="sm" len="sm"/>
                  <a:tailEnd type="none" w="sm" len="sm"/>
                </a:ln>
              </p:spPr>
              <p:txBody>
                <a:bodyPr spcFirstLastPara="1" wrap="square" lIns="108000" tIns="0" rIns="0" bIns="0" anchor="ctr" anchorCtr="0">
                  <a:noAutofit/>
                </a:bodyPr>
                <a:lstStyle/>
                <a:p>
                  <a:pPr marL="0" marR="0" lvl="0" indent="0" algn="l" rtl="0">
                    <a:lnSpc>
                      <a:spcPct val="90000"/>
                    </a:lnSpc>
                    <a:spcBef>
                      <a:spcPts val="0"/>
                    </a:spcBef>
                    <a:spcAft>
                      <a:spcPts val="0"/>
                    </a:spcAft>
                    <a:buNone/>
                  </a:pPr>
                  <a:endParaRPr sz="800" b="0">
                    <a:solidFill>
                      <a:srgbClr val="211F26"/>
                    </a:solidFill>
                    <a:latin typeface="Calibri"/>
                    <a:ea typeface="Calibri"/>
                    <a:cs typeface="Calibri"/>
                    <a:sym typeface="Calibri"/>
                  </a:endParaRPr>
                </a:p>
              </p:txBody>
            </p:sp>
            <p:cxnSp>
              <p:nvCxnSpPr>
                <p:cNvPr id="1072" name="Google Shape;1072;p43"/>
                <p:cNvCxnSpPr/>
                <p:nvPr/>
              </p:nvCxnSpPr>
              <p:spPr>
                <a:xfrm>
                  <a:off x="14637490" y="1308665"/>
                  <a:ext cx="83286" cy="0"/>
                </a:xfrm>
                <a:prstGeom prst="straightConnector1">
                  <a:avLst/>
                </a:prstGeom>
                <a:solidFill>
                  <a:schemeClr val="lt1"/>
                </a:solidFill>
                <a:ln w="19050" cap="flat" cmpd="sng">
                  <a:solidFill>
                    <a:srgbClr val="8AADD0"/>
                  </a:solidFill>
                  <a:prstDash val="solid"/>
                  <a:miter lim="800000"/>
                  <a:headEnd type="none" w="sm" len="sm"/>
                  <a:tailEnd type="none" w="sm" len="sm"/>
                </a:ln>
              </p:spPr>
            </p:cxnSp>
            <p:cxnSp>
              <p:nvCxnSpPr>
                <p:cNvPr id="1073" name="Google Shape;1073;p43"/>
                <p:cNvCxnSpPr>
                  <a:stCxn id="1071" idx="2"/>
                </p:cNvCxnSpPr>
                <p:nvPr/>
              </p:nvCxnSpPr>
              <p:spPr>
                <a:xfrm flipH="1">
                  <a:off x="14678833" y="1262130"/>
                  <a:ext cx="300" cy="43500"/>
                </a:xfrm>
                <a:prstGeom prst="straightConnector1">
                  <a:avLst/>
                </a:prstGeom>
                <a:solidFill>
                  <a:schemeClr val="lt1"/>
                </a:solidFill>
                <a:ln w="19050" cap="flat" cmpd="sng">
                  <a:solidFill>
                    <a:srgbClr val="8AADD0"/>
                  </a:solidFill>
                  <a:prstDash val="solid"/>
                  <a:miter lim="800000"/>
                  <a:headEnd type="none" w="sm" len="sm"/>
                  <a:tailEnd type="none" w="sm" len="sm"/>
                </a:ln>
              </p:spPr>
            </p:cxnSp>
          </p:grpSp>
          <p:sp>
            <p:nvSpPr>
              <p:cNvPr id="1074" name="Google Shape;1074;p43"/>
              <p:cNvSpPr/>
              <p:nvPr/>
            </p:nvSpPr>
            <p:spPr>
              <a:xfrm>
                <a:off x="12556437" y="2376853"/>
                <a:ext cx="260914" cy="259683"/>
              </a:xfrm>
              <a:prstGeom prst="ellipse">
                <a:avLst/>
              </a:prstGeom>
              <a:solidFill>
                <a:srgbClr val="211F2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200"/>
                  <a:buFont typeface="Calibri"/>
                  <a:buNone/>
                </a:pPr>
                <a:r>
                  <a:rPr lang="nl-NL" sz="1200" b="1" i="0" u="none" strike="noStrike" cap="none">
                    <a:solidFill>
                      <a:schemeClr val="lt1"/>
                    </a:solidFill>
                    <a:latin typeface="Calibri"/>
                    <a:ea typeface="Calibri"/>
                    <a:cs typeface="Calibri"/>
                    <a:sym typeface="Calibri"/>
                  </a:rPr>
                  <a:t>3</a:t>
                </a:r>
                <a:endParaRPr/>
              </a:p>
            </p:txBody>
          </p:sp>
          <p:sp>
            <p:nvSpPr>
              <p:cNvPr id="1075" name="Google Shape;1075;p43"/>
              <p:cNvSpPr/>
              <p:nvPr/>
            </p:nvSpPr>
            <p:spPr>
              <a:xfrm>
                <a:off x="12922118" y="2376853"/>
                <a:ext cx="2829083" cy="730807"/>
              </a:xfrm>
              <a:prstGeom prst="rect">
                <a:avLst/>
              </a:prstGeom>
              <a:noFill/>
              <a:ln>
                <a:noFill/>
              </a:ln>
            </p:spPr>
            <p:txBody>
              <a:bodyPr spcFirstLastPara="1" wrap="square" lIns="0" tIns="0" rIns="0" bIns="0" anchor="t" anchorCtr="0">
                <a:noAutofit/>
              </a:bodyPr>
              <a:lstStyle/>
              <a:p>
                <a:pPr marL="0" marR="0" lvl="0" indent="0" algn="l" rtl="0">
                  <a:lnSpc>
                    <a:spcPct val="90000"/>
                  </a:lnSpc>
                  <a:spcBef>
                    <a:spcPts val="0"/>
                  </a:spcBef>
                  <a:spcAft>
                    <a:spcPts val="0"/>
                  </a:spcAft>
                  <a:buClr>
                    <a:schemeClr val="accent1"/>
                  </a:buClr>
                  <a:buSzPts val="1100"/>
                  <a:buFont typeface="Arial"/>
                  <a:buNone/>
                </a:pPr>
                <a:r>
                  <a:rPr lang="nl-NL" sz="1100" b="0" i="0" u="none" strike="noStrike" cap="none">
                    <a:solidFill>
                      <a:srgbClr val="211F26"/>
                    </a:solidFill>
                    <a:latin typeface="Calibri"/>
                    <a:ea typeface="Calibri"/>
                    <a:cs typeface="Calibri"/>
                    <a:sym typeface="Calibri"/>
                  </a:rPr>
                  <a:t>Om de afbeelding te schalen of bij te snijden, ga naar de tab </a:t>
                </a:r>
                <a:r>
                  <a:rPr lang="nl-NL" sz="1100" b="1" i="0" u="none" strike="noStrike" cap="none">
                    <a:solidFill>
                      <a:srgbClr val="211F26"/>
                    </a:solidFill>
                    <a:latin typeface="Calibri"/>
                    <a:ea typeface="Calibri"/>
                    <a:cs typeface="Calibri"/>
                    <a:sym typeface="Calibri"/>
                  </a:rPr>
                  <a:t>‘Hulpmiddelen voor afbeeldingen - Opmaak’</a:t>
                </a:r>
                <a:r>
                  <a:rPr lang="nl-NL" sz="1100" b="0" i="0" u="none" strike="noStrike" cap="none">
                    <a:solidFill>
                      <a:srgbClr val="211F26"/>
                    </a:solidFill>
                    <a:latin typeface="Calibri"/>
                    <a:ea typeface="Calibri"/>
                    <a:cs typeface="Calibri"/>
                    <a:sym typeface="Calibri"/>
                  </a:rPr>
                  <a:t> en klik op de knop </a:t>
                </a:r>
                <a:r>
                  <a:rPr lang="nl-NL" sz="1100" b="1" i="0" u="none" strike="noStrike" cap="none">
                    <a:solidFill>
                      <a:srgbClr val="211F26"/>
                    </a:solidFill>
                    <a:latin typeface="Calibri"/>
                    <a:ea typeface="Calibri"/>
                    <a:cs typeface="Calibri"/>
                    <a:sym typeface="Calibri"/>
                  </a:rPr>
                  <a:t>‘Bijsnijden’</a:t>
                </a:r>
                <a:r>
                  <a:rPr lang="nl-NL" sz="1100" b="0" i="0" u="none" strike="noStrike" cap="none">
                    <a:solidFill>
                      <a:srgbClr val="211F26"/>
                    </a:solidFill>
                    <a:latin typeface="Calibri"/>
                    <a:ea typeface="Calibri"/>
                    <a:cs typeface="Calibri"/>
                    <a:sym typeface="Calibri"/>
                  </a:rPr>
                  <a:t>. Schaal met de bolletjes de afbeelding en met de hoekjes het afbeeldingskader.</a:t>
                </a:r>
                <a:endParaRPr sz="1100" b="1" i="0" u="none" strike="noStrike" cap="none">
                  <a:solidFill>
                    <a:srgbClr val="211F26"/>
                  </a:solidFill>
                  <a:latin typeface="Calibri"/>
                  <a:ea typeface="Calibri"/>
                  <a:cs typeface="Calibri"/>
                  <a:sym typeface="Calibri"/>
                </a:endParaRPr>
              </a:p>
            </p:txBody>
          </p:sp>
          <p:grpSp>
            <p:nvGrpSpPr>
              <p:cNvPr id="1076" name="Google Shape;1076;p43"/>
              <p:cNvGrpSpPr/>
              <p:nvPr/>
            </p:nvGrpSpPr>
            <p:grpSpPr>
              <a:xfrm>
                <a:off x="12776234" y="3250677"/>
                <a:ext cx="684511" cy="612918"/>
                <a:chOff x="12579993" y="3403241"/>
                <a:chExt cx="828259" cy="741632"/>
              </a:xfrm>
            </p:grpSpPr>
            <p:grpSp>
              <p:nvGrpSpPr>
                <p:cNvPr id="1077" name="Google Shape;1077;p43"/>
                <p:cNvGrpSpPr/>
                <p:nvPr/>
              </p:nvGrpSpPr>
              <p:grpSpPr>
                <a:xfrm>
                  <a:off x="12771568" y="3403241"/>
                  <a:ext cx="467138" cy="448489"/>
                  <a:chOff x="12782195" y="3403241"/>
                  <a:chExt cx="467138" cy="448489"/>
                </a:xfrm>
              </p:grpSpPr>
              <p:grpSp>
                <p:nvGrpSpPr>
                  <p:cNvPr id="1078" name="Google Shape;1078;p43"/>
                  <p:cNvGrpSpPr/>
                  <p:nvPr/>
                </p:nvGrpSpPr>
                <p:grpSpPr>
                  <a:xfrm>
                    <a:off x="12782195" y="3403241"/>
                    <a:ext cx="412967" cy="393907"/>
                    <a:chOff x="13554906" y="3320109"/>
                    <a:chExt cx="443906" cy="423419"/>
                  </a:xfrm>
                </p:grpSpPr>
                <p:grpSp>
                  <p:nvGrpSpPr>
                    <p:cNvPr id="1079" name="Google Shape;1079;p43"/>
                    <p:cNvGrpSpPr/>
                    <p:nvPr/>
                  </p:nvGrpSpPr>
                  <p:grpSpPr>
                    <a:xfrm>
                      <a:off x="13554906" y="3320109"/>
                      <a:ext cx="443906" cy="423419"/>
                      <a:chOff x="12909684" y="1276143"/>
                      <a:chExt cx="443906" cy="423419"/>
                    </a:xfrm>
                  </p:grpSpPr>
                  <p:sp>
                    <p:nvSpPr>
                      <p:cNvPr id="1080" name="Google Shape;1080;p43"/>
                      <p:cNvSpPr/>
                      <p:nvPr/>
                    </p:nvSpPr>
                    <p:spPr>
                      <a:xfrm>
                        <a:off x="12918700" y="1285262"/>
                        <a:ext cx="434890" cy="414300"/>
                      </a:xfrm>
                      <a:prstGeom prst="rect">
                        <a:avLst/>
                      </a:prstGeom>
                      <a:noFill/>
                      <a:ln w="12700" cap="flat" cmpd="sng">
                        <a:solidFill>
                          <a:srgbClr val="818181"/>
                        </a:solidFill>
                        <a:prstDash val="dash"/>
                        <a:miter lim="800000"/>
                        <a:headEnd type="none" w="sm" len="sm"/>
                        <a:tailEnd type="none" w="sm" len="sm"/>
                      </a:ln>
                    </p:spPr>
                    <p:txBody>
                      <a:bodyPr spcFirstLastPara="1" wrap="square" lIns="108000" tIns="0" rIns="0" bIns="0" anchor="ctr" anchorCtr="0">
                        <a:noAutofit/>
                      </a:bodyPr>
                      <a:lstStyle/>
                      <a:p>
                        <a:pPr marL="0" marR="0" lvl="0" indent="0" algn="l" rtl="0">
                          <a:lnSpc>
                            <a:spcPct val="90000"/>
                          </a:lnSpc>
                          <a:spcBef>
                            <a:spcPts val="0"/>
                          </a:spcBef>
                          <a:spcAft>
                            <a:spcPts val="0"/>
                          </a:spcAft>
                          <a:buNone/>
                        </a:pPr>
                        <a:endParaRPr sz="800" b="0">
                          <a:solidFill>
                            <a:srgbClr val="211F26"/>
                          </a:solidFill>
                          <a:latin typeface="Calibri"/>
                          <a:ea typeface="Calibri"/>
                          <a:cs typeface="Calibri"/>
                          <a:sym typeface="Calibri"/>
                        </a:endParaRPr>
                      </a:p>
                    </p:txBody>
                  </p:sp>
                  <p:sp>
                    <p:nvSpPr>
                      <p:cNvPr id="1081" name="Google Shape;1081;p43"/>
                      <p:cNvSpPr/>
                      <p:nvPr/>
                    </p:nvSpPr>
                    <p:spPr>
                      <a:xfrm>
                        <a:off x="12909684" y="1276143"/>
                        <a:ext cx="261629" cy="257807"/>
                      </a:xfrm>
                      <a:prstGeom prst="rect">
                        <a:avLst/>
                      </a:prstGeom>
                      <a:solidFill>
                        <a:schemeClr val="lt1"/>
                      </a:solidFill>
                      <a:ln w="12700" cap="flat" cmpd="sng">
                        <a:solidFill>
                          <a:srgbClr val="818181"/>
                        </a:solidFill>
                        <a:prstDash val="solid"/>
                        <a:miter lim="800000"/>
                        <a:headEnd type="none" w="sm" len="sm"/>
                        <a:tailEnd type="none" w="sm" len="sm"/>
                      </a:ln>
                    </p:spPr>
                    <p:txBody>
                      <a:bodyPr spcFirstLastPara="1" wrap="square" lIns="108000" tIns="0" rIns="0" bIns="0" anchor="ctr" anchorCtr="0">
                        <a:noAutofit/>
                      </a:bodyPr>
                      <a:lstStyle/>
                      <a:p>
                        <a:pPr marL="0" marR="0" lvl="0" indent="0" algn="l" rtl="0">
                          <a:lnSpc>
                            <a:spcPct val="90000"/>
                          </a:lnSpc>
                          <a:spcBef>
                            <a:spcPts val="0"/>
                          </a:spcBef>
                          <a:spcAft>
                            <a:spcPts val="0"/>
                          </a:spcAft>
                          <a:buNone/>
                        </a:pPr>
                        <a:endParaRPr sz="800" b="0">
                          <a:solidFill>
                            <a:srgbClr val="211F26"/>
                          </a:solidFill>
                          <a:latin typeface="Calibri"/>
                          <a:ea typeface="Calibri"/>
                          <a:cs typeface="Calibri"/>
                          <a:sym typeface="Calibri"/>
                        </a:endParaRPr>
                      </a:p>
                    </p:txBody>
                  </p:sp>
                  <p:sp>
                    <p:nvSpPr>
                      <p:cNvPr id="1082" name="Google Shape;1082;p43"/>
                      <p:cNvSpPr/>
                      <p:nvPr/>
                    </p:nvSpPr>
                    <p:spPr>
                      <a:xfrm>
                        <a:off x="13069071" y="1308711"/>
                        <a:ext cx="72188" cy="72188"/>
                      </a:xfrm>
                      <a:prstGeom prst="ellipse">
                        <a:avLst/>
                      </a:prstGeom>
                      <a:solidFill>
                        <a:srgbClr val="ECC679"/>
                      </a:solidFill>
                      <a:ln>
                        <a:noFill/>
                      </a:ln>
                    </p:spPr>
                    <p:txBody>
                      <a:bodyPr spcFirstLastPara="1" wrap="square" lIns="0" tIns="0" rIns="0" bIns="0" anchor="ctr" anchorCtr="0">
                        <a:noAutofit/>
                      </a:bodyPr>
                      <a:lstStyle/>
                      <a:p>
                        <a:pPr marL="0" marR="0" lvl="0" indent="0" algn="l" rtl="0">
                          <a:spcBef>
                            <a:spcPts val="0"/>
                          </a:spcBef>
                          <a:spcAft>
                            <a:spcPts val="0"/>
                          </a:spcAft>
                          <a:buNone/>
                        </a:pPr>
                        <a:endParaRPr sz="1000" b="1">
                          <a:solidFill>
                            <a:srgbClr val="211F26"/>
                          </a:solidFill>
                          <a:latin typeface="Calibri"/>
                          <a:ea typeface="Calibri"/>
                          <a:cs typeface="Calibri"/>
                          <a:sym typeface="Calibri"/>
                        </a:endParaRPr>
                      </a:p>
                    </p:txBody>
                  </p:sp>
                </p:grpSp>
                <p:pic>
                  <p:nvPicPr>
                    <p:cNvPr id="1083" name="Google Shape;1083;p43"/>
                    <p:cNvPicPr preferRelativeResize="0"/>
                    <p:nvPr/>
                  </p:nvPicPr>
                  <p:blipFill rotWithShape="1">
                    <a:blip r:embed="rId2">
                      <a:alphaModFix/>
                    </a:blip>
                    <a:srcRect/>
                    <a:stretch/>
                  </p:blipFill>
                  <p:spPr>
                    <a:xfrm>
                      <a:off x="13567296" y="3424991"/>
                      <a:ext cx="173367" cy="140220"/>
                    </a:xfrm>
                    <a:prstGeom prst="rect">
                      <a:avLst/>
                    </a:prstGeom>
                    <a:noFill/>
                    <a:ln>
                      <a:noFill/>
                    </a:ln>
                  </p:spPr>
                </p:pic>
                <p:pic>
                  <p:nvPicPr>
                    <p:cNvPr id="1084" name="Google Shape;1084;p43"/>
                    <p:cNvPicPr preferRelativeResize="0"/>
                    <p:nvPr/>
                  </p:nvPicPr>
                  <p:blipFill rotWithShape="1">
                    <a:blip r:embed="rId2">
                      <a:alphaModFix/>
                    </a:blip>
                    <a:srcRect/>
                    <a:stretch/>
                  </p:blipFill>
                  <p:spPr>
                    <a:xfrm flipH="1">
                      <a:off x="13635598" y="3454369"/>
                      <a:ext cx="173367" cy="111423"/>
                    </a:xfrm>
                    <a:prstGeom prst="rect">
                      <a:avLst/>
                    </a:prstGeom>
                    <a:noFill/>
                    <a:ln>
                      <a:noFill/>
                    </a:ln>
                  </p:spPr>
                </p:pic>
              </p:grpSp>
              <p:grpSp>
                <p:nvGrpSpPr>
                  <p:cNvPr id="1085" name="Google Shape;1085;p43"/>
                  <p:cNvGrpSpPr/>
                  <p:nvPr/>
                </p:nvGrpSpPr>
                <p:grpSpPr>
                  <a:xfrm>
                    <a:off x="13103513" y="3705268"/>
                    <a:ext cx="145820" cy="146462"/>
                    <a:chOff x="13096169" y="3602278"/>
                    <a:chExt cx="145820" cy="146462"/>
                  </a:xfrm>
                </p:grpSpPr>
                <p:sp>
                  <p:nvSpPr>
                    <p:cNvPr id="1086" name="Google Shape;1086;p43"/>
                    <p:cNvSpPr/>
                    <p:nvPr/>
                  </p:nvSpPr>
                  <p:spPr>
                    <a:xfrm>
                      <a:off x="13096169" y="3602278"/>
                      <a:ext cx="145820" cy="28388"/>
                    </a:xfrm>
                    <a:prstGeom prst="rect">
                      <a:avLst/>
                    </a:prstGeom>
                    <a:solidFill>
                      <a:srgbClr val="818181"/>
                    </a:solidFill>
                    <a:ln>
                      <a:noFill/>
                    </a:ln>
                  </p:spPr>
                  <p:txBody>
                    <a:bodyPr spcFirstLastPara="1" wrap="square" lIns="0" tIns="0" rIns="0" bIns="0" anchor="ctr" anchorCtr="0">
                      <a:noAutofit/>
                    </a:bodyPr>
                    <a:lstStyle/>
                    <a:p>
                      <a:pPr marL="0" marR="0" lvl="0" indent="0" algn="l" rtl="0">
                        <a:spcBef>
                          <a:spcPts val="0"/>
                        </a:spcBef>
                        <a:spcAft>
                          <a:spcPts val="0"/>
                        </a:spcAft>
                        <a:buNone/>
                      </a:pPr>
                      <a:endParaRPr sz="1000" b="1">
                        <a:solidFill>
                          <a:srgbClr val="211F26"/>
                        </a:solidFill>
                        <a:latin typeface="Calibri"/>
                        <a:ea typeface="Calibri"/>
                        <a:cs typeface="Calibri"/>
                        <a:sym typeface="Calibri"/>
                      </a:endParaRPr>
                    </a:p>
                  </p:txBody>
                </p:sp>
                <p:sp>
                  <p:nvSpPr>
                    <p:cNvPr id="1087" name="Google Shape;1087;p43"/>
                    <p:cNvSpPr/>
                    <p:nvPr/>
                  </p:nvSpPr>
                  <p:spPr>
                    <a:xfrm rot="5400000">
                      <a:off x="13037453" y="3661636"/>
                      <a:ext cx="145820" cy="28388"/>
                    </a:xfrm>
                    <a:prstGeom prst="rect">
                      <a:avLst/>
                    </a:prstGeom>
                    <a:solidFill>
                      <a:srgbClr val="818181"/>
                    </a:solidFill>
                    <a:ln>
                      <a:noFill/>
                    </a:ln>
                  </p:spPr>
                  <p:txBody>
                    <a:bodyPr spcFirstLastPara="1" wrap="square" lIns="0" tIns="0" rIns="0" bIns="0" anchor="ctr" anchorCtr="0">
                      <a:noAutofit/>
                    </a:bodyPr>
                    <a:lstStyle/>
                    <a:p>
                      <a:pPr marL="0" marR="0" lvl="0" indent="0" algn="l" rtl="0">
                        <a:spcBef>
                          <a:spcPts val="0"/>
                        </a:spcBef>
                        <a:spcAft>
                          <a:spcPts val="0"/>
                        </a:spcAft>
                        <a:buNone/>
                      </a:pPr>
                      <a:endParaRPr sz="1000" b="1">
                        <a:solidFill>
                          <a:srgbClr val="211F26"/>
                        </a:solidFill>
                        <a:latin typeface="Calibri"/>
                        <a:ea typeface="Calibri"/>
                        <a:cs typeface="Calibri"/>
                        <a:sym typeface="Calibri"/>
                      </a:endParaRPr>
                    </a:p>
                  </p:txBody>
                </p:sp>
              </p:grpSp>
              <p:grpSp>
                <p:nvGrpSpPr>
                  <p:cNvPr id="1088" name="Google Shape;1088;p43"/>
                  <p:cNvGrpSpPr/>
                  <p:nvPr/>
                </p:nvGrpSpPr>
                <p:grpSpPr>
                  <a:xfrm rot="10800000">
                    <a:off x="13061402" y="3665637"/>
                    <a:ext cx="145820" cy="146462"/>
                    <a:chOff x="13096169" y="3602278"/>
                    <a:chExt cx="145820" cy="146462"/>
                  </a:xfrm>
                </p:grpSpPr>
                <p:sp>
                  <p:nvSpPr>
                    <p:cNvPr id="1089" name="Google Shape;1089;p43"/>
                    <p:cNvSpPr/>
                    <p:nvPr/>
                  </p:nvSpPr>
                  <p:spPr>
                    <a:xfrm>
                      <a:off x="13096169" y="3602278"/>
                      <a:ext cx="145820" cy="28388"/>
                    </a:xfrm>
                    <a:prstGeom prst="rect">
                      <a:avLst/>
                    </a:prstGeom>
                    <a:solidFill>
                      <a:srgbClr val="818181"/>
                    </a:solidFill>
                    <a:ln>
                      <a:noFill/>
                    </a:ln>
                  </p:spPr>
                  <p:txBody>
                    <a:bodyPr spcFirstLastPara="1" wrap="square" lIns="0" tIns="0" rIns="0" bIns="0" anchor="ctr" anchorCtr="0">
                      <a:noAutofit/>
                    </a:bodyPr>
                    <a:lstStyle/>
                    <a:p>
                      <a:pPr marL="0" marR="0" lvl="0" indent="0" algn="l" rtl="0">
                        <a:spcBef>
                          <a:spcPts val="0"/>
                        </a:spcBef>
                        <a:spcAft>
                          <a:spcPts val="0"/>
                        </a:spcAft>
                        <a:buNone/>
                      </a:pPr>
                      <a:endParaRPr sz="1000" b="1">
                        <a:solidFill>
                          <a:srgbClr val="211F26"/>
                        </a:solidFill>
                        <a:latin typeface="Calibri"/>
                        <a:ea typeface="Calibri"/>
                        <a:cs typeface="Calibri"/>
                        <a:sym typeface="Calibri"/>
                      </a:endParaRPr>
                    </a:p>
                  </p:txBody>
                </p:sp>
                <p:sp>
                  <p:nvSpPr>
                    <p:cNvPr id="1090" name="Google Shape;1090;p43"/>
                    <p:cNvSpPr/>
                    <p:nvPr/>
                  </p:nvSpPr>
                  <p:spPr>
                    <a:xfrm rot="5400000">
                      <a:off x="13037453" y="3661636"/>
                      <a:ext cx="145820" cy="28388"/>
                    </a:xfrm>
                    <a:prstGeom prst="rect">
                      <a:avLst/>
                    </a:prstGeom>
                    <a:solidFill>
                      <a:srgbClr val="818181"/>
                    </a:solidFill>
                    <a:ln>
                      <a:noFill/>
                    </a:ln>
                  </p:spPr>
                  <p:txBody>
                    <a:bodyPr spcFirstLastPara="1" wrap="square" lIns="0" tIns="0" rIns="0" bIns="0" anchor="ctr" anchorCtr="0">
                      <a:noAutofit/>
                    </a:bodyPr>
                    <a:lstStyle/>
                    <a:p>
                      <a:pPr marL="0" marR="0" lvl="0" indent="0" algn="l" rtl="0">
                        <a:spcBef>
                          <a:spcPts val="0"/>
                        </a:spcBef>
                        <a:spcAft>
                          <a:spcPts val="0"/>
                        </a:spcAft>
                        <a:buNone/>
                      </a:pPr>
                      <a:endParaRPr sz="1000" b="1">
                        <a:solidFill>
                          <a:srgbClr val="211F26"/>
                        </a:solidFill>
                        <a:latin typeface="Calibri"/>
                        <a:ea typeface="Calibri"/>
                        <a:cs typeface="Calibri"/>
                        <a:sym typeface="Calibri"/>
                      </a:endParaRPr>
                    </a:p>
                  </p:txBody>
                </p:sp>
              </p:grpSp>
            </p:grpSp>
            <p:sp>
              <p:nvSpPr>
                <p:cNvPr id="1091" name="Google Shape;1091;p43"/>
                <p:cNvSpPr/>
                <p:nvPr/>
              </p:nvSpPr>
              <p:spPr>
                <a:xfrm>
                  <a:off x="12579993" y="3889890"/>
                  <a:ext cx="828259" cy="161170"/>
                </a:xfrm>
                <a:prstGeom prst="rect">
                  <a:avLst/>
                </a:prstGeom>
                <a:noFill/>
                <a:ln>
                  <a:noFill/>
                </a:ln>
              </p:spPr>
              <p:txBody>
                <a:bodyPr spcFirstLastPara="1" wrap="square" lIns="0" tIns="0" rIns="0" bIns="0" anchor="ctr" anchorCtr="0">
                  <a:noAutofit/>
                </a:bodyPr>
                <a:lstStyle/>
                <a:p>
                  <a:pPr marL="0" marR="0" lvl="0" indent="0" algn="ctr" rtl="0">
                    <a:lnSpc>
                      <a:spcPct val="90000"/>
                    </a:lnSpc>
                    <a:spcBef>
                      <a:spcPts val="0"/>
                    </a:spcBef>
                    <a:spcAft>
                      <a:spcPts val="0"/>
                    </a:spcAft>
                    <a:buNone/>
                  </a:pPr>
                  <a:r>
                    <a:rPr lang="nl-NL" sz="900" b="0">
                      <a:solidFill>
                        <a:srgbClr val="211F26"/>
                      </a:solidFill>
                      <a:latin typeface="Calibri"/>
                      <a:ea typeface="Calibri"/>
                      <a:cs typeface="Calibri"/>
                      <a:sym typeface="Calibri"/>
                    </a:rPr>
                    <a:t>Bijsnijden</a:t>
                  </a:r>
                  <a:endParaRPr/>
                </a:p>
              </p:txBody>
            </p:sp>
            <p:sp>
              <p:nvSpPr>
                <p:cNvPr id="1092" name="Google Shape;1092;p43"/>
                <p:cNvSpPr/>
                <p:nvPr/>
              </p:nvSpPr>
              <p:spPr>
                <a:xfrm rot="10800000">
                  <a:off x="12950688" y="4093726"/>
                  <a:ext cx="86866" cy="51147"/>
                </a:xfrm>
                <a:prstGeom prst="triangle">
                  <a:avLst>
                    <a:gd name="adj" fmla="val 50000"/>
                  </a:avLst>
                </a:prstGeom>
                <a:solidFill>
                  <a:srgbClr val="000000"/>
                </a:solidFill>
                <a:ln>
                  <a:noFill/>
                </a:ln>
              </p:spPr>
              <p:txBody>
                <a:bodyPr spcFirstLastPara="1" wrap="square" lIns="0" tIns="0" rIns="0" bIns="0" anchor="ctr" anchorCtr="0">
                  <a:noAutofit/>
                </a:bodyPr>
                <a:lstStyle/>
                <a:p>
                  <a:pPr marL="0" marR="0" lvl="0" indent="0" algn="l" rtl="0">
                    <a:spcBef>
                      <a:spcPts val="0"/>
                    </a:spcBef>
                    <a:spcAft>
                      <a:spcPts val="0"/>
                    </a:spcAft>
                    <a:buNone/>
                  </a:pPr>
                  <a:endParaRPr sz="1000" b="1">
                    <a:solidFill>
                      <a:srgbClr val="211F26"/>
                    </a:solidFill>
                    <a:latin typeface="Calibri"/>
                    <a:ea typeface="Calibri"/>
                    <a:cs typeface="Calibri"/>
                    <a:sym typeface="Calibri"/>
                  </a:endParaRPr>
                </a:p>
              </p:txBody>
            </p:sp>
          </p:grpSp>
        </p:grpSp>
      </p:grpSp>
      <p:grpSp>
        <p:nvGrpSpPr>
          <p:cNvPr id="1093" name="Google Shape;1093;p43"/>
          <p:cNvGrpSpPr/>
          <p:nvPr/>
        </p:nvGrpSpPr>
        <p:grpSpPr>
          <a:xfrm>
            <a:off x="-3666328" y="-99300"/>
            <a:ext cx="3391307" cy="7056601"/>
            <a:chOff x="-3666328" y="-99300"/>
            <a:chExt cx="3391307" cy="7056601"/>
          </a:xfrm>
        </p:grpSpPr>
        <p:sp>
          <p:nvSpPr>
            <p:cNvPr id="1094" name="Google Shape;1094;p43"/>
            <p:cNvSpPr/>
            <p:nvPr/>
          </p:nvSpPr>
          <p:spPr>
            <a:xfrm>
              <a:off x="-3666328" y="-99300"/>
              <a:ext cx="3391307" cy="7056601"/>
            </a:xfrm>
            <a:prstGeom prst="rect">
              <a:avLst/>
            </a:prstGeom>
            <a:solidFill>
              <a:srgbClr val="F2F2F2"/>
            </a:solidFill>
            <a:ln w="9525" cap="flat" cmpd="sng">
              <a:solidFill>
                <a:srgbClr val="BFBFBF"/>
              </a:solidFill>
              <a:prstDash val="solid"/>
              <a:miter lim="800000"/>
              <a:headEnd type="none" w="sm" len="sm"/>
              <a:tailEnd type="none" w="sm" len="sm"/>
            </a:ln>
          </p:spPr>
          <p:txBody>
            <a:bodyPr spcFirstLastPara="1" wrap="square" lIns="108000" tIns="108000" rIns="108000" bIns="108000" anchor="ctr" anchorCtr="0">
              <a:noAutofit/>
            </a:bodyPr>
            <a:lstStyle/>
            <a:p>
              <a:pPr marL="0" marR="0" lvl="0" indent="0" algn="l" rtl="0">
                <a:lnSpc>
                  <a:spcPct val="90000"/>
                </a:lnSpc>
                <a:spcBef>
                  <a:spcPts val="0"/>
                </a:spcBef>
                <a:spcAft>
                  <a:spcPts val="0"/>
                </a:spcAft>
                <a:buNone/>
              </a:pPr>
              <a:endParaRPr sz="1400" b="1" cap="none">
                <a:solidFill>
                  <a:schemeClr val="lt1"/>
                </a:solidFill>
                <a:latin typeface="Calibri"/>
                <a:ea typeface="Calibri"/>
                <a:cs typeface="Calibri"/>
                <a:sym typeface="Calibri"/>
              </a:endParaRPr>
            </a:p>
          </p:txBody>
        </p:sp>
        <p:sp>
          <p:nvSpPr>
            <p:cNvPr id="1095" name="Google Shape;1095;p43"/>
            <p:cNvSpPr/>
            <p:nvPr/>
          </p:nvSpPr>
          <p:spPr>
            <a:xfrm>
              <a:off x="-3459892" y="1706891"/>
              <a:ext cx="3086600" cy="4148411"/>
            </a:xfrm>
            <a:prstGeom prst="rect">
              <a:avLst/>
            </a:prstGeom>
            <a:solidFill>
              <a:schemeClr val="lt1"/>
            </a:solidFill>
            <a:ln>
              <a:noFill/>
            </a:ln>
          </p:spPr>
          <p:txBody>
            <a:bodyPr spcFirstLastPara="1" wrap="square" lIns="108000" tIns="108000" rIns="108000" bIns="108000" anchor="ctr" anchorCtr="0">
              <a:noAutofit/>
            </a:bodyPr>
            <a:lstStyle/>
            <a:p>
              <a:pPr marL="0" marR="0" lvl="0" indent="0" algn="l" rtl="0">
                <a:lnSpc>
                  <a:spcPct val="90000"/>
                </a:lnSpc>
                <a:spcBef>
                  <a:spcPts val="0"/>
                </a:spcBef>
                <a:spcAft>
                  <a:spcPts val="0"/>
                </a:spcAft>
                <a:buNone/>
              </a:pPr>
              <a:endParaRPr sz="1400" b="1" cap="none">
                <a:solidFill>
                  <a:schemeClr val="lt1"/>
                </a:solidFill>
                <a:latin typeface="Calibri"/>
                <a:ea typeface="Calibri"/>
                <a:cs typeface="Calibri"/>
                <a:sym typeface="Calibri"/>
              </a:endParaRPr>
            </a:p>
          </p:txBody>
        </p:sp>
        <p:sp>
          <p:nvSpPr>
            <p:cNvPr id="1096" name="Google Shape;1096;p43"/>
            <p:cNvSpPr/>
            <p:nvPr/>
          </p:nvSpPr>
          <p:spPr>
            <a:xfrm>
              <a:off x="-3569165" y="390844"/>
              <a:ext cx="393459" cy="184058"/>
            </a:xfrm>
            <a:prstGeom prst="rect">
              <a:avLst/>
            </a:prstGeom>
            <a:solidFill>
              <a:srgbClr val="F8F8F8"/>
            </a:solidFill>
            <a:ln>
              <a:noFill/>
            </a:ln>
          </p:spPr>
          <p:txBody>
            <a:bodyPr spcFirstLastPara="1" wrap="square" lIns="0" tIns="0" rIns="0" bIns="0" anchor="ctr" anchorCtr="0">
              <a:noAutofit/>
            </a:bodyPr>
            <a:lstStyle/>
            <a:p>
              <a:pPr marL="0" marR="0" lvl="0" indent="0" algn="ctr" rtl="0">
                <a:spcBef>
                  <a:spcPts val="0"/>
                </a:spcBef>
                <a:spcAft>
                  <a:spcPts val="0"/>
                </a:spcAft>
                <a:buNone/>
              </a:pPr>
              <a:r>
                <a:rPr lang="nl-NL" sz="800" b="0">
                  <a:solidFill>
                    <a:srgbClr val="211F26"/>
                  </a:solidFill>
                  <a:latin typeface="Calibri"/>
                  <a:ea typeface="Calibri"/>
                  <a:cs typeface="Calibri"/>
                  <a:sym typeface="Calibri"/>
                </a:rPr>
                <a:t>Start</a:t>
              </a:r>
              <a:endParaRPr/>
            </a:p>
          </p:txBody>
        </p:sp>
        <p:sp>
          <p:nvSpPr>
            <p:cNvPr id="1097" name="Google Shape;1097;p43"/>
            <p:cNvSpPr/>
            <p:nvPr/>
          </p:nvSpPr>
          <p:spPr>
            <a:xfrm>
              <a:off x="-3564166" y="553515"/>
              <a:ext cx="383782" cy="27171"/>
            </a:xfrm>
            <a:prstGeom prst="rect">
              <a:avLst/>
            </a:prstGeom>
            <a:solidFill>
              <a:srgbClr val="B74629"/>
            </a:solidFill>
            <a:ln>
              <a:noFill/>
            </a:ln>
          </p:spPr>
          <p:txBody>
            <a:bodyPr spcFirstLastPara="1" wrap="square" lIns="0" tIns="0" rIns="0" bIns="0" anchor="ctr" anchorCtr="0">
              <a:noAutofit/>
            </a:bodyPr>
            <a:lstStyle/>
            <a:p>
              <a:pPr marL="0" marR="0" lvl="0" indent="0" algn="l" rtl="0">
                <a:spcBef>
                  <a:spcPts val="0"/>
                </a:spcBef>
                <a:spcAft>
                  <a:spcPts val="0"/>
                </a:spcAft>
                <a:buNone/>
              </a:pPr>
              <a:endParaRPr sz="1000" b="1">
                <a:solidFill>
                  <a:srgbClr val="211F26"/>
                </a:solidFill>
                <a:latin typeface="Calibri"/>
                <a:ea typeface="Calibri"/>
                <a:cs typeface="Calibri"/>
                <a:sym typeface="Calibri"/>
              </a:endParaRPr>
            </a:p>
          </p:txBody>
        </p:sp>
        <p:grpSp>
          <p:nvGrpSpPr>
            <p:cNvPr id="1098" name="Google Shape;1098;p43"/>
            <p:cNvGrpSpPr/>
            <p:nvPr/>
          </p:nvGrpSpPr>
          <p:grpSpPr>
            <a:xfrm>
              <a:off x="-3315852" y="655360"/>
              <a:ext cx="137189" cy="108008"/>
              <a:chOff x="-3310843" y="700986"/>
              <a:chExt cx="182598" cy="143759"/>
            </a:xfrm>
          </p:grpSpPr>
          <p:grpSp>
            <p:nvGrpSpPr>
              <p:cNvPr id="1099" name="Google Shape;1099;p43"/>
              <p:cNvGrpSpPr/>
              <p:nvPr/>
            </p:nvGrpSpPr>
            <p:grpSpPr>
              <a:xfrm>
                <a:off x="-3310843" y="700986"/>
                <a:ext cx="182598" cy="143759"/>
                <a:chOff x="-3310843" y="700986"/>
                <a:chExt cx="182598" cy="143759"/>
              </a:xfrm>
            </p:grpSpPr>
            <p:cxnSp>
              <p:nvCxnSpPr>
                <p:cNvPr id="1100" name="Google Shape;1100;p43"/>
                <p:cNvCxnSpPr/>
                <p:nvPr/>
              </p:nvCxnSpPr>
              <p:spPr>
                <a:xfrm>
                  <a:off x="-3310843" y="700986"/>
                  <a:ext cx="182598" cy="0"/>
                </a:xfrm>
                <a:prstGeom prst="straightConnector1">
                  <a:avLst/>
                </a:prstGeom>
                <a:noFill/>
                <a:ln w="9525" cap="flat" cmpd="sng">
                  <a:solidFill>
                    <a:srgbClr val="292929"/>
                  </a:solidFill>
                  <a:prstDash val="solid"/>
                  <a:round/>
                  <a:headEnd type="none" w="sm" len="sm"/>
                  <a:tailEnd type="none" w="sm" len="sm"/>
                </a:ln>
              </p:spPr>
            </p:cxnSp>
            <p:cxnSp>
              <p:nvCxnSpPr>
                <p:cNvPr id="1101" name="Google Shape;1101;p43"/>
                <p:cNvCxnSpPr/>
                <p:nvPr/>
              </p:nvCxnSpPr>
              <p:spPr>
                <a:xfrm>
                  <a:off x="-3310843" y="844745"/>
                  <a:ext cx="182598" cy="0"/>
                </a:xfrm>
                <a:prstGeom prst="straightConnector1">
                  <a:avLst/>
                </a:prstGeom>
                <a:noFill/>
                <a:ln w="9525" cap="flat" cmpd="sng">
                  <a:solidFill>
                    <a:srgbClr val="292929"/>
                  </a:solidFill>
                  <a:prstDash val="solid"/>
                  <a:round/>
                  <a:headEnd type="none" w="sm" len="sm"/>
                  <a:tailEnd type="none" w="sm" len="sm"/>
                </a:ln>
              </p:spPr>
            </p:cxnSp>
            <p:cxnSp>
              <p:nvCxnSpPr>
                <p:cNvPr id="1102" name="Google Shape;1102;p43"/>
                <p:cNvCxnSpPr/>
                <p:nvPr/>
              </p:nvCxnSpPr>
              <p:spPr>
                <a:xfrm>
                  <a:off x="-3213196" y="808806"/>
                  <a:ext cx="82203" cy="0"/>
                </a:xfrm>
                <a:prstGeom prst="straightConnector1">
                  <a:avLst/>
                </a:prstGeom>
                <a:noFill/>
                <a:ln w="9525" cap="flat" cmpd="sng">
                  <a:solidFill>
                    <a:srgbClr val="292929"/>
                  </a:solidFill>
                  <a:prstDash val="solid"/>
                  <a:round/>
                  <a:headEnd type="none" w="sm" len="sm"/>
                  <a:tailEnd type="none" w="sm" len="sm"/>
                </a:ln>
              </p:spPr>
            </p:cxnSp>
            <p:cxnSp>
              <p:nvCxnSpPr>
                <p:cNvPr id="1103" name="Google Shape;1103;p43"/>
                <p:cNvCxnSpPr/>
                <p:nvPr/>
              </p:nvCxnSpPr>
              <p:spPr>
                <a:xfrm>
                  <a:off x="-3213196" y="772866"/>
                  <a:ext cx="82203" cy="0"/>
                </a:xfrm>
                <a:prstGeom prst="straightConnector1">
                  <a:avLst/>
                </a:prstGeom>
                <a:noFill/>
                <a:ln w="9525" cap="flat" cmpd="sng">
                  <a:solidFill>
                    <a:srgbClr val="292929"/>
                  </a:solidFill>
                  <a:prstDash val="solid"/>
                  <a:round/>
                  <a:headEnd type="none" w="sm" len="sm"/>
                  <a:tailEnd type="none" w="sm" len="sm"/>
                </a:ln>
              </p:spPr>
            </p:cxnSp>
            <p:cxnSp>
              <p:nvCxnSpPr>
                <p:cNvPr id="1104" name="Google Shape;1104;p43"/>
                <p:cNvCxnSpPr/>
                <p:nvPr/>
              </p:nvCxnSpPr>
              <p:spPr>
                <a:xfrm>
                  <a:off x="-3213196" y="736926"/>
                  <a:ext cx="82203" cy="0"/>
                </a:xfrm>
                <a:prstGeom prst="straightConnector1">
                  <a:avLst/>
                </a:prstGeom>
                <a:noFill/>
                <a:ln w="9525" cap="flat" cmpd="sng">
                  <a:solidFill>
                    <a:srgbClr val="292929"/>
                  </a:solidFill>
                  <a:prstDash val="solid"/>
                  <a:round/>
                  <a:headEnd type="none" w="sm" len="sm"/>
                  <a:tailEnd type="none" w="sm" len="sm"/>
                </a:ln>
              </p:spPr>
            </p:cxnSp>
          </p:grpSp>
          <p:grpSp>
            <p:nvGrpSpPr>
              <p:cNvPr id="1105" name="Google Shape;1105;p43"/>
              <p:cNvGrpSpPr/>
              <p:nvPr/>
            </p:nvGrpSpPr>
            <p:grpSpPr>
              <a:xfrm flipH="1">
                <a:off x="-3310774" y="735854"/>
                <a:ext cx="88801" cy="72568"/>
                <a:chOff x="-2091059" y="1395403"/>
                <a:chExt cx="157316" cy="128558"/>
              </a:xfrm>
            </p:grpSpPr>
            <p:sp>
              <p:nvSpPr>
                <p:cNvPr id="1106" name="Google Shape;1106;p43"/>
                <p:cNvSpPr/>
                <p:nvPr/>
              </p:nvSpPr>
              <p:spPr>
                <a:xfrm>
                  <a:off x="-2051585" y="1436824"/>
                  <a:ext cx="117842" cy="45718"/>
                </a:xfrm>
                <a:prstGeom prst="rect">
                  <a:avLst/>
                </a:prstGeom>
                <a:solidFill>
                  <a:srgbClr val="4A7DB1"/>
                </a:solidFill>
                <a:ln>
                  <a:noFill/>
                </a:ln>
              </p:spPr>
              <p:txBody>
                <a:bodyPr spcFirstLastPara="1" wrap="square" lIns="0" tIns="0" rIns="0" bIns="0" anchor="ctr" anchorCtr="0">
                  <a:noAutofit/>
                </a:bodyPr>
                <a:lstStyle/>
                <a:p>
                  <a:pPr marL="0" marR="0" lvl="0" indent="0" algn="l" rtl="0">
                    <a:spcBef>
                      <a:spcPts val="0"/>
                    </a:spcBef>
                    <a:spcAft>
                      <a:spcPts val="0"/>
                    </a:spcAft>
                    <a:buNone/>
                  </a:pPr>
                  <a:endParaRPr sz="1000" b="1">
                    <a:solidFill>
                      <a:srgbClr val="211F26"/>
                    </a:solidFill>
                    <a:latin typeface="Calibri"/>
                    <a:ea typeface="Calibri"/>
                    <a:cs typeface="Calibri"/>
                    <a:sym typeface="Calibri"/>
                  </a:endParaRPr>
                </a:p>
              </p:txBody>
            </p:sp>
            <p:sp>
              <p:nvSpPr>
                <p:cNvPr id="1107" name="Google Shape;1107;p43"/>
                <p:cNvSpPr/>
                <p:nvPr/>
              </p:nvSpPr>
              <p:spPr>
                <a:xfrm flipH="1">
                  <a:off x="-2091059" y="1395403"/>
                  <a:ext cx="128558" cy="128558"/>
                </a:xfrm>
                <a:prstGeom prst="chevron">
                  <a:avLst>
                    <a:gd name="adj" fmla="val 47962"/>
                  </a:avLst>
                </a:prstGeom>
                <a:solidFill>
                  <a:srgbClr val="4A7DB1"/>
                </a:solidFill>
                <a:ln>
                  <a:noFill/>
                </a:ln>
              </p:spPr>
              <p:txBody>
                <a:bodyPr spcFirstLastPara="1" wrap="square" lIns="0" tIns="0" rIns="0" bIns="0" anchor="ctr" anchorCtr="0">
                  <a:noAutofit/>
                </a:bodyPr>
                <a:lstStyle/>
                <a:p>
                  <a:pPr marL="0" marR="0" lvl="0" indent="0" algn="l" rtl="0">
                    <a:spcBef>
                      <a:spcPts val="0"/>
                    </a:spcBef>
                    <a:spcAft>
                      <a:spcPts val="0"/>
                    </a:spcAft>
                    <a:buNone/>
                  </a:pPr>
                  <a:endParaRPr sz="1000" b="1">
                    <a:solidFill>
                      <a:srgbClr val="211F26"/>
                    </a:solidFill>
                    <a:latin typeface="Calibri"/>
                    <a:ea typeface="Calibri"/>
                    <a:cs typeface="Calibri"/>
                    <a:sym typeface="Calibri"/>
                  </a:endParaRPr>
                </a:p>
              </p:txBody>
            </p:sp>
          </p:grpSp>
        </p:grpSp>
        <p:grpSp>
          <p:nvGrpSpPr>
            <p:cNvPr id="1108" name="Google Shape;1108;p43"/>
            <p:cNvGrpSpPr/>
            <p:nvPr/>
          </p:nvGrpSpPr>
          <p:grpSpPr>
            <a:xfrm>
              <a:off x="-3558732" y="655360"/>
              <a:ext cx="137189" cy="108008"/>
              <a:chOff x="-3634116" y="700986"/>
              <a:chExt cx="182598" cy="143759"/>
            </a:xfrm>
          </p:grpSpPr>
          <p:grpSp>
            <p:nvGrpSpPr>
              <p:cNvPr id="1109" name="Google Shape;1109;p43"/>
              <p:cNvGrpSpPr/>
              <p:nvPr/>
            </p:nvGrpSpPr>
            <p:grpSpPr>
              <a:xfrm>
                <a:off x="-3634116" y="700986"/>
                <a:ext cx="182598" cy="143759"/>
                <a:chOff x="-3634116" y="700986"/>
                <a:chExt cx="182598" cy="143759"/>
              </a:xfrm>
            </p:grpSpPr>
            <p:cxnSp>
              <p:nvCxnSpPr>
                <p:cNvPr id="1110" name="Google Shape;1110;p43"/>
                <p:cNvCxnSpPr/>
                <p:nvPr/>
              </p:nvCxnSpPr>
              <p:spPr>
                <a:xfrm>
                  <a:off x="-3634116" y="700986"/>
                  <a:ext cx="182598" cy="0"/>
                </a:xfrm>
                <a:prstGeom prst="straightConnector1">
                  <a:avLst/>
                </a:prstGeom>
                <a:noFill/>
                <a:ln w="9525" cap="flat" cmpd="sng">
                  <a:solidFill>
                    <a:srgbClr val="292929"/>
                  </a:solidFill>
                  <a:prstDash val="solid"/>
                  <a:round/>
                  <a:headEnd type="none" w="sm" len="sm"/>
                  <a:tailEnd type="none" w="sm" len="sm"/>
                </a:ln>
              </p:spPr>
            </p:cxnSp>
            <p:cxnSp>
              <p:nvCxnSpPr>
                <p:cNvPr id="1111" name="Google Shape;1111;p43"/>
                <p:cNvCxnSpPr/>
                <p:nvPr/>
              </p:nvCxnSpPr>
              <p:spPr>
                <a:xfrm>
                  <a:off x="-3634116" y="844745"/>
                  <a:ext cx="182598" cy="0"/>
                </a:xfrm>
                <a:prstGeom prst="straightConnector1">
                  <a:avLst/>
                </a:prstGeom>
                <a:noFill/>
                <a:ln w="9525" cap="flat" cmpd="sng">
                  <a:solidFill>
                    <a:srgbClr val="292929"/>
                  </a:solidFill>
                  <a:prstDash val="solid"/>
                  <a:round/>
                  <a:headEnd type="none" w="sm" len="sm"/>
                  <a:tailEnd type="none" w="sm" len="sm"/>
                </a:ln>
              </p:spPr>
            </p:cxnSp>
            <p:cxnSp>
              <p:nvCxnSpPr>
                <p:cNvPr id="1112" name="Google Shape;1112;p43"/>
                <p:cNvCxnSpPr/>
                <p:nvPr/>
              </p:nvCxnSpPr>
              <p:spPr>
                <a:xfrm>
                  <a:off x="-3536469" y="808806"/>
                  <a:ext cx="82203" cy="0"/>
                </a:xfrm>
                <a:prstGeom prst="straightConnector1">
                  <a:avLst/>
                </a:prstGeom>
                <a:noFill/>
                <a:ln w="9525" cap="flat" cmpd="sng">
                  <a:solidFill>
                    <a:srgbClr val="292929"/>
                  </a:solidFill>
                  <a:prstDash val="solid"/>
                  <a:round/>
                  <a:headEnd type="none" w="sm" len="sm"/>
                  <a:tailEnd type="none" w="sm" len="sm"/>
                </a:ln>
              </p:spPr>
            </p:cxnSp>
            <p:cxnSp>
              <p:nvCxnSpPr>
                <p:cNvPr id="1113" name="Google Shape;1113;p43"/>
                <p:cNvCxnSpPr/>
                <p:nvPr/>
              </p:nvCxnSpPr>
              <p:spPr>
                <a:xfrm>
                  <a:off x="-3536469" y="772866"/>
                  <a:ext cx="82203" cy="0"/>
                </a:xfrm>
                <a:prstGeom prst="straightConnector1">
                  <a:avLst/>
                </a:prstGeom>
                <a:noFill/>
                <a:ln w="9525" cap="flat" cmpd="sng">
                  <a:solidFill>
                    <a:srgbClr val="292929"/>
                  </a:solidFill>
                  <a:prstDash val="solid"/>
                  <a:round/>
                  <a:headEnd type="none" w="sm" len="sm"/>
                  <a:tailEnd type="none" w="sm" len="sm"/>
                </a:ln>
              </p:spPr>
            </p:cxnSp>
            <p:cxnSp>
              <p:nvCxnSpPr>
                <p:cNvPr id="1114" name="Google Shape;1114;p43"/>
                <p:cNvCxnSpPr/>
                <p:nvPr/>
              </p:nvCxnSpPr>
              <p:spPr>
                <a:xfrm>
                  <a:off x="-3536469" y="736926"/>
                  <a:ext cx="82203" cy="0"/>
                </a:xfrm>
                <a:prstGeom prst="straightConnector1">
                  <a:avLst/>
                </a:prstGeom>
                <a:noFill/>
                <a:ln w="9525" cap="flat" cmpd="sng">
                  <a:solidFill>
                    <a:srgbClr val="292929"/>
                  </a:solidFill>
                  <a:prstDash val="solid"/>
                  <a:round/>
                  <a:headEnd type="none" w="sm" len="sm"/>
                  <a:tailEnd type="none" w="sm" len="sm"/>
                </a:ln>
              </p:spPr>
            </p:cxnSp>
          </p:grpSp>
          <p:grpSp>
            <p:nvGrpSpPr>
              <p:cNvPr id="1115" name="Google Shape;1115;p43"/>
              <p:cNvGrpSpPr/>
              <p:nvPr/>
            </p:nvGrpSpPr>
            <p:grpSpPr>
              <a:xfrm>
                <a:off x="-3634047" y="735854"/>
                <a:ext cx="88801" cy="72568"/>
                <a:chOff x="-2091059" y="1395403"/>
                <a:chExt cx="157316" cy="128558"/>
              </a:xfrm>
            </p:grpSpPr>
            <p:sp>
              <p:nvSpPr>
                <p:cNvPr id="1116" name="Google Shape;1116;p43"/>
                <p:cNvSpPr/>
                <p:nvPr/>
              </p:nvSpPr>
              <p:spPr>
                <a:xfrm>
                  <a:off x="-2051585" y="1436824"/>
                  <a:ext cx="117842" cy="45718"/>
                </a:xfrm>
                <a:prstGeom prst="rect">
                  <a:avLst/>
                </a:prstGeom>
                <a:solidFill>
                  <a:srgbClr val="4A7DB1"/>
                </a:solidFill>
                <a:ln>
                  <a:noFill/>
                </a:ln>
              </p:spPr>
              <p:txBody>
                <a:bodyPr spcFirstLastPara="1" wrap="square" lIns="0" tIns="0" rIns="0" bIns="0" anchor="ctr" anchorCtr="0">
                  <a:noAutofit/>
                </a:bodyPr>
                <a:lstStyle/>
                <a:p>
                  <a:pPr marL="0" marR="0" lvl="0" indent="0" algn="l" rtl="0">
                    <a:spcBef>
                      <a:spcPts val="0"/>
                    </a:spcBef>
                    <a:spcAft>
                      <a:spcPts val="0"/>
                    </a:spcAft>
                    <a:buNone/>
                  </a:pPr>
                  <a:endParaRPr sz="1000" b="1">
                    <a:solidFill>
                      <a:srgbClr val="211F26"/>
                    </a:solidFill>
                    <a:latin typeface="Calibri"/>
                    <a:ea typeface="Calibri"/>
                    <a:cs typeface="Calibri"/>
                    <a:sym typeface="Calibri"/>
                  </a:endParaRPr>
                </a:p>
              </p:txBody>
            </p:sp>
            <p:sp>
              <p:nvSpPr>
                <p:cNvPr id="1117" name="Google Shape;1117;p43"/>
                <p:cNvSpPr/>
                <p:nvPr/>
              </p:nvSpPr>
              <p:spPr>
                <a:xfrm flipH="1">
                  <a:off x="-2091059" y="1395403"/>
                  <a:ext cx="128558" cy="128558"/>
                </a:xfrm>
                <a:prstGeom prst="chevron">
                  <a:avLst>
                    <a:gd name="adj" fmla="val 47962"/>
                  </a:avLst>
                </a:prstGeom>
                <a:solidFill>
                  <a:srgbClr val="4A7DB1"/>
                </a:solidFill>
                <a:ln>
                  <a:noFill/>
                </a:ln>
              </p:spPr>
              <p:txBody>
                <a:bodyPr spcFirstLastPara="1" wrap="square" lIns="0" tIns="0" rIns="0" bIns="0" anchor="ctr" anchorCtr="0">
                  <a:noAutofit/>
                </a:bodyPr>
                <a:lstStyle/>
                <a:p>
                  <a:pPr marL="0" marR="0" lvl="0" indent="0" algn="l" rtl="0">
                    <a:spcBef>
                      <a:spcPts val="0"/>
                    </a:spcBef>
                    <a:spcAft>
                      <a:spcPts val="0"/>
                    </a:spcAft>
                    <a:buNone/>
                  </a:pPr>
                  <a:endParaRPr sz="1000" b="1">
                    <a:solidFill>
                      <a:srgbClr val="211F26"/>
                    </a:solidFill>
                    <a:latin typeface="Calibri"/>
                    <a:ea typeface="Calibri"/>
                    <a:cs typeface="Calibri"/>
                    <a:sym typeface="Calibri"/>
                  </a:endParaRPr>
                </a:p>
              </p:txBody>
            </p:sp>
          </p:grpSp>
        </p:grpSp>
        <p:cxnSp>
          <p:nvCxnSpPr>
            <p:cNvPr id="1118" name="Google Shape;1118;p43"/>
            <p:cNvCxnSpPr/>
            <p:nvPr/>
          </p:nvCxnSpPr>
          <p:spPr>
            <a:xfrm rot="10800000" flipH="1">
              <a:off x="-3416243" y="507591"/>
              <a:ext cx="541275" cy="141564"/>
            </a:xfrm>
            <a:prstGeom prst="straightConnector1">
              <a:avLst/>
            </a:prstGeom>
            <a:noFill/>
            <a:ln w="19050" cap="rnd" cmpd="sng">
              <a:solidFill>
                <a:srgbClr val="0070C0"/>
              </a:solidFill>
              <a:prstDash val="solid"/>
              <a:round/>
              <a:headEnd type="oval" w="med" len="med"/>
              <a:tailEnd type="none" w="sm" len="sm"/>
            </a:ln>
          </p:spPr>
        </p:cxnSp>
        <p:cxnSp>
          <p:nvCxnSpPr>
            <p:cNvPr id="1119" name="Google Shape;1119;p43"/>
            <p:cNvCxnSpPr/>
            <p:nvPr/>
          </p:nvCxnSpPr>
          <p:spPr>
            <a:xfrm>
              <a:off x="-3178915" y="649155"/>
              <a:ext cx="299783" cy="179037"/>
            </a:xfrm>
            <a:prstGeom prst="straightConnector1">
              <a:avLst/>
            </a:prstGeom>
            <a:noFill/>
            <a:ln w="19050" cap="rnd" cmpd="sng">
              <a:solidFill>
                <a:srgbClr val="0070C0"/>
              </a:solidFill>
              <a:prstDash val="solid"/>
              <a:round/>
              <a:headEnd type="oval" w="med" len="med"/>
              <a:tailEnd type="none" w="sm" len="sm"/>
            </a:ln>
          </p:spPr>
        </p:cxnSp>
        <p:grpSp>
          <p:nvGrpSpPr>
            <p:cNvPr id="1120" name="Google Shape;1120;p43"/>
            <p:cNvGrpSpPr/>
            <p:nvPr/>
          </p:nvGrpSpPr>
          <p:grpSpPr>
            <a:xfrm>
              <a:off x="-2881745" y="392342"/>
              <a:ext cx="268738" cy="248381"/>
              <a:chOff x="-2721817" y="347336"/>
              <a:chExt cx="432805" cy="400021"/>
            </a:xfrm>
          </p:grpSpPr>
          <p:sp>
            <p:nvSpPr>
              <p:cNvPr id="1121" name="Google Shape;1121;p43"/>
              <p:cNvSpPr/>
              <p:nvPr/>
            </p:nvSpPr>
            <p:spPr>
              <a:xfrm>
                <a:off x="-2721817" y="347336"/>
                <a:ext cx="432805" cy="400021"/>
              </a:xfrm>
              <a:prstGeom prst="rect">
                <a:avLst/>
              </a:prstGeom>
              <a:solidFill>
                <a:schemeClr val="lt1"/>
              </a:solidFill>
              <a:ln w="9525" cap="flat" cmpd="sng">
                <a:solidFill>
                  <a:srgbClr val="BFBFBF"/>
                </a:solidFill>
                <a:prstDash val="solid"/>
                <a:miter lim="800000"/>
                <a:headEnd type="none" w="sm" len="sm"/>
                <a:tailEnd type="none" w="sm" len="sm"/>
              </a:ln>
            </p:spPr>
            <p:txBody>
              <a:bodyPr spcFirstLastPara="1" wrap="square" lIns="0" tIns="0" rIns="0" bIns="0" anchor="ctr" anchorCtr="0">
                <a:noAutofit/>
              </a:bodyPr>
              <a:lstStyle/>
              <a:p>
                <a:pPr marL="0" marR="0" lvl="0" indent="0" algn="ctr" rtl="0">
                  <a:spcBef>
                    <a:spcPts val="0"/>
                  </a:spcBef>
                  <a:spcAft>
                    <a:spcPts val="0"/>
                  </a:spcAft>
                  <a:buNone/>
                </a:pPr>
                <a:endParaRPr sz="1050" b="0">
                  <a:solidFill>
                    <a:srgbClr val="211F26"/>
                  </a:solidFill>
                  <a:latin typeface="Calibri"/>
                  <a:ea typeface="Calibri"/>
                  <a:cs typeface="Calibri"/>
                  <a:sym typeface="Calibri"/>
                </a:endParaRPr>
              </a:p>
            </p:txBody>
          </p:sp>
          <p:grpSp>
            <p:nvGrpSpPr>
              <p:cNvPr id="1122" name="Google Shape;1122;p43"/>
              <p:cNvGrpSpPr/>
              <p:nvPr/>
            </p:nvGrpSpPr>
            <p:grpSpPr>
              <a:xfrm>
                <a:off x="-2652453" y="431583"/>
                <a:ext cx="294076" cy="231526"/>
                <a:chOff x="-3634116" y="700986"/>
                <a:chExt cx="182598" cy="143759"/>
              </a:xfrm>
            </p:grpSpPr>
            <p:grpSp>
              <p:nvGrpSpPr>
                <p:cNvPr id="1123" name="Google Shape;1123;p43"/>
                <p:cNvGrpSpPr/>
                <p:nvPr/>
              </p:nvGrpSpPr>
              <p:grpSpPr>
                <a:xfrm>
                  <a:off x="-3634116" y="700986"/>
                  <a:ext cx="182598" cy="143759"/>
                  <a:chOff x="-3634116" y="700986"/>
                  <a:chExt cx="182598" cy="143759"/>
                </a:xfrm>
              </p:grpSpPr>
              <p:cxnSp>
                <p:nvCxnSpPr>
                  <p:cNvPr id="1124" name="Google Shape;1124;p43"/>
                  <p:cNvCxnSpPr/>
                  <p:nvPr/>
                </p:nvCxnSpPr>
                <p:spPr>
                  <a:xfrm>
                    <a:off x="-3634116" y="700986"/>
                    <a:ext cx="182598" cy="0"/>
                  </a:xfrm>
                  <a:prstGeom prst="straightConnector1">
                    <a:avLst/>
                  </a:prstGeom>
                  <a:noFill/>
                  <a:ln w="19050" cap="flat" cmpd="sng">
                    <a:solidFill>
                      <a:srgbClr val="292929"/>
                    </a:solidFill>
                    <a:prstDash val="solid"/>
                    <a:round/>
                    <a:headEnd type="none" w="sm" len="sm"/>
                    <a:tailEnd type="none" w="sm" len="sm"/>
                  </a:ln>
                </p:spPr>
              </p:cxnSp>
              <p:cxnSp>
                <p:nvCxnSpPr>
                  <p:cNvPr id="1125" name="Google Shape;1125;p43"/>
                  <p:cNvCxnSpPr/>
                  <p:nvPr/>
                </p:nvCxnSpPr>
                <p:spPr>
                  <a:xfrm>
                    <a:off x="-3634116" y="844745"/>
                    <a:ext cx="182598" cy="0"/>
                  </a:xfrm>
                  <a:prstGeom prst="straightConnector1">
                    <a:avLst/>
                  </a:prstGeom>
                  <a:noFill/>
                  <a:ln w="19050" cap="flat" cmpd="sng">
                    <a:solidFill>
                      <a:srgbClr val="292929"/>
                    </a:solidFill>
                    <a:prstDash val="solid"/>
                    <a:round/>
                    <a:headEnd type="none" w="sm" len="sm"/>
                    <a:tailEnd type="none" w="sm" len="sm"/>
                  </a:ln>
                </p:spPr>
              </p:cxnSp>
              <p:cxnSp>
                <p:nvCxnSpPr>
                  <p:cNvPr id="1126" name="Google Shape;1126;p43"/>
                  <p:cNvCxnSpPr/>
                  <p:nvPr/>
                </p:nvCxnSpPr>
                <p:spPr>
                  <a:xfrm>
                    <a:off x="-3536469" y="808806"/>
                    <a:ext cx="82203" cy="0"/>
                  </a:xfrm>
                  <a:prstGeom prst="straightConnector1">
                    <a:avLst/>
                  </a:prstGeom>
                  <a:noFill/>
                  <a:ln w="19050" cap="flat" cmpd="sng">
                    <a:solidFill>
                      <a:srgbClr val="292929"/>
                    </a:solidFill>
                    <a:prstDash val="solid"/>
                    <a:round/>
                    <a:headEnd type="none" w="sm" len="sm"/>
                    <a:tailEnd type="none" w="sm" len="sm"/>
                  </a:ln>
                </p:spPr>
              </p:cxnSp>
              <p:cxnSp>
                <p:nvCxnSpPr>
                  <p:cNvPr id="1127" name="Google Shape;1127;p43"/>
                  <p:cNvCxnSpPr/>
                  <p:nvPr/>
                </p:nvCxnSpPr>
                <p:spPr>
                  <a:xfrm>
                    <a:off x="-3536469" y="772866"/>
                    <a:ext cx="82203" cy="0"/>
                  </a:xfrm>
                  <a:prstGeom prst="straightConnector1">
                    <a:avLst/>
                  </a:prstGeom>
                  <a:noFill/>
                  <a:ln w="19050" cap="flat" cmpd="sng">
                    <a:solidFill>
                      <a:srgbClr val="292929"/>
                    </a:solidFill>
                    <a:prstDash val="solid"/>
                    <a:round/>
                    <a:headEnd type="none" w="sm" len="sm"/>
                    <a:tailEnd type="none" w="sm" len="sm"/>
                  </a:ln>
                </p:spPr>
              </p:cxnSp>
              <p:cxnSp>
                <p:nvCxnSpPr>
                  <p:cNvPr id="1128" name="Google Shape;1128;p43"/>
                  <p:cNvCxnSpPr/>
                  <p:nvPr/>
                </p:nvCxnSpPr>
                <p:spPr>
                  <a:xfrm>
                    <a:off x="-3536469" y="736926"/>
                    <a:ext cx="82203" cy="0"/>
                  </a:xfrm>
                  <a:prstGeom prst="straightConnector1">
                    <a:avLst/>
                  </a:prstGeom>
                  <a:noFill/>
                  <a:ln w="19050" cap="flat" cmpd="sng">
                    <a:solidFill>
                      <a:srgbClr val="292929"/>
                    </a:solidFill>
                    <a:prstDash val="solid"/>
                    <a:round/>
                    <a:headEnd type="none" w="sm" len="sm"/>
                    <a:tailEnd type="none" w="sm" len="sm"/>
                  </a:ln>
                </p:spPr>
              </p:cxnSp>
            </p:grpSp>
            <p:grpSp>
              <p:nvGrpSpPr>
                <p:cNvPr id="1129" name="Google Shape;1129;p43"/>
                <p:cNvGrpSpPr/>
                <p:nvPr/>
              </p:nvGrpSpPr>
              <p:grpSpPr>
                <a:xfrm>
                  <a:off x="-3634047" y="735854"/>
                  <a:ext cx="88801" cy="72568"/>
                  <a:chOff x="-2091059" y="1395403"/>
                  <a:chExt cx="157316" cy="128558"/>
                </a:xfrm>
              </p:grpSpPr>
              <p:sp>
                <p:nvSpPr>
                  <p:cNvPr id="1130" name="Google Shape;1130;p43"/>
                  <p:cNvSpPr/>
                  <p:nvPr/>
                </p:nvSpPr>
                <p:spPr>
                  <a:xfrm>
                    <a:off x="-2051585" y="1436824"/>
                    <a:ext cx="117842" cy="45718"/>
                  </a:xfrm>
                  <a:prstGeom prst="rect">
                    <a:avLst/>
                  </a:prstGeom>
                  <a:solidFill>
                    <a:srgbClr val="4A7DB1"/>
                  </a:solidFill>
                  <a:ln>
                    <a:noFill/>
                  </a:ln>
                </p:spPr>
                <p:txBody>
                  <a:bodyPr spcFirstLastPara="1" wrap="square" lIns="0" tIns="0" rIns="0" bIns="0" anchor="ctr" anchorCtr="0">
                    <a:noAutofit/>
                  </a:bodyPr>
                  <a:lstStyle/>
                  <a:p>
                    <a:pPr marL="0" marR="0" lvl="0" indent="0" algn="l" rtl="0">
                      <a:spcBef>
                        <a:spcPts val="0"/>
                      </a:spcBef>
                      <a:spcAft>
                        <a:spcPts val="0"/>
                      </a:spcAft>
                      <a:buNone/>
                    </a:pPr>
                    <a:endParaRPr sz="1000" b="1">
                      <a:solidFill>
                        <a:srgbClr val="211F26"/>
                      </a:solidFill>
                      <a:latin typeface="Calibri"/>
                      <a:ea typeface="Calibri"/>
                      <a:cs typeface="Calibri"/>
                      <a:sym typeface="Calibri"/>
                    </a:endParaRPr>
                  </a:p>
                </p:txBody>
              </p:sp>
              <p:sp>
                <p:nvSpPr>
                  <p:cNvPr id="1131" name="Google Shape;1131;p43"/>
                  <p:cNvSpPr/>
                  <p:nvPr/>
                </p:nvSpPr>
                <p:spPr>
                  <a:xfrm flipH="1">
                    <a:off x="-2091059" y="1395403"/>
                    <a:ext cx="128558" cy="128558"/>
                  </a:xfrm>
                  <a:prstGeom prst="chevron">
                    <a:avLst>
                      <a:gd name="adj" fmla="val 47962"/>
                    </a:avLst>
                  </a:prstGeom>
                  <a:solidFill>
                    <a:srgbClr val="4A7DB1"/>
                  </a:solidFill>
                  <a:ln>
                    <a:noFill/>
                  </a:ln>
                </p:spPr>
                <p:txBody>
                  <a:bodyPr spcFirstLastPara="1" wrap="square" lIns="0" tIns="0" rIns="0" bIns="0" anchor="ctr" anchorCtr="0">
                    <a:noAutofit/>
                  </a:bodyPr>
                  <a:lstStyle/>
                  <a:p>
                    <a:pPr marL="0" marR="0" lvl="0" indent="0" algn="l" rtl="0">
                      <a:spcBef>
                        <a:spcPts val="0"/>
                      </a:spcBef>
                      <a:spcAft>
                        <a:spcPts val="0"/>
                      </a:spcAft>
                      <a:buNone/>
                    </a:pPr>
                    <a:endParaRPr sz="1000" b="1">
                      <a:solidFill>
                        <a:srgbClr val="211F26"/>
                      </a:solidFill>
                      <a:latin typeface="Calibri"/>
                      <a:ea typeface="Calibri"/>
                      <a:cs typeface="Calibri"/>
                      <a:sym typeface="Calibri"/>
                    </a:endParaRPr>
                  </a:p>
                </p:txBody>
              </p:sp>
            </p:grpSp>
          </p:grpSp>
        </p:grpSp>
        <p:grpSp>
          <p:nvGrpSpPr>
            <p:cNvPr id="1132" name="Google Shape;1132;p43"/>
            <p:cNvGrpSpPr/>
            <p:nvPr/>
          </p:nvGrpSpPr>
          <p:grpSpPr>
            <a:xfrm>
              <a:off x="-2881745" y="701339"/>
              <a:ext cx="268738" cy="248381"/>
              <a:chOff x="-2721817" y="782525"/>
              <a:chExt cx="432805" cy="400021"/>
            </a:xfrm>
          </p:grpSpPr>
          <p:sp>
            <p:nvSpPr>
              <p:cNvPr id="1133" name="Google Shape;1133;p43"/>
              <p:cNvSpPr/>
              <p:nvPr/>
            </p:nvSpPr>
            <p:spPr>
              <a:xfrm>
                <a:off x="-2721817" y="782525"/>
                <a:ext cx="432805" cy="400021"/>
              </a:xfrm>
              <a:prstGeom prst="rect">
                <a:avLst/>
              </a:prstGeom>
              <a:solidFill>
                <a:schemeClr val="lt1"/>
              </a:solidFill>
              <a:ln w="9525" cap="flat" cmpd="sng">
                <a:solidFill>
                  <a:srgbClr val="BFBFBF"/>
                </a:solidFill>
                <a:prstDash val="solid"/>
                <a:miter lim="800000"/>
                <a:headEnd type="none" w="sm" len="sm"/>
                <a:tailEnd type="none" w="sm" len="sm"/>
              </a:ln>
            </p:spPr>
            <p:txBody>
              <a:bodyPr spcFirstLastPara="1" wrap="square" lIns="0" tIns="0" rIns="0" bIns="0" anchor="ctr" anchorCtr="0">
                <a:noAutofit/>
              </a:bodyPr>
              <a:lstStyle/>
              <a:p>
                <a:pPr marL="0" marR="0" lvl="0" indent="0" algn="ctr" rtl="0">
                  <a:spcBef>
                    <a:spcPts val="0"/>
                  </a:spcBef>
                  <a:spcAft>
                    <a:spcPts val="0"/>
                  </a:spcAft>
                  <a:buNone/>
                </a:pPr>
                <a:endParaRPr sz="1050" b="0">
                  <a:solidFill>
                    <a:srgbClr val="211F26"/>
                  </a:solidFill>
                  <a:latin typeface="Calibri"/>
                  <a:ea typeface="Calibri"/>
                  <a:cs typeface="Calibri"/>
                  <a:sym typeface="Calibri"/>
                </a:endParaRPr>
              </a:p>
            </p:txBody>
          </p:sp>
          <p:grpSp>
            <p:nvGrpSpPr>
              <p:cNvPr id="1134" name="Google Shape;1134;p43"/>
              <p:cNvGrpSpPr/>
              <p:nvPr/>
            </p:nvGrpSpPr>
            <p:grpSpPr>
              <a:xfrm>
                <a:off x="-2652453" y="866772"/>
                <a:ext cx="294076" cy="231526"/>
                <a:chOff x="-3310843" y="700986"/>
                <a:chExt cx="182598" cy="143759"/>
              </a:xfrm>
            </p:grpSpPr>
            <p:grpSp>
              <p:nvGrpSpPr>
                <p:cNvPr id="1135" name="Google Shape;1135;p43"/>
                <p:cNvGrpSpPr/>
                <p:nvPr/>
              </p:nvGrpSpPr>
              <p:grpSpPr>
                <a:xfrm>
                  <a:off x="-3310843" y="700986"/>
                  <a:ext cx="182598" cy="143759"/>
                  <a:chOff x="-3310843" y="700986"/>
                  <a:chExt cx="182598" cy="143759"/>
                </a:xfrm>
              </p:grpSpPr>
              <p:cxnSp>
                <p:nvCxnSpPr>
                  <p:cNvPr id="1136" name="Google Shape;1136;p43"/>
                  <p:cNvCxnSpPr/>
                  <p:nvPr/>
                </p:nvCxnSpPr>
                <p:spPr>
                  <a:xfrm>
                    <a:off x="-3310843" y="700986"/>
                    <a:ext cx="182598" cy="0"/>
                  </a:xfrm>
                  <a:prstGeom prst="straightConnector1">
                    <a:avLst/>
                  </a:prstGeom>
                  <a:noFill/>
                  <a:ln w="19050" cap="flat" cmpd="sng">
                    <a:solidFill>
                      <a:srgbClr val="292929"/>
                    </a:solidFill>
                    <a:prstDash val="solid"/>
                    <a:round/>
                    <a:headEnd type="none" w="sm" len="sm"/>
                    <a:tailEnd type="none" w="sm" len="sm"/>
                  </a:ln>
                </p:spPr>
              </p:cxnSp>
              <p:cxnSp>
                <p:nvCxnSpPr>
                  <p:cNvPr id="1137" name="Google Shape;1137;p43"/>
                  <p:cNvCxnSpPr/>
                  <p:nvPr/>
                </p:nvCxnSpPr>
                <p:spPr>
                  <a:xfrm>
                    <a:off x="-3310843" y="844745"/>
                    <a:ext cx="182598" cy="0"/>
                  </a:xfrm>
                  <a:prstGeom prst="straightConnector1">
                    <a:avLst/>
                  </a:prstGeom>
                  <a:noFill/>
                  <a:ln w="19050" cap="flat" cmpd="sng">
                    <a:solidFill>
                      <a:srgbClr val="292929"/>
                    </a:solidFill>
                    <a:prstDash val="solid"/>
                    <a:round/>
                    <a:headEnd type="none" w="sm" len="sm"/>
                    <a:tailEnd type="none" w="sm" len="sm"/>
                  </a:ln>
                </p:spPr>
              </p:cxnSp>
              <p:cxnSp>
                <p:nvCxnSpPr>
                  <p:cNvPr id="1138" name="Google Shape;1138;p43"/>
                  <p:cNvCxnSpPr/>
                  <p:nvPr/>
                </p:nvCxnSpPr>
                <p:spPr>
                  <a:xfrm>
                    <a:off x="-3213196" y="808806"/>
                    <a:ext cx="82203" cy="0"/>
                  </a:xfrm>
                  <a:prstGeom prst="straightConnector1">
                    <a:avLst/>
                  </a:prstGeom>
                  <a:noFill/>
                  <a:ln w="19050" cap="flat" cmpd="sng">
                    <a:solidFill>
                      <a:srgbClr val="292929"/>
                    </a:solidFill>
                    <a:prstDash val="solid"/>
                    <a:round/>
                    <a:headEnd type="none" w="sm" len="sm"/>
                    <a:tailEnd type="none" w="sm" len="sm"/>
                  </a:ln>
                </p:spPr>
              </p:cxnSp>
              <p:cxnSp>
                <p:nvCxnSpPr>
                  <p:cNvPr id="1139" name="Google Shape;1139;p43"/>
                  <p:cNvCxnSpPr/>
                  <p:nvPr/>
                </p:nvCxnSpPr>
                <p:spPr>
                  <a:xfrm>
                    <a:off x="-3213196" y="772866"/>
                    <a:ext cx="82203" cy="0"/>
                  </a:xfrm>
                  <a:prstGeom prst="straightConnector1">
                    <a:avLst/>
                  </a:prstGeom>
                  <a:noFill/>
                  <a:ln w="19050" cap="flat" cmpd="sng">
                    <a:solidFill>
                      <a:srgbClr val="292929"/>
                    </a:solidFill>
                    <a:prstDash val="solid"/>
                    <a:round/>
                    <a:headEnd type="none" w="sm" len="sm"/>
                    <a:tailEnd type="none" w="sm" len="sm"/>
                  </a:ln>
                </p:spPr>
              </p:cxnSp>
              <p:cxnSp>
                <p:nvCxnSpPr>
                  <p:cNvPr id="1140" name="Google Shape;1140;p43"/>
                  <p:cNvCxnSpPr/>
                  <p:nvPr/>
                </p:nvCxnSpPr>
                <p:spPr>
                  <a:xfrm>
                    <a:off x="-3213196" y="736926"/>
                    <a:ext cx="82203" cy="0"/>
                  </a:xfrm>
                  <a:prstGeom prst="straightConnector1">
                    <a:avLst/>
                  </a:prstGeom>
                  <a:noFill/>
                  <a:ln w="19050" cap="flat" cmpd="sng">
                    <a:solidFill>
                      <a:srgbClr val="292929"/>
                    </a:solidFill>
                    <a:prstDash val="solid"/>
                    <a:round/>
                    <a:headEnd type="none" w="sm" len="sm"/>
                    <a:tailEnd type="none" w="sm" len="sm"/>
                  </a:ln>
                </p:spPr>
              </p:cxnSp>
            </p:grpSp>
            <p:grpSp>
              <p:nvGrpSpPr>
                <p:cNvPr id="1141" name="Google Shape;1141;p43"/>
                <p:cNvGrpSpPr/>
                <p:nvPr/>
              </p:nvGrpSpPr>
              <p:grpSpPr>
                <a:xfrm flipH="1">
                  <a:off x="-3310774" y="735854"/>
                  <a:ext cx="88801" cy="72568"/>
                  <a:chOff x="-2091059" y="1395403"/>
                  <a:chExt cx="157316" cy="128558"/>
                </a:xfrm>
              </p:grpSpPr>
              <p:sp>
                <p:nvSpPr>
                  <p:cNvPr id="1142" name="Google Shape;1142;p43"/>
                  <p:cNvSpPr/>
                  <p:nvPr/>
                </p:nvSpPr>
                <p:spPr>
                  <a:xfrm>
                    <a:off x="-2051585" y="1436824"/>
                    <a:ext cx="117842" cy="45718"/>
                  </a:xfrm>
                  <a:prstGeom prst="rect">
                    <a:avLst/>
                  </a:prstGeom>
                  <a:solidFill>
                    <a:srgbClr val="4A7DB1"/>
                  </a:solidFill>
                  <a:ln>
                    <a:noFill/>
                  </a:ln>
                </p:spPr>
                <p:txBody>
                  <a:bodyPr spcFirstLastPara="1" wrap="square" lIns="0" tIns="0" rIns="0" bIns="0" anchor="ctr" anchorCtr="0">
                    <a:noAutofit/>
                  </a:bodyPr>
                  <a:lstStyle/>
                  <a:p>
                    <a:pPr marL="0" marR="0" lvl="0" indent="0" algn="l" rtl="0">
                      <a:spcBef>
                        <a:spcPts val="0"/>
                      </a:spcBef>
                      <a:spcAft>
                        <a:spcPts val="0"/>
                      </a:spcAft>
                      <a:buNone/>
                    </a:pPr>
                    <a:endParaRPr sz="1000" b="1">
                      <a:solidFill>
                        <a:srgbClr val="211F26"/>
                      </a:solidFill>
                      <a:latin typeface="Calibri"/>
                      <a:ea typeface="Calibri"/>
                      <a:cs typeface="Calibri"/>
                      <a:sym typeface="Calibri"/>
                    </a:endParaRPr>
                  </a:p>
                </p:txBody>
              </p:sp>
              <p:sp>
                <p:nvSpPr>
                  <p:cNvPr id="1143" name="Google Shape;1143;p43"/>
                  <p:cNvSpPr/>
                  <p:nvPr/>
                </p:nvSpPr>
                <p:spPr>
                  <a:xfrm flipH="1">
                    <a:off x="-2091059" y="1395403"/>
                    <a:ext cx="128558" cy="128558"/>
                  </a:xfrm>
                  <a:prstGeom prst="chevron">
                    <a:avLst>
                      <a:gd name="adj" fmla="val 47962"/>
                    </a:avLst>
                  </a:prstGeom>
                  <a:solidFill>
                    <a:srgbClr val="4A7DB1"/>
                  </a:solidFill>
                  <a:ln>
                    <a:noFill/>
                  </a:ln>
                </p:spPr>
                <p:txBody>
                  <a:bodyPr spcFirstLastPara="1" wrap="square" lIns="0" tIns="0" rIns="0" bIns="0" anchor="ctr" anchorCtr="0">
                    <a:noAutofit/>
                  </a:bodyPr>
                  <a:lstStyle/>
                  <a:p>
                    <a:pPr marL="0" marR="0" lvl="0" indent="0" algn="l" rtl="0">
                      <a:spcBef>
                        <a:spcPts val="0"/>
                      </a:spcBef>
                      <a:spcAft>
                        <a:spcPts val="0"/>
                      </a:spcAft>
                      <a:buNone/>
                    </a:pPr>
                    <a:endParaRPr sz="1000" b="1">
                      <a:solidFill>
                        <a:srgbClr val="211F26"/>
                      </a:solidFill>
                      <a:latin typeface="Calibri"/>
                      <a:ea typeface="Calibri"/>
                      <a:cs typeface="Calibri"/>
                      <a:sym typeface="Calibri"/>
                    </a:endParaRPr>
                  </a:p>
                </p:txBody>
              </p:sp>
            </p:grpSp>
          </p:grpSp>
        </p:grpSp>
        <p:sp>
          <p:nvSpPr>
            <p:cNvPr id="1144" name="Google Shape;1144;p43"/>
            <p:cNvSpPr/>
            <p:nvPr/>
          </p:nvSpPr>
          <p:spPr>
            <a:xfrm>
              <a:off x="-2524885" y="444350"/>
              <a:ext cx="2052000" cy="148810"/>
            </a:xfrm>
            <a:prstGeom prst="rect">
              <a:avLst/>
            </a:prstGeom>
            <a:noFill/>
            <a:ln>
              <a:noFill/>
            </a:ln>
          </p:spPr>
          <p:txBody>
            <a:bodyPr spcFirstLastPara="1" wrap="square" lIns="0" tIns="0" rIns="0" bIns="0" anchor="ctr" anchorCtr="0">
              <a:noAutofit/>
            </a:bodyPr>
            <a:lstStyle/>
            <a:p>
              <a:pPr marL="0" marR="0" lvl="0" indent="0" algn="l" rtl="0">
                <a:lnSpc>
                  <a:spcPct val="90000"/>
                </a:lnSpc>
                <a:spcBef>
                  <a:spcPts val="0"/>
                </a:spcBef>
                <a:spcAft>
                  <a:spcPts val="0"/>
                </a:spcAft>
                <a:buClr>
                  <a:srgbClr val="211F26"/>
                </a:buClr>
                <a:buSzPts val="1200"/>
                <a:buFont typeface="Calibri"/>
                <a:buNone/>
              </a:pPr>
              <a:r>
                <a:rPr lang="nl-NL" sz="1200" b="0" i="0" u="none" strike="noStrike" cap="none">
                  <a:solidFill>
                    <a:srgbClr val="211F26"/>
                  </a:solidFill>
                  <a:latin typeface="Calibri"/>
                  <a:ea typeface="Calibri"/>
                  <a:cs typeface="Calibri"/>
                  <a:sym typeface="Calibri"/>
                </a:rPr>
                <a:t>Inspringniveau verkleinen</a:t>
              </a:r>
              <a:endParaRPr/>
            </a:p>
          </p:txBody>
        </p:sp>
        <p:sp>
          <p:nvSpPr>
            <p:cNvPr id="1145" name="Google Shape;1145;p43"/>
            <p:cNvSpPr/>
            <p:nvPr/>
          </p:nvSpPr>
          <p:spPr>
            <a:xfrm>
              <a:off x="-2524885" y="751733"/>
              <a:ext cx="2052000" cy="140063"/>
            </a:xfrm>
            <a:prstGeom prst="rect">
              <a:avLst/>
            </a:prstGeom>
            <a:noFill/>
            <a:ln>
              <a:noFill/>
            </a:ln>
          </p:spPr>
          <p:txBody>
            <a:bodyPr spcFirstLastPara="1" wrap="square" lIns="0" tIns="0" rIns="0" bIns="0" anchor="ctr" anchorCtr="0">
              <a:noAutofit/>
            </a:bodyPr>
            <a:lstStyle/>
            <a:p>
              <a:pPr marL="0" marR="0" lvl="0" indent="0" algn="l" rtl="0">
                <a:lnSpc>
                  <a:spcPct val="90000"/>
                </a:lnSpc>
                <a:spcBef>
                  <a:spcPts val="0"/>
                </a:spcBef>
                <a:spcAft>
                  <a:spcPts val="0"/>
                </a:spcAft>
                <a:buClr>
                  <a:srgbClr val="211F26"/>
                </a:buClr>
                <a:buSzPts val="1200"/>
                <a:buFont typeface="Calibri"/>
                <a:buNone/>
              </a:pPr>
              <a:r>
                <a:rPr lang="nl-NL" sz="1200" b="0" i="0" u="none" strike="noStrike" cap="none">
                  <a:solidFill>
                    <a:srgbClr val="211F26"/>
                  </a:solidFill>
                  <a:latin typeface="Calibri"/>
                  <a:ea typeface="Calibri"/>
                  <a:cs typeface="Calibri"/>
                  <a:sym typeface="Calibri"/>
                </a:rPr>
                <a:t>Inspringniveau vergroten</a:t>
              </a:r>
              <a:endParaRPr/>
            </a:p>
          </p:txBody>
        </p:sp>
        <p:sp>
          <p:nvSpPr>
            <p:cNvPr id="1146" name="Google Shape;1146;p43"/>
            <p:cNvSpPr/>
            <p:nvPr/>
          </p:nvSpPr>
          <p:spPr>
            <a:xfrm>
              <a:off x="-3568057" y="1100088"/>
              <a:ext cx="3194764" cy="467013"/>
            </a:xfrm>
            <a:prstGeom prst="rect">
              <a:avLst/>
            </a:prstGeom>
            <a:noFill/>
            <a:ln>
              <a:noFill/>
            </a:ln>
          </p:spPr>
          <p:txBody>
            <a:bodyPr spcFirstLastPara="1" wrap="square" lIns="0" tIns="0" rIns="0" bIns="0" anchor="t" anchorCtr="0">
              <a:noAutofit/>
            </a:bodyPr>
            <a:lstStyle/>
            <a:p>
              <a:pPr marL="0" marR="0" lvl="0" indent="0" algn="l" rtl="0">
                <a:lnSpc>
                  <a:spcPct val="90000"/>
                </a:lnSpc>
                <a:spcBef>
                  <a:spcPts val="0"/>
                </a:spcBef>
                <a:spcAft>
                  <a:spcPts val="0"/>
                </a:spcAft>
                <a:buClr>
                  <a:srgbClr val="211F26"/>
                </a:buClr>
                <a:buSzPts val="1200"/>
                <a:buFont typeface="Calibri"/>
                <a:buNone/>
              </a:pPr>
              <a:r>
                <a:rPr lang="nl-NL" sz="1200" b="0" i="0" u="none" strike="noStrike" cap="none">
                  <a:solidFill>
                    <a:srgbClr val="211F26"/>
                  </a:solidFill>
                  <a:latin typeface="Calibri"/>
                  <a:ea typeface="Calibri"/>
                  <a:cs typeface="Calibri"/>
                  <a:sym typeface="Calibri"/>
                </a:rPr>
                <a:t>Gebruik, in de tab </a:t>
              </a:r>
              <a:r>
                <a:rPr lang="nl-NL" sz="1200" b="1" i="0" u="none" strike="noStrike" cap="none">
                  <a:solidFill>
                    <a:srgbClr val="211F26"/>
                  </a:solidFill>
                  <a:latin typeface="Calibri"/>
                  <a:ea typeface="Calibri"/>
                  <a:cs typeface="Calibri"/>
                  <a:sym typeface="Calibri"/>
                </a:rPr>
                <a:t>‘Start’</a:t>
              </a:r>
              <a:r>
                <a:rPr lang="nl-NL" sz="1200" b="0" i="0" u="none" strike="noStrike" cap="none">
                  <a:solidFill>
                    <a:srgbClr val="211F26"/>
                  </a:solidFill>
                  <a:latin typeface="Calibri"/>
                  <a:ea typeface="Calibri"/>
                  <a:cs typeface="Calibri"/>
                  <a:sym typeface="Calibri"/>
                </a:rPr>
                <a:t>, de </a:t>
              </a:r>
              <a:r>
                <a:rPr lang="nl-NL" sz="1200" b="1" i="0" u="none" strike="noStrike" cap="none">
                  <a:solidFill>
                    <a:srgbClr val="211F26"/>
                  </a:solidFill>
                  <a:latin typeface="Calibri"/>
                  <a:ea typeface="Calibri"/>
                  <a:cs typeface="Calibri"/>
                  <a:sym typeface="Calibri"/>
                </a:rPr>
                <a:t>lijstniveau knoppen</a:t>
              </a:r>
              <a:r>
                <a:rPr lang="nl-NL" sz="1200" b="0" i="0" u="none" strike="noStrike" cap="none">
                  <a:solidFill>
                    <a:srgbClr val="211F26"/>
                  </a:solidFill>
                  <a:latin typeface="Calibri"/>
                  <a:ea typeface="Calibri"/>
                  <a:cs typeface="Calibri"/>
                  <a:sym typeface="Calibri"/>
                </a:rPr>
                <a:t>, zoals hierboven aangegeven, om een inspring-niveau te vergroten of verkleinen.</a:t>
              </a:r>
              <a:endParaRPr/>
            </a:p>
          </p:txBody>
        </p:sp>
        <p:sp>
          <p:nvSpPr>
            <p:cNvPr id="1147" name="Google Shape;1147;p43"/>
            <p:cNvSpPr/>
            <p:nvPr/>
          </p:nvSpPr>
          <p:spPr>
            <a:xfrm>
              <a:off x="-3568057" y="0"/>
              <a:ext cx="3194764" cy="252000"/>
            </a:xfrm>
            <a:prstGeom prst="rect">
              <a:avLst/>
            </a:prstGeom>
            <a:solidFill>
              <a:srgbClr val="211F26"/>
            </a:solidFill>
            <a:ln>
              <a:noFill/>
            </a:ln>
          </p:spPr>
          <p:txBody>
            <a:bodyPr spcFirstLastPara="1" wrap="square" lIns="108000" tIns="108000" rIns="108000" bIns="108000" anchor="ctr" anchorCtr="0">
              <a:noAutofit/>
            </a:bodyPr>
            <a:lstStyle/>
            <a:p>
              <a:pPr marL="0" marR="0" lvl="0" indent="0" algn="l" rtl="0">
                <a:lnSpc>
                  <a:spcPct val="90000"/>
                </a:lnSpc>
                <a:spcBef>
                  <a:spcPts val="0"/>
                </a:spcBef>
                <a:spcAft>
                  <a:spcPts val="0"/>
                </a:spcAft>
                <a:buNone/>
              </a:pPr>
              <a:r>
                <a:rPr lang="nl-NL" sz="1400" b="1" cap="none">
                  <a:solidFill>
                    <a:schemeClr val="lt1"/>
                  </a:solidFill>
                  <a:latin typeface="Calibri"/>
                  <a:ea typeface="Calibri"/>
                  <a:cs typeface="Calibri"/>
                  <a:sym typeface="Calibri"/>
                </a:rPr>
                <a:t>LIJSTNIVEAUS GEBRUIKEN</a:t>
              </a:r>
              <a:endParaRPr/>
            </a:p>
          </p:txBody>
        </p:sp>
        <p:grpSp>
          <p:nvGrpSpPr>
            <p:cNvPr id="1148" name="Google Shape;1148;p43"/>
            <p:cNvGrpSpPr/>
            <p:nvPr/>
          </p:nvGrpSpPr>
          <p:grpSpPr>
            <a:xfrm>
              <a:off x="-640848" y="5954564"/>
              <a:ext cx="267555" cy="267555"/>
              <a:chOff x="7881599" y="90188"/>
              <a:chExt cx="388279" cy="388279"/>
            </a:xfrm>
          </p:grpSpPr>
          <p:sp>
            <p:nvSpPr>
              <p:cNvPr id="1149" name="Google Shape;1149;p43"/>
              <p:cNvSpPr/>
              <p:nvPr/>
            </p:nvSpPr>
            <p:spPr>
              <a:xfrm>
                <a:off x="7908243" y="116832"/>
                <a:ext cx="334990" cy="334990"/>
              </a:xfrm>
              <a:prstGeom prst="ellipse">
                <a:avLst/>
              </a:prstGeom>
              <a:solidFill>
                <a:schemeClr val="lt1"/>
              </a:solidFill>
              <a:ln>
                <a:noFill/>
              </a:ln>
            </p:spPr>
            <p:txBody>
              <a:bodyPr spcFirstLastPara="1" wrap="square" lIns="180000" tIns="180000" rIns="180000" bIns="180000" anchor="ctr" anchorCtr="0">
                <a:noAutofit/>
              </a:bodyPr>
              <a:lstStyle/>
              <a:p>
                <a:pPr marL="0" marR="0" lvl="0" indent="0" algn="ctr" rtl="0">
                  <a:lnSpc>
                    <a:spcPct val="90000"/>
                  </a:lnSpc>
                  <a:spcBef>
                    <a:spcPts val="0"/>
                  </a:spcBef>
                  <a:spcAft>
                    <a:spcPts val="0"/>
                  </a:spcAft>
                  <a:buNone/>
                </a:pPr>
                <a:endParaRPr sz="1800" cap="none">
                  <a:solidFill>
                    <a:srgbClr val="211F26"/>
                  </a:solidFill>
                  <a:latin typeface="Calibri"/>
                  <a:ea typeface="Calibri"/>
                  <a:cs typeface="Calibri"/>
                  <a:sym typeface="Calibri"/>
                </a:endParaRPr>
              </a:p>
            </p:txBody>
          </p:sp>
          <p:sp>
            <p:nvSpPr>
              <p:cNvPr id="1150" name="Google Shape;1150;p43" descr="Informatie"/>
              <p:cNvSpPr/>
              <p:nvPr/>
            </p:nvSpPr>
            <p:spPr>
              <a:xfrm>
                <a:off x="7881599" y="90188"/>
                <a:ext cx="388279" cy="388279"/>
              </a:xfrm>
              <a:custGeom>
                <a:avLst/>
                <a:gdLst/>
                <a:ahLst/>
                <a:cxnLst/>
                <a:rect l="l" t="t" r="r" b="b"/>
                <a:pathLst>
                  <a:path w="291719" h="291719" extrusionOk="0">
                    <a:moveTo>
                      <a:pt x="145860" y="0"/>
                    </a:moveTo>
                    <a:cubicBezTo>
                      <a:pt x="65253" y="0"/>
                      <a:pt x="0" y="65253"/>
                      <a:pt x="0" y="145860"/>
                    </a:cubicBezTo>
                    <a:cubicBezTo>
                      <a:pt x="0" y="226467"/>
                      <a:pt x="65253" y="291720"/>
                      <a:pt x="145860" y="291720"/>
                    </a:cubicBezTo>
                    <a:cubicBezTo>
                      <a:pt x="226467" y="291720"/>
                      <a:pt x="291720" y="226467"/>
                      <a:pt x="291720" y="145860"/>
                    </a:cubicBezTo>
                    <a:cubicBezTo>
                      <a:pt x="291720" y="65253"/>
                      <a:pt x="226467" y="0"/>
                      <a:pt x="145860" y="0"/>
                    </a:cubicBezTo>
                    <a:close/>
                    <a:moveTo>
                      <a:pt x="138183" y="38384"/>
                    </a:moveTo>
                    <a:cubicBezTo>
                      <a:pt x="148931" y="38384"/>
                      <a:pt x="157375" y="46829"/>
                      <a:pt x="157375" y="57576"/>
                    </a:cubicBezTo>
                    <a:cubicBezTo>
                      <a:pt x="157375" y="68324"/>
                      <a:pt x="148931" y="76768"/>
                      <a:pt x="138183" y="76768"/>
                    </a:cubicBezTo>
                    <a:cubicBezTo>
                      <a:pt x="127435" y="76768"/>
                      <a:pt x="118991" y="68324"/>
                      <a:pt x="118991" y="57576"/>
                    </a:cubicBezTo>
                    <a:cubicBezTo>
                      <a:pt x="118991" y="46829"/>
                      <a:pt x="127435" y="38384"/>
                      <a:pt x="138183" y="38384"/>
                    </a:cubicBezTo>
                    <a:close/>
                    <a:moveTo>
                      <a:pt x="184244" y="253336"/>
                    </a:moveTo>
                    <a:lnTo>
                      <a:pt x="107476" y="253336"/>
                    </a:lnTo>
                    <a:lnTo>
                      <a:pt x="107476" y="230305"/>
                    </a:lnTo>
                    <a:lnTo>
                      <a:pt x="134345" y="230305"/>
                    </a:lnTo>
                    <a:lnTo>
                      <a:pt x="134345" y="115153"/>
                    </a:lnTo>
                    <a:lnTo>
                      <a:pt x="111314" y="115153"/>
                    </a:lnTo>
                    <a:lnTo>
                      <a:pt x="111314" y="92122"/>
                    </a:lnTo>
                    <a:lnTo>
                      <a:pt x="157375" y="92122"/>
                    </a:lnTo>
                    <a:lnTo>
                      <a:pt x="157375" y="115153"/>
                    </a:lnTo>
                    <a:lnTo>
                      <a:pt x="157375" y="230305"/>
                    </a:lnTo>
                    <a:lnTo>
                      <a:pt x="184244" y="230305"/>
                    </a:lnTo>
                    <a:lnTo>
                      <a:pt x="184244" y="253336"/>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000">
                  <a:solidFill>
                    <a:srgbClr val="211F26"/>
                  </a:solidFill>
                  <a:latin typeface="Calibri"/>
                  <a:ea typeface="Calibri"/>
                  <a:cs typeface="Calibri"/>
                  <a:sym typeface="Calibri"/>
                </a:endParaRPr>
              </a:p>
            </p:txBody>
          </p:sp>
        </p:grpSp>
        <p:grpSp>
          <p:nvGrpSpPr>
            <p:cNvPr id="1151" name="Google Shape;1151;p43"/>
            <p:cNvGrpSpPr/>
            <p:nvPr/>
          </p:nvGrpSpPr>
          <p:grpSpPr>
            <a:xfrm>
              <a:off x="-3569165" y="1909857"/>
              <a:ext cx="3195872" cy="3742479"/>
              <a:chOff x="-3569165" y="1742767"/>
              <a:chExt cx="3195872" cy="3742479"/>
            </a:xfrm>
          </p:grpSpPr>
          <p:sp>
            <p:nvSpPr>
              <p:cNvPr id="1152" name="Google Shape;1152;p43"/>
              <p:cNvSpPr/>
              <p:nvPr/>
            </p:nvSpPr>
            <p:spPr>
              <a:xfrm>
                <a:off x="-3569165" y="1742767"/>
                <a:ext cx="260914" cy="259683"/>
              </a:xfrm>
              <a:prstGeom prst="ellipse">
                <a:avLst/>
              </a:prstGeom>
              <a:solidFill>
                <a:srgbClr val="211F2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200"/>
                  <a:buFont typeface="Calibri"/>
                  <a:buNone/>
                </a:pPr>
                <a:r>
                  <a:rPr lang="nl-NL" sz="1200" b="1" i="0" u="none" strike="noStrike" cap="none">
                    <a:solidFill>
                      <a:schemeClr val="lt1"/>
                    </a:solidFill>
                    <a:latin typeface="Calibri"/>
                    <a:ea typeface="Calibri"/>
                    <a:cs typeface="Calibri"/>
                    <a:sym typeface="Calibri"/>
                  </a:rPr>
                  <a:t>1</a:t>
                </a:r>
                <a:endParaRPr/>
              </a:p>
            </p:txBody>
          </p:sp>
          <p:sp>
            <p:nvSpPr>
              <p:cNvPr id="1153" name="Google Shape;1153;p43"/>
              <p:cNvSpPr/>
              <p:nvPr/>
            </p:nvSpPr>
            <p:spPr>
              <a:xfrm>
                <a:off x="-3203483" y="1744627"/>
                <a:ext cx="2830190" cy="255963"/>
              </a:xfrm>
              <a:prstGeom prst="rect">
                <a:avLst/>
              </a:prstGeom>
              <a:noFill/>
              <a:ln>
                <a:noFill/>
              </a:ln>
            </p:spPr>
            <p:txBody>
              <a:bodyPr spcFirstLastPara="1" wrap="square" lIns="0" tIns="0" rIns="0" bIns="0" anchor="ctr" anchorCtr="0">
                <a:noAutofit/>
              </a:bodyPr>
              <a:lstStyle/>
              <a:p>
                <a:pPr marL="285750" marR="0" lvl="0" indent="-285750" algn="l" rtl="0">
                  <a:lnSpc>
                    <a:spcPct val="100000"/>
                  </a:lnSpc>
                  <a:spcBef>
                    <a:spcPts val="0"/>
                  </a:spcBef>
                  <a:spcAft>
                    <a:spcPts val="0"/>
                  </a:spcAft>
                  <a:buClr>
                    <a:schemeClr val="dk2"/>
                  </a:buClr>
                  <a:buSzPts val="1600"/>
                  <a:buFont typeface="Noto Sans Symbols"/>
                  <a:buChar char="▪"/>
                </a:pPr>
                <a:r>
                  <a:rPr lang="nl-NL" sz="1600">
                    <a:solidFill>
                      <a:schemeClr val="dk1"/>
                    </a:solidFill>
                    <a:latin typeface="Arial"/>
                    <a:ea typeface="Arial"/>
                    <a:cs typeface="Arial"/>
                    <a:sym typeface="Arial"/>
                  </a:rPr>
                  <a:t>Bullets</a:t>
                </a:r>
                <a:endParaRPr/>
              </a:p>
            </p:txBody>
          </p:sp>
          <p:sp>
            <p:nvSpPr>
              <p:cNvPr id="1154" name="Google Shape;1154;p43"/>
              <p:cNvSpPr/>
              <p:nvPr/>
            </p:nvSpPr>
            <p:spPr>
              <a:xfrm>
                <a:off x="-3569165" y="2178116"/>
                <a:ext cx="260914" cy="259683"/>
              </a:xfrm>
              <a:prstGeom prst="ellipse">
                <a:avLst/>
              </a:prstGeom>
              <a:solidFill>
                <a:srgbClr val="211F2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200"/>
                  <a:buFont typeface="Calibri"/>
                  <a:buNone/>
                </a:pPr>
                <a:r>
                  <a:rPr lang="nl-NL" sz="1200" b="1" i="0" u="none" strike="noStrike" cap="none">
                    <a:solidFill>
                      <a:schemeClr val="lt1"/>
                    </a:solidFill>
                    <a:latin typeface="Calibri"/>
                    <a:ea typeface="Calibri"/>
                    <a:cs typeface="Calibri"/>
                    <a:sym typeface="Calibri"/>
                  </a:rPr>
                  <a:t>2</a:t>
                </a:r>
                <a:endParaRPr/>
              </a:p>
            </p:txBody>
          </p:sp>
          <p:sp>
            <p:nvSpPr>
              <p:cNvPr id="1155" name="Google Shape;1155;p43"/>
              <p:cNvSpPr/>
              <p:nvPr/>
            </p:nvSpPr>
            <p:spPr>
              <a:xfrm>
                <a:off x="-3203483" y="2179744"/>
                <a:ext cx="2830190" cy="255963"/>
              </a:xfrm>
              <a:prstGeom prst="rect">
                <a:avLst/>
              </a:prstGeom>
              <a:noFill/>
              <a:ln>
                <a:noFill/>
              </a:ln>
            </p:spPr>
            <p:txBody>
              <a:bodyPr spcFirstLastPara="1" wrap="square" lIns="0" tIns="0" rIns="0" bIns="0" anchor="ctr" anchorCtr="0">
                <a:noAutofit/>
              </a:bodyPr>
              <a:lstStyle/>
              <a:p>
                <a:pPr marL="549275" marR="0" lvl="1" indent="-285750" algn="l" rtl="0">
                  <a:lnSpc>
                    <a:spcPct val="100000"/>
                  </a:lnSpc>
                  <a:spcBef>
                    <a:spcPts val="0"/>
                  </a:spcBef>
                  <a:spcAft>
                    <a:spcPts val="0"/>
                  </a:spcAft>
                  <a:buClr>
                    <a:schemeClr val="dk2"/>
                  </a:buClr>
                  <a:buSzPts val="1600"/>
                  <a:buFont typeface="Noto Sans Symbols"/>
                  <a:buChar char="▪"/>
                </a:pPr>
                <a:r>
                  <a:rPr lang="nl-NL" sz="1600" b="0" i="0" u="none" strike="noStrike" cap="none">
                    <a:solidFill>
                      <a:schemeClr val="dk1"/>
                    </a:solidFill>
                    <a:latin typeface="Arial"/>
                    <a:ea typeface="Arial"/>
                    <a:cs typeface="Arial"/>
                    <a:sym typeface="Arial"/>
                  </a:rPr>
                  <a:t>Sub-bullets</a:t>
                </a:r>
                <a:endParaRPr/>
              </a:p>
            </p:txBody>
          </p:sp>
          <p:sp>
            <p:nvSpPr>
              <p:cNvPr id="1156" name="Google Shape;1156;p43"/>
              <p:cNvSpPr/>
              <p:nvPr/>
            </p:nvSpPr>
            <p:spPr>
              <a:xfrm>
                <a:off x="-3569165" y="2613465"/>
                <a:ext cx="260914" cy="259683"/>
              </a:xfrm>
              <a:prstGeom prst="ellipse">
                <a:avLst/>
              </a:prstGeom>
              <a:solidFill>
                <a:srgbClr val="211F2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200"/>
                  <a:buFont typeface="Calibri"/>
                  <a:buNone/>
                </a:pPr>
                <a:r>
                  <a:rPr lang="nl-NL" sz="1200" b="1" i="0" u="none" strike="noStrike" cap="none">
                    <a:solidFill>
                      <a:schemeClr val="lt1"/>
                    </a:solidFill>
                    <a:latin typeface="Calibri"/>
                    <a:ea typeface="Calibri"/>
                    <a:cs typeface="Calibri"/>
                    <a:sym typeface="Calibri"/>
                  </a:rPr>
                  <a:t>3</a:t>
                </a:r>
                <a:endParaRPr/>
              </a:p>
            </p:txBody>
          </p:sp>
          <p:sp>
            <p:nvSpPr>
              <p:cNvPr id="1157" name="Google Shape;1157;p43"/>
              <p:cNvSpPr/>
              <p:nvPr/>
            </p:nvSpPr>
            <p:spPr>
              <a:xfrm>
                <a:off x="-3203483" y="2614861"/>
                <a:ext cx="2830190" cy="255963"/>
              </a:xfrm>
              <a:prstGeom prst="rect">
                <a:avLst/>
              </a:prstGeom>
              <a:noFill/>
              <a:ln>
                <a:noFill/>
              </a:ln>
            </p:spPr>
            <p:txBody>
              <a:bodyPr spcFirstLastPara="1" wrap="square" lIns="0" tIns="0" rIns="0" bIns="0" anchor="ctr" anchorCtr="0">
                <a:noAutofit/>
              </a:bodyPr>
              <a:lstStyle/>
              <a:p>
                <a:pPr marL="0" marR="0" lvl="2" indent="0" algn="l" rtl="0">
                  <a:lnSpc>
                    <a:spcPct val="100000"/>
                  </a:lnSpc>
                  <a:spcBef>
                    <a:spcPts val="0"/>
                  </a:spcBef>
                  <a:spcAft>
                    <a:spcPts val="0"/>
                  </a:spcAft>
                  <a:buClr>
                    <a:srgbClr val="0070C0"/>
                  </a:buClr>
                  <a:buSzPts val="1360"/>
                  <a:buFont typeface="Arial"/>
                  <a:buNone/>
                </a:pPr>
                <a:r>
                  <a:rPr lang="nl-NL" sz="1600" b="0" i="0" u="none" strike="noStrike" cap="none">
                    <a:solidFill>
                      <a:schemeClr val="dk1"/>
                    </a:solidFill>
                    <a:latin typeface="Arial"/>
                    <a:ea typeface="Arial"/>
                    <a:cs typeface="Arial"/>
                    <a:sym typeface="Arial"/>
                  </a:rPr>
                  <a:t>Leestekst</a:t>
                </a:r>
                <a:endParaRPr/>
              </a:p>
            </p:txBody>
          </p:sp>
          <p:sp>
            <p:nvSpPr>
              <p:cNvPr id="1158" name="Google Shape;1158;p43"/>
              <p:cNvSpPr/>
              <p:nvPr/>
            </p:nvSpPr>
            <p:spPr>
              <a:xfrm>
                <a:off x="-3569165" y="3048814"/>
                <a:ext cx="260914" cy="259683"/>
              </a:xfrm>
              <a:prstGeom prst="ellipse">
                <a:avLst/>
              </a:prstGeom>
              <a:solidFill>
                <a:srgbClr val="211F2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200"/>
                  <a:buFont typeface="Calibri"/>
                  <a:buNone/>
                </a:pPr>
                <a:r>
                  <a:rPr lang="nl-NL" sz="1200" b="1" i="0" u="none" strike="noStrike" cap="none">
                    <a:solidFill>
                      <a:schemeClr val="lt1"/>
                    </a:solidFill>
                    <a:latin typeface="Calibri"/>
                    <a:ea typeface="Calibri"/>
                    <a:cs typeface="Calibri"/>
                    <a:sym typeface="Calibri"/>
                  </a:rPr>
                  <a:t>4</a:t>
                </a:r>
                <a:endParaRPr/>
              </a:p>
            </p:txBody>
          </p:sp>
          <p:sp>
            <p:nvSpPr>
              <p:cNvPr id="1159" name="Google Shape;1159;p43"/>
              <p:cNvSpPr/>
              <p:nvPr/>
            </p:nvSpPr>
            <p:spPr>
              <a:xfrm>
                <a:off x="-3203483" y="3049978"/>
                <a:ext cx="2830190" cy="255963"/>
              </a:xfrm>
              <a:prstGeom prst="rect">
                <a:avLst/>
              </a:prstGeom>
              <a:noFill/>
              <a:ln>
                <a:noFill/>
              </a:ln>
            </p:spPr>
            <p:txBody>
              <a:bodyPr spcFirstLastPara="1" wrap="square" lIns="0" tIns="0" rIns="0" bIns="0" anchor="ctr" anchorCtr="0">
                <a:noAutofit/>
              </a:bodyPr>
              <a:lstStyle/>
              <a:p>
                <a:pPr marL="0" marR="0" lvl="3" indent="0" algn="l" rtl="0">
                  <a:lnSpc>
                    <a:spcPct val="100000"/>
                  </a:lnSpc>
                  <a:spcBef>
                    <a:spcPts val="0"/>
                  </a:spcBef>
                  <a:spcAft>
                    <a:spcPts val="0"/>
                  </a:spcAft>
                  <a:buClr>
                    <a:schemeClr val="accent1"/>
                  </a:buClr>
                  <a:buSzPts val="2000"/>
                  <a:buFont typeface="Arial"/>
                  <a:buNone/>
                </a:pPr>
                <a:r>
                  <a:rPr lang="nl-NL" sz="2000" b="0" i="0" u="none" strike="noStrike" cap="none">
                    <a:solidFill>
                      <a:schemeClr val="accent1"/>
                    </a:solidFill>
                    <a:latin typeface="Roboto Slab"/>
                    <a:ea typeface="Roboto Slab"/>
                    <a:cs typeface="Roboto Slab"/>
                    <a:sym typeface="Roboto Slab"/>
                  </a:rPr>
                  <a:t>Subtitel</a:t>
                </a:r>
                <a:endParaRPr/>
              </a:p>
            </p:txBody>
          </p:sp>
          <p:sp>
            <p:nvSpPr>
              <p:cNvPr id="1160" name="Google Shape;1160;p43"/>
              <p:cNvSpPr/>
              <p:nvPr/>
            </p:nvSpPr>
            <p:spPr>
              <a:xfrm>
                <a:off x="-3569165" y="3484163"/>
                <a:ext cx="260914" cy="259683"/>
              </a:xfrm>
              <a:prstGeom prst="ellipse">
                <a:avLst/>
              </a:prstGeom>
              <a:solidFill>
                <a:srgbClr val="211F2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200"/>
                  <a:buFont typeface="Calibri"/>
                  <a:buNone/>
                </a:pPr>
                <a:r>
                  <a:rPr lang="nl-NL" sz="1200" b="1" i="0" u="none" strike="noStrike" cap="none">
                    <a:solidFill>
                      <a:schemeClr val="lt1"/>
                    </a:solidFill>
                    <a:latin typeface="Calibri"/>
                    <a:ea typeface="Calibri"/>
                    <a:cs typeface="Calibri"/>
                    <a:sym typeface="Calibri"/>
                  </a:rPr>
                  <a:t>5</a:t>
                </a:r>
                <a:endParaRPr/>
              </a:p>
            </p:txBody>
          </p:sp>
          <p:sp>
            <p:nvSpPr>
              <p:cNvPr id="1161" name="Google Shape;1161;p43"/>
              <p:cNvSpPr/>
              <p:nvPr/>
            </p:nvSpPr>
            <p:spPr>
              <a:xfrm>
                <a:off x="-3203483" y="3485095"/>
                <a:ext cx="2830190" cy="255963"/>
              </a:xfrm>
              <a:prstGeom prst="rect">
                <a:avLst/>
              </a:prstGeom>
              <a:noFill/>
              <a:ln>
                <a:noFill/>
              </a:ln>
            </p:spPr>
            <p:txBody>
              <a:bodyPr spcFirstLastPara="1" wrap="square" lIns="0" tIns="0" rIns="0" bIns="0" anchor="ctr" anchorCtr="0">
                <a:noAutofit/>
              </a:bodyPr>
              <a:lstStyle/>
              <a:p>
                <a:pPr marL="263525" marR="0" lvl="4" indent="-263525" algn="l" rtl="0">
                  <a:lnSpc>
                    <a:spcPct val="100000"/>
                  </a:lnSpc>
                  <a:spcBef>
                    <a:spcPts val="0"/>
                  </a:spcBef>
                  <a:spcAft>
                    <a:spcPts val="0"/>
                  </a:spcAft>
                  <a:buClr>
                    <a:schemeClr val="dk2"/>
                  </a:buClr>
                  <a:buSzPts val="1600"/>
                  <a:buFont typeface="Roboto Slab"/>
                  <a:buAutoNum type="arabicPeriod"/>
                </a:pPr>
                <a:r>
                  <a:rPr lang="nl-NL" sz="1600" b="0" i="0" u="none" strike="noStrike" cap="none">
                    <a:solidFill>
                      <a:schemeClr val="dk1"/>
                    </a:solidFill>
                    <a:latin typeface="Arial"/>
                    <a:ea typeface="Arial"/>
                    <a:cs typeface="Arial"/>
                    <a:sym typeface="Arial"/>
                  </a:rPr>
                  <a:t>Numerieke bullets</a:t>
                </a:r>
                <a:endParaRPr/>
              </a:p>
            </p:txBody>
          </p:sp>
          <p:sp>
            <p:nvSpPr>
              <p:cNvPr id="1162" name="Google Shape;1162;p43"/>
              <p:cNvSpPr/>
              <p:nvPr/>
            </p:nvSpPr>
            <p:spPr>
              <a:xfrm>
                <a:off x="-3569165" y="3919512"/>
                <a:ext cx="260914" cy="259683"/>
              </a:xfrm>
              <a:prstGeom prst="ellipse">
                <a:avLst/>
              </a:prstGeom>
              <a:solidFill>
                <a:srgbClr val="211F2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200"/>
                  <a:buFont typeface="Calibri"/>
                  <a:buNone/>
                </a:pPr>
                <a:r>
                  <a:rPr lang="nl-NL" sz="1200" b="1" i="0" u="none" strike="noStrike" cap="none">
                    <a:solidFill>
                      <a:schemeClr val="lt1"/>
                    </a:solidFill>
                    <a:latin typeface="Calibri"/>
                    <a:ea typeface="Calibri"/>
                    <a:cs typeface="Calibri"/>
                    <a:sym typeface="Calibri"/>
                  </a:rPr>
                  <a:t>6</a:t>
                </a:r>
                <a:endParaRPr/>
              </a:p>
            </p:txBody>
          </p:sp>
          <p:sp>
            <p:nvSpPr>
              <p:cNvPr id="1163" name="Google Shape;1163;p43"/>
              <p:cNvSpPr/>
              <p:nvPr/>
            </p:nvSpPr>
            <p:spPr>
              <a:xfrm>
                <a:off x="-3203483" y="3920212"/>
                <a:ext cx="2830190" cy="255963"/>
              </a:xfrm>
              <a:prstGeom prst="rect">
                <a:avLst/>
              </a:prstGeom>
              <a:noFill/>
              <a:ln>
                <a:noFill/>
              </a:ln>
            </p:spPr>
            <p:txBody>
              <a:bodyPr spcFirstLastPara="1" wrap="square" lIns="0" tIns="0" rIns="0" bIns="0" anchor="ctr" anchorCtr="0">
                <a:noAutofit/>
              </a:bodyPr>
              <a:lstStyle/>
              <a:p>
                <a:pPr marL="538163" marR="0" lvl="5" indent="-274638" algn="l" rtl="0">
                  <a:lnSpc>
                    <a:spcPct val="100000"/>
                  </a:lnSpc>
                  <a:spcBef>
                    <a:spcPts val="0"/>
                  </a:spcBef>
                  <a:spcAft>
                    <a:spcPts val="0"/>
                  </a:spcAft>
                  <a:buClr>
                    <a:schemeClr val="dk2"/>
                  </a:buClr>
                  <a:buSzPts val="1600"/>
                  <a:buFont typeface="Roboto Slab"/>
                  <a:buAutoNum type="alphaLcPeriod"/>
                </a:pPr>
                <a:r>
                  <a:rPr lang="nl-NL" sz="1600" b="0" i="0" u="none" strike="noStrike" cap="none">
                    <a:solidFill>
                      <a:schemeClr val="dk1"/>
                    </a:solidFill>
                    <a:latin typeface="Arial"/>
                    <a:ea typeface="Arial"/>
                    <a:cs typeface="Arial"/>
                    <a:sym typeface="Arial"/>
                  </a:rPr>
                  <a:t># Abc</a:t>
                </a:r>
                <a:endParaRPr/>
              </a:p>
            </p:txBody>
          </p:sp>
          <p:sp>
            <p:nvSpPr>
              <p:cNvPr id="1164" name="Google Shape;1164;p43"/>
              <p:cNvSpPr/>
              <p:nvPr/>
            </p:nvSpPr>
            <p:spPr>
              <a:xfrm>
                <a:off x="-3569165" y="4354861"/>
                <a:ext cx="260914" cy="259683"/>
              </a:xfrm>
              <a:prstGeom prst="ellipse">
                <a:avLst/>
              </a:prstGeom>
              <a:solidFill>
                <a:srgbClr val="211F2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200"/>
                  <a:buFont typeface="Calibri"/>
                  <a:buNone/>
                </a:pPr>
                <a:r>
                  <a:rPr lang="nl-NL" sz="1200" b="1" i="0" u="none" strike="noStrike" cap="none">
                    <a:solidFill>
                      <a:schemeClr val="lt1"/>
                    </a:solidFill>
                    <a:latin typeface="Calibri"/>
                    <a:ea typeface="Calibri"/>
                    <a:cs typeface="Calibri"/>
                    <a:sym typeface="Calibri"/>
                  </a:rPr>
                  <a:t>7</a:t>
                </a:r>
                <a:endParaRPr/>
              </a:p>
            </p:txBody>
          </p:sp>
          <p:sp>
            <p:nvSpPr>
              <p:cNvPr id="1165" name="Google Shape;1165;p43"/>
              <p:cNvSpPr/>
              <p:nvPr/>
            </p:nvSpPr>
            <p:spPr>
              <a:xfrm>
                <a:off x="-3203483" y="4355329"/>
                <a:ext cx="2830190" cy="255963"/>
              </a:xfrm>
              <a:prstGeom prst="rect">
                <a:avLst/>
              </a:prstGeom>
              <a:noFill/>
              <a:ln>
                <a:noFill/>
              </a:ln>
            </p:spPr>
            <p:txBody>
              <a:bodyPr spcFirstLastPara="1" wrap="square" lIns="0" tIns="0" rIns="0" bIns="0" anchor="ctr" anchorCtr="0">
                <a:noAutofit/>
              </a:bodyPr>
              <a:lstStyle/>
              <a:p>
                <a:pPr marL="549275" marR="0" lvl="6" indent="-285750" algn="l" rtl="0">
                  <a:lnSpc>
                    <a:spcPct val="100000"/>
                  </a:lnSpc>
                  <a:spcBef>
                    <a:spcPts val="0"/>
                  </a:spcBef>
                  <a:spcAft>
                    <a:spcPts val="0"/>
                  </a:spcAft>
                  <a:buClr>
                    <a:schemeClr val="dk2"/>
                  </a:buClr>
                  <a:buSzPts val="1600"/>
                  <a:buFont typeface="Noto Sans Symbols"/>
                  <a:buChar char="▪"/>
                </a:pPr>
                <a:r>
                  <a:rPr lang="nl-NL" sz="1600" b="0" i="0" u="none" strike="noStrike" cap="none">
                    <a:solidFill>
                      <a:schemeClr val="dk1"/>
                    </a:solidFill>
                    <a:latin typeface="Arial"/>
                    <a:ea typeface="Arial"/>
                    <a:cs typeface="Arial"/>
                    <a:sym typeface="Arial"/>
                  </a:rPr>
                  <a:t># Bullets</a:t>
                </a:r>
                <a:endParaRPr/>
              </a:p>
            </p:txBody>
          </p:sp>
          <p:sp>
            <p:nvSpPr>
              <p:cNvPr id="1166" name="Google Shape;1166;p43"/>
              <p:cNvSpPr/>
              <p:nvPr/>
            </p:nvSpPr>
            <p:spPr>
              <a:xfrm>
                <a:off x="-3569165" y="4790210"/>
                <a:ext cx="260914" cy="259683"/>
              </a:xfrm>
              <a:prstGeom prst="ellipse">
                <a:avLst/>
              </a:prstGeom>
              <a:solidFill>
                <a:srgbClr val="211F2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200"/>
                  <a:buFont typeface="Calibri"/>
                  <a:buNone/>
                </a:pPr>
                <a:r>
                  <a:rPr lang="nl-NL" sz="1200" b="1" i="0" u="none" strike="noStrike" cap="none">
                    <a:solidFill>
                      <a:schemeClr val="lt1"/>
                    </a:solidFill>
                    <a:latin typeface="Calibri"/>
                    <a:ea typeface="Calibri"/>
                    <a:cs typeface="Calibri"/>
                    <a:sym typeface="Calibri"/>
                  </a:rPr>
                  <a:t>8</a:t>
                </a:r>
                <a:endParaRPr/>
              </a:p>
            </p:txBody>
          </p:sp>
          <p:sp>
            <p:nvSpPr>
              <p:cNvPr id="1167" name="Google Shape;1167;p43"/>
              <p:cNvSpPr/>
              <p:nvPr/>
            </p:nvSpPr>
            <p:spPr>
              <a:xfrm>
                <a:off x="-3203483" y="4790446"/>
                <a:ext cx="2830190" cy="255963"/>
              </a:xfrm>
              <a:prstGeom prst="rect">
                <a:avLst/>
              </a:prstGeom>
              <a:noFill/>
              <a:ln>
                <a:noFill/>
              </a:ln>
            </p:spPr>
            <p:txBody>
              <a:bodyPr spcFirstLastPara="1" wrap="square" lIns="0" tIns="0" rIns="0" bIns="0" anchor="ctr" anchorCtr="0">
                <a:noAutofit/>
              </a:bodyPr>
              <a:lstStyle/>
              <a:p>
                <a:pPr marL="0" marR="0" lvl="7" indent="0" algn="l" rtl="0">
                  <a:lnSpc>
                    <a:spcPct val="90000"/>
                  </a:lnSpc>
                  <a:spcBef>
                    <a:spcPts val="0"/>
                  </a:spcBef>
                  <a:spcAft>
                    <a:spcPts val="0"/>
                  </a:spcAft>
                  <a:buClr>
                    <a:schemeClr val="dk1"/>
                  </a:buClr>
                  <a:buSzPts val="1600"/>
                  <a:buFont typeface="Arial"/>
                  <a:buNone/>
                </a:pPr>
                <a:r>
                  <a:rPr lang="nl-NL" sz="1600" b="0" i="1" u="none" strike="noStrike" cap="none">
                    <a:solidFill>
                      <a:schemeClr val="dk1"/>
                    </a:solidFill>
                    <a:latin typeface="Arial"/>
                    <a:ea typeface="Arial"/>
                    <a:cs typeface="Arial"/>
                    <a:sym typeface="Arial"/>
                  </a:rPr>
                  <a:t>Cursief</a:t>
                </a:r>
                <a:endParaRPr/>
              </a:p>
            </p:txBody>
          </p:sp>
          <p:sp>
            <p:nvSpPr>
              <p:cNvPr id="1168" name="Google Shape;1168;p43"/>
              <p:cNvSpPr/>
              <p:nvPr/>
            </p:nvSpPr>
            <p:spPr>
              <a:xfrm>
                <a:off x="-3569165" y="5225563"/>
                <a:ext cx="260914" cy="259683"/>
              </a:xfrm>
              <a:prstGeom prst="ellipse">
                <a:avLst/>
              </a:prstGeom>
              <a:solidFill>
                <a:srgbClr val="211F2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200"/>
                  <a:buFont typeface="Calibri"/>
                  <a:buNone/>
                </a:pPr>
                <a:r>
                  <a:rPr lang="nl-NL" sz="1200" b="1" i="0" u="none" strike="noStrike" cap="none">
                    <a:solidFill>
                      <a:schemeClr val="lt1"/>
                    </a:solidFill>
                    <a:latin typeface="Calibri"/>
                    <a:ea typeface="Calibri"/>
                    <a:cs typeface="Calibri"/>
                    <a:sym typeface="Calibri"/>
                  </a:rPr>
                  <a:t>9</a:t>
                </a:r>
                <a:endParaRPr/>
              </a:p>
            </p:txBody>
          </p:sp>
          <p:sp>
            <p:nvSpPr>
              <p:cNvPr id="1169" name="Google Shape;1169;p43"/>
              <p:cNvSpPr/>
              <p:nvPr/>
            </p:nvSpPr>
            <p:spPr>
              <a:xfrm>
                <a:off x="-3203483" y="5225562"/>
                <a:ext cx="2830190" cy="255963"/>
              </a:xfrm>
              <a:prstGeom prst="rect">
                <a:avLst/>
              </a:prstGeom>
              <a:noFill/>
              <a:ln>
                <a:noFill/>
              </a:ln>
            </p:spPr>
            <p:txBody>
              <a:bodyPr spcFirstLastPara="1" wrap="square" lIns="0" tIns="0" rIns="0" bIns="0" anchor="ctr" anchorCtr="0">
                <a:noAutofit/>
              </a:bodyPr>
              <a:lstStyle/>
              <a:p>
                <a:pPr marL="0" marR="0" lvl="8" indent="0" algn="l" rtl="0">
                  <a:lnSpc>
                    <a:spcPct val="100000"/>
                  </a:lnSpc>
                  <a:spcBef>
                    <a:spcPts val="0"/>
                  </a:spcBef>
                  <a:spcAft>
                    <a:spcPts val="0"/>
                  </a:spcAft>
                  <a:buClr>
                    <a:schemeClr val="dk1"/>
                  </a:buClr>
                  <a:buSzPts val="2000"/>
                  <a:buFont typeface="Arial"/>
                  <a:buNone/>
                </a:pPr>
                <a:r>
                  <a:rPr lang="nl-NL" sz="2000" b="0" i="0" u="none" strike="noStrike" cap="none">
                    <a:solidFill>
                      <a:schemeClr val="dk1"/>
                    </a:solidFill>
                    <a:latin typeface="Roboto Slab"/>
                    <a:ea typeface="Roboto Slab"/>
                    <a:cs typeface="Roboto Slab"/>
                    <a:sym typeface="Roboto Slab"/>
                  </a:rPr>
                  <a:t>Alt. Subtitel</a:t>
                </a:r>
                <a:endParaRPr/>
              </a:p>
            </p:txBody>
          </p:sp>
        </p:grpSp>
        <p:sp>
          <p:nvSpPr>
            <p:cNvPr id="1170" name="Google Shape;1170;p43"/>
            <p:cNvSpPr/>
            <p:nvPr/>
          </p:nvSpPr>
          <p:spPr>
            <a:xfrm>
              <a:off x="-3568057" y="6175639"/>
              <a:ext cx="3194764" cy="682362"/>
            </a:xfrm>
            <a:prstGeom prst="rect">
              <a:avLst/>
            </a:prstGeom>
            <a:noFill/>
            <a:ln>
              <a:noFill/>
            </a:ln>
          </p:spPr>
          <p:txBody>
            <a:bodyPr spcFirstLastPara="1" wrap="square" lIns="0" tIns="0" rIns="0" bIns="0" anchor="t" anchorCtr="0">
              <a:noAutofit/>
            </a:bodyPr>
            <a:lstStyle/>
            <a:p>
              <a:pPr marL="0" marR="0" lvl="0" indent="0" algn="l" rtl="0">
                <a:lnSpc>
                  <a:spcPct val="90000"/>
                </a:lnSpc>
                <a:spcBef>
                  <a:spcPts val="0"/>
                </a:spcBef>
                <a:spcAft>
                  <a:spcPts val="0"/>
                </a:spcAft>
                <a:buClr>
                  <a:srgbClr val="211F26"/>
                </a:buClr>
                <a:buSzPts val="1200"/>
                <a:buFont typeface="Calibri"/>
                <a:buNone/>
              </a:pPr>
              <a:r>
                <a:rPr lang="nl-NL" sz="1200" b="1" i="0" u="none" strike="noStrike" cap="none">
                  <a:solidFill>
                    <a:srgbClr val="211F26"/>
                  </a:solidFill>
                  <a:latin typeface="Calibri"/>
                  <a:ea typeface="Calibri"/>
                  <a:cs typeface="Calibri"/>
                  <a:sym typeface="Calibri"/>
                </a:rPr>
                <a:t>MEER WETEN?</a:t>
              </a:r>
              <a:br>
                <a:rPr lang="nl-NL" sz="1200" b="0" i="0" u="none" strike="noStrike" cap="none">
                  <a:solidFill>
                    <a:srgbClr val="211F26"/>
                  </a:solidFill>
                  <a:latin typeface="Calibri"/>
                  <a:ea typeface="Calibri"/>
                  <a:cs typeface="Calibri"/>
                  <a:sym typeface="Calibri"/>
                </a:rPr>
              </a:br>
              <a:r>
                <a:rPr lang="nl-NL" sz="1200" b="0" i="0" u="none" strike="noStrike" cap="none">
                  <a:solidFill>
                    <a:srgbClr val="211F26"/>
                  </a:solidFill>
                  <a:latin typeface="Calibri"/>
                  <a:ea typeface="Calibri"/>
                  <a:cs typeface="Calibri"/>
                  <a:sym typeface="Calibri"/>
                </a:rPr>
                <a:t>Ga naar de instructie dia ‘</a:t>
              </a:r>
              <a:r>
                <a:rPr lang="nl-NL" sz="1200" b="1" i="0" u="none" strike="noStrike" cap="none">
                  <a:solidFill>
                    <a:srgbClr val="211F26"/>
                  </a:solidFill>
                  <a:latin typeface="Calibri"/>
                  <a:ea typeface="Calibri"/>
                  <a:cs typeface="Calibri"/>
                  <a:sym typeface="Calibri"/>
                </a:rPr>
                <a:t>YouTube links</a:t>
              </a:r>
              <a:r>
                <a:rPr lang="nl-NL" sz="1200" b="0" i="0" u="none" strike="noStrike" cap="none">
                  <a:solidFill>
                    <a:srgbClr val="211F26"/>
                  </a:solidFill>
                  <a:latin typeface="Calibri"/>
                  <a:ea typeface="Calibri"/>
                  <a:cs typeface="Calibri"/>
                  <a:sym typeface="Calibri"/>
                </a:rPr>
                <a:t>’, open deze in de ‘</a:t>
              </a:r>
              <a:r>
                <a:rPr lang="nl-NL" sz="1200" b="1" i="0" u="none" strike="noStrike" cap="none">
                  <a:solidFill>
                    <a:srgbClr val="211F26"/>
                  </a:solidFill>
                  <a:latin typeface="Calibri"/>
                  <a:ea typeface="Calibri"/>
                  <a:cs typeface="Calibri"/>
                  <a:sym typeface="Calibri"/>
                </a:rPr>
                <a:t>Diavoorstelling</a:t>
              </a:r>
              <a:r>
                <a:rPr lang="nl-NL" sz="1200" b="0" i="0" u="none" strike="noStrike" cap="none">
                  <a:solidFill>
                    <a:srgbClr val="211F26"/>
                  </a:solidFill>
                  <a:latin typeface="Calibri"/>
                  <a:ea typeface="Calibri"/>
                  <a:cs typeface="Calibri"/>
                  <a:sym typeface="Calibri"/>
                </a:rPr>
                <a:t>’ (shift F5) en klik op de gewenste video link.</a:t>
              </a:r>
              <a:endParaRPr/>
            </a:p>
          </p:txBody>
        </p:sp>
      </p:grpSp>
      <p:grpSp>
        <p:nvGrpSpPr>
          <p:cNvPr id="1171" name="Google Shape;1171;p43"/>
          <p:cNvGrpSpPr/>
          <p:nvPr/>
        </p:nvGrpSpPr>
        <p:grpSpPr>
          <a:xfrm>
            <a:off x="-7461" y="-1785440"/>
            <a:ext cx="2591201" cy="1583828"/>
            <a:chOff x="-7461" y="-3153547"/>
            <a:chExt cx="2591201" cy="1583828"/>
          </a:xfrm>
        </p:grpSpPr>
        <p:sp>
          <p:nvSpPr>
            <p:cNvPr id="1172" name="Google Shape;1172;p43"/>
            <p:cNvSpPr/>
            <p:nvPr/>
          </p:nvSpPr>
          <p:spPr>
            <a:xfrm>
              <a:off x="-7461" y="-3153547"/>
              <a:ext cx="2591201" cy="1583828"/>
            </a:xfrm>
            <a:prstGeom prst="rect">
              <a:avLst/>
            </a:prstGeom>
            <a:solidFill>
              <a:srgbClr val="F2F2F2"/>
            </a:solidFill>
            <a:ln w="9525" cap="flat" cmpd="sng">
              <a:solidFill>
                <a:srgbClr val="BFBFBF"/>
              </a:solidFill>
              <a:prstDash val="solid"/>
              <a:miter lim="800000"/>
              <a:headEnd type="none" w="sm" len="sm"/>
              <a:tailEnd type="none" w="sm" len="sm"/>
            </a:ln>
          </p:spPr>
          <p:txBody>
            <a:bodyPr spcFirstLastPara="1" wrap="square" lIns="108000" tIns="108000" rIns="108000" bIns="108000" anchor="ctr" anchorCtr="0">
              <a:noAutofit/>
            </a:bodyPr>
            <a:lstStyle/>
            <a:p>
              <a:pPr marL="0" marR="0" lvl="0" indent="0" algn="l" rtl="0">
                <a:lnSpc>
                  <a:spcPct val="90000"/>
                </a:lnSpc>
                <a:spcBef>
                  <a:spcPts val="0"/>
                </a:spcBef>
                <a:spcAft>
                  <a:spcPts val="0"/>
                </a:spcAft>
                <a:buNone/>
              </a:pPr>
              <a:endParaRPr sz="1400" b="1" cap="none">
                <a:solidFill>
                  <a:schemeClr val="lt1"/>
                </a:solidFill>
                <a:latin typeface="Calibri"/>
                <a:ea typeface="Calibri"/>
                <a:cs typeface="Calibri"/>
                <a:sym typeface="Calibri"/>
              </a:endParaRPr>
            </a:p>
          </p:txBody>
        </p:sp>
        <p:sp>
          <p:nvSpPr>
            <p:cNvPr id="1173" name="Google Shape;1173;p43"/>
            <p:cNvSpPr/>
            <p:nvPr/>
          </p:nvSpPr>
          <p:spPr>
            <a:xfrm>
              <a:off x="90810" y="-3050990"/>
              <a:ext cx="2412000" cy="252000"/>
            </a:xfrm>
            <a:prstGeom prst="rect">
              <a:avLst/>
            </a:prstGeom>
            <a:solidFill>
              <a:srgbClr val="211F26"/>
            </a:solidFill>
            <a:ln>
              <a:noFill/>
            </a:ln>
          </p:spPr>
          <p:txBody>
            <a:bodyPr spcFirstLastPara="1" wrap="square" lIns="108000" tIns="108000" rIns="0" bIns="108000" anchor="ctr" anchorCtr="0">
              <a:noAutofit/>
            </a:bodyPr>
            <a:lstStyle/>
            <a:p>
              <a:pPr marL="0" marR="0" lvl="0" indent="0" algn="l" rtl="0">
                <a:lnSpc>
                  <a:spcPct val="90000"/>
                </a:lnSpc>
                <a:spcBef>
                  <a:spcPts val="0"/>
                </a:spcBef>
                <a:spcAft>
                  <a:spcPts val="0"/>
                </a:spcAft>
                <a:buNone/>
              </a:pPr>
              <a:r>
                <a:rPr lang="nl-NL" sz="1400" b="1" cap="none">
                  <a:solidFill>
                    <a:schemeClr val="lt1"/>
                  </a:solidFill>
                  <a:latin typeface="Calibri"/>
                  <a:ea typeface="Calibri"/>
                  <a:cs typeface="Calibri"/>
                  <a:sym typeface="Calibri"/>
                </a:rPr>
                <a:t>KLEUREN AANPASSEN (VLAM)</a:t>
              </a:r>
              <a:endParaRPr/>
            </a:p>
          </p:txBody>
        </p:sp>
        <p:sp>
          <p:nvSpPr>
            <p:cNvPr id="1174" name="Google Shape;1174;p43"/>
            <p:cNvSpPr/>
            <p:nvPr/>
          </p:nvSpPr>
          <p:spPr>
            <a:xfrm>
              <a:off x="90809" y="-2650284"/>
              <a:ext cx="260914" cy="259683"/>
            </a:xfrm>
            <a:prstGeom prst="ellipse">
              <a:avLst/>
            </a:prstGeom>
            <a:solidFill>
              <a:srgbClr val="211F2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200"/>
                <a:buFont typeface="Calibri"/>
                <a:buNone/>
              </a:pPr>
              <a:r>
                <a:rPr lang="nl-NL" sz="1200" b="1" i="0" u="none" strike="noStrike" cap="none">
                  <a:solidFill>
                    <a:schemeClr val="lt1"/>
                  </a:solidFill>
                  <a:latin typeface="Calibri"/>
                  <a:ea typeface="Calibri"/>
                  <a:cs typeface="Calibri"/>
                  <a:sym typeface="Calibri"/>
                </a:rPr>
                <a:t>1</a:t>
              </a:r>
              <a:endParaRPr/>
            </a:p>
          </p:txBody>
        </p:sp>
        <p:sp>
          <p:nvSpPr>
            <p:cNvPr id="1175" name="Google Shape;1175;p43"/>
            <p:cNvSpPr/>
            <p:nvPr/>
          </p:nvSpPr>
          <p:spPr>
            <a:xfrm>
              <a:off x="456491" y="-2650284"/>
              <a:ext cx="2067634" cy="360933"/>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211F26"/>
                </a:buClr>
                <a:buSzPts val="1100"/>
                <a:buFont typeface="Calibri"/>
                <a:buNone/>
              </a:pPr>
              <a:r>
                <a:rPr lang="nl-NL" sz="1100" b="0" i="0" u="none" strike="noStrike" cap="none">
                  <a:solidFill>
                    <a:srgbClr val="211F26"/>
                  </a:solidFill>
                  <a:latin typeface="Calibri"/>
                  <a:ea typeface="Calibri"/>
                  <a:cs typeface="Calibri"/>
                  <a:sym typeface="Calibri"/>
                </a:rPr>
                <a:t>Selecteer de vlam. Klik rechter-muisknop en kies </a:t>
              </a:r>
              <a:r>
                <a:rPr lang="nl-NL" sz="1100" b="1" i="0" u="none" strike="noStrike" cap="none">
                  <a:solidFill>
                    <a:srgbClr val="211F26"/>
                  </a:solidFill>
                  <a:latin typeface="Calibri"/>
                  <a:ea typeface="Calibri"/>
                  <a:cs typeface="Calibri"/>
                  <a:sym typeface="Calibri"/>
                </a:rPr>
                <a:t>‘Opvulling’</a:t>
              </a:r>
              <a:r>
                <a:rPr lang="nl-NL" sz="1100" b="0" i="0" u="none" strike="noStrike" cap="none">
                  <a:solidFill>
                    <a:srgbClr val="211F26"/>
                  </a:solidFill>
                  <a:latin typeface="Calibri"/>
                  <a:ea typeface="Calibri"/>
                  <a:cs typeface="Calibri"/>
                  <a:sym typeface="Calibri"/>
                </a:rPr>
                <a:t>. </a:t>
              </a:r>
              <a:endParaRPr/>
            </a:p>
          </p:txBody>
        </p:sp>
        <p:sp>
          <p:nvSpPr>
            <p:cNvPr id="1176" name="Google Shape;1176;p43"/>
            <p:cNvSpPr/>
            <p:nvPr/>
          </p:nvSpPr>
          <p:spPr>
            <a:xfrm>
              <a:off x="90809" y="-2213959"/>
              <a:ext cx="260914" cy="259683"/>
            </a:xfrm>
            <a:prstGeom prst="ellipse">
              <a:avLst/>
            </a:prstGeom>
            <a:solidFill>
              <a:srgbClr val="211F2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200"/>
                <a:buFont typeface="Calibri"/>
                <a:buNone/>
              </a:pPr>
              <a:r>
                <a:rPr lang="nl-NL" sz="1200" b="1" i="0" u="none" strike="noStrike" cap="none">
                  <a:solidFill>
                    <a:schemeClr val="lt1"/>
                  </a:solidFill>
                  <a:latin typeface="Calibri"/>
                  <a:ea typeface="Calibri"/>
                  <a:cs typeface="Calibri"/>
                  <a:sym typeface="Calibri"/>
                </a:rPr>
                <a:t>2</a:t>
              </a:r>
              <a:endParaRPr/>
            </a:p>
          </p:txBody>
        </p:sp>
        <p:sp>
          <p:nvSpPr>
            <p:cNvPr id="1177" name="Google Shape;1177;p43"/>
            <p:cNvSpPr/>
            <p:nvPr/>
          </p:nvSpPr>
          <p:spPr>
            <a:xfrm>
              <a:off x="456491" y="-2213958"/>
              <a:ext cx="2067634" cy="586424"/>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211F26"/>
                </a:buClr>
                <a:buSzPts val="1100"/>
                <a:buFont typeface="Calibri"/>
                <a:buNone/>
              </a:pPr>
              <a:r>
                <a:rPr lang="nl-NL" sz="1100" b="0" i="0" u="none" strike="noStrike" cap="none">
                  <a:solidFill>
                    <a:srgbClr val="211F26"/>
                  </a:solidFill>
                  <a:latin typeface="Calibri"/>
                  <a:ea typeface="Calibri"/>
                  <a:cs typeface="Calibri"/>
                  <a:sym typeface="Calibri"/>
                </a:rPr>
                <a:t>Kies een van de themakleuren of klik op </a:t>
              </a:r>
              <a:r>
                <a:rPr lang="nl-NL" sz="1100" b="1" i="0" u="none" strike="noStrike" cap="none">
                  <a:solidFill>
                    <a:srgbClr val="211F26"/>
                  </a:solidFill>
                  <a:latin typeface="Calibri"/>
                  <a:ea typeface="Calibri"/>
                  <a:cs typeface="Calibri"/>
                  <a:sym typeface="Calibri"/>
                </a:rPr>
                <a:t>‘Pipet’</a:t>
              </a:r>
              <a:r>
                <a:rPr lang="nl-NL" sz="1100" b="0" i="0" u="none" strike="noStrike" cap="none">
                  <a:solidFill>
                    <a:srgbClr val="211F26"/>
                  </a:solidFill>
                  <a:latin typeface="Calibri"/>
                  <a:ea typeface="Calibri"/>
                  <a:cs typeface="Calibri"/>
                  <a:sym typeface="Calibri"/>
                </a:rPr>
                <a:t> en kies een van de kleuren die hiernaast staan. </a:t>
              </a:r>
              <a:endParaRPr sz="1100" b="1" i="0" u="none" strike="noStrike" cap="none">
                <a:solidFill>
                  <a:srgbClr val="211F26"/>
                </a:solidFill>
                <a:latin typeface="Calibri"/>
                <a:ea typeface="Calibri"/>
                <a:cs typeface="Calibri"/>
                <a:sym typeface="Calibri"/>
              </a:endParaRPr>
            </a:p>
          </p:txBody>
        </p:sp>
      </p:grpSp>
      <p:sp>
        <p:nvSpPr>
          <p:cNvPr id="1178" name="Google Shape;1178;p43"/>
          <p:cNvSpPr txBox="1">
            <a:spLocks noGrp="1"/>
          </p:cNvSpPr>
          <p:nvPr>
            <p:ph type="body" idx="4"/>
          </p:nvPr>
        </p:nvSpPr>
        <p:spPr>
          <a:xfrm>
            <a:off x="698500" y="5835457"/>
            <a:ext cx="1454913" cy="688793"/>
          </a:xfrm>
          <a:prstGeom prst="rect">
            <a:avLst/>
          </a:prstGeom>
          <a:blipFill rotWithShape="1">
            <a:blip r:embed="rId3">
              <a:alphaModFix/>
            </a:blip>
            <a:stretch>
              <a:fillRect t="8099" b="8099"/>
            </a:stretch>
          </a:blipFill>
          <a:ln>
            <a:noFill/>
          </a:ln>
        </p:spPr>
        <p:txBody>
          <a:bodyPr spcFirstLastPara="1" wrap="square" lIns="0" tIns="0" rIns="0" bIns="0" anchor="t" anchorCtr="0">
            <a:noAutofit/>
          </a:bodyPr>
          <a:lstStyle>
            <a:lvl1pPr marL="457200" lvl="0" indent="-228600" algn="l">
              <a:lnSpc>
                <a:spcPct val="90000"/>
              </a:lnSpc>
              <a:spcBef>
                <a:spcPts val="0"/>
              </a:spcBef>
              <a:spcAft>
                <a:spcPts val="0"/>
              </a:spcAft>
              <a:buSzPts val="1600"/>
              <a:buNone/>
              <a:defRPr/>
            </a:lvl1pPr>
            <a:lvl2pPr marL="914400" lvl="1" indent="-342900" algn="l">
              <a:lnSpc>
                <a:spcPct val="90000"/>
              </a:lnSpc>
              <a:spcBef>
                <a:spcPts val="1200"/>
              </a:spcBef>
              <a:spcAft>
                <a:spcPts val="0"/>
              </a:spcAft>
              <a:buSzPts val="1800"/>
              <a:buChar char="▪"/>
              <a:defRPr/>
            </a:lvl2pPr>
            <a:lvl3pPr marL="1371600" lvl="2" indent="-228600" algn="l">
              <a:lnSpc>
                <a:spcPct val="90000"/>
              </a:lnSpc>
              <a:spcBef>
                <a:spcPts val="1200"/>
              </a:spcBef>
              <a:spcAft>
                <a:spcPts val="0"/>
              </a:spcAft>
              <a:buSzPts val="1530"/>
              <a:buNone/>
              <a:defRPr/>
            </a:lvl3pPr>
            <a:lvl4pPr marL="1828800" lvl="3" indent="-228600" algn="l">
              <a:lnSpc>
                <a:spcPct val="90000"/>
              </a:lnSpc>
              <a:spcBef>
                <a:spcPts val="1200"/>
              </a:spcBef>
              <a:spcAft>
                <a:spcPts val="0"/>
              </a:spcAft>
              <a:buClr>
                <a:schemeClr val="accent1"/>
              </a:buClr>
              <a:buSzPts val="1800"/>
              <a:buNone/>
              <a:defRPr/>
            </a:lvl4pPr>
            <a:lvl5pPr marL="2286000" lvl="4" indent="-342900" algn="l">
              <a:lnSpc>
                <a:spcPct val="90000"/>
              </a:lnSpc>
              <a:spcBef>
                <a:spcPts val="1200"/>
              </a:spcBef>
              <a:spcAft>
                <a:spcPts val="0"/>
              </a:spcAft>
              <a:buSzPts val="1800"/>
              <a:buAutoNum type="arabicPeriod"/>
              <a:defRPr/>
            </a:lvl5pPr>
            <a:lvl6pPr marL="2743200" lvl="5" indent="-342900" algn="l">
              <a:lnSpc>
                <a:spcPct val="90000"/>
              </a:lnSpc>
              <a:spcBef>
                <a:spcPts val="1200"/>
              </a:spcBef>
              <a:spcAft>
                <a:spcPts val="0"/>
              </a:spcAft>
              <a:buSzPts val="1800"/>
              <a:buAutoNum type="alphaLcPeriod"/>
              <a:defRPr/>
            </a:lvl6pPr>
            <a:lvl7pPr marL="3200400" lvl="6" indent="-342900" algn="l">
              <a:lnSpc>
                <a:spcPct val="90000"/>
              </a:lnSpc>
              <a:spcBef>
                <a:spcPts val="1200"/>
              </a:spcBef>
              <a:spcAft>
                <a:spcPts val="0"/>
              </a:spcAft>
              <a:buSzPts val="1800"/>
              <a:buChar char="▪"/>
              <a:defRPr/>
            </a:lvl7pPr>
            <a:lvl8pPr marL="3657600" lvl="7" indent="-228600" algn="l">
              <a:lnSpc>
                <a:spcPct val="90000"/>
              </a:lnSpc>
              <a:spcBef>
                <a:spcPts val="1200"/>
              </a:spcBef>
              <a:spcAft>
                <a:spcPts val="0"/>
              </a:spcAft>
              <a:buClr>
                <a:schemeClr val="dk1"/>
              </a:buClr>
              <a:buSzPts val="1800"/>
              <a:buNone/>
              <a:defRPr/>
            </a:lvl8pPr>
            <a:lvl9pPr marL="4114800" lvl="8" indent="-228600" algn="l">
              <a:lnSpc>
                <a:spcPct val="90000"/>
              </a:lnSpc>
              <a:spcBef>
                <a:spcPts val="1200"/>
              </a:spcBef>
              <a:spcAft>
                <a:spcPts val="1200"/>
              </a:spcAft>
              <a:buClr>
                <a:schemeClr val="dk1"/>
              </a:buClr>
              <a:buSzPts val="18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045"/>
                                        </p:tgtEl>
                                        <p:attrNameLst>
                                          <p:attrName>style.visibility</p:attrName>
                                        </p:attrNameLst>
                                      </p:cBhvr>
                                      <p:to>
                                        <p:strVal val="visible"/>
                                      </p:to>
                                    </p:set>
                                    <p:anim calcmode="lin" valueType="num">
                                      <p:cBhvr additive="base">
                                        <p:cTn id="7" dur="1500"/>
                                        <p:tgtEl>
                                          <p:spTgt spid="1045"/>
                                        </p:tgtEl>
                                        <p:attrNameLst>
                                          <p:attrName>ppt_x</p:attrName>
                                        </p:attrNameLst>
                                      </p:cBhvr>
                                      <p:tavLst>
                                        <p:tav tm="0">
                                          <p:val>
                                            <p:strVal val="#ppt_x-1"/>
                                          </p:val>
                                        </p:tav>
                                        <p:tav tm="100000">
                                          <p:val>
                                            <p:strVal val="#ppt_x"/>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Hoofdstuk">
  <p:cSld name="Hoofdstuk">
    <p:spTree>
      <p:nvGrpSpPr>
        <p:cNvPr id="1" name="Shape 1179"/>
        <p:cNvGrpSpPr/>
        <p:nvPr/>
      </p:nvGrpSpPr>
      <p:grpSpPr>
        <a:xfrm>
          <a:off x="0" y="0"/>
          <a:ext cx="0" cy="0"/>
          <a:chOff x="0" y="0"/>
          <a:chExt cx="0" cy="0"/>
        </a:xfrm>
      </p:grpSpPr>
      <p:sp>
        <p:nvSpPr>
          <p:cNvPr id="1180" name="Google Shape;1180;p44"/>
          <p:cNvSpPr/>
          <p:nvPr/>
        </p:nvSpPr>
        <p:spPr>
          <a:xfrm>
            <a:off x="-12032" y="0"/>
            <a:ext cx="12192000" cy="5371383"/>
          </a:xfrm>
          <a:prstGeom prst="rect">
            <a:avLst/>
          </a:prstGeom>
          <a:solidFill>
            <a:schemeClr val="accent2"/>
          </a:solidFill>
          <a:ln>
            <a:noFill/>
          </a:ln>
        </p:spPr>
        <p:txBody>
          <a:bodyPr spcFirstLastPara="1" wrap="square" lIns="144000" tIns="144000" rIns="144000" bIns="144000" anchor="ctr" anchorCtr="0">
            <a:noAutofit/>
          </a:bodyPr>
          <a:lstStyle/>
          <a:p>
            <a:pPr marL="0" marR="0" lvl="0" indent="0" algn="ctr" rtl="0">
              <a:spcBef>
                <a:spcPts val="0"/>
              </a:spcBef>
              <a:spcAft>
                <a:spcPts val="0"/>
              </a:spcAft>
              <a:buNone/>
            </a:pPr>
            <a:endParaRPr sz="1600">
              <a:solidFill>
                <a:schemeClr val="lt1"/>
              </a:solidFill>
              <a:latin typeface="Arial"/>
              <a:ea typeface="Arial"/>
              <a:cs typeface="Arial"/>
              <a:sym typeface="Arial"/>
            </a:endParaRPr>
          </a:p>
        </p:txBody>
      </p:sp>
      <p:sp>
        <p:nvSpPr>
          <p:cNvPr id="1181" name="Google Shape;1181;p44"/>
          <p:cNvSpPr>
            <a:spLocks noGrp="1"/>
          </p:cNvSpPr>
          <p:nvPr>
            <p:ph type="pic" idx="2"/>
          </p:nvPr>
        </p:nvSpPr>
        <p:spPr>
          <a:xfrm>
            <a:off x="-600" y="717"/>
            <a:ext cx="12193200" cy="5371383"/>
          </a:xfrm>
          <a:prstGeom prst="rect">
            <a:avLst/>
          </a:prstGeom>
          <a:solidFill>
            <a:srgbClr val="F2F2F2"/>
          </a:solidFill>
          <a:ln>
            <a:noFill/>
          </a:ln>
        </p:spPr>
      </p:sp>
      <p:sp>
        <p:nvSpPr>
          <p:cNvPr id="1182" name="Google Shape;1182;p44"/>
          <p:cNvSpPr txBox="1"/>
          <p:nvPr/>
        </p:nvSpPr>
        <p:spPr>
          <a:xfrm>
            <a:off x="-10750" y="-662296"/>
            <a:ext cx="12192000" cy="461665"/>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nl-NL" sz="2400" b="0">
                <a:solidFill>
                  <a:schemeClr val="accent2"/>
                </a:solidFill>
                <a:latin typeface="Roboto Slab"/>
                <a:ea typeface="Roboto Slab"/>
                <a:cs typeface="Roboto Slab"/>
                <a:sym typeface="Roboto Slab"/>
              </a:rPr>
              <a:t>Hoofdstuk</a:t>
            </a:r>
            <a:endParaRPr/>
          </a:p>
        </p:txBody>
      </p:sp>
      <p:grpSp>
        <p:nvGrpSpPr>
          <p:cNvPr id="1183" name="Google Shape;1183;p44"/>
          <p:cNvGrpSpPr/>
          <p:nvPr/>
        </p:nvGrpSpPr>
        <p:grpSpPr>
          <a:xfrm>
            <a:off x="12441539" y="-99300"/>
            <a:ext cx="3391307" cy="7056601"/>
            <a:chOff x="12441539" y="-99300"/>
            <a:chExt cx="3391307" cy="7056601"/>
          </a:xfrm>
        </p:grpSpPr>
        <p:sp>
          <p:nvSpPr>
            <p:cNvPr id="1184" name="Google Shape;1184;p44"/>
            <p:cNvSpPr/>
            <p:nvPr/>
          </p:nvSpPr>
          <p:spPr>
            <a:xfrm>
              <a:off x="12441539" y="-99300"/>
              <a:ext cx="3391307" cy="7056601"/>
            </a:xfrm>
            <a:prstGeom prst="rect">
              <a:avLst/>
            </a:prstGeom>
            <a:solidFill>
              <a:srgbClr val="F2F2F2"/>
            </a:solidFill>
            <a:ln w="9525" cap="flat" cmpd="sng">
              <a:solidFill>
                <a:srgbClr val="BFBFBF"/>
              </a:solidFill>
              <a:prstDash val="solid"/>
              <a:miter lim="800000"/>
              <a:headEnd type="none" w="sm" len="sm"/>
              <a:tailEnd type="none" w="sm" len="sm"/>
            </a:ln>
          </p:spPr>
          <p:txBody>
            <a:bodyPr spcFirstLastPara="1" wrap="square" lIns="108000" tIns="108000" rIns="108000" bIns="108000" anchor="ctr" anchorCtr="0">
              <a:noAutofit/>
            </a:bodyPr>
            <a:lstStyle/>
            <a:p>
              <a:pPr marL="0" marR="0" lvl="0" indent="0" algn="l" rtl="0">
                <a:lnSpc>
                  <a:spcPct val="90000"/>
                </a:lnSpc>
                <a:spcBef>
                  <a:spcPts val="0"/>
                </a:spcBef>
                <a:spcAft>
                  <a:spcPts val="0"/>
                </a:spcAft>
                <a:buNone/>
              </a:pPr>
              <a:endParaRPr sz="1400" b="0" cap="none">
                <a:solidFill>
                  <a:schemeClr val="lt1"/>
                </a:solidFill>
                <a:latin typeface="Calibri"/>
                <a:ea typeface="Calibri"/>
                <a:cs typeface="Calibri"/>
                <a:sym typeface="Calibri"/>
              </a:endParaRPr>
            </a:p>
          </p:txBody>
        </p:sp>
        <p:sp>
          <p:nvSpPr>
            <p:cNvPr id="1185" name="Google Shape;1185;p44"/>
            <p:cNvSpPr/>
            <p:nvPr/>
          </p:nvSpPr>
          <p:spPr>
            <a:xfrm>
              <a:off x="15501708" y="5972924"/>
              <a:ext cx="230835" cy="230835"/>
            </a:xfrm>
            <a:prstGeom prst="ellipse">
              <a:avLst/>
            </a:prstGeom>
            <a:solidFill>
              <a:schemeClr val="lt1"/>
            </a:solidFill>
            <a:ln>
              <a:noFill/>
            </a:ln>
          </p:spPr>
          <p:txBody>
            <a:bodyPr spcFirstLastPara="1" wrap="square" lIns="180000" tIns="180000" rIns="180000" bIns="180000" anchor="ctr" anchorCtr="0">
              <a:noAutofit/>
            </a:bodyPr>
            <a:lstStyle/>
            <a:p>
              <a:pPr marL="0" marR="0" lvl="0" indent="0" algn="ctr" rtl="0">
                <a:lnSpc>
                  <a:spcPct val="90000"/>
                </a:lnSpc>
                <a:spcBef>
                  <a:spcPts val="0"/>
                </a:spcBef>
                <a:spcAft>
                  <a:spcPts val="0"/>
                </a:spcAft>
                <a:buNone/>
              </a:pPr>
              <a:endParaRPr sz="1800" b="0" cap="none">
                <a:solidFill>
                  <a:srgbClr val="211F26"/>
                </a:solidFill>
                <a:latin typeface="Calibri"/>
                <a:ea typeface="Calibri"/>
                <a:cs typeface="Calibri"/>
                <a:sym typeface="Calibri"/>
              </a:endParaRPr>
            </a:p>
          </p:txBody>
        </p:sp>
        <p:sp>
          <p:nvSpPr>
            <p:cNvPr id="1186" name="Google Shape;1186;p44" descr="Informatie"/>
            <p:cNvSpPr/>
            <p:nvPr/>
          </p:nvSpPr>
          <p:spPr>
            <a:xfrm>
              <a:off x="15483348" y="5954564"/>
              <a:ext cx="267555" cy="267555"/>
            </a:xfrm>
            <a:custGeom>
              <a:avLst/>
              <a:gdLst/>
              <a:ahLst/>
              <a:cxnLst/>
              <a:rect l="l" t="t" r="r" b="b"/>
              <a:pathLst>
                <a:path w="291719" h="291719" extrusionOk="0">
                  <a:moveTo>
                    <a:pt x="145860" y="0"/>
                  </a:moveTo>
                  <a:cubicBezTo>
                    <a:pt x="65253" y="0"/>
                    <a:pt x="0" y="65253"/>
                    <a:pt x="0" y="145860"/>
                  </a:cubicBezTo>
                  <a:cubicBezTo>
                    <a:pt x="0" y="226467"/>
                    <a:pt x="65253" y="291720"/>
                    <a:pt x="145860" y="291720"/>
                  </a:cubicBezTo>
                  <a:cubicBezTo>
                    <a:pt x="226467" y="291720"/>
                    <a:pt x="291720" y="226467"/>
                    <a:pt x="291720" y="145860"/>
                  </a:cubicBezTo>
                  <a:cubicBezTo>
                    <a:pt x="291720" y="65253"/>
                    <a:pt x="226467" y="0"/>
                    <a:pt x="145860" y="0"/>
                  </a:cubicBezTo>
                  <a:close/>
                  <a:moveTo>
                    <a:pt x="138183" y="38384"/>
                  </a:moveTo>
                  <a:cubicBezTo>
                    <a:pt x="148931" y="38384"/>
                    <a:pt x="157375" y="46829"/>
                    <a:pt x="157375" y="57576"/>
                  </a:cubicBezTo>
                  <a:cubicBezTo>
                    <a:pt x="157375" y="68324"/>
                    <a:pt x="148931" y="76768"/>
                    <a:pt x="138183" y="76768"/>
                  </a:cubicBezTo>
                  <a:cubicBezTo>
                    <a:pt x="127435" y="76768"/>
                    <a:pt x="118991" y="68324"/>
                    <a:pt x="118991" y="57576"/>
                  </a:cubicBezTo>
                  <a:cubicBezTo>
                    <a:pt x="118991" y="46829"/>
                    <a:pt x="127435" y="38384"/>
                    <a:pt x="138183" y="38384"/>
                  </a:cubicBezTo>
                  <a:close/>
                  <a:moveTo>
                    <a:pt x="184244" y="253336"/>
                  </a:moveTo>
                  <a:lnTo>
                    <a:pt x="107476" y="253336"/>
                  </a:lnTo>
                  <a:lnTo>
                    <a:pt x="107476" y="230305"/>
                  </a:lnTo>
                  <a:lnTo>
                    <a:pt x="134345" y="230305"/>
                  </a:lnTo>
                  <a:lnTo>
                    <a:pt x="134345" y="115153"/>
                  </a:lnTo>
                  <a:lnTo>
                    <a:pt x="111314" y="115153"/>
                  </a:lnTo>
                  <a:lnTo>
                    <a:pt x="111314" y="92122"/>
                  </a:lnTo>
                  <a:lnTo>
                    <a:pt x="157375" y="92122"/>
                  </a:lnTo>
                  <a:lnTo>
                    <a:pt x="157375" y="115153"/>
                  </a:lnTo>
                  <a:lnTo>
                    <a:pt x="157375" y="230305"/>
                  </a:lnTo>
                  <a:lnTo>
                    <a:pt x="184244" y="230305"/>
                  </a:lnTo>
                  <a:lnTo>
                    <a:pt x="184244" y="253336"/>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000" b="0">
                <a:solidFill>
                  <a:srgbClr val="211F26"/>
                </a:solidFill>
                <a:latin typeface="Calibri"/>
                <a:ea typeface="Calibri"/>
                <a:cs typeface="Calibri"/>
                <a:sym typeface="Calibri"/>
              </a:endParaRPr>
            </a:p>
          </p:txBody>
        </p:sp>
        <p:sp>
          <p:nvSpPr>
            <p:cNvPr id="1187" name="Google Shape;1187;p44"/>
            <p:cNvSpPr/>
            <p:nvPr/>
          </p:nvSpPr>
          <p:spPr>
            <a:xfrm>
              <a:off x="12556139" y="6175639"/>
              <a:ext cx="3194764" cy="682362"/>
            </a:xfrm>
            <a:prstGeom prst="rect">
              <a:avLst/>
            </a:prstGeom>
            <a:noFill/>
            <a:ln>
              <a:noFill/>
            </a:ln>
          </p:spPr>
          <p:txBody>
            <a:bodyPr spcFirstLastPara="1" wrap="square" lIns="0" tIns="0" rIns="0" bIns="0" anchor="t" anchorCtr="0">
              <a:noAutofit/>
            </a:bodyPr>
            <a:lstStyle/>
            <a:p>
              <a:pPr marL="0" marR="0" lvl="0" indent="0" algn="l" rtl="0">
                <a:lnSpc>
                  <a:spcPct val="90000"/>
                </a:lnSpc>
                <a:spcBef>
                  <a:spcPts val="0"/>
                </a:spcBef>
                <a:spcAft>
                  <a:spcPts val="0"/>
                </a:spcAft>
                <a:buClr>
                  <a:srgbClr val="211F26"/>
                </a:buClr>
                <a:buSzPts val="1200"/>
                <a:buFont typeface="Calibri"/>
                <a:buNone/>
              </a:pPr>
              <a:r>
                <a:rPr lang="nl-NL" sz="1200" b="1" i="0" u="none" strike="noStrike" cap="none">
                  <a:solidFill>
                    <a:srgbClr val="211F26"/>
                  </a:solidFill>
                  <a:latin typeface="Calibri"/>
                  <a:ea typeface="Calibri"/>
                  <a:cs typeface="Calibri"/>
                  <a:sym typeface="Calibri"/>
                </a:rPr>
                <a:t>MEER WETEN?</a:t>
              </a:r>
              <a:br>
                <a:rPr lang="nl-NL" sz="1200" b="0" i="0" u="none" strike="noStrike" cap="none">
                  <a:solidFill>
                    <a:srgbClr val="211F26"/>
                  </a:solidFill>
                  <a:latin typeface="Calibri"/>
                  <a:ea typeface="Calibri"/>
                  <a:cs typeface="Calibri"/>
                  <a:sym typeface="Calibri"/>
                </a:rPr>
              </a:br>
              <a:r>
                <a:rPr lang="nl-NL" sz="1200" b="0" i="0" u="none" strike="noStrike" cap="none">
                  <a:solidFill>
                    <a:srgbClr val="211F26"/>
                  </a:solidFill>
                  <a:latin typeface="Calibri"/>
                  <a:ea typeface="Calibri"/>
                  <a:cs typeface="Calibri"/>
                  <a:sym typeface="Calibri"/>
                </a:rPr>
                <a:t>Ga naar de instructie dia ‘</a:t>
              </a:r>
              <a:r>
                <a:rPr lang="nl-NL" sz="1200" b="1" i="0" u="none" strike="noStrike" cap="none">
                  <a:solidFill>
                    <a:srgbClr val="211F26"/>
                  </a:solidFill>
                  <a:latin typeface="Calibri"/>
                  <a:ea typeface="Calibri"/>
                  <a:cs typeface="Calibri"/>
                  <a:sym typeface="Calibri"/>
                </a:rPr>
                <a:t>YouTube links</a:t>
              </a:r>
              <a:r>
                <a:rPr lang="nl-NL" sz="1200" b="0" i="0" u="none" strike="noStrike" cap="none">
                  <a:solidFill>
                    <a:srgbClr val="211F26"/>
                  </a:solidFill>
                  <a:latin typeface="Calibri"/>
                  <a:ea typeface="Calibri"/>
                  <a:cs typeface="Calibri"/>
                  <a:sym typeface="Calibri"/>
                </a:rPr>
                <a:t>’, open deze in de ‘</a:t>
              </a:r>
              <a:r>
                <a:rPr lang="nl-NL" sz="1200" b="1" i="0" u="none" strike="noStrike" cap="none">
                  <a:solidFill>
                    <a:srgbClr val="211F26"/>
                  </a:solidFill>
                  <a:latin typeface="Calibri"/>
                  <a:ea typeface="Calibri"/>
                  <a:cs typeface="Calibri"/>
                  <a:sym typeface="Calibri"/>
                </a:rPr>
                <a:t>Diavoorstelling</a:t>
              </a:r>
              <a:r>
                <a:rPr lang="nl-NL" sz="1200" b="0" i="0" u="none" strike="noStrike" cap="none">
                  <a:solidFill>
                    <a:srgbClr val="211F26"/>
                  </a:solidFill>
                  <a:latin typeface="Calibri"/>
                  <a:ea typeface="Calibri"/>
                  <a:cs typeface="Calibri"/>
                  <a:sym typeface="Calibri"/>
                </a:rPr>
                <a:t>’ (shift F5) en klik op de gewenste video link.</a:t>
              </a:r>
              <a:endParaRPr/>
            </a:p>
          </p:txBody>
        </p:sp>
        <p:grpSp>
          <p:nvGrpSpPr>
            <p:cNvPr id="1188" name="Google Shape;1188;p44"/>
            <p:cNvGrpSpPr/>
            <p:nvPr/>
          </p:nvGrpSpPr>
          <p:grpSpPr>
            <a:xfrm>
              <a:off x="12556437" y="0"/>
              <a:ext cx="3194765" cy="3863595"/>
              <a:chOff x="12556437" y="0"/>
              <a:chExt cx="3194765" cy="3863595"/>
            </a:xfrm>
          </p:grpSpPr>
          <p:sp>
            <p:nvSpPr>
              <p:cNvPr id="1189" name="Google Shape;1189;p44"/>
              <p:cNvSpPr/>
              <p:nvPr/>
            </p:nvSpPr>
            <p:spPr>
              <a:xfrm>
                <a:off x="12556438" y="0"/>
                <a:ext cx="3194764" cy="252000"/>
              </a:xfrm>
              <a:prstGeom prst="rect">
                <a:avLst/>
              </a:prstGeom>
              <a:solidFill>
                <a:srgbClr val="211F26"/>
              </a:solidFill>
              <a:ln>
                <a:noFill/>
              </a:ln>
            </p:spPr>
            <p:txBody>
              <a:bodyPr spcFirstLastPara="1" wrap="square" lIns="108000" tIns="108000" rIns="108000" bIns="108000" anchor="ctr" anchorCtr="0">
                <a:noAutofit/>
              </a:bodyPr>
              <a:lstStyle/>
              <a:p>
                <a:pPr marL="0" marR="0" lvl="0" indent="0" algn="l" rtl="0">
                  <a:lnSpc>
                    <a:spcPct val="90000"/>
                  </a:lnSpc>
                  <a:spcBef>
                    <a:spcPts val="0"/>
                  </a:spcBef>
                  <a:spcAft>
                    <a:spcPts val="0"/>
                  </a:spcAft>
                  <a:buNone/>
                </a:pPr>
                <a:r>
                  <a:rPr lang="nl-NL" sz="1400" b="1" cap="none">
                    <a:solidFill>
                      <a:schemeClr val="lt1"/>
                    </a:solidFill>
                    <a:latin typeface="Calibri"/>
                    <a:ea typeface="Calibri"/>
                    <a:cs typeface="Calibri"/>
                    <a:sym typeface="Calibri"/>
                  </a:rPr>
                  <a:t>AFBEELDING INVOEGEN/VERANDEREN</a:t>
                </a:r>
                <a:endParaRPr/>
              </a:p>
            </p:txBody>
          </p:sp>
          <p:sp>
            <p:nvSpPr>
              <p:cNvPr id="1190" name="Google Shape;1190;p44"/>
              <p:cNvSpPr/>
              <p:nvPr/>
            </p:nvSpPr>
            <p:spPr>
              <a:xfrm>
                <a:off x="12556437" y="394204"/>
                <a:ext cx="260914" cy="259683"/>
              </a:xfrm>
              <a:prstGeom prst="ellipse">
                <a:avLst/>
              </a:prstGeom>
              <a:solidFill>
                <a:srgbClr val="211F2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200"/>
                  <a:buFont typeface="Calibri"/>
                  <a:buNone/>
                </a:pPr>
                <a:r>
                  <a:rPr lang="nl-NL" sz="1200" b="1" i="0" u="none" strike="noStrike" cap="none">
                    <a:solidFill>
                      <a:schemeClr val="lt1"/>
                    </a:solidFill>
                    <a:latin typeface="Calibri"/>
                    <a:ea typeface="Calibri"/>
                    <a:cs typeface="Calibri"/>
                    <a:sym typeface="Calibri"/>
                  </a:rPr>
                  <a:t>1</a:t>
                </a:r>
                <a:endParaRPr/>
              </a:p>
            </p:txBody>
          </p:sp>
          <p:sp>
            <p:nvSpPr>
              <p:cNvPr id="1191" name="Google Shape;1191;p44"/>
              <p:cNvSpPr/>
              <p:nvPr/>
            </p:nvSpPr>
            <p:spPr>
              <a:xfrm>
                <a:off x="12922118" y="393161"/>
                <a:ext cx="2829084" cy="578569"/>
              </a:xfrm>
              <a:prstGeom prst="rect">
                <a:avLst/>
              </a:prstGeom>
              <a:noFill/>
              <a:ln>
                <a:noFill/>
              </a:ln>
            </p:spPr>
            <p:txBody>
              <a:bodyPr spcFirstLastPara="1" wrap="square" lIns="0" tIns="0" rIns="0" bIns="0" anchor="t" anchorCtr="0">
                <a:noAutofit/>
              </a:bodyPr>
              <a:lstStyle/>
              <a:p>
                <a:pPr marL="0" marR="0" lvl="0" indent="0" algn="l" rtl="0">
                  <a:lnSpc>
                    <a:spcPct val="90000"/>
                  </a:lnSpc>
                  <a:spcBef>
                    <a:spcPts val="0"/>
                  </a:spcBef>
                  <a:spcAft>
                    <a:spcPts val="0"/>
                  </a:spcAft>
                  <a:buClr>
                    <a:schemeClr val="accent1"/>
                  </a:buClr>
                  <a:buSzPts val="1100"/>
                  <a:buFont typeface="Arial"/>
                  <a:buNone/>
                </a:pPr>
                <a:r>
                  <a:rPr lang="nl-NL" sz="1100" b="0" i="0" u="none" strike="noStrike" cap="none">
                    <a:solidFill>
                      <a:srgbClr val="211F26"/>
                    </a:solidFill>
                    <a:latin typeface="Calibri"/>
                    <a:ea typeface="Calibri"/>
                    <a:cs typeface="Calibri"/>
                    <a:sym typeface="Calibri"/>
                  </a:rPr>
                  <a:t>Wanneer nodig, verwijder de bestaande afbeelding d.m.v. de </a:t>
                </a:r>
                <a:r>
                  <a:rPr lang="nl-NL" sz="1100" b="1" i="0" u="none" strike="noStrike" cap="none">
                    <a:solidFill>
                      <a:srgbClr val="211F26"/>
                    </a:solidFill>
                    <a:latin typeface="Calibri"/>
                    <a:ea typeface="Calibri"/>
                    <a:cs typeface="Calibri"/>
                    <a:sym typeface="Calibri"/>
                  </a:rPr>
                  <a:t>‘Delete’-knop</a:t>
                </a:r>
                <a:r>
                  <a:rPr lang="nl-NL" sz="1100" b="0" i="0" u="none" strike="noStrike" cap="none">
                    <a:solidFill>
                      <a:srgbClr val="211F26"/>
                    </a:solidFill>
                    <a:latin typeface="Calibri"/>
                    <a:ea typeface="Calibri"/>
                    <a:cs typeface="Calibri"/>
                    <a:sym typeface="Calibri"/>
                  </a:rPr>
                  <a:t>. Klik op het pictogram om een nieuwe afbeelding in te voegen. </a:t>
                </a:r>
                <a:r>
                  <a:rPr lang="nl-NL" sz="1100" b="0" i="1" u="none" strike="noStrike" cap="none">
                    <a:solidFill>
                      <a:srgbClr val="211F26"/>
                    </a:solidFill>
                    <a:latin typeface="Calibri"/>
                    <a:ea typeface="Calibri"/>
                    <a:cs typeface="Calibri"/>
                    <a:sym typeface="Calibri"/>
                  </a:rPr>
                  <a:t>(zie onderstaand voorbeeld).</a:t>
                </a:r>
                <a:endParaRPr sz="1100" b="0" i="0" u="none" strike="noStrike" cap="none">
                  <a:solidFill>
                    <a:srgbClr val="211F26"/>
                  </a:solidFill>
                  <a:latin typeface="Calibri"/>
                  <a:ea typeface="Calibri"/>
                  <a:cs typeface="Calibri"/>
                  <a:sym typeface="Calibri"/>
                </a:endParaRPr>
              </a:p>
            </p:txBody>
          </p:sp>
          <p:sp>
            <p:nvSpPr>
              <p:cNvPr id="1192" name="Google Shape;1192;p44"/>
              <p:cNvSpPr/>
              <p:nvPr/>
            </p:nvSpPr>
            <p:spPr>
              <a:xfrm>
                <a:off x="12556437" y="1573600"/>
                <a:ext cx="260914" cy="259683"/>
              </a:xfrm>
              <a:prstGeom prst="ellipse">
                <a:avLst/>
              </a:prstGeom>
              <a:solidFill>
                <a:srgbClr val="211F2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200"/>
                  <a:buFont typeface="Calibri"/>
                  <a:buNone/>
                </a:pPr>
                <a:r>
                  <a:rPr lang="nl-NL" sz="1200" b="1" i="0" u="none" strike="noStrike" cap="none">
                    <a:solidFill>
                      <a:schemeClr val="lt1"/>
                    </a:solidFill>
                    <a:latin typeface="Calibri"/>
                    <a:ea typeface="Calibri"/>
                    <a:cs typeface="Calibri"/>
                    <a:sym typeface="Calibri"/>
                  </a:rPr>
                  <a:t>2</a:t>
                </a:r>
                <a:endParaRPr/>
              </a:p>
            </p:txBody>
          </p:sp>
          <p:sp>
            <p:nvSpPr>
              <p:cNvPr id="1193" name="Google Shape;1193;p44"/>
              <p:cNvSpPr/>
              <p:nvPr/>
            </p:nvSpPr>
            <p:spPr>
              <a:xfrm>
                <a:off x="12922118" y="1573600"/>
                <a:ext cx="2829084" cy="288730"/>
              </a:xfrm>
              <a:prstGeom prst="rect">
                <a:avLst/>
              </a:prstGeom>
              <a:noFill/>
              <a:ln>
                <a:noFill/>
              </a:ln>
            </p:spPr>
            <p:txBody>
              <a:bodyPr spcFirstLastPara="1" wrap="square" lIns="0" tIns="0" rIns="0" bIns="0" anchor="t" anchorCtr="0">
                <a:noAutofit/>
              </a:bodyPr>
              <a:lstStyle/>
              <a:p>
                <a:pPr marL="0" marR="0" lvl="0" indent="0" algn="l" rtl="0">
                  <a:lnSpc>
                    <a:spcPct val="90000"/>
                  </a:lnSpc>
                  <a:spcBef>
                    <a:spcPts val="0"/>
                  </a:spcBef>
                  <a:spcAft>
                    <a:spcPts val="0"/>
                  </a:spcAft>
                  <a:buClr>
                    <a:schemeClr val="accent1"/>
                  </a:buClr>
                  <a:buSzPts val="1100"/>
                  <a:buFont typeface="Arial"/>
                  <a:buNone/>
                </a:pPr>
                <a:r>
                  <a:rPr lang="nl-NL" sz="1100" b="0" i="0" u="none" strike="noStrike" cap="none">
                    <a:solidFill>
                      <a:srgbClr val="211F26"/>
                    </a:solidFill>
                    <a:latin typeface="Calibri"/>
                    <a:ea typeface="Calibri"/>
                    <a:cs typeface="Calibri"/>
                    <a:sym typeface="Calibri"/>
                  </a:rPr>
                  <a:t>Selecteer de gewenste afbeelding</a:t>
                </a:r>
                <a:br>
                  <a:rPr lang="nl-NL" sz="1100" b="0" i="0" u="none" strike="noStrike" cap="none">
                    <a:solidFill>
                      <a:srgbClr val="211F26"/>
                    </a:solidFill>
                    <a:latin typeface="Calibri"/>
                    <a:ea typeface="Calibri"/>
                    <a:cs typeface="Calibri"/>
                    <a:sym typeface="Calibri"/>
                  </a:rPr>
                </a:br>
                <a:r>
                  <a:rPr lang="nl-NL" sz="1100" b="0" i="0" u="none" strike="noStrike" cap="none">
                    <a:solidFill>
                      <a:srgbClr val="211F26"/>
                    </a:solidFill>
                    <a:latin typeface="Calibri"/>
                    <a:ea typeface="Calibri"/>
                    <a:cs typeface="Calibri"/>
                    <a:sym typeface="Calibri"/>
                  </a:rPr>
                  <a:t>en klik op </a:t>
                </a:r>
                <a:r>
                  <a:rPr lang="nl-NL" sz="1100" b="1" i="0" u="none" strike="noStrike" cap="none">
                    <a:solidFill>
                      <a:srgbClr val="211F26"/>
                    </a:solidFill>
                    <a:latin typeface="Calibri"/>
                    <a:ea typeface="Calibri"/>
                    <a:cs typeface="Calibri"/>
                    <a:sym typeface="Calibri"/>
                  </a:rPr>
                  <a:t>‘Invoegen’</a:t>
                </a:r>
                <a:r>
                  <a:rPr lang="nl-NL" sz="1100" b="0" i="0" u="none" strike="noStrike" cap="none">
                    <a:solidFill>
                      <a:srgbClr val="211F26"/>
                    </a:solidFill>
                    <a:latin typeface="Calibri"/>
                    <a:ea typeface="Calibri"/>
                    <a:cs typeface="Calibri"/>
                    <a:sym typeface="Calibri"/>
                  </a:rPr>
                  <a:t>.</a:t>
                </a:r>
                <a:endParaRPr sz="1100" b="1" i="0" u="none" strike="noStrike" cap="none">
                  <a:solidFill>
                    <a:srgbClr val="211F26"/>
                  </a:solidFill>
                  <a:latin typeface="Calibri"/>
                  <a:ea typeface="Calibri"/>
                  <a:cs typeface="Calibri"/>
                  <a:sym typeface="Calibri"/>
                </a:endParaRPr>
              </a:p>
            </p:txBody>
          </p:sp>
          <p:grpSp>
            <p:nvGrpSpPr>
              <p:cNvPr id="1194" name="Google Shape;1194;p44"/>
              <p:cNvGrpSpPr/>
              <p:nvPr/>
            </p:nvGrpSpPr>
            <p:grpSpPr>
              <a:xfrm>
                <a:off x="12922118" y="2014408"/>
                <a:ext cx="825500" cy="209550"/>
                <a:chOff x="13504624" y="2482850"/>
                <a:chExt cx="825500" cy="209550"/>
              </a:xfrm>
            </p:grpSpPr>
            <p:sp>
              <p:nvSpPr>
                <p:cNvPr id="1195" name="Google Shape;1195;p44"/>
                <p:cNvSpPr/>
                <p:nvPr/>
              </p:nvSpPr>
              <p:spPr>
                <a:xfrm>
                  <a:off x="13504624" y="2482850"/>
                  <a:ext cx="825500" cy="209550"/>
                </a:xfrm>
                <a:prstGeom prst="rect">
                  <a:avLst/>
                </a:prstGeom>
                <a:solidFill>
                  <a:srgbClr val="E5F1FB"/>
                </a:solidFill>
                <a:ln w="12700" cap="flat" cmpd="sng">
                  <a:solidFill>
                    <a:srgbClr val="0B7ED9"/>
                  </a:solidFill>
                  <a:prstDash val="solid"/>
                  <a:miter lim="800000"/>
                  <a:headEnd type="none" w="sm" len="sm"/>
                  <a:tailEnd type="none" w="sm" len="sm"/>
                </a:ln>
              </p:spPr>
              <p:txBody>
                <a:bodyPr spcFirstLastPara="1" wrap="square" lIns="108000" tIns="0" rIns="0" bIns="0" anchor="ctr" anchorCtr="0">
                  <a:noAutofit/>
                </a:bodyPr>
                <a:lstStyle/>
                <a:p>
                  <a:pPr marL="0" marR="0" lvl="0" indent="0" algn="l" rtl="0">
                    <a:lnSpc>
                      <a:spcPct val="90000"/>
                    </a:lnSpc>
                    <a:spcBef>
                      <a:spcPts val="0"/>
                    </a:spcBef>
                    <a:spcAft>
                      <a:spcPts val="0"/>
                    </a:spcAft>
                    <a:buNone/>
                  </a:pPr>
                  <a:r>
                    <a:rPr lang="nl-NL" sz="800" b="0">
                      <a:solidFill>
                        <a:srgbClr val="211F26"/>
                      </a:solidFill>
                      <a:latin typeface="Calibri"/>
                      <a:ea typeface="Calibri"/>
                      <a:cs typeface="Calibri"/>
                      <a:sym typeface="Calibri"/>
                    </a:rPr>
                    <a:t>Invoegen</a:t>
                  </a:r>
                  <a:endParaRPr/>
                </a:p>
              </p:txBody>
            </p:sp>
            <p:cxnSp>
              <p:nvCxnSpPr>
                <p:cNvPr id="1196" name="Google Shape;1196;p44"/>
                <p:cNvCxnSpPr/>
                <p:nvPr/>
              </p:nvCxnSpPr>
              <p:spPr>
                <a:xfrm>
                  <a:off x="14155269" y="2515250"/>
                  <a:ext cx="0" cy="142717"/>
                </a:xfrm>
                <a:prstGeom prst="straightConnector1">
                  <a:avLst/>
                </a:prstGeom>
                <a:noFill/>
                <a:ln w="9525" cap="flat" cmpd="sng">
                  <a:solidFill>
                    <a:srgbClr val="44546A"/>
                  </a:solidFill>
                  <a:prstDash val="solid"/>
                  <a:round/>
                  <a:headEnd type="none" w="sm" len="sm"/>
                  <a:tailEnd type="none" w="sm" len="sm"/>
                </a:ln>
              </p:spPr>
            </p:cxnSp>
            <p:sp>
              <p:nvSpPr>
                <p:cNvPr id="1197" name="Google Shape;1197;p44"/>
                <p:cNvSpPr/>
                <p:nvPr/>
              </p:nvSpPr>
              <p:spPr>
                <a:xfrm rot="10800000">
                  <a:off x="14196089" y="2566904"/>
                  <a:ext cx="86866" cy="51147"/>
                </a:xfrm>
                <a:prstGeom prst="triangle">
                  <a:avLst>
                    <a:gd name="adj" fmla="val 50000"/>
                  </a:avLst>
                </a:prstGeom>
                <a:solidFill>
                  <a:srgbClr val="000000"/>
                </a:solidFill>
                <a:ln>
                  <a:noFill/>
                </a:ln>
              </p:spPr>
              <p:txBody>
                <a:bodyPr spcFirstLastPara="1" wrap="square" lIns="0" tIns="0" rIns="0" bIns="0" anchor="ctr" anchorCtr="0">
                  <a:noAutofit/>
                </a:bodyPr>
                <a:lstStyle/>
                <a:p>
                  <a:pPr marL="0" marR="0" lvl="0" indent="0" algn="l" rtl="0">
                    <a:spcBef>
                      <a:spcPts val="0"/>
                    </a:spcBef>
                    <a:spcAft>
                      <a:spcPts val="0"/>
                    </a:spcAft>
                    <a:buNone/>
                  </a:pPr>
                  <a:endParaRPr sz="1000" b="1">
                    <a:solidFill>
                      <a:srgbClr val="211F26"/>
                    </a:solidFill>
                    <a:latin typeface="Calibri"/>
                    <a:ea typeface="Calibri"/>
                    <a:cs typeface="Calibri"/>
                    <a:sym typeface="Calibri"/>
                  </a:endParaRPr>
                </a:p>
              </p:txBody>
            </p:sp>
          </p:grpSp>
          <p:grpSp>
            <p:nvGrpSpPr>
              <p:cNvPr id="1198" name="Google Shape;1198;p44"/>
              <p:cNvGrpSpPr/>
              <p:nvPr/>
            </p:nvGrpSpPr>
            <p:grpSpPr>
              <a:xfrm>
                <a:off x="12922118" y="1108029"/>
                <a:ext cx="294789" cy="346676"/>
                <a:chOff x="14466489" y="1001522"/>
                <a:chExt cx="290627" cy="341782"/>
              </a:xfrm>
            </p:grpSpPr>
            <p:sp>
              <p:nvSpPr>
                <p:cNvPr id="1199" name="Google Shape;1199;p44"/>
                <p:cNvSpPr/>
                <p:nvPr/>
              </p:nvSpPr>
              <p:spPr>
                <a:xfrm>
                  <a:off x="14466489" y="1001522"/>
                  <a:ext cx="257935" cy="254168"/>
                </a:xfrm>
                <a:prstGeom prst="rect">
                  <a:avLst/>
                </a:prstGeom>
                <a:solidFill>
                  <a:schemeClr val="lt1"/>
                </a:solidFill>
                <a:ln w="12700" cap="flat" cmpd="sng">
                  <a:solidFill>
                    <a:srgbClr val="C0C0C0"/>
                  </a:solidFill>
                  <a:prstDash val="solid"/>
                  <a:miter lim="800000"/>
                  <a:headEnd type="none" w="sm" len="sm"/>
                  <a:tailEnd type="none" w="sm" len="sm"/>
                </a:ln>
              </p:spPr>
              <p:txBody>
                <a:bodyPr spcFirstLastPara="1" wrap="square" lIns="108000" tIns="0" rIns="0" bIns="0" anchor="ctr" anchorCtr="0">
                  <a:noAutofit/>
                </a:bodyPr>
                <a:lstStyle/>
                <a:p>
                  <a:pPr marL="0" marR="0" lvl="0" indent="0" algn="l" rtl="0">
                    <a:lnSpc>
                      <a:spcPct val="90000"/>
                    </a:lnSpc>
                    <a:spcBef>
                      <a:spcPts val="0"/>
                    </a:spcBef>
                    <a:spcAft>
                      <a:spcPts val="0"/>
                    </a:spcAft>
                    <a:buNone/>
                  </a:pPr>
                  <a:endParaRPr sz="800" b="0">
                    <a:solidFill>
                      <a:srgbClr val="211F26"/>
                    </a:solidFill>
                    <a:latin typeface="Calibri"/>
                    <a:ea typeface="Calibri"/>
                    <a:cs typeface="Calibri"/>
                    <a:sym typeface="Calibri"/>
                  </a:endParaRPr>
                </a:p>
              </p:txBody>
            </p:sp>
            <p:sp>
              <p:nvSpPr>
                <p:cNvPr id="1200" name="Google Shape;1200;p44"/>
                <p:cNvSpPr/>
                <p:nvPr/>
              </p:nvSpPr>
              <p:spPr>
                <a:xfrm>
                  <a:off x="14623626" y="1033630"/>
                  <a:ext cx="71169" cy="71169"/>
                </a:xfrm>
                <a:prstGeom prst="ellipse">
                  <a:avLst/>
                </a:prstGeom>
                <a:solidFill>
                  <a:srgbClr val="F1D8A5"/>
                </a:solidFill>
                <a:ln>
                  <a:noFill/>
                </a:ln>
              </p:spPr>
              <p:txBody>
                <a:bodyPr spcFirstLastPara="1" wrap="square" lIns="0" tIns="0" rIns="0" bIns="0" anchor="ctr" anchorCtr="0">
                  <a:noAutofit/>
                </a:bodyPr>
                <a:lstStyle/>
                <a:p>
                  <a:pPr marL="0" marR="0" lvl="0" indent="0" algn="l" rtl="0">
                    <a:spcBef>
                      <a:spcPts val="0"/>
                    </a:spcBef>
                    <a:spcAft>
                      <a:spcPts val="0"/>
                    </a:spcAft>
                    <a:buNone/>
                  </a:pPr>
                  <a:endParaRPr sz="1000" b="1">
                    <a:solidFill>
                      <a:srgbClr val="211F26"/>
                    </a:solidFill>
                    <a:latin typeface="Calibri"/>
                    <a:ea typeface="Calibri"/>
                    <a:cs typeface="Calibri"/>
                    <a:sym typeface="Calibri"/>
                  </a:endParaRPr>
                </a:p>
              </p:txBody>
            </p:sp>
            <p:sp>
              <p:nvSpPr>
                <p:cNvPr id="1201" name="Google Shape;1201;p44"/>
                <p:cNvSpPr/>
                <p:nvPr/>
              </p:nvSpPr>
              <p:spPr>
                <a:xfrm rot="2700000">
                  <a:off x="14498877" y="1157846"/>
                  <a:ext cx="168558" cy="147459"/>
                </a:xfrm>
                <a:custGeom>
                  <a:avLst/>
                  <a:gdLst/>
                  <a:ahLst/>
                  <a:cxnLst/>
                  <a:rect l="l" t="t" r="r" b="b"/>
                  <a:pathLst>
                    <a:path w="168558" h="147459" extrusionOk="0">
                      <a:moveTo>
                        <a:pt x="12837" y="12836"/>
                      </a:moveTo>
                      <a:cubicBezTo>
                        <a:pt x="20768" y="4905"/>
                        <a:pt x="31724" y="0"/>
                        <a:pt x="43826" y="0"/>
                      </a:cubicBezTo>
                      <a:lnTo>
                        <a:pt x="168558" y="0"/>
                      </a:lnTo>
                      <a:lnTo>
                        <a:pt x="21099" y="147459"/>
                      </a:lnTo>
                      <a:lnTo>
                        <a:pt x="0" y="126361"/>
                      </a:lnTo>
                      <a:lnTo>
                        <a:pt x="0" y="43826"/>
                      </a:lnTo>
                      <a:cubicBezTo>
                        <a:pt x="1" y="31723"/>
                        <a:pt x="4906" y="20767"/>
                        <a:pt x="12837" y="12836"/>
                      </a:cubicBezTo>
                      <a:close/>
                    </a:path>
                  </a:pathLst>
                </a:custGeom>
                <a:solidFill>
                  <a:srgbClr val="C9D8E9"/>
                </a:solidFill>
                <a:ln>
                  <a:noFill/>
                </a:ln>
              </p:spPr>
              <p:txBody>
                <a:bodyPr spcFirstLastPara="1" wrap="square" lIns="0" tIns="0" rIns="0" bIns="0" anchor="ctr" anchorCtr="0">
                  <a:noAutofit/>
                </a:bodyPr>
                <a:lstStyle/>
                <a:p>
                  <a:pPr marL="0" marR="0" lvl="0" indent="0" algn="l" rtl="0">
                    <a:spcBef>
                      <a:spcPts val="0"/>
                    </a:spcBef>
                    <a:spcAft>
                      <a:spcPts val="0"/>
                    </a:spcAft>
                    <a:buNone/>
                  </a:pPr>
                  <a:endParaRPr sz="1000" b="1">
                    <a:solidFill>
                      <a:srgbClr val="211F26"/>
                    </a:solidFill>
                    <a:latin typeface="Calibri"/>
                    <a:ea typeface="Calibri"/>
                    <a:cs typeface="Calibri"/>
                    <a:sym typeface="Calibri"/>
                  </a:endParaRPr>
                </a:p>
              </p:txBody>
            </p:sp>
            <p:sp>
              <p:nvSpPr>
                <p:cNvPr id="1202" name="Google Shape;1202;p44"/>
                <p:cNvSpPr/>
                <p:nvPr/>
              </p:nvSpPr>
              <p:spPr>
                <a:xfrm>
                  <a:off x="14601150" y="1145314"/>
                  <a:ext cx="155966" cy="116816"/>
                </a:xfrm>
                <a:prstGeom prst="roundRect">
                  <a:avLst>
                    <a:gd name="adj" fmla="val 16667"/>
                  </a:avLst>
                </a:prstGeom>
                <a:solidFill>
                  <a:schemeClr val="lt1"/>
                </a:solidFill>
                <a:ln w="19050" cap="flat" cmpd="sng">
                  <a:solidFill>
                    <a:srgbClr val="8AADD0"/>
                  </a:solidFill>
                  <a:prstDash val="solid"/>
                  <a:miter lim="800000"/>
                  <a:headEnd type="none" w="sm" len="sm"/>
                  <a:tailEnd type="none" w="sm" len="sm"/>
                </a:ln>
              </p:spPr>
              <p:txBody>
                <a:bodyPr spcFirstLastPara="1" wrap="square" lIns="108000" tIns="0" rIns="0" bIns="0" anchor="ctr" anchorCtr="0">
                  <a:noAutofit/>
                </a:bodyPr>
                <a:lstStyle/>
                <a:p>
                  <a:pPr marL="0" marR="0" lvl="0" indent="0" algn="l" rtl="0">
                    <a:lnSpc>
                      <a:spcPct val="90000"/>
                    </a:lnSpc>
                    <a:spcBef>
                      <a:spcPts val="0"/>
                    </a:spcBef>
                    <a:spcAft>
                      <a:spcPts val="0"/>
                    </a:spcAft>
                    <a:buNone/>
                  </a:pPr>
                  <a:endParaRPr sz="800" b="0">
                    <a:solidFill>
                      <a:srgbClr val="211F26"/>
                    </a:solidFill>
                    <a:latin typeface="Calibri"/>
                    <a:ea typeface="Calibri"/>
                    <a:cs typeface="Calibri"/>
                    <a:sym typeface="Calibri"/>
                  </a:endParaRPr>
                </a:p>
              </p:txBody>
            </p:sp>
            <p:cxnSp>
              <p:nvCxnSpPr>
                <p:cNvPr id="1203" name="Google Shape;1203;p44"/>
                <p:cNvCxnSpPr/>
                <p:nvPr/>
              </p:nvCxnSpPr>
              <p:spPr>
                <a:xfrm>
                  <a:off x="14637490" y="1308665"/>
                  <a:ext cx="83286" cy="0"/>
                </a:xfrm>
                <a:prstGeom prst="straightConnector1">
                  <a:avLst/>
                </a:prstGeom>
                <a:solidFill>
                  <a:schemeClr val="lt1"/>
                </a:solidFill>
                <a:ln w="19050" cap="flat" cmpd="sng">
                  <a:solidFill>
                    <a:srgbClr val="8AADD0"/>
                  </a:solidFill>
                  <a:prstDash val="solid"/>
                  <a:miter lim="800000"/>
                  <a:headEnd type="none" w="sm" len="sm"/>
                  <a:tailEnd type="none" w="sm" len="sm"/>
                </a:ln>
              </p:spPr>
            </p:cxnSp>
            <p:cxnSp>
              <p:nvCxnSpPr>
                <p:cNvPr id="1204" name="Google Shape;1204;p44"/>
                <p:cNvCxnSpPr>
                  <a:stCxn id="1202" idx="2"/>
                </p:cNvCxnSpPr>
                <p:nvPr/>
              </p:nvCxnSpPr>
              <p:spPr>
                <a:xfrm flipH="1">
                  <a:off x="14678833" y="1262130"/>
                  <a:ext cx="300" cy="43500"/>
                </a:xfrm>
                <a:prstGeom prst="straightConnector1">
                  <a:avLst/>
                </a:prstGeom>
                <a:solidFill>
                  <a:schemeClr val="lt1"/>
                </a:solidFill>
                <a:ln w="19050" cap="flat" cmpd="sng">
                  <a:solidFill>
                    <a:srgbClr val="8AADD0"/>
                  </a:solidFill>
                  <a:prstDash val="solid"/>
                  <a:miter lim="800000"/>
                  <a:headEnd type="none" w="sm" len="sm"/>
                  <a:tailEnd type="none" w="sm" len="sm"/>
                </a:ln>
              </p:spPr>
            </p:cxnSp>
          </p:grpSp>
          <p:sp>
            <p:nvSpPr>
              <p:cNvPr id="1205" name="Google Shape;1205;p44"/>
              <p:cNvSpPr/>
              <p:nvPr/>
            </p:nvSpPr>
            <p:spPr>
              <a:xfrm>
                <a:off x="12556437" y="2376853"/>
                <a:ext cx="260914" cy="259683"/>
              </a:xfrm>
              <a:prstGeom prst="ellipse">
                <a:avLst/>
              </a:prstGeom>
              <a:solidFill>
                <a:srgbClr val="211F2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200"/>
                  <a:buFont typeface="Calibri"/>
                  <a:buNone/>
                </a:pPr>
                <a:r>
                  <a:rPr lang="nl-NL" sz="1200" b="1" i="0" u="none" strike="noStrike" cap="none">
                    <a:solidFill>
                      <a:schemeClr val="lt1"/>
                    </a:solidFill>
                    <a:latin typeface="Calibri"/>
                    <a:ea typeface="Calibri"/>
                    <a:cs typeface="Calibri"/>
                    <a:sym typeface="Calibri"/>
                  </a:rPr>
                  <a:t>3</a:t>
                </a:r>
                <a:endParaRPr/>
              </a:p>
            </p:txBody>
          </p:sp>
          <p:sp>
            <p:nvSpPr>
              <p:cNvPr id="1206" name="Google Shape;1206;p44"/>
              <p:cNvSpPr/>
              <p:nvPr/>
            </p:nvSpPr>
            <p:spPr>
              <a:xfrm>
                <a:off x="12922118" y="2376853"/>
                <a:ext cx="2829083" cy="730807"/>
              </a:xfrm>
              <a:prstGeom prst="rect">
                <a:avLst/>
              </a:prstGeom>
              <a:noFill/>
              <a:ln>
                <a:noFill/>
              </a:ln>
            </p:spPr>
            <p:txBody>
              <a:bodyPr spcFirstLastPara="1" wrap="square" lIns="0" tIns="0" rIns="0" bIns="0" anchor="t" anchorCtr="0">
                <a:noAutofit/>
              </a:bodyPr>
              <a:lstStyle/>
              <a:p>
                <a:pPr marL="0" marR="0" lvl="0" indent="0" algn="l" rtl="0">
                  <a:lnSpc>
                    <a:spcPct val="90000"/>
                  </a:lnSpc>
                  <a:spcBef>
                    <a:spcPts val="0"/>
                  </a:spcBef>
                  <a:spcAft>
                    <a:spcPts val="0"/>
                  </a:spcAft>
                  <a:buClr>
                    <a:schemeClr val="accent1"/>
                  </a:buClr>
                  <a:buSzPts val="1100"/>
                  <a:buFont typeface="Arial"/>
                  <a:buNone/>
                </a:pPr>
                <a:r>
                  <a:rPr lang="nl-NL" sz="1100" b="0" i="0" u="none" strike="noStrike" cap="none">
                    <a:solidFill>
                      <a:srgbClr val="211F26"/>
                    </a:solidFill>
                    <a:latin typeface="Calibri"/>
                    <a:ea typeface="Calibri"/>
                    <a:cs typeface="Calibri"/>
                    <a:sym typeface="Calibri"/>
                  </a:rPr>
                  <a:t>Om de afbeelding te schalen of bij te snijden, ga naar de tab </a:t>
                </a:r>
                <a:r>
                  <a:rPr lang="nl-NL" sz="1100" b="1" i="0" u="none" strike="noStrike" cap="none">
                    <a:solidFill>
                      <a:srgbClr val="211F26"/>
                    </a:solidFill>
                    <a:latin typeface="Calibri"/>
                    <a:ea typeface="Calibri"/>
                    <a:cs typeface="Calibri"/>
                    <a:sym typeface="Calibri"/>
                  </a:rPr>
                  <a:t>‘Hulpmiddelen voor afbeeldingen - Opmaak’</a:t>
                </a:r>
                <a:r>
                  <a:rPr lang="nl-NL" sz="1100" b="0" i="0" u="none" strike="noStrike" cap="none">
                    <a:solidFill>
                      <a:srgbClr val="211F26"/>
                    </a:solidFill>
                    <a:latin typeface="Calibri"/>
                    <a:ea typeface="Calibri"/>
                    <a:cs typeface="Calibri"/>
                    <a:sym typeface="Calibri"/>
                  </a:rPr>
                  <a:t> en klik op de knop </a:t>
                </a:r>
                <a:r>
                  <a:rPr lang="nl-NL" sz="1100" b="1" i="0" u="none" strike="noStrike" cap="none">
                    <a:solidFill>
                      <a:srgbClr val="211F26"/>
                    </a:solidFill>
                    <a:latin typeface="Calibri"/>
                    <a:ea typeface="Calibri"/>
                    <a:cs typeface="Calibri"/>
                    <a:sym typeface="Calibri"/>
                  </a:rPr>
                  <a:t>‘Bijsnijden’</a:t>
                </a:r>
                <a:r>
                  <a:rPr lang="nl-NL" sz="1100" b="0" i="0" u="none" strike="noStrike" cap="none">
                    <a:solidFill>
                      <a:srgbClr val="211F26"/>
                    </a:solidFill>
                    <a:latin typeface="Calibri"/>
                    <a:ea typeface="Calibri"/>
                    <a:cs typeface="Calibri"/>
                    <a:sym typeface="Calibri"/>
                  </a:rPr>
                  <a:t>. Schaal met de bolletjes de afbeelding en met de hoekjes het afbeeldingskader.</a:t>
                </a:r>
                <a:endParaRPr sz="1100" b="1" i="0" u="none" strike="noStrike" cap="none">
                  <a:solidFill>
                    <a:srgbClr val="211F26"/>
                  </a:solidFill>
                  <a:latin typeface="Calibri"/>
                  <a:ea typeface="Calibri"/>
                  <a:cs typeface="Calibri"/>
                  <a:sym typeface="Calibri"/>
                </a:endParaRPr>
              </a:p>
            </p:txBody>
          </p:sp>
          <p:grpSp>
            <p:nvGrpSpPr>
              <p:cNvPr id="1207" name="Google Shape;1207;p44"/>
              <p:cNvGrpSpPr/>
              <p:nvPr/>
            </p:nvGrpSpPr>
            <p:grpSpPr>
              <a:xfrm>
                <a:off x="12776234" y="3250677"/>
                <a:ext cx="684511" cy="612918"/>
                <a:chOff x="12579993" y="3403241"/>
                <a:chExt cx="828259" cy="741632"/>
              </a:xfrm>
            </p:grpSpPr>
            <p:grpSp>
              <p:nvGrpSpPr>
                <p:cNvPr id="1208" name="Google Shape;1208;p44"/>
                <p:cNvGrpSpPr/>
                <p:nvPr/>
              </p:nvGrpSpPr>
              <p:grpSpPr>
                <a:xfrm>
                  <a:off x="12771568" y="3403241"/>
                  <a:ext cx="467138" cy="448489"/>
                  <a:chOff x="12782195" y="3403241"/>
                  <a:chExt cx="467138" cy="448489"/>
                </a:xfrm>
              </p:grpSpPr>
              <p:grpSp>
                <p:nvGrpSpPr>
                  <p:cNvPr id="1209" name="Google Shape;1209;p44"/>
                  <p:cNvGrpSpPr/>
                  <p:nvPr/>
                </p:nvGrpSpPr>
                <p:grpSpPr>
                  <a:xfrm>
                    <a:off x="12782195" y="3403241"/>
                    <a:ext cx="412967" cy="393907"/>
                    <a:chOff x="13554906" y="3320109"/>
                    <a:chExt cx="443906" cy="423419"/>
                  </a:xfrm>
                </p:grpSpPr>
                <p:grpSp>
                  <p:nvGrpSpPr>
                    <p:cNvPr id="1210" name="Google Shape;1210;p44"/>
                    <p:cNvGrpSpPr/>
                    <p:nvPr/>
                  </p:nvGrpSpPr>
                  <p:grpSpPr>
                    <a:xfrm>
                      <a:off x="13554906" y="3320109"/>
                      <a:ext cx="443906" cy="423419"/>
                      <a:chOff x="12909684" y="1276143"/>
                      <a:chExt cx="443906" cy="423419"/>
                    </a:xfrm>
                  </p:grpSpPr>
                  <p:sp>
                    <p:nvSpPr>
                      <p:cNvPr id="1211" name="Google Shape;1211;p44"/>
                      <p:cNvSpPr/>
                      <p:nvPr/>
                    </p:nvSpPr>
                    <p:spPr>
                      <a:xfrm>
                        <a:off x="12918700" y="1285262"/>
                        <a:ext cx="434890" cy="414300"/>
                      </a:xfrm>
                      <a:prstGeom prst="rect">
                        <a:avLst/>
                      </a:prstGeom>
                      <a:noFill/>
                      <a:ln w="12700" cap="flat" cmpd="sng">
                        <a:solidFill>
                          <a:srgbClr val="818181"/>
                        </a:solidFill>
                        <a:prstDash val="dash"/>
                        <a:miter lim="800000"/>
                        <a:headEnd type="none" w="sm" len="sm"/>
                        <a:tailEnd type="none" w="sm" len="sm"/>
                      </a:ln>
                    </p:spPr>
                    <p:txBody>
                      <a:bodyPr spcFirstLastPara="1" wrap="square" lIns="108000" tIns="0" rIns="0" bIns="0" anchor="ctr" anchorCtr="0">
                        <a:noAutofit/>
                      </a:bodyPr>
                      <a:lstStyle/>
                      <a:p>
                        <a:pPr marL="0" marR="0" lvl="0" indent="0" algn="l" rtl="0">
                          <a:lnSpc>
                            <a:spcPct val="90000"/>
                          </a:lnSpc>
                          <a:spcBef>
                            <a:spcPts val="0"/>
                          </a:spcBef>
                          <a:spcAft>
                            <a:spcPts val="0"/>
                          </a:spcAft>
                          <a:buNone/>
                        </a:pPr>
                        <a:endParaRPr sz="800" b="0">
                          <a:solidFill>
                            <a:srgbClr val="211F26"/>
                          </a:solidFill>
                          <a:latin typeface="Calibri"/>
                          <a:ea typeface="Calibri"/>
                          <a:cs typeface="Calibri"/>
                          <a:sym typeface="Calibri"/>
                        </a:endParaRPr>
                      </a:p>
                    </p:txBody>
                  </p:sp>
                  <p:sp>
                    <p:nvSpPr>
                      <p:cNvPr id="1212" name="Google Shape;1212;p44"/>
                      <p:cNvSpPr/>
                      <p:nvPr/>
                    </p:nvSpPr>
                    <p:spPr>
                      <a:xfrm>
                        <a:off x="12909684" y="1276143"/>
                        <a:ext cx="261629" cy="257807"/>
                      </a:xfrm>
                      <a:prstGeom prst="rect">
                        <a:avLst/>
                      </a:prstGeom>
                      <a:solidFill>
                        <a:schemeClr val="lt1"/>
                      </a:solidFill>
                      <a:ln w="12700" cap="flat" cmpd="sng">
                        <a:solidFill>
                          <a:srgbClr val="818181"/>
                        </a:solidFill>
                        <a:prstDash val="solid"/>
                        <a:miter lim="800000"/>
                        <a:headEnd type="none" w="sm" len="sm"/>
                        <a:tailEnd type="none" w="sm" len="sm"/>
                      </a:ln>
                    </p:spPr>
                    <p:txBody>
                      <a:bodyPr spcFirstLastPara="1" wrap="square" lIns="108000" tIns="0" rIns="0" bIns="0" anchor="ctr" anchorCtr="0">
                        <a:noAutofit/>
                      </a:bodyPr>
                      <a:lstStyle/>
                      <a:p>
                        <a:pPr marL="0" marR="0" lvl="0" indent="0" algn="l" rtl="0">
                          <a:lnSpc>
                            <a:spcPct val="90000"/>
                          </a:lnSpc>
                          <a:spcBef>
                            <a:spcPts val="0"/>
                          </a:spcBef>
                          <a:spcAft>
                            <a:spcPts val="0"/>
                          </a:spcAft>
                          <a:buNone/>
                        </a:pPr>
                        <a:endParaRPr sz="800" b="0">
                          <a:solidFill>
                            <a:srgbClr val="211F26"/>
                          </a:solidFill>
                          <a:latin typeface="Calibri"/>
                          <a:ea typeface="Calibri"/>
                          <a:cs typeface="Calibri"/>
                          <a:sym typeface="Calibri"/>
                        </a:endParaRPr>
                      </a:p>
                    </p:txBody>
                  </p:sp>
                  <p:sp>
                    <p:nvSpPr>
                      <p:cNvPr id="1213" name="Google Shape;1213;p44"/>
                      <p:cNvSpPr/>
                      <p:nvPr/>
                    </p:nvSpPr>
                    <p:spPr>
                      <a:xfrm>
                        <a:off x="13069071" y="1308711"/>
                        <a:ext cx="72188" cy="72188"/>
                      </a:xfrm>
                      <a:prstGeom prst="ellipse">
                        <a:avLst/>
                      </a:prstGeom>
                      <a:solidFill>
                        <a:srgbClr val="ECC679"/>
                      </a:solidFill>
                      <a:ln>
                        <a:noFill/>
                      </a:ln>
                    </p:spPr>
                    <p:txBody>
                      <a:bodyPr spcFirstLastPara="1" wrap="square" lIns="0" tIns="0" rIns="0" bIns="0" anchor="ctr" anchorCtr="0">
                        <a:noAutofit/>
                      </a:bodyPr>
                      <a:lstStyle/>
                      <a:p>
                        <a:pPr marL="0" marR="0" lvl="0" indent="0" algn="l" rtl="0">
                          <a:spcBef>
                            <a:spcPts val="0"/>
                          </a:spcBef>
                          <a:spcAft>
                            <a:spcPts val="0"/>
                          </a:spcAft>
                          <a:buNone/>
                        </a:pPr>
                        <a:endParaRPr sz="1000" b="1">
                          <a:solidFill>
                            <a:srgbClr val="211F26"/>
                          </a:solidFill>
                          <a:latin typeface="Calibri"/>
                          <a:ea typeface="Calibri"/>
                          <a:cs typeface="Calibri"/>
                          <a:sym typeface="Calibri"/>
                        </a:endParaRPr>
                      </a:p>
                    </p:txBody>
                  </p:sp>
                </p:grpSp>
                <p:pic>
                  <p:nvPicPr>
                    <p:cNvPr id="1214" name="Google Shape;1214;p44"/>
                    <p:cNvPicPr preferRelativeResize="0"/>
                    <p:nvPr/>
                  </p:nvPicPr>
                  <p:blipFill rotWithShape="1">
                    <a:blip r:embed="rId2">
                      <a:alphaModFix/>
                    </a:blip>
                    <a:srcRect/>
                    <a:stretch/>
                  </p:blipFill>
                  <p:spPr>
                    <a:xfrm>
                      <a:off x="13567296" y="3424991"/>
                      <a:ext cx="173367" cy="140220"/>
                    </a:xfrm>
                    <a:prstGeom prst="rect">
                      <a:avLst/>
                    </a:prstGeom>
                    <a:noFill/>
                    <a:ln>
                      <a:noFill/>
                    </a:ln>
                  </p:spPr>
                </p:pic>
                <p:pic>
                  <p:nvPicPr>
                    <p:cNvPr id="1215" name="Google Shape;1215;p44"/>
                    <p:cNvPicPr preferRelativeResize="0"/>
                    <p:nvPr/>
                  </p:nvPicPr>
                  <p:blipFill rotWithShape="1">
                    <a:blip r:embed="rId2">
                      <a:alphaModFix/>
                    </a:blip>
                    <a:srcRect/>
                    <a:stretch/>
                  </p:blipFill>
                  <p:spPr>
                    <a:xfrm flipH="1">
                      <a:off x="13635598" y="3454369"/>
                      <a:ext cx="173367" cy="111423"/>
                    </a:xfrm>
                    <a:prstGeom prst="rect">
                      <a:avLst/>
                    </a:prstGeom>
                    <a:noFill/>
                    <a:ln>
                      <a:noFill/>
                    </a:ln>
                  </p:spPr>
                </p:pic>
              </p:grpSp>
              <p:grpSp>
                <p:nvGrpSpPr>
                  <p:cNvPr id="1216" name="Google Shape;1216;p44"/>
                  <p:cNvGrpSpPr/>
                  <p:nvPr/>
                </p:nvGrpSpPr>
                <p:grpSpPr>
                  <a:xfrm>
                    <a:off x="13103513" y="3705268"/>
                    <a:ext cx="145820" cy="146462"/>
                    <a:chOff x="13096169" y="3602278"/>
                    <a:chExt cx="145820" cy="146462"/>
                  </a:xfrm>
                </p:grpSpPr>
                <p:sp>
                  <p:nvSpPr>
                    <p:cNvPr id="1217" name="Google Shape;1217;p44"/>
                    <p:cNvSpPr/>
                    <p:nvPr/>
                  </p:nvSpPr>
                  <p:spPr>
                    <a:xfrm>
                      <a:off x="13096169" y="3602278"/>
                      <a:ext cx="145820" cy="28388"/>
                    </a:xfrm>
                    <a:prstGeom prst="rect">
                      <a:avLst/>
                    </a:prstGeom>
                    <a:solidFill>
                      <a:srgbClr val="818181"/>
                    </a:solidFill>
                    <a:ln>
                      <a:noFill/>
                    </a:ln>
                  </p:spPr>
                  <p:txBody>
                    <a:bodyPr spcFirstLastPara="1" wrap="square" lIns="0" tIns="0" rIns="0" bIns="0" anchor="ctr" anchorCtr="0">
                      <a:noAutofit/>
                    </a:bodyPr>
                    <a:lstStyle/>
                    <a:p>
                      <a:pPr marL="0" marR="0" lvl="0" indent="0" algn="l" rtl="0">
                        <a:spcBef>
                          <a:spcPts val="0"/>
                        </a:spcBef>
                        <a:spcAft>
                          <a:spcPts val="0"/>
                        </a:spcAft>
                        <a:buNone/>
                      </a:pPr>
                      <a:endParaRPr sz="1000" b="1">
                        <a:solidFill>
                          <a:srgbClr val="211F26"/>
                        </a:solidFill>
                        <a:latin typeface="Calibri"/>
                        <a:ea typeface="Calibri"/>
                        <a:cs typeface="Calibri"/>
                        <a:sym typeface="Calibri"/>
                      </a:endParaRPr>
                    </a:p>
                  </p:txBody>
                </p:sp>
                <p:sp>
                  <p:nvSpPr>
                    <p:cNvPr id="1218" name="Google Shape;1218;p44"/>
                    <p:cNvSpPr/>
                    <p:nvPr/>
                  </p:nvSpPr>
                  <p:spPr>
                    <a:xfrm rot="5400000">
                      <a:off x="13037453" y="3661636"/>
                      <a:ext cx="145820" cy="28388"/>
                    </a:xfrm>
                    <a:prstGeom prst="rect">
                      <a:avLst/>
                    </a:prstGeom>
                    <a:solidFill>
                      <a:srgbClr val="818181"/>
                    </a:solidFill>
                    <a:ln>
                      <a:noFill/>
                    </a:ln>
                  </p:spPr>
                  <p:txBody>
                    <a:bodyPr spcFirstLastPara="1" wrap="square" lIns="0" tIns="0" rIns="0" bIns="0" anchor="ctr" anchorCtr="0">
                      <a:noAutofit/>
                    </a:bodyPr>
                    <a:lstStyle/>
                    <a:p>
                      <a:pPr marL="0" marR="0" lvl="0" indent="0" algn="l" rtl="0">
                        <a:spcBef>
                          <a:spcPts val="0"/>
                        </a:spcBef>
                        <a:spcAft>
                          <a:spcPts val="0"/>
                        </a:spcAft>
                        <a:buNone/>
                      </a:pPr>
                      <a:endParaRPr sz="1000" b="1">
                        <a:solidFill>
                          <a:srgbClr val="211F26"/>
                        </a:solidFill>
                        <a:latin typeface="Calibri"/>
                        <a:ea typeface="Calibri"/>
                        <a:cs typeface="Calibri"/>
                        <a:sym typeface="Calibri"/>
                      </a:endParaRPr>
                    </a:p>
                  </p:txBody>
                </p:sp>
              </p:grpSp>
              <p:grpSp>
                <p:nvGrpSpPr>
                  <p:cNvPr id="1219" name="Google Shape;1219;p44"/>
                  <p:cNvGrpSpPr/>
                  <p:nvPr/>
                </p:nvGrpSpPr>
                <p:grpSpPr>
                  <a:xfrm rot="10800000">
                    <a:off x="13061402" y="3665637"/>
                    <a:ext cx="145820" cy="146462"/>
                    <a:chOff x="13096169" y="3602278"/>
                    <a:chExt cx="145820" cy="146462"/>
                  </a:xfrm>
                </p:grpSpPr>
                <p:sp>
                  <p:nvSpPr>
                    <p:cNvPr id="1220" name="Google Shape;1220;p44"/>
                    <p:cNvSpPr/>
                    <p:nvPr/>
                  </p:nvSpPr>
                  <p:spPr>
                    <a:xfrm>
                      <a:off x="13096169" y="3602278"/>
                      <a:ext cx="145820" cy="28388"/>
                    </a:xfrm>
                    <a:prstGeom prst="rect">
                      <a:avLst/>
                    </a:prstGeom>
                    <a:solidFill>
                      <a:srgbClr val="818181"/>
                    </a:solidFill>
                    <a:ln>
                      <a:noFill/>
                    </a:ln>
                  </p:spPr>
                  <p:txBody>
                    <a:bodyPr spcFirstLastPara="1" wrap="square" lIns="0" tIns="0" rIns="0" bIns="0" anchor="ctr" anchorCtr="0">
                      <a:noAutofit/>
                    </a:bodyPr>
                    <a:lstStyle/>
                    <a:p>
                      <a:pPr marL="0" marR="0" lvl="0" indent="0" algn="l" rtl="0">
                        <a:spcBef>
                          <a:spcPts val="0"/>
                        </a:spcBef>
                        <a:spcAft>
                          <a:spcPts val="0"/>
                        </a:spcAft>
                        <a:buNone/>
                      </a:pPr>
                      <a:endParaRPr sz="1000" b="1">
                        <a:solidFill>
                          <a:srgbClr val="211F26"/>
                        </a:solidFill>
                        <a:latin typeface="Calibri"/>
                        <a:ea typeface="Calibri"/>
                        <a:cs typeface="Calibri"/>
                        <a:sym typeface="Calibri"/>
                      </a:endParaRPr>
                    </a:p>
                  </p:txBody>
                </p:sp>
                <p:sp>
                  <p:nvSpPr>
                    <p:cNvPr id="1221" name="Google Shape;1221;p44"/>
                    <p:cNvSpPr/>
                    <p:nvPr/>
                  </p:nvSpPr>
                  <p:spPr>
                    <a:xfrm rot="5400000">
                      <a:off x="13037453" y="3661636"/>
                      <a:ext cx="145820" cy="28388"/>
                    </a:xfrm>
                    <a:prstGeom prst="rect">
                      <a:avLst/>
                    </a:prstGeom>
                    <a:solidFill>
                      <a:srgbClr val="818181"/>
                    </a:solidFill>
                    <a:ln>
                      <a:noFill/>
                    </a:ln>
                  </p:spPr>
                  <p:txBody>
                    <a:bodyPr spcFirstLastPara="1" wrap="square" lIns="0" tIns="0" rIns="0" bIns="0" anchor="ctr" anchorCtr="0">
                      <a:noAutofit/>
                    </a:bodyPr>
                    <a:lstStyle/>
                    <a:p>
                      <a:pPr marL="0" marR="0" lvl="0" indent="0" algn="l" rtl="0">
                        <a:spcBef>
                          <a:spcPts val="0"/>
                        </a:spcBef>
                        <a:spcAft>
                          <a:spcPts val="0"/>
                        </a:spcAft>
                        <a:buNone/>
                      </a:pPr>
                      <a:endParaRPr sz="1000" b="1">
                        <a:solidFill>
                          <a:srgbClr val="211F26"/>
                        </a:solidFill>
                        <a:latin typeface="Calibri"/>
                        <a:ea typeface="Calibri"/>
                        <a:cs typeface="Calibri"/>
                        <a:sym typeface="Calibri"/>
                      </a:endParaRPr>
                    </a:p>
                  </p:txBody>
                </p:sp>
              </p:grpSp>
            </p:grpSp>
            <p:sp>
              <p:nvSpPr>
                <p:cNvPr id="1222" name="Google Shape;1222;p44"/>
                <p:cNvSpPr/>
                <p:nvPr/>
              </p:nvSpPr>
              <p:spPr>
                <a:xfrm>
                  <a:off x="12579993" y="3889890"/>
                  <a:ext cx="828259" cy="161170"/>
                </a:xfrm>
                <a:prstGeom prst="rect">
                  <a:avLst/>
                </a:prstGeom>
                <a:noFill/>
                <a:ln>
                  <a:noFill/>
                </a:ln>
              </p:spPr>
              <p:txBody>
                <a:bodyPr spcFirstLastPara="1" wrap="square" lIns="0" tIns="0" rIns="0" bIns="0" anchor="ctr" anchorCtr="0">
                  <a:noAutofit/>
                </a:bodyPr>
                <a:lstStyle/>
                <a:p>
                  <a:pPr marL="0" marR="0" lvl="0" indent="0" algn="ctr" rtl="0">
                    <a:lnSpc>
                      <a:spcPct val="90000"/>
                    </a:lnSpc>
                    <a:spcBef>
                      <a:spcPts val="0"/>
                    </a:spcBef>
                    <a:spcAft>
                      <a:spcPts val="0"/>
                    </a:spcAft>
                    <a:buNone/>
                  </a:pPr>
                  <a:r>
                    <a:rPr lang="nl-NL" sz="900" b="0">
                      <a:solidFill>
                        <a:srgbClr val="211F26"/>
                      </a:solidFill>
                      <a:latin typeface="Calibri"/>
                      <a:ea typeface="Calibri"/>
                      <a:cs typeface="Calibri"/>
                      <a:sym typeface="Calibri"/>
                    </a:rPr>
                    <a:t>Bijsnijden</a:t>
                  </a:r>
                  <a:endParaRPr/>
                </a:p>
              </p:txBody>
            </p:sp>
            <p:sp>
              <p:nvSpPr>
                <p:cNvPr id="1223" name="Google Shape;1223;p44"/>
                <p:cNvSpPr/>
                <p:nvPr/>
              </p:nvSpPr>
              <p:spPr>
                <a:xfrm rot="10800000">
                  <a:off x="12950688" y="4093726"/>
                  <a:ext cx="86866" cy="51147"/>
                </a:xfrm>
                <a:prstGeom prst="triangle">
                  <a:avLst>
                    <a:gd name="adj" fmla="val 50000"/>
                  </a:avLst>
                </a:prstGeom>
                <a:solidFill>
                  <a:srgbClr val="000000"/>
                </a:solidFill>
                <a:ln>
                  <a:noFill/>
                </a:ln>
              </p:spPr>
              <p:txBody>
                <a:bodyPr spcFirstLastPara="1" wrap="square" lIns="0" tIns="0" rIns="0" bIns="0" anchor="ctr" anchorCtr="0">
                  <a:noAutofit/>
                </a:bodyPr>
                <a:lstStyle/>
                <a:p>
                  <a:pPr marL="0" marR="0" lvl="0" indent="0" algn="l" rtl="0">
                    <a:spcBef>
                      <a:spcPts val="0"/>
                    </a:spcBef>
                    <a:spcAft>
                      <a:spcPts val="0"/>
                    </a:spcAft>
                    <a:buNone/>
                  </a:pPr>
                  <a:endParaRPr sz="1000" b="1">
                    <a:solidFill>
                      <a:srgbClr val="211F26"/>
                    </a:solidFill>
                    <a:latin typeface="Calibri"/>
                    <a:ea typeface="Calibri"/>
                    <a:cs typeface="Calibri"/>
                    <a:sym typeface="Calibri"/>
                  </a:endParaRPr>
                </a:p>
              </p:txBody>
            </p:sp>
          </p:grpSp>
        </p:grpSp>
      </p:grpSp>
      <p:grpSp>
        <p:nvGrpSpPr>
          <p:cNvPr id="1224" name="Google Shape;1224;p44"/>
          <p:cNvGrpSpPr/>
          <p:nvPr/>
        </p:nvGrpSpPr>
        <p:grpSpPr>
          <a:xfrm>
            <a:off x="-7461" y="-1785440"/>
            <a:ext cx="2591201" cy="1583828"/>
            <a:chOff x="-7461" y="-3153547"/>
            <a:chExt cx="2591201" cy="1583828"/>
          </a:xfrm>
        </p:grpSpPr>
        <p:sp>
          <p:nvSpPr>
            <p:cNvPr id="1225" name="Google Shape;1225;p44"/>
            <p:cNvSpPr/>
            <p:nvPr/>
          </p:nvSpPr>
          <p:spPr>
            <a:xfrm>
              <a:off x="-7461" y="-3153547"/>
              <a:ext cx="2591201" cy="1583828"/>
            </a:xfrm>
            <a:prstGeom prst="rect">
              <a:avLst/>
            </a:prstGeom>
            <a:solidFill>
              <a:srgbClr val="F2F2F2"/>
            </a:solidFill>
            <a:ln w="9525" cap="flat" cmpd="sng">
              <a:solidFill>
                <a:srgbClr val="BFBFBF"/>
              </a:solidFill>
              <a:prstDash val="solid"/>
              <a:miter lim="800000"/>
              <a:headEnd type="none" w="sm" len="sm"/>
              <a:tailEnd type="none" w="sm" len="sm"/>
            </a:ln>
          </p:spPr>
          <p:txBody>
            <a:bodyPr spcFirstLastPara="1" wrap="square" lIns="108000" tIns="108000" rIns="108000" bIns="108000" anchor="ctr" anchorCtr="0">
              <a:noAutofit/>
            </a:bodyPr>
            <a:lstStyle/>
            <a:p>
              <a:pPr marL="0" marR="0" lvl="0" indent="0" algn="l" rtl="0">
                <a:lnSpc>
                  <a:spcPct val="90000"/>
                </a:lnSpc>
                <a:spcBef>
                  <a:spcPts val="0"/>
                </a:spcBef>
                <a:spcAft>
                  <a:spcPts val="0"/>
                </a:spcAft>
                <a:buNone/>
              </a:pPr>
              <a:endParaRPr sz="1400" b="1" cap="none">
                <a:solidFill>
                  <a:schemeClr val="lt1"/>
                </a:solidFill>
                <a:latin typeface="Calibri"/>
                <a:ea typeface="Calibri"/>
                <a:cs typeface="Calibri"/>
                <a:sym typeface="Calibri"/>
              </a:endParaRPr>
            </a:p>
          </p:txBody>
        </p:sp>
        <p:sp>
          <p:nvSpPr>
            <p:cNvPr id="1226" name="Google Shape;1226;p44"/>
            <p:cNvSpPr/>
            <p:nvPr/>
          </p:nvSpPr>
          <p:spPr>
            <a:xfrm>
              <a:off x="90810" y="-3050990"/>
              <a:ext cx="2412000" cy="252000"/>
            </a:xfrm>
            <a:prstGeom prst="rect">
              <a:avLst/>
            </a:prstGeom>
            <a:solidFill>
              <a:srgbClr val="211F26"/>
            </a:solidFill>
            <a:ln>
              <a:noFill/>
            </a:ln>
          </p:spPr>
          <p:txBody>
            <a:bodyPr spcFirstLastPara="1" wrap="square" lIns="108000" tIns="108000" rIns="0" bIns="108000" anchor="ctr" anchorCtr="0">
              <a:noAutofit/>
            </a:bodyPr>
            <a:lstStyle/>
            <a:p>
              <a:pPr marL="0" marR="0" lvl="0" indent="0" algn="l" rtl="0">
                <a:lnSpc>
                  <a:spcPct val="90000"/>
                </a:lnSpc>
                <a:spcBef>
                  <a:spcPts val="0"/>
                </a:spcBef>
                <a:spcAft>
                  <a:spcPts val="0"/>
                </a:spcAft>
                <a:buNone/>
              </a:pPr>
              <a:r>
                <a:rPr lang="nl-NL" sz="1400" b="1" cap="none">
                  <a:solidFill>
                    <a:schemeClr val="lt1"/>
                  </a:solidFill>
                  <a:latin typeface="Calibri"/>
                  <a:ea typeface="Calibri"/>
                  <a:cs typeface="Calibri"/>
                  <a:sym typeface="Calibri"/>
                </a:rPr>
                <a:t>KLEUREN AANPASSEN (VLAM)</a:t>
              </a:r>
              <a:endParaRPr/>
            </a:p>
          </p:txBody>
        </p:sp>
        <p:sp>
          <p:nvSpPr>
            <p:cNvPr id="1227" name="Google Shape;1227;p44"/>
            <p:cNvSpPr/>
            <p:nvPr/>
          </p:nvSpPr>
          <p:spPr>
            <a:xfrm>
              <a:off x="90809" y="-2650284"/>
              <a:ext cx="260914" cy="259683"/>
            </a:xfrm>
            <a:prstGeom prst="ellipse">
              <a:avLst/>
            </a:prstGeom>
            <a:solidFill>
              <a:srgbClr val="211F2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200"/>
                <a:buFont typeface="Calibri"/>
                <a:buNone/>
              </a:pPr>
              <a:r>
                <a:rPr lang="nl-NL" sz="1200" b="1" i="0" u="none" strike="noStrike" cap="none">
                  <a:solidFill>
                    <a:schemeClr val="lt1"/>
                  </a:solidFill>
                  <a:latin typeface="Calibri"/>
                  <a:ea typeface="Calibri"/>
                  <a:cs typeface="Calibri"/>
                  <a:sym typeface="Calibri"/>
                </a:rPr>
                <a:t>1</a:t>
              </a:r>
              <a:endParaRPr/>
            </a:p>
          </p:txBody>
        </p:sp>
        <p:sp>
          <p:nvSpPr>
            <p:cNvPr id="1228" name="Google Shape;1228;p44"/>
            <p:cNvSpPr/>
            <p:nvPr/>
          </p:nvSpPr>
          <p:spPr>
            <a:xfrm>
              <a:off x="456491" y="-2650284"/>
              <a:ext cx="2067634" cy="360933"/>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211F26"/>
                </a:buClr>
                <a:buSzPts val="1100"/>
                <a:buFont typeface="Calibri"/>
                <a:buNone/>
              </a:pPr>
              <a:r>
                <a:rPr lang="nl-NL" sz="1100" b="0" i="0" u="none" strike="noStrike" cap="none">
                  <a:solidFill>
                    <a:srgbClr val="211F26"/>
                  </a:solidFill>
                  <a:latin typeface="Calibri"/>
                  <a:ea typeface="Calibri"/>
                  <a:cs typeface="Calibri"/>
                  <a:sym typeface="Calibri"/>
                </a:rPr>
                <a:t>Selecteer de vlam. Klik rechter-muisknop en kies </a:t>
              </a:r>
              <a:r>
                <a:rPr lang="nl-NL" sz="1100" b="1" i="0" u="none" strike="noStrike" cap="none">
                  <a:solidFill>
                    <a:srgbClr val="211F26"/>
                  </a:solidFill>
                  <a:latin typeface="Calibri"/>
                  <a:ea typeface="Calibri"/>
                  <a:cs typeface="Calibri"/>
                  <a:sym typeface="Calibri"/>
                </a:rPr>
                <a:t>‘Opvulling’</a:t>
              </a:r>
              <a:r>
                <a:rPr lang="nl-NL" sz="1100" b="0" i="0" u="none" strike="noStrike" cap="none">
                  <a:solidFill>
                    <a:srgbClr val="211F26"/>
                  </a:solidFill>
                  <a:latin typeface="Calibri"/>
                  <a:ea typeface="Calibri"/>
                  <a:cs typeface="Calibri"/>
                  <a:sym typeface="Calibri"/>
                </a:rPr>
                <a:t>. </a:t>
              </a:r>
              <a:endParaRPr/>
            </a:p>
          </p:txBody>
        </p:sp>
        <p:sp>
          <p:nvSpPr>
            <p:cNvPr id="1229" name="Google Shape;1229;p44"/>
            <p:cNvSpPr/>
            <p:nvPr/>
          </p:nvSpPr>
          <p:spPr>
            <a:xfrm>
              <a:off x="90809" y="-2213959"/>
              <a:ext cx="260914" cy="259683"/>
            </a:xfrm>
            <a:prstGeom prst="ellipse">
              <a:avLst/>
            </a:prstGeom>
            <a:solidFill>
              <a:srgbClr val="211F2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200"/>
                <a:buFont typeface="Calibri"/>
                <a:buNone/>
              </a:pPr>
              <a:r>
                <a:rPr lang="nl-NL" sz="1200" b="1" i="0" u="none" strike="noStrike" cap="none">
                  <a:solidFill>
                    <a:schemeClr val="lt1"/>
                  </a:solidFill>
                  <a:latin typeface="Calibri"/>
                  <a:ea typeface="Calibri"/>
                  <a:cs typeface="Calibri"/>
                  <a:sym typeface="Calibri"/>
                </a:rPr>
                <a:t>2</a:t>
              </a:r>
              <a:endParaRPr/>
            </a:p>
          </p:txBody>
        </p:sp>
        <p:sp>
          <p:nvSpPr>
            <p:cNvPr id="1230" name="Google Shape;1230;p44"/>
            <p:cNvSpPr/>
            <p:nvPr/>
          </p:nvSpPr>
          <p:spPr>
            <a:xfrm>
              <a:off x="456491" y="-2213958"/>
              <a:ext cx="2067634" cy="586424"/>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211F26"/>
                </a:buClr>
                <a:buSzPts val="1100"/>
                <a:buFont typeface="Calibri"/>
                <a:buNone/>
              </a:pPr>
              <a:r>
                <a:rPr lang="nl-NL" sz="1100" b="0" i="0" u="none" strike="noStrike" cap="none">
                  <a:solidFill>
                    <a:srgbClr val="211F26"/>
                  </a:solidFill>
                  <a:latin typeface="Calibri"/>
                  <a:ea typeface="Calibri"/>
                  <a:cs typeface="Calibri"/>
                  <a:sym typeface="Calibri"/>
                </a:rPr>
                <a:t>Kies een van de themakleuren of klik op </a:t>
              </a:r>
              <a:r>
                <a:rPr lang="nl-NL" sz="1100" b="1" i="0" u="none" strike="noStrike" cap="none">
                  <a:solidFill>
                    <a:srgbClr val="211F26"/>
                  </a:solidFill>
                  <a:latin typeface="Calibri"/>
                  <a:ea typeface="Calibri"/>
                  <a:cs typeface="Calibri"/>
                  <a:sym typeface="Calibri"/>
                </a:rPr>
                <a:t>‘Pipet’</a:t>
              </a:r>
              <a:r>
                <a:rPr lang="nl-NL" sz="1100" b="0" i="0" u="none" strike="noStrike" cap="none">
                  <a:solidFill>
                    <a:srgbClr val="211F26"/>
                  </a:solidFill>
                  <a:latin typeface="Calibri"/>
                  <a:ea typeface="Calibri"/>
                  <a:cs typeface="Calibri"/>
                  <a:sym typeface="Calibri"/>
                </a:rPr>
                <a:t> en kies een van de kleuren die hiernaast staan. </a:t>
              </a:r>
              <a:endParaRPr sz="1100" b="1" i="0" u="none" strike="noStrike" cap="none">
                <a:solidFill>
                  <a:srgbClr val="211F26"/>
                </a:solidFill>
                <a:latin typeface="Calibri"/>
                <a:ea typeface="Calibri"/>
                <a:cs typeface="Calibri"/>
                <a:sym typeface="Calibri"/>
              </a:endParaRPr>
            </a:p>
          </p:txBody>
        </p:sp>
      </p:grpSp>
      <p:sp>
        <p:nvSpPr>
          <p:cNvPr id="1231" name="Google Shape;1231;p44"/>
          <p:cNvSpPr txBox="1">
            <a:spLocks noGrp="1"/>
          </p:cNvSpPr>
          <p:nvPr>
            <p:ph type="body" idx="1"/>
          </p:nvPr>
        </p:nvSpPr>
        <p:spPr>
          <a:xfrm>
            <a:off x="2702626" y="2770414"/>
            <a:ext cx="6786749" cy="2987465"/>
          </a:xfrm>
          <a:prstGeom prst="rect">
            <a:avLst/>
          </a:prstGeom>
          <a:solidFill>
            <a:schemeClr val="dk2"/>
          </a:solidFill>
          <a:ln>
            <a:noFill/>
          </a:ln>
        </p:spPr>
        <p:txBody>
          <a:bodyPr spcFirstLastPara="1" wrap="square" lIns="0" tIns="0" rIns="0" bIns="0" anchor="t" anchorCtr="0">
            <a:noAutofit/>
          </a:bodyPr>
          <a:lstStyle>
            <a:lvl1pPr marL="457200" lvl="0" indent="-228600" algn="l">
              <a:lnSpc>
                <a:spcPct val="90000"/>
              </a:lnSpc>
              <a:spcBef>
                <a:spcPts val="0"/>
              </a:spcBef>
              <a:spcAft>
                <a:spcPts val="0"/>
              </a:spcAft>
              <a:buSzPts val="100"/>
              <a:buNone/>
              <a:defRPr sz="100">
                <a:solidFill>
                  <a:schemeClr val="accent1"/>
                </a:solidFill>
              </a:defRPr>
            </a:lvl1pPr>
            <a:lvl2pPr marL="914400" lvl="1" indent="-342900" algn="l">
              <a:lnSpc>
                <a:spcPct val="90000"/>
              </a:lnSpc>
              <a:spcBef>
                <a:spcPts val="1200"/>
              </a:spcBef>
              <a:spcAft>
                <a:spcPts val="0"/>
              </a:spcAft>
              <a:buSzPts val="1800"/>
              <a:buChar char="▪"/>
              <a:defRPr/>
            </a:lvl2pPr>
            <a:lvl3pPr marL="1371600" lvl="2" indent="-228600" algn="l">
              <a:lnSpc>
                <a:spcPct val="90000"/>
              </a:lnSpc>
              <a:spcBef>
                <a:spcPts val="1200"/>
              </a:spcBef>
              <a:spcAft>
                <a:spcPts val="0"/>
              </a:spcAft>
              <a:buSzPts val="1530"/>
              <a:buNone/>
              <a:defRPr/>
            </a:lvl3pPr>
            <a:lvl4pPr marL="1828800" lvl="3" indent="-228600" algn="l">
              <a:lnSpc>
                <a:spcPct val="90000"/>
              </a:lnSpc>
              <a:spcBef>
                <a:spcPts val="1200"/>
              </a:spcBef>
              <a:spcAft>
                <a:spcPts val="0"/>
              </a:spcAft>
              <a:buClr>
                <a:schemeClr val="accent1"/>
              </a:buClr>
              <a:buSzPts val="1800"/>
              <a:buNone/>
              <a:defRPr/>
            </a:lvl4pPr>
            <a:lvl5pPr marL="2286000" lvl="4" indent="-342900" algn="l">
              <a:lnSpc>
                <a:spcPct val="90000"/>
              </a:lnSpc>
              <a:spcBef>
                <a:spcPts val="1200"/>
              </a:spcBef>
              <a:spcAft>
                <a:spcPts val="0"/>
              </a:spcAft>
              <a:buSzPts val="1800"/>
              <a:buAutoNum type="arabicPeriod"/>
              <a:defRPr/>
            </a:lvl5pPr>
            <a:lvl6pPr marL="2743200" lvl="5" indent="-342900" algn="l">
              <a:lnSpc>
                <a:spcPct val="90000"/>
              </a:lnSpc>
              <a:spcBef>
                <a:spcPts val="1200"/>
              </a:spcBef>
              <a:spcAft>
                <a:spcPts val="0"/>
              </a:spcAft>
              <a:buSzPts val="1800"/>
              <a:buAutoNum type="alphaLcPeriod"/>
              <a:defRPr/>
            </a:lvl6pPr>
            <a:lvl7pPr marL="3200400" lvl="6" indent="-342900" algn="l">
              <a:lnSpc>
                <a:spcPct val="90000"/>
              </a:lnSpc>
              <a:spcBef>
                <a:spcPts val="1200"/>
              </a:spcBef>
              <a:spcAft>
                <a:spcPts val="0"/>
              </a:spcAft>
              <a:buSzPts val="1800"/>
              <a:buChar char="▪"/>
              <a:defRPr/>
            </a:lvl7pPr>
            <a:lvl8pPr marL="3657600" lvl="7" indent="-228600" algn="l">
              <a:lnSpc>
                <a:spcPct val="90000"/>
              </a:lnSpc>
              <a:spcBef>
                <a:spcPts val="1200"/>
              </a:spcBef>
              <a:spcAft>
                <a:spcPts val="0"/>
              </a:spcAft>
              <a:buClr>
                <a:schemeClr val="dk1"/>
              </a:buClr>
              <a:buSzPts val="1800"/>
              <a:buNone/>
              <a:defRPr/>
            </a:lvl8pPr>
            <a:lvl9pPr marL="4114800" lvl="8" indent="-228600" algn="l">
              <a:lnSpc>
                <a:spcPct val="90000"/>
              </a:lnSpc>
              <a:spcBef>
                <a:spcPts val="1200"/>
              </a:spcBef>
              <a:spcAft>
                <a:spcPts val="1200"/>
              </a:spcAft>
              <a:buClr>
                <a:schemeClr val="dk1"/>
              </a:buClr>
              <a:buSzPts val="1800"/>
              <a:buNone/>
              <a:defRPr/>
            </a:lvl9pPr>
          </a:lstStyle>
          <a:p>
            <a:endParaRPr/>
          </a:p>
        </p:txBody>
      </p:sp>
      <p:sp>
        <p:nvSpPr>
          <p:cNvPr id="1232" name="Google Shape;1232;p44"/>
          <p:cNvSpPr txBox="1">
            <a:spLocks noGrp="1"/>
          </p:cNvSpPr>
          <p:nvPr>
            <p:ph type="body" idx="3"/>
          </p:nvPr>
        </p:nvSpPr>
        <p:spPr>
          <a:xfrm>
            <a:off x="2702627" y="2770414"/>
            <a:ext cx="6514419" cy="2987462"/>
          </a:xfrm>
          <a:prstGeom prst="rect">
            <a:avLst/>
          </a:prstGeom>
          <a:solidFill>
            <a:schemeClr val="accent3"/>
          </a:solidFill>
          <a:ln>
            <a:noFill/>
          </a:ln>
        </p:spPr>
        <p:txBody>
          <a:bodyPr spcFirstLastPara="1" wrap="square" lIns="0" tIns="0" rIns="0" bIns="0" anchor="t" anchorCtr="0">
            <a:noAutofit/>
          </a:bodyPr>
          <a:lstStyle>
            <a:lvl1pPr marL="457200" lvl="0" indent="-228600" algn="l">
              <a:lnSpc>
                <a:spcPct val="90000"/>
              </a:lnSpc>
              <a:spcBef>
                <a:spcPts val="0"/>
              </a:spcBef>
              <a:spcAft>
                <a:spcPts val="0"/>
              </a:spcAft>
              <a:buSzPts val="1600"/>
              <a:buNone/>
              <a:defRPr/>
            </a:lvl1pPr>
            <a:lvl2pPr marL="914400" lvl="1" indent="-342900" algn="l">
              <a:lnSpc>
                <a:spcPct val="90000"/>
              </a:lnSpc>
              <a:spcBef>
                <a:spcPts val="1200"/>
              </a:spcBef>
              <a:spcAft>
                <a:spcPts val="0"/>
              </a:spcAft>
              <a:buSzPts val="1800"/>
              <a:buChar char="▪"/>
              <a:defRPr/>
            </a:lvl2pPr>
            <a:lvl3pPr marL="1371600" lvl="2" indent="-228600" algn="l">
              <a:lnSpc>
                <a:spcPct val="90000"/>
              </a:lnSpc>
              <a:spcBef>
                <a:spcPts val="1200"/>
              </a:spcBef>
              <a:spcAft>
                <a:spcPts val="0"/>
              </a:spcAft>
              <a:buSzPts val="1530"/>
              <a:buNone/>
              <a:defRPr/>
            </a:lvl3pPr>
            <a:lvl4pPr marL="1828800" lvl="3" indent="-228600" algn="l">
              <a:lnSpc>
                <a:spcPct val="90000"/>
              </a:lnSpc>
              <a:spcBef>
                <a:spcPts val="1200"/>
              </a:spcBef>
              <a:spcAft>
                <a:spcPts val="0"/>
              </a:spcAft>
              <a:buClr>
                <a:schemeClr val="accent1"/>
              </a:buClr>
              <a:buSzPts val="1800"/>
              <a:buNone/>
              <a:defRPr/>
            </a:lvl4pPr>
            <a:lvl5pPr marL="2286000" lvl="4" indent="-342900" algn="l">
              <a:lnSpc>
                <a:spcPct val="90000"/>
              </a:lnSpc>
              <a:spcBef>
                <a:spcPts val="1200"/>
              </a:spcBef>
              <a:spcAft>
                <a:spcPts val="0"/>
              </a:spcAft>
              <a:buSzPts val="1800"/>
              <a:buAutoNum type="arabicPeriod"/>
              <a:defRPr/>
            </a:lvl5pPr>
            <a:lvl6pPr marL="2743200" lvl="5" indent="-342900" algn="l">
              <a:lnSpc>
                <a:spcPct val="90000"/>
              </a:lnSpc>
              <a:spcBef>
                <a:spcPts val="1200"/>
              </a:spcBef>
              <a:spcAft>
                <a:spcPts val="0"/>
              </a:spcAft>
              <a:buSzPts val="1800"/>
              <a:buAutoNum type="alphaLcPeriod"/>
              <a:defRPr/>
            </a:lvl6pPr>
            <a:lvl7pPr marL="3200400" lvl="6" indent="-342900" algn="l">
              <a:lnSpc>
                <a:spcPct val="90000"/>
              </a:lnSpc>
              <a:spcBef>
                <a:spcPts val="1200"/>
              </a:spcBef>
              <a:spcAft>
                <a:spcPts val="0"/>
              </a:spcAft>
              <a:buSzPts val="1800"/>
              <a:buChar char="▪"/>
              <a:defRPr/>
            </a:lvl7pPr>
            <a:lvl8pPr marL="3657600" lvl="7" indent="-228600" algn="l">
              <a:lnSpc>
                <a:spcPct val="90000"/>
              </a:lnSpc>
              <a:spcBef>
                <a:spcPts val="1200"/>
              </a:spcBef>
              <a:spcAft>
                <a:spcPts val="0"/>
              </a:spcAft>
              <a:buClr>
                <a:schemeClr val="dk1"/>
              </a:buClr>
              <a:buSzPts val="1800"/>
              <a:buNone/>
              <a:defRPr/>
            </a:lvl8pPr>
            <a:lvl9pPr marL="4114800" lvl="8" indent="-228600" algn="l">
              <a:lnSpc>
                <a:spcPct val="90000"/>
              </a:lnSpc>
              <a:spcBef>
                <a:spcPts val="1200"/>
              </a:spcBef>
              <a:spcAft>
                <a:spcPts val="1200"/>
              </a:spcAft>
              <a:buClr>
                <a:schemeClr val="dk1"/>
              </a:buClr>
              <a:buSzPts val="1800"/>
              <a:buNone/>
              <a:defRPr/>
            </a:lvl9pPr>
          </a:lstStyle>
          <a:p>
            <a:endParaRPr/>
          </a:p>
        </p:txBody>
      </p:sp>
      <p:sp>
        <p:nvSpPr>
          <p:cNvPr id="1233" name="Google Shape;1233;p44"/>
          <p:cNvSpPr txBox="1">
            <a:spLocks noGrp="1"/>
          </p:cNvSpPr>
          <p:nvPr>
            <p:ph type="body" idx="4"/>
          </p:nvPr>
        </p:nvSpPr>
        <p:spPr>
          <a:xfrm>
            <a:off x="3086309" y="3917564"/>
            <a:ext cx="6019383" cy="1101408"/>
          </a:xfrm>
          <a:prstGeom prst="rect">
            <a:avLst/>
          </a:prstGeom>
          <a:noFill/>
          <a:ln>
            <a:noFill/>
          </a:ln>
        </p:spPr>
        <p:txBody>
          <a:bodyPr spcFirstLastPara="1" wrap="square" lIns="0" tIns="0" rIns="0" bIns="0" anchor="b" anchorCtr="0">
            <a:noAutofit/>
          </a:bodyPr>
          <a:lstStyle>
            <a:lvl1pPr marL="457200" lvl="0" indent="-228600" algn="ctr">
              <a:lnSpc>
                <a:spcPct val="90000"/>
              </a:lnSpc>
              <a:spcBef>
                <a:spcPts val="0"/>
              </a:spcBef>
              <a:spcAft>
                <a:spcPts val="0"/>
              </a:spcAft>
              <a:buSzPts val="3400"/>
              <a:buNone/>
              <a:defRPr sz="3400" b="0">
                <a:solidFill>
                  <a:schemeClr val="lt1"/>
                </a:solidFill>
                <a:latin typeface="Roboto Slab"/>
                <a:ea typeface="Roboto Slab"/>
                <a:cs typeface="Roboto Slab"/>
                <a:sym typeface="Roboto Slab"/>
              </a:defRPr>
            </a:lvl1pPr>
            <a:lvl2pPr marL="914400" lvl="1" indent="-330200" algn="l">
              <a:lnSpc>
                <a:spcPct val="90000"/>
              </a:lnSpc>
              <a:spcBef>
                <a:spcPts val="1200"/>
              </a:spcBef>
              <a:spcAft>
                <a:spcPts val="0"/>
              </a:spcAft>
              <a:buSzPts val="1600"/>
              <a:buChar char="▪"/>
              <a:defRPr/>
            </a:lvl2pPr>
            <a:lvl3pPr marL="1371600" lvl="2" indent="-228600" algn="l">
              <a:lnSpc>
                <a:spcPct val="90000"/>
              </a:lnSpc>
              <a:spcBef>
                <a:spcPts val="1200"/>
              </a:spcBef>
              <a:spcAft>
                <a:spcPts val="0"/>
              </a:spcAft>
              <a:buSzPts val="1360"/>
              <a:buNone/>
              <a:defRPr/>
            </a:lvl3pPr>
            <a:lvl4pPr marL="1828800" lvl="3" indent="-228600" algn="l">
              <a:lnSpc>
                <a:spcPct val="90000"/>
              </a:lnSpc>
              <a:spcBef>
                <a:spcPts val="1200"/>
              </a:spcBef>
              <a:spcAft>
                <a:spcPts val="0"/>
              </a:spcAft>
              <a:buClr>
                <a:schemeClr val="accent1"/>
              </a:buClr>
              <a:buSzPts val="2000"/>
              <a:buNone/>
              <a:defRPr/>
            </a:lvl4pPr>
            <a:lvl5pPr marL="2286000" lvl="4" indent="-330200" algn="l">
              <a:lnSpc>
                <a:spcPct val="90000"/>
              </a:lnSpc>
              <a:spcBef>
                <a:spcPts val="1200"/>
              </a:spcBef>
              <a:spcAft>
                <a:spcPts val="0"/>
              </a:spcAft>
              <a:buSzPts val="1600"/>
              <a:buAutoNum type="arabicPeriod"/>
              <a:defRPr/>
            </a:lvl5pPr>
            <a:lvl6pPr marL="2743200" lvl="5" indent="-330200" algn="l">
              <a:lnSpc>
                <a:spcPct val="90000"/>
              </a:lnSpc>
              <a:spcBef>
                <a:spcPts val="1200"/>
              </a:spcBef>
              <a:spcAft>
                <a:spcPts val="0"/>
              </a:spcAft>
              <a:buSzPts val="1600"/>
              <a:buAutoNum type="alphaLcPeriod"/>
              <a:defRPr/>
            </a:lvl6pPr>
            <a:lvl7pPr marL="3200400" lvl="6" indent="-330200" algn="l">
              <a:lnSpc>
                <a:spcPct val="90000"/>
              </a:lnSpc>
              <a:spcBef>
                <a:spcPts val="1200"/>
              </a:spcBef>
              <a:spcAft>
                <a:spcPts val="0"/>
              </a:spcAft>
              <a:buSzPts val="1600"/>
              <a:buChar char="▪"/>
              <a:defRPr/>
            </a:lvl7pPr>
            <a:lvl8pPr marL="3657600" lvl="7" indent="-228600" algn="l">
              <a:lnSpc>
                <a:spcPct val="90000"/>
              </a:lnSpc>
              <a:spcBef>
                <a:spcPts val="1200"/>
              </a:spcBef>
              <a:spcAft>
                <a:spcPts val="0"/>
              </a:spcAft>
              <a:buClr>
                <a:schemeClr val="dk1"/>
              </a:buClr>
              <a:buSzPts val="1600"/>
              <a:buNone/>
              <a:defRPr/>
            </a:lvl8pPr>
            <a:lvl9pPr marL="4114800" lvl="8" indent="-228600" algn="l">
              <a:lnSpc>
                <a:spcPct val="90000"/>
              </a:lnSpc>
              <a:spcBef>
                <a:spcPts val="1200"/>
              </a:spcBef>
              <a:spcAft>
                <a:spcPts val="1200"/>
              </a:spcAft>
              <a:buClr>
                <a:schemeClr val="dk1"/>
              </a:buClr>
              <a:buSzPts val="2000"/>
              <a:buNone/>
              <a:defRPr/>
            </a:lvl9pPr>
          </a:lstStyle>
          <a:p>
            <a:endParaRPr/>
          </a:p>
        </p:txBody>
      </p:sp>
      <p:sp>
        <p:nvSpPr>
          <p:cNvPr id="1234" name="Google Shape;1234;p44"/>
          <p:cNvSpPr txBox="1">
            <a:spLocks noGrp="1"/>
          </p:cNvSpPr>
          <p:nvPr>
            <p:ph type="body" idx="5"/>
          </p:nvPr>
        </p:nvSpPr>
        <p:spPr>
          <a:xfrm>
            <a:off x="5661996" y="3100405"/>
            <a:ext cx="868008" cy="719401"/>
          </a:xfrm>
          <a:prstGeom prst="rect">
            <a:avLst/>
          </a:prstGeom>
          <a:noFill/>
          <a:ln>
            <a:noFill/>
          </a:ln>
        </p:spPr>
        <p:txBody>
          <a:bodyPr spcFirstLastPara="1" wrap="square" lIns="0" tIns="0" rIns="0" bIns="0" anchor="b" anchorCtr="0">
            <a:noAutofit/>
          </a:bodyPr>
          <a:lstStyle>
            <a:lvl1pPr marL="457200" lvl="0" indent="-228600" algn="ctr">
              <a:lnSpc>
                <a:spcPct val="90000"/>
              </a:lnSpc>
              <a:spcBef>
                <a:spcPts val="0"/>
              </a:spcBef>
              <a:spcAft>
                <a:spcPts val="0"/>
              </a:spcAft>
              <a:buSzPts val="5000"/>
              <a:buNone/>
              <a:defRPr sz="5000" b="1">
                <a:solidFill>
                  <a:schemeClr val="lt1"/>
                </a:solidFill>
                <a:latin typeface="Roboto Slab"/>
                <a:ea typeface="Roboto Slab"/>
                <a:cs typeface="Roboto Slab"/>
                <a:sym typeface="Roboto Slab"/>
              </a:defRPr>
            </a:lvl1pPr>
            <a:lvl2pPr marL="914400" lvl="1" indent="-330200" algn="l">
              <a:lnSpc>
                <a:spcPct val="90000"/>
              </a:lnSpc>
              <a:spcBef>
                <a:spcPts val="1200"/>
              </a:spcBef>
              <a:spcAft>
                <a:spcPts val="0"/>
              </a:spcAft>
              <a:buSzPts val="1600"/>
              <a:buChar char="▪"/>
              <a:defRPr/>
            </a:lvl2pPr>
            <a:lvl3pPr marL="1371600" lvl="2" indent="-228600" algn="l">
              <a:lnSpc>
                <a:spcPct val="90000"/>
              </a:lnSpc>
              <a:spcBef>
                <a:spcPts val="1200"/>
              </a:spcBef>
              <a:spcAft>
                <a:spcPts val="0"/>
              </a:spcAft>
              <a:buSzPts val="1360"/>
              <a:buNone/>
              <a:defRPr/>
            </a:lvl3pPr>
            <a:lvl4pPr marL="1828800" lvl="3" indent="-228600" algn="l">
              <a:lnSpc>
                <a:spcPct val="90000"/>
              </a:lnSpc>
              <a:spcBef>
                <a:spcPts val="1200"/>
              </a:spcBef>
              <a:spcAft>
                <a:spcPts val="0"/>
              </a:spcAft>
              <a:buClr>
                <a:schemeClr val="accent1"/>
              </a:buClr>
              <a:buSzPts val="2000"/>
              <a:buNone/>
              <a:defRPr/>
            </a:lvl4pPr>
            <a:lvl5pPr marL="2286000" lvl="4" indent="-330200" algn="l">
              <a:lnSpc>
                <a:spcPct val="90000"/>
              </a:lnSpc>
              <a:spcBef>
                <a:spcPts val="1200"/>
              </a:spcBef>
              <a:spcAft>
                <a:spcPts val="0"/>
              </a:spcAft>
              <a:buSzPts val="1600"/>
              <a:buAutoNum type="arabicPeriod"/>
              <a:defRPr/>
            </a:lvl5pPr>
            <a:lvl6pPr marL="2743200" lvl="5" indent="-330200" algn="l">
              <a:lnSpc>
                <a:spcPct val="90000"/>
              </a:lnSpc>
              <a:spcBef>
                <a:spcPts val="1200"/>
              </a:spcBef>
              <a:spcAft>
                <a:spcPts val="0"/>
              </a:spcAft>
              <a:buSzPts val="1600"/>
              <a:buAutoNum type="alphaLcPeriod"/>
              <a:defRPr/>
            </a:lvl6pPr>
            <a:lvl7pPr marL="3200400" lvl="6" indent="-330200" algn="l">
              <a:lnSpc>
                <a:spcPct val="90000"/>
              </a:lnSpc>
              <a:spcBef>
                <a:spcPts val="1200"/>
              </a:spcBef>
              <a:spcAft>
                <a:spcPts val="0"/>
              </a:spcAft>
              <a:buSzPts val="1600"/>
              <a:buChar char="▪"/>
              <a:defRPr/>
            </a:lvl7pPr>
            <a:lvl8pPr marL="3657600" lvl="7" indent="-228600" algn="l">
              <a:lnSpc>
                <a:spcPct val="90000"/>
              </a:lnSpc>
              <a:spcBef>
                <a:spcPts val="1200"/>
              </a:spcBef>
              <a:spcAft>
                <a:spcPts val="0"/>
              </a:spcAft>
              <a:buClr>
                <a:schemeClr val="dk1"/>
              </a:buClr>
              <a:buSzPts val="1600"/>
              <a:buNone/>
              <a:defRPr/>
            </a:lvl8pPr>
            <a:lvl9pPr marL="4114800" lvl="8" indent="-228600" algn="l">
              <a:lnSpc>
                <a:spcPct val="90000"/>
              </a:lnSpc>
              <a:spcBef>
                <a:spcPts val="1200"/>
              </a:spcBef>
              <a:spcAft>
                <a:spcPts val="1200"/>
              </a:spcAft>
              <a:buClr>
                <a:schemeClr val="dk1"/>
              </a:buClr>
              <a:buSzPts val="2000"/>
              <a:buNone/>
              <a:defRPr/>
            </a:lvl9pPr>
          </a:lstStyle>
          <a:p>
            <a:endParaRPr/>
          </a:p>
        </p:txBody>
      </p:sp>
      <p:sp>
        <p:nvSpPr>
          <p:cNvPr id="1235" name="Google Shape;1235;p44"/>
          <p:cNvSpPr txBox="1">
            <a:spLocks noGrp="1"/>
          </p:cNvSpPr>
          <p:nvPr>
            <p:ph type="body" idx="6"/>
          </p:nvPr>
        </p:nvSpPr>
        <p:spPr>
          <a:xfrm>
            <a:off x="3088948" y="5168239"/>
            <a:ext cx="6014105" cy="280929"/>
          </a:xfrm>
          <a:prstGeom prst="rect">
            <a:avLst/>
          </a:prstGeom>
          <a:noFill/>
          <a:ln>
            <a:noFill/>
          </a:ln>
        </p:spPr>
        <p:txBody>
          <a:bodyPr spcFirstLastPara="1" wrap="square" lIns="0" tIns="0" rIns="0" bIns="0" anchor="t" anchorCtr="0">
            <a:noAutofit/>
          </a:bodyPr>
          <a:lstStyle>
            <a:lvl1pPr marL="457200" lvl="0" indent="-228600" algn="ctr">
              <a:lnSpc>
                <a:spcPct val="90000"/>
              </a:lnSpc>
              <a:spcBef>
                <a:spcPts val="0"/>
              </a:spcBef>
              <a:spcAft>
                <a:spcPts val="0"/>
              </a:spcAft>
              <a:buSzPts val="1600"/>
              <a:buNone/>
              <a:defRPr sz="1600" b="1">
                <a:solidFill>
                  <a:schemeClr val="lt1"/>
                </a:solidFill>
              </a:defRPr>
            </a:lvl1pPr>
            <a:lvl2pPr marL="914400" lvl="1" indent="-330200" algn="l">
              <a:lnSpc>
                <a:spcPct val="90000"/>
              </a:lnSpc>
              <a:spcBef>
                <a:spcPts val="1200"/>
              </a:spcBef>
              <a:spcAft>
                <a:spcPts val="0"/>
              </a:spcAft>
              <a:buSzPts val="1600"/>
              <a:buChar char="▪"/>
              <a:defRPr/>
            </a:lvl2pPr>
            <a:lvl3pPr marL="1371600" lvl="2" indent="-228600" algn="l">
              <a:lnSpc>
                <a:spcPct val="90000"/>
              </a:lnSpc>
              <a:spcBef>
                <a:spcPts val="1200"/>
              </a:spcBef>
              <a:spcAft>
                <a:spcPts val="0"/>
              </a:spcAft>
              <a:buSzPts val="1360"/>
              <a:buNone/>
              <a:defRPr/>
            </a:lvl3pPr>
            <a:lvl4pPr marL="1828800" lvl="3" indent="-228600" algn="l">
              <a:lnSpc>
                <a:spcPct val="90000"/>
              </a:lnSpc>
              <a:spcBef>
                <a:spcPts val="1200"/>
              </a:spcBef>
              <a:spcAft>
                <a:spcPts val="0"/>
              </a:spcAft>
              <a:buClr>
                <a:schemeClr val="accent1"/>
              </a:buClr>
              <a:buSzPts val="2000"/>
              <a:buNone/>
              <a:defRPr/>
            </a:lvl4pPr>
            <a:lvl5pPr marL="2286000" lvl="4" indent="-330200" algn="l">
              <a:lnSpc>
                <a:spcPct val="90000"/>
              </a:lnSpc>
              <a:spcBef>
                <a:spcPts val="1200"/>
              </a:spcBef>
              <a:spcAft>
                <a:spcPts val="0"/>
              </a:spcAft>
              <a:buSzPts val="1600"/>
              <a:buAutoNum type="arabicPeriod"/>
              <a:defRPr/>
            </a:lvl5pPr>
            <a:lvl6pPr marL="2743200" lvl="5" indent="-330200" algn="l">
              <a:lnSpc>
                <a:spcPct val="90000"/>
              </a:lnSpc>
              <a:spcBef>
                <a:spcPts val="1200"/>
              </a:spcBef>
              <a:spcAft>
                <a:spcPts val="0"/>
              </a:spcAft>
              <a:buSzPts val="1600"/>
              <a:buAutoNum type="alphaLcPeriod"/>
              <a:defRPr/>
            </a:lvl6pPr>
            <a:lvl7pPr marL="3200400" lvl="6" indent="-330200" algn="l">
              <a:lnSpc>
                <a:spcPct val="90000"/>
              </a:lnSpc>
              <a:spcBef>
                <a:spcPts val="1200"/>
              </a:spcBef>
              <a:spcAft>
                <a:spcPts val="0"/>
              </a:spcAft>
              <a:buSzPts val="1600"/>
              <a:buChar char="▪"/>
              <a:defRPr/>
            </a:lvl7pPr>
            <a:lvl8pPr marL="3657600" lvl="7" indent="-228600" algn="l">
              <a:lnSpc>
                <a:spcPct val="90000"/>
              </a:lnSpc>
              <a:spcBef>
                <a:spcPts val="1200"/>
              </a:spcBef>
              <a:spcAft>
                <a:spcPts val="0"/>
              </a:spcAft>
              <a:buClr>
                <a:schemeClr val="dk1"/>
              </a:buClr>
              <a:buSzPts val="1600"/>
              <a:buNone/>
              <a:defRPr/>
            </a:lvl8pPr>
            <a:lvl9pPr marL="4114800" lvl="8" indent="-228600" algn="l">
              <a:lnSpc>
                <a:spcPct val="90000"/>
              </a:lnSpc>
              <a:spcBef>
                <a:spcPts val="1200"/>
              </a:spcBef>
              <a:spcAft>
                <a:spcPts val="1200"/>
              </a:spcAft>
              <a:buClr>
                <a:schemeClr val="dk1"/>
              </a:buClr>
              <a:buSzPts val="2000"/>
              <a:buNone/>
              <a:defRPr/>
            </a:lvl9pPr>
          </a:lstStyle>
          <a:p>
            <a:endParaRPr/>
          </a:p>
        </p:txBody>
      </p:sp>
      <p:sp>
        <p:nvSpPr>
          <p:cNvPr id="1236" name="Google Shape;1236;p44"/>
          <p:cNvSpPr txBox="1">
            <a:spLocks noGrp="1"/>
          </p:cNvSpPr>
          <p:nvPr>
            <p:ph type="body" idx="7"/>
          </p:nvPr>
        </p:nvSpPr>
        <p:spPr>
          <a:xfrm>
            <a:off x="5700000" y="3894067"/>
            <a:ext cx="792000" cy="7200"/>
          </a:xfrm>
          <a:prstGeom prst="rect">
            <a:avLst/>
          </a:prstGeom>
          <a:solidFill>
            <a:schemeClr val="lt1"/>
          </a:solidFill>
          <a:ln>
            <a:noFill/>
          </a:ln>
        </p:spPr>
        <p:txBody>
          <a:bodyPr spcFirstLastPara="1" wrap="square" lIns="0" tIns="0" rIns="0" bIns="0" anchor="t" anchorCtr="0">
            <a:noAutofit/>
          </a:bodyPr>
          <a:lstStyle>
            <a:lvl1pPr marL="457200" lvl="0" indent="-228600" algn="l">
              <a:lnSpc>
                <a:spcPct val="90000"/>
              </a:lnSpc>
              <a:spcBef>
                <a:spcPts val="0"/>
              </a:spcBef>
              <a:spcAft>
                <a:spcPts val="0"/>
              </a:spcAft>
              <a:buSzPts val="1600"/>
              <a:buNone/>
              <a:defRPr/>
            </a:lvl1pPr>
            <a:lvl2pPr marL="914400" lvl="1" indent="-342900" algn="l">
              <a:lnSpc>
                <a:spcPct val="90000"/>
              </a:lnSpc>
              <a:spcBef>
                <a:spcPts val="1200"/>
              </a:spcBef>
              <a:spcAft>
                <a:spcPts val="0"/>
              </a:spcAft>
              <a:buSzPts val="1800"/>
              <a:buChar char="▪"/>
              <a:defRPr/>
            </a:lvl2pPr>
            <a:lvl3pPr marL="1371600" lvl="2" indent="-228600" algn="l">
              <a:lnSpc>
                <a:spcPct val="90000"/>
              </a:lnSpc>
              <a:spcBef>
                <a:spcPts val="1200"/>
              </a:spcBef>
              <a:spcAft>
                <a:spcPts val="0"/>
              </a:spcAft>
              <a:buSzPts val="1530"/>
              <a:buNone/>
              <a:defRPr/>
            </a:lvl3pPr>
            <a:lvl4pPr marL="1828800" lvl="3" indent="-228600" algn="l">
              <a:lnSpc>
                <a:spcPct val="90000"/>
              </a:lnSpc>
              <a:spcBef>
                <a:spcPts val="1200"/>
              </a:spcBef>
              <a:spcAft>
                <a:spcPts val="0"/>
              </a:spcAft>
              <a:buClr>
                <a:schemeClr val="accent1"/>
              </a:buClr>
              <a:buSzPts val="1800"/>
              <a:buNone/>
              <a:defRPr/>
            </a:lvl4pPr>
            <a:lvl5pPr marL="2286000" lvl="4" indent="-342900" algn="l">
              <a:lnSpc>
                <a:spcPct val="90000"/>
              </a:lnSpc>
              <a:spcBef>
                <a:spcPts val="1200"/>
              </a:spcBef>
              <a:spcAft>
                <a:spcPts val="0"/>
              </a:spcAft>
              <a:buSzPts val="1800"/>
              <a:buAutoNum type="arabicPeriod"/>
              <a:defRPr/>
            </a:lvl5pPr>
            <a:lvl6pPr marL="2743200" lvl="5" indent="-342900" algn="l">
              <a:lnSpc>
                <a:spcPct val="90000"/>
              </a:lnSpc>
              <a:spcBef>
                <a:spcPts val="1200"/>
              </a:spcBef>
              <a:spcAft>
                <a:spcPts val="0"/>
              </a:spcAft>
              <a:buSzPts val="1800"/>
              <a:buAutoNum type="alphaLcPeriod"/>
              <a:defRPr/>
            </a:lvl6pPr>
            <a:lvl7pPr marL="3200400" lvl="6" indent="-342900" algn="l">
              <a:lnSpc>
                <a:spcPct val="90000"/>
              </a:lnSpc>
              <a:spcBef>
                <a:spcPts val="1200"/>
              </a:spcBef>
              <a:spcAft>
                <a:spcPts val="0"/>
              </a:spcAft>
              <a:buSzPts val="1800"/>
              <a:buChar char="▪"/>
              <a:defRPr/>
            </a:lvl7pPr>
            <a:lvl8pPr marL="3657600" lvl="7" indent="-228600" algn="l">
              <a:lnSpc>
                <a:spcPct val="90000"/>
              </a:lnSpc>
              <a:spcBef>
                <a:spcPts val="1200"/>
              </a:spcBef>
              <a:spcAft>
                <a:spcPts val="0"/>
              </a:spcAft>
              <a:buClr>
                <a:schemeClr val="dk1"/>
              </a:buClr>
              <a:buSzPts val="1800"/>
              <a:buNone/>
              <a:defRPr/>
            </a:lvl8pPr>
            <a:lvl9pPr marL="4114800" lvl="8" indent="-228600" algn="l">
              <a:lnSpc>
                <a:spcPct val="90000"/>
              </a:lnSpc>
              <a:spcBef>
                <a:spcPts val="1200"/>
              </a:spcBef>
              <a:spcAft>
                <a:spcPts val="1200"/>
              </a:spcAft>
              <a:buClr>
                <a:schemeClr val="dk1"/>
              </a:buClr>
              <a:buSzPts val="1800"/>
              <a:buNone/>
              <a:defRPr/>
            </a:lvl9pPr>
          </a:lstStyle>
          <a:p>
            <a:endParaRPr/>
          </a:p>
        </p:txBody>
      </p:sp>
      <p:sp>
        <p:nvSpPr>
          <p:cNvPr id="1237" name="Google Shape;1237;p44"/>
          <p:cNvSpPr txBox="1">
            <a:spLocks noGrp="1"/>
          </p:cNvSpPr>
          <p:nvPr>
            <p:ph type="dt" idx="10"/>
          </p:nvPr>
        </p:nvSpPr>
        <p:spPr>
          <a:xfrm>
            <a:off x="9789848" y="6149975"/>
            <a:ext cx="1181100" cy="365125"/>
          </a:xfrm>
          <a:prstGeom prst="rect">
            <a:avLst/>
          </a:prstGeom>
          <a:noFill/>
          <a:ln>
            <a:noFill/>
          </a:ln>
        </p:spPr>
        <p:txBody>
          <a:bodyPr spcFirstLastPara="1" wrap="square" lIns="0" tIns="0" rIns="0" bIns="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238" name="Google Shape;1238;p44"/>
          <p:cNvSpPr txBox="1">
            <a:spLocks noGrp="1"/>
          </p:cNvSpPr>
          <p:nvPr>
            <p:ph type="ftr" idx="11"/>
          </p:nvPr>
        </p:nvSpPr>
        <p:spPr>
          <a:xfrm>
            <a:off x="2553896" y="6149975"/>
            <a:ext cx="7156386" cy="365125"/>
          </a:xfrm>
          <a:prstGeom prst="rect">
            <a:avLst/>
          </a:prstGeom>
          <a:noFill/>
          <a:ln>
            <a:noFill/>
          </a:ln>
        </p:spPr>
        <p:txBody>
          <a:bodyPr spcFirstLastPara="1" wrap="square" lIns="0" tIns="0" rIns="0" bIns="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239" name="Google Shape;1239;p44"/>
          <p:cNvSpPr txBox="1">
            <a:spLocks noGrp="1"/>
          </p:cNvSpPr>
          <p:nvPr>
            <p:ph type="sldNum" idx="12"/>
          </p:nvPr>
        </p:nvSpPr>
        <p:spPr>
          <a:xfrm>
            <a:off x="11038646" y="6149975"/>
            <a:ext cx="433354" cy="365125"/>
          </a:xfrm>
          <a:prstGeom prst="rect">
            <a:avLst/>
          </a:prstGeom>
          <a:noFill/>
          <a:ln>
            <a:noFill/>
          </a:ln>
        </p:spPr>
        <p:txBody>
          <a:bodyPr spcFirstLastPara="1" wrap="square" lIns="0" tIns="0" rIns="0" bIns="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nl-NL"/>
              <a:t>‹#›</a:t>
            </a:fld>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232"/>
                                        </p:tgtEl>
                                        <p:attrNameLst>
                                          <p:attrName>style.visibility</p:attrName>
                                        </p:attrNameLst>
                                      </p:cBhvr>
                                      <p:to>
                                        <p:strVal val="visible"/>
                                      </p:to>
                                    </p:set>
                                    <p:anim calcmode="lin" valueType="num">
                                      <p:cBhvr additive="base">
                                        <p:cTn id="7" dur="750"/>
                                        <p:tgtEl>
                                          <p:spTgt spid="1232"/>
                                        </p:tgtEl>
                                        <p:attrNameLst>
                                          <p:attrName>ppt_y</p:attrName>
                                        </p:attrNameLst>
                                      </p:cBhvr>
                                      <p:tavLst>
                                        <p:tav tm="0">
                                          <p:val>
                                            <p:strVal val="#ppt_y+1"/>
                                          </p:val>
                                        </p:tav>
                                        <p:tav tm="100000">
                                          <p:val>
                                            <p:strVal val="#ppt_y"/>
                                          </p:val>
                                        </p:tav>
                                      </p:tavLst>
                                    </p:anim>
                                  </p:childTnLst>
                                </p:cTn>
                              </p:par>
                              <p:par>
                                <p:cTn id="8" presetID="2" presetClass="entr" presetSubtype="4" fill="hold" nodeType="withEffect">
                                  <p:stCondLst>
                                    <p:cond delay="0"/>
                                  </p:stCondLst>
                                  <p:childTnLst>
                                    <p:set>
                                      <p:cBhvr>
                                        <p:cTn id="9" dur="1" fill="hold">
                                          <p:stCondLst>
                                            <p:cond delay="0"/>
                                          </p:stCondLst>
                                        </p:cTn>
                                        <p:tgtEl>
                                          <p:spTgt spid="1231"/>
                                        </p:tgtEl>
                                        <p:attrNameLst>
                                          <p:attrName>style.visibility</p:attrName>
                                        </p:attrNameLst>
                                      </p:cBhvr>
                                      <p:to>
                                        <p:strVal val="visible"/>
                                      </p:to>
                                    </p:set>
                                    <p:anim calcmode="lin" valueType="num">
                                      <p:cBhvr additive="base">
                                        <p:cTn id="10" dur="750"/>
                                        <p:tgtEl>
                                          <p:spTgt spid="1231"/>
                                        </p:tgtEl>
                                        <p:attrNameLst>
                                          <p:attrName>ppt_y</p:attrName>
                                        </p:attrNameLst>
                                      </p:cBhvr>
                                      <p:tavLst>
                                        <p:tav tm="0">
                                          <p:val>
                                            <p:strVal val="#ppt_y+1"/>
                                          </p:val>
                                        </p:tav>
                                        <p:tav tm="100000">
                                          <p:val>
                                            <p:strVal val="#ppt_y"/>
                                          </p:val>
                                        </p:tav>
                                      </p:tavLst>
                                    </p:anim>
                                  </p:childTnLst>
                                </p:cTn>
                              </p:par>
                              <p:par>
                                <p:cTn id="11" presetID="23" presetClass="entr" presetSubtype="16" fill="hold" nodeType="withEffect">
                                  <p:stCondLst>
                                    <p:cond delay="750"/>
                                  </p:stCondLst>
                                  <p:childTnLst>
                                    <p:set>
                                      <p:cBhvr>
                                        <p:cTn id="12" dur="1" fill="hold">
                                          <p:stCondLst>
                                            <p:cond delay="0"/>
                                          </p:stCondLst>
                                        </p:cTn>
                                        <p:tgtEl>
                                          <p:spTgt spid="1234">
                                            <p:txEl>
                                              <p:pRg st="0" end="0"/>
                                            </p:txEl>
                                          </p:spTgt>
                                        </p:tgtEl>
                                        <p:attrNameLst>
                                          <p:attrName>style.visibility</p:attrName>
                                        </p:attrNameLst>
                                      </p:cBhvr>
                                      <p:to>
                                        <p:strVal val="visible"/>
                                      </p:to>
                                    </p:set>
                                    <p:anim calcmode="lin" valueType="num">
                                      <p:cBhvr additive="base">
                                        <p:cTn id="13" dur="250"/>
                                        <p:tgtEl>
                                          <p:spTgt spid="1234">
                                            <p:txEl>
                                              <p:pRg st="0" end="0"/>
                                            </p:txEl>
                                          </p:spTgt>
                                        </p:tgtEl>
                                        <p:attrNameLst>
                                          <p:attrName>ppt_w</p:attrName>
                                        </p:attrNameLst>
                                      </p:cBhvr>
                                      <p:tavLst>
                                        <p:tav tm="0">
                                          <p:val>
                                            <p:strVal val="0"/>
                                          </p:val>
                                        </p:tav>
                                        <p:tav tm="100000">
                                          <p:val>
                                            <p:strVal val="#ppt_w"/>
                                          </p:val>
                                        </p:tav>
                                      </p:tavLst>
                                    </p:anim>
                                    <p:anim calcmode="lin" valueType="num">
                                      <p:cBhvr additive="base">
                                        <p:cTn id="14" dur="250"/>
                                        <p:tgtEl>
                                          <p:spTgt spid="1234">
                                            <p:txEl>
                                              <p:pRg st="0" end="0"/>
                                            </p:txEl>
                                          </p:spTgt>
                                        </p:tgtEl>
                                        <p:attrNameLst>
                                          <p:attrName>ppt_h</p:attrName>
                                        </p:attrNameLst>
                                      </p:cBhvr>
                                      <p:tavLst>
                                        <p:tav tm="0">
                                          <p:val>
                                            <p:strVal val="0"/>
                                          </p:val>
                                        </p:tav>
                                        <p:tav tm="100000">
                                          <p:val>
                                            <p:strVal val="#ppt_h"/>
                                          </p:val>
                                        </p:tav>
                                      </p:tavLst>
                                    </p:anim>
                                  </p:childTnLst>
                                </p:cTn>
                              </p:par>
                              <p:par>
                                <p:cTn id="15" presetID="23" presetClass="entr" presetSubtype="16" fill="hold" nodeType="withEffect">
                                  <p:stCondLst>
                                    <p:cond delay="750"/>
                                  </p:stCondLst>
                                  <p:childTnLst>
                                    <p:set>
                                      <p:cBhvr>
                                        <p:cTn id="16" dur="1" fill="hold">
                                          <p:stCondLst>
                                            <p:cond delay="0"/>
                                          </p:stCondLst>
                                        </p:cTn>
                                        <p:tgtEl>
                                          <p:spTgt spid="1234">
                                            <p:txEl>
                                              <p:pRg st="1" end="1"/>
                                            </p:txEl>
                                          </p:spTgt>
                                        </p:tgtEl>
                                        <p:attrNameLst>
                                          <p:attrName>style.visibility</p:attrName>
                                        </p:attrNameLst>
                                      </p:cBhvr>
                                      <p:to>
                                        <p:strVal val="visible"/>
                                      </p:to>
                                    </p:set>
                                    <p:anim calcmode="lin" valueType="num">
                                      <p:cBhvr additive="base">
                                        <p:cTn id="17" dur="250"/>
                                        <p:tgtEl>
                                          <p:spTgt spid="1234">
                                            <p:txEl>
                                              <p:pRg st="1" end="1"/>
                                            </p:txEl>
                                          </p:spTgt>
                                        </p:tgtEl>
                                        <p:attrNameLst>
                                          <p:attrName>ppt_w</p:attrName>
                                        </p:attrNameLst>
                                      </p:cBhvr>
                                      <p:tavLst>
                                        <p:tav tm="0">
                                          <p:val>
                                            <p:strVal val="0"/>
                                          </p:val>
                                        </p:tav>
                                        <p:tav tm="100000">
                                          <p:val>
                                            <p:strVal val="#ppt_w"/>
                                          </p:val>
                                        </p:tav>
                                      </p:tavLst>
                                    </p:anim>
                                    <p:anim calcmode="lin" valueType="num">
                                      <p:cBhvr additive="base">
                                        <p:cTn id="18" dur="250"/>
                                        <p:tgtEl>
                                          <p:spTgt spid="1234">
                                            <p:txEl>
                                              <p:pRg st="1" end="1"/>
                                            </p:txEl>
                                          </p:spTgt>
                                        </p:tgtEl>
                                        <p:attrNameLst>
                                          <p:attrName>ppt_h</p:attrName>
                                        </p:attrNameLst>
                                      </p:cBhvr>
                                      <p:tavLst>
                                        <p:tav tm="0">
                                          <p:val>
                                            <p:strVal val="0"/>
                                          </p:val>
                                        </p:tav>
                                        <p:tav tm="100000">
                                          <p:val>
                                            <p:strVal val="#ppt_h"/>
                                          </p:val>
                                        </p:tav>
                                      </p:tavLst>
                                    </p:anim>
                                  </p:childTnLst>
                                </p:cTn>
                              </p:par>
                              <p:par>
                                <p:cTn id="19" presetID="23" presetClass="entr" presetSubtype="16" fill="hold" nodeType="withEffect">
                                  <p:stCondLst>
                                    <p:cond delay="750"/>
                                  </p:stCondLst>
                                  <p:childTnLst>
                                    <p:set>
                                      <p:cBhvr>
                                        <p:cTn id="20" dur="1" fill="hold">
                                          <p:stCondLst>
                                            <p:cond delay="0"/>
                                          </p:stCondLst>
                                        </p:cTn>
                                        <p:tgtEl>
                                          <p:spTgt spid="1234">
                                            <p:txEl>
                                              <p:pRg st="2" end="2"/>
                                            </p:txEl>
                                          </p:spTgt>
                                        </p:tgtEl>
                                        <p:attrNameLst>
                                          <p:attrName>style.visibility</p:attrName>
                                        </p:attrNameLst>
                                      </p:cBhvr>
                                      <p:to>
                                        <p:strVal val="visible"/>
                                      </p:to>
                                    </p:set>
                                    <p:anim calcmode="lin" valueType="num">
                                      <p:cBhvr additive="base">
                                        <p:cTn id="21" dur="250"/>
                                        <p:tgtEl>
                                          <p:spTgt spid="1234">
                                            <p:txEl>
                                              <p:pRg st="2" end="2"/>
                                            </p:txEl>
                                          </p:spTgt>
                                        </p:tgtEl>
                                        <p:attrNameLst>
                                          <p:attrName>ppt_w</p:attrName>
                                        </p:attrNameLst>
                                      </p:cBhvr>
                                      <p:tavLst>
                                        <p:tav tm="0">
                                          <p:val>
                                            <p:strVal val="0"/>
                                          </p:val>
                                        </p:tav>
                                        <p:tav tm="100000">
                                          <p:val>
                                            <p:strVal val="#ppt_w"/>
                                          </p:val>
                                        </p:tav>
                                      </p:tavLst>
                                    </p:anim>
                                    <p:anim calcmode="lin" valueType="num">
                                      <p:cBhvr additive="base">
                                        <p:cTn id="22" dur="250"/>
                                        <p:tgtEl>
                                          <p:spTgt spid="1234">
                                            <p:txEl>
                                              <p:pRg st="2" end="2"/>
                                            </p:txEl>
                                          </p:spTgt>
                                        </p:tgtEl>
                                        <p:attrNameLst>
                                          <p:attrName>ppt_h</p:attrName>
                                        </p:attrNameLst>
                                      </p:cBhvr>
                                      <p:tavLst>
                                        <p:tav tm="0">
                                          <p:val>
                                            <p:strVal val="0"/>
                                          </p:val>
                                        </p:tav>
                                        <p:tav tm="100000">
                                          <p:val>
                                            <p:strVal val="#ppt_h"/>
                                          </p:val>
                                        </p:tav>
                                      </p:tavLst>
                                    </p:anim>
                                  </p:childTnLst>
                                </p:cTn>
                              </p:par>
                              <p:par>
                                <p:cTn id="23" presetID="23" presetClass="entr" presetSubtype="16" fill="hold" nodeType="withEffect">
                                  <p:stCondLst>
                                    <p:cond delay="750"/>
                                  </p:stCondLst>
                                  <p:childTnLst>
                                    <p:set>
                                      <p:cBhvr>
                                        <p:cTn id="24" dur="1" fill="hold">
                                          <p:stCondLst>
                                            <p:cond delay="0"/>
                                          </p:stCondLst>
                                        </p:cTn>
                                        <p:tgtEl>
                                          <p:spTgt spid="1234">
                                            <p:txEl>
                                              <p:pRg st="3" end="3"/>
                                            </p:txEl>
                                          </p:spTgt>
                                        </p:tgtEl>
                                        <p:attrNameLst>
                                          <p:attrName>style.visibility</p:attrName>
                                        </p:attrNameLst>
                                      </p:cBhvr>
                                      <p:to>
                                        <p:strVal val="visible"/>
                                      </p:to>
                                    </p:set>
                                    <p:anim calcmode="lin" valueType="num">
                                      <p:cBhvr additive="base">
                                        <p:cTn id="25" dur="250"/>
                                        <p:tgtEl>
                                          <p:spTgt spid="1234">
                                            <p:txEl>
                                              <p:pRg st="3" end="3"/>
                                            </p:txEl>
                                          </p:spTgt>
                                        </p:tgtEl>
                                        <p:attrNameLst>
                                          <p:attrName>ppt_w</p:attrName>
                                        </p:attrNameLst>
                                      </p:cBhvr>
                                      <p:tavLst>
                                        <p:tav tm="0">
                                          <p:val>
                                            <p:strVal val="0"/>
                                          </p:val>
                                        </p:tav>
                                        <p:tav tm="100000">
                                          <p:val>
                                            <p:strVal val="#ppt_w"/>
                                          </p:val>
                                        </p:tav>
                                      </p:tavLst>
                                    </p:anim>
                                    <p:anim calcmode="lin" valueType="num">
                                      <p:cBhvr additive="base">
                                        <p:cTn id="26" dur="250"/>
                                        <p:tgtEl>
                                          <p:spTgt spid="1234">
                                            <p:txEl>
                                              <p:pRg st="3" end="3"/>
                                            </p:txEl>
                                          </p:spTgt>
                                        </p:tgtEl>
                                        <p:attrNameLst>
                                          <p:attrName>ppt_h</p:attrName>
                                        </p:attrNameLst>
                                      </p:cBhvr>
                                      <p:tavLst>
                                        <p:tav tm="0">
                                          <p:val>
                                            <p:strVal val="0"/>
                                          </p:val>
                                        </p:tav>
                                        <p:tav tm="100000">
                                          <p:val>
                                            <p:strVal val="#ppt_h"/>
                                          </p:val>
                                        </p:tav>
                                      </p:tavLst>
                                    </p:anim>
                                  </p:childTnLst>
                                </p:cTn>
                              </p:par>
                              <p:par>
                                <p:cTn id="27" presetID="23" presetClass="entr" presetSubtype="16" fill="hold" nodeType="withEffect">
                                  <p:stCondLst>
                                    <p:cond delay="750"/>
                                  </p:stCondLst>
                                  <p:childTnLst>
                                    <p:set>
                                      <p:cBhvr>
                                        <p:cTn id="28" dur="1" fill="hold">
                                          <p:stCondLst>
                                            <p:cond delay="0"/>
                                          </p:stCondLst>
                                        </p:cTn>
                                        <p:tgtEl>
                                          <p:spTgt spid="1234">
                                            <p:txEl>
                                              <p:pRg st="4" end="4"/>
                                            </p:txEl>
                                          </p:spTgt>
                                        </p:tgtEl>
                                        <p:attrNameLst>
                                          <p:attrName>style.visibility</p:attrName>
                                        </p:attrNameLst>
                                      </p:cBhvr>
                                      <p:to>
                                        <p:strVal val="visible"/>
                                      </p:to>
                                    </p:set>
                                    <p:anim calcmode="lin" valueType="num">
                                      <p:cBhvr additive="base">
                                        <p:cTn id="29" dur="250"/>
                                        <p:tgtEl>
                                          <p:spTgt spid="1234">
                                            <p:txEl>
                                              <p:pRg st="4" end="4"/>
                                            </p:txEl>
                                          </p:spTgt>
                                        </p:tgtEl>
                                        <p:attrNameLst>
                                          <p:attrName>ppt_w</p:attrName>
                                        </p:attrNameLst>
                                      </p:cBhvr>
                                      <p:tavLst>
                                        <p:tav tm="0">
                                          <p:val>
                                            <p:strVal val="0"/>
                                          </p:val>
                                        </p:tav>
                                        <p:tav tm="100000">
                                          <p:val>
                                            <p:strVal val="#ppt_w"/>
                                          </p:val>
                                        </p:tav>
                                      </p:tavLst>
                                    </p:anim>
                                    <p:anim calcmode="lin" valueType="num">
                                      <p:cBhvr additive="base">
                                        <p:cTn id="30" dur="250"/>
                                        <p:tgtEl>
                                          <p:spTgt spid="1234">
                                            <p:txEl>
                                              <p:pRg st="4" end="4"/>
                                            </p:txEl>
                                          </p:spTgt>
                                        </p:tgtEl>
                                        <p:attrNameLst>
                                          <p:attrName>ppt_h</p:attrName>
                                        </p:attrNameLst>
                                      </p:cBhvr>
                                      <p:tavLst>
                                        <p:tav tm="0">
                                          <p:val>
                                            <p:strVal val="0"/>
                                          </p:val>
                                        </p:tav>
                                        <p:tav tm="100000">
                                          <p:val>
                                            <p:strVal val="#ppt_h"/>
                                          </p:val>
                                        </p:tav>
                                      </p:tavLst>
                                    </p:anim>
                                  </p:childTnLst>
                                </p:cTn>
                              </p:par>
                              <p:par>
                                <p:cTn id="31" presetID="23" presetClass="entr" presetSubtype="16" fill="hold" nodeType="withEffect">
                                  <p:stCondLst>
                                    <p:cond delay="750"/>
                                  </p:stCondLst>
                                  <p:childTnLst>
                                    <p:set>
                                      <p:cBhvr>
                                        <p:cTn id="32" dur="1" fill="hold">
                                          <p:stCondLst>
                                            <p:cond delay="0"/>
                                          </p:stCondLst>
                                        </p:cTn>
                                        <p:tgtEl>
                                          <p:spTgt spid="1234">
                                            <p:txEl>
                                              <p:pRg st="5" end="5"/>
                                            </p:txEl>
                                          </p:spTgt>
                                        </p:tgtEl>
                                        <p:attrNameLst>
                                          <p:attrName>style.visibility</p:attrName>
                                        </p:attrNameLst>
                                      </p:cBhvr>
                                      <p:to>
                                        <p:strVal val="visible"/>
                                      </p:to>
                                    </p:set>
                                    <p:anim calcmode="lin" valueType="num">
                                      <p:cBhvr additive="base">
                                        <p:cTn id="33" dur="250"/>
                                        <p:tgtEl>
                                          <p:spTgt spid="1234">
                                            <p:txEl>
                                              <p:pRg st="5" end="5"/>
                                            </p:txEl>
                                          </p:spTgt>
                                        </p:tgtEl>
                                        <p:attrNameLst>
                                          <p:attrName>ppt_w</p:attrName>
                                        </p:attrNameLst>
                                      </p:cBhvr>
                                      <p:tavLst>
                                        <p:tav tm="0">
                                          <p:val>
                                            <p:strVal val="0"/>
                                          </p:val>
                                        </p:tav>
                                        <p:tav tm="100000">
                                          <p:val>
                                            <p:strVal val="#ppt_w"/>
                                          </p:val>
                                        </p:tav>
                                      </p:tavLst>
                                    </p:anim>
                                    <p:anim calcmode="lin" valueType="num">
                                      <p:cBhvr additive="base">
                                        <p:cTn id="34" dur="250"/>
                                        <p:tgtEl>
                                          <p:spTgt spid="1234">
                                            <p:txEl>
                                              <p:pRg st="5" end="5"/>
                                            </p:txEl>
                                          </p:spTgt>
                                        </p:tgtEl>
                                        <p:attrNameLst>
                                          <p:attrName>ppt_h</p:attrName>
                                        </p:attrNameLst>
                                      </p:cBhvr>
                                      <p:tavLst>
                                        <p:tav tm="0">
                                          <p:val>
                                            <p:strVal val="0"/>
                                          </p:val>
                                        </p:tav>
                                        <p:tav tm="100000">
                                          <p:val>
                                            <p:strVal val="#ppt_h"/>
                                          </p:val>
                                        </p:tav>
                                      </p:tavLst>
                                    </p:anim>
                                  </p:childTnLst>
                                </p:cTn>
                              </p:par>
                              <p:par>
                                <p:cTn id="35" presetID="23" presetClass="entr" presetSubtype="16" fill="hold" nodeType="withEffect">
                                  <p:stCondLst>
                                    <p:cond delay="750"/>
                                  </p:stCondLst>
                                  <p:childTnLst>
                                    <p:set>
                                      <p:cBhvr>
                                        <p:cTn id="36" dur="1" fill="hold">
                                          <p:stCondLst>
                                            <p:cond delay="0"/>
                                          </p:stCondLst>
                                        </p:cTn>
                                        <p:tgtEl>
                                          <p:spTgt spid="1234">
                                            <p:txEl>
                                              <p:pRg st="6" end="6"/>
                                            </p:txEl>
                                          </p:spTgt>
                                        </p:tgtEl>
                                        <p:attrNameLst>
                                          <p:attrName>style.visibility</p:attrName>
                                        </p:attrNameLst>
                                      </p:cBhvr>
                                      <p:to>
                                        <p:strVal val="visible"/>
                                      </p:to>
                                    </p:set>
                                    <p:anim calcmode="lin" valueType="num">
                                      <p:cBhvr additive="base">
                                        <p:cTn id="37" dur="250"/>
                                        <p:tgtEl>
                                          <p:spTgt spid="1234">
                                            <p:txEl>
                                              <p:pRg st="6" end="6"/>
                                            </p:txEl>
                                          </p:spTgt>
                                        </p:tgtEl>
                                        <p:attrNameLst>
                                          <p:attrName>ppt_w</p:attrName>
                                        </p:attrNameLst>
                                      </p:cBhvr>
                                      <p:tavLst>
                                        <p:tav tm="0">
                                          <p:val>
                                            <p:strVal val="0"/>
                                          </p:val>
                                        </p:tav>
                                        <p:tav tm="100000">
                                          <p:val>
                                            <p:strVal val="#ppt_w"/>
                                          </p:val>
                                        </p:tav>
                                      </p:tavLst>
                                    </p:anim>
                                    <p:anim calcmode="lin" valueType="num">
                                      <p:cBhvr additive="base">
                                        <p:cTn id="38" dur="250"/>
                                        <p:tgtEl>
                                          <p:spTgt spid="1234">
                                            <p:txEl>
                                              <p:pRg st="6" end="6"/>
                                            </p:txEl>
                                          </p:spTgt>
                                        </p:tgtEl>
                                        <p:attrNameLst>
                                          <p:attrName>ppt_h</p:attrName>
                                        </p:attrNameLst>
                                      </p:cBhvr>
                                      <p:tavLst>
                                        <p:tav tm="0">
                                          <p:val>
                                            <p:strVal val="0"/>
                                          </p:val>
                                        </p:tav>
                                        <p:tav tm="100000">
                                          <p:val>
                                            <p:strVal val="#ppt_h"/>
                                          </p:val>
                                        </p:tav>
                                      </p:tavLst>
                                    </p:anim>
                                  </p:childTnLst>
                                </p:cTn>
                              </p:par>
                              <p:par>
                                <p:cTn id="39" presetID="23" presetClass="entr" presetSubtype="16" fill="hold" nodeType="withEffect">
                                  <p:stCondLst>
                                    <p:cond delay="750"/>
                                  </p:stCondLst>
                                  <p:childTnLst>
                                    <p:set>
                                      <p:cBhvr>
                                        <p:cTn id="40" dur="1" fill="hold">
                                          <p:stCondLst>
                                            <p:cond delay="0"/>
                                          </p:stCondLst>
                                        </p:cTn>
                                        <p:tgtEl>
                                          <p:spTgt spid="1234">
                                            <p:txEl>
                                              <p:pRg st="7" end="7"/>
                                            </p:txEl>
                                          </p:spTgt>
                                        </p:tgtEl>
                                        <p:attrNameLst>
                                          <p:attrName>style.visibility</p:attrName>
                                        </p:attrNameLst>
                                      </p:cBhvr>
                                      <p:to>
                                        <p:strVal val="visible"/>
                                      </p:to>
                                    </p:set>
                                    <p:anim calcmode="lin" valueType="num">
                                      <p:cBhvr additive="base">
                                        <p:cTn id="41" dur="250"/>
                                        <p:tgtEl>
                                          <p:spTgt spid="1234">
                                            <p:txEl>
                                              <p:pRg st="7" end="7"/>
                                            </p:txEl>
                                          </p:spTgt>
                                        </p:tgtEl>
                                        <p:attrNameLst>
                                          <p:attrName>ppt_w</p:attrName>
                                        </p:attrNameLst>
                                      </p:cBhvr>
                                      <p:tavLst>
                                        <p:tav tm="0">
                                          <p:val>
                                            <p:strVal val="0"/>
                                          </p:val>
                                        </p:tav>
                                        <p:tav tm="100000">
                                          <p:val>
                                            <p:strVal val="#ppt_w"/>
                                          </p:val>
                                        </p:tav>
                                      </p:tavLst>
                                    </p:anim>
                                    <p:anim calcmode="lin" valueType="num">
                                      <p:cBhvr additive="base">
                                        <p:cTn id="42" dur="250"/>
                                        <p:tgtEl>
                                          <p:spTgt spid="1234">
                                            <p:txEl>
                                              <p:pRg st="7" end="7"/>
                                            </p:txEl>
                                          </p:spTgt>
                                        </p:tgtEl>
                                        <p:attrNameLst>
                                          <p:attrName>ppt_h</p:attrName>
                                        </p:attrNameLst>
                                      </p:cBhvr>
                                      <p:tavLst>
                                        <p:tav tm="0">
                                          <p:val>
                                            <p:strVal val="0"/>
                                          </p:val>
                                        </p:tav>
                                        <p:tav tm="100000">
                                          <p:val>
                                            <p:strVal val="#ppt_h"/>
                                          </p:val>
                                        </p:tav>
                                      </p:tavLst>
                                    </p:anim>
                                  </p:childTnLst>
                                </p:cTn>
                              </p:par>
                              <p:par>
                                <p:cTn id="43" presetID="23" presetClass="entr" presetSubtype="16" fill="hold" nodeType="withEffect">
                                  <p:stCondLst>
                                    <p:cond delay="750"/>
                                  </p:stCondLst>
                                  <p:childTnLst>
                                    <p:set>
                                      <p:cBhvr>
                                        <p:cTn id="44" dur="1" fill="hold">
                                          <p:stCondLst>
                                            <p:cond delay="0"/>
                                          </p:stCondLst>
                                        </p:cTn>
                                        <p:tgtEl>
                                          <p:spTgt spid="1234">
                                            <p:txEl>
                                              <p:pRg st="8" end="8"/>
                                            </p:txEl>
                                          </p:spTgt>
                                        </p:tgtEl>
                                        <p:attrNameLst>
                                          <p:attrName>style.visibility</p:attrName>
                                        </p:attrNameLst>
                                      </p:cBhvr>
                                      <p:to>
                                        <p:strVal val="visible"/>
                                      </p:to>
                                    </p:set>
                                    <p:anim calcmode="lin" valueType="num">
                                      <p:cBhvr additive="base">
                                        <p:cTn id="45" dur="250"/>
                                        <p:tgtEl>
                                          <p:spTgt spid="1234">
                                            <p:txEl>
                                              <p:pRg st="8" end="8"/>
                                            </p:txEl>
                                          </p:spTgt>
                                        </p:tgtEl>
                                        <p:attrNameLst>
                                          <p:attrName>ppt_w</p:attrName>
                                        </p:attrNameLst>
                                      </p:cBhvr>
                                      <p:tavLst>
                                        <p:tav tm="0">
                                          <p:val>
                                            <p:strVal val="0"/>
                                          </p:val>
                                        </p:tav>
                                        <p:tav tm="100000">
                                          <p:val>
                                            <p:strVal val="#ppt_w"/>
                                          </p:val>
                                        </p:tav>
                                      </p:tavLst>
                                    </p:anim>
                                    <p:anim calcmode="lin" valueType="num">
                                      <p:cBhvr additive="base">
                                        <p:cTn id="46" dur="250"/>
                                        <p:tgtEl>
                                          <p:spTgt spid="1234">
                                            <p:txEl>
                                              <p:pRg st="8" end="8"/>
                                            </p:txEl>
                                          </p:spTgt>
                                        </p:tgtEl>
                                        <p:attrNameLst>
                                          <p:attrName>ppt_h</p:attrName>
                                        </p:attrNameLst>
                                      </p:cBhvr>
                                      <p:tavLst>
                                        <p:tav tm="0">
                                          <p:val>
                                            <p:strVal val="0"/>
                                          </p:val>
                                        </p:tav>
                                        <p:tav tm="100000">
                                          <p:val>
                                            <p:strVal val="#ppt_h"/>
                                          </p:val>
                                        </p:tav>
                                      </p:tavLst>
                                    </p:anim>
                                  </p:childTnLst>
                                </p:cTn>
                              </p:par>
                              <p:par>
                                <p:cTn id="47" presetID="10" presetClass="entr" presetSubtype="0" fill="hold" nodeType="withEffect">
                                  <p:stCondLst>
                                    <p:cond delay="850"/>
                                  </p:stCondLst>
                                  <p:childTnLst>
                                    <p:set>
                                      <p:cBhvr>
                                        <p:cTn id="48" dur="1" fill="hold">
                                          <p:stCondLst>
                                            <p:cond delay="0"/>
                                          </p:stCondLst>
                                        </p:cTn>
                                        <p:tgtEl>
                                          <p:spTgt spid="1233">
                                            <p:txEl>
                                              <p:pRg st="0" end="0"/>
                                            </p:txEl>
                                          </p:spTgt>
                                        </p:tgtEl>
                                        <p:attrNameLst>
                                          <p:attrName>style.visibility</p:attrName>
                                        </p:attrNameLst>
                                      </p:cBhvr>
                                      <p:to>
                                        <p:strVal val="visible"/>
                                      </p:to>
                                    </p:set>
                                    <p:animEffect transition="in" filter="fade">
                                      <p:cBhvr>
                                        <p:cTn id="49" dur="250"/>
                                        <p:tgtEl>
                                          <p:spTgt spid="1233">
                                            <p:txEl>
                                              <p:pRg st="0" end="0"/>
                                            </p:txEl>
                                          </p:spTgt>
                                        </p:tgtEl>
                                      </p:cBhvr>
                                    </p:animEffect>
                                  </p:childTnLst>
                                </p:cTn>
                              </p:par>
                              <p:par>
                                <p:cTn id="50" presetID="10" presetClass="entr" presetSubtype="0" fill="hold" nodeType="withEffect">
                                  <p:stCondLst>
                                    <p:cond delay="850"/>
                                  </p:stCondLst>
                                  <p:childTnLst>
                                    <p:set>
                                      <p:cBhvr>
                                        <p:cTn id="51" dur="1" fill="hold">
                                          <p:stCondLst>
                                            <p:cond delay="0"/>
                                          </p:stCondLst>
                                        </p:cTn>
                                        <p:tgtEl>
                                          <p:spTgt spid="1233">
                                            <p:txEl>
                                              <p:pRg st="1" end="1"/>
                                            </p:txEl>
                                          </p:spTgt>
                                        </p:tgtEl>
                                        <p:attrNameLst>
                                          <p:attrName>style.visibility</p:attrName>
                                        </p:attrNameLst>
                                      </p:cBhvr>
                                      <p:to>
                                        <p:strVal val="visible"/>
                                      </p:to>
                                    </p:set>
                                    <p:animEffect transition="in" filter="fade">
                                      <p:cBhvr>
                                        <p:cTn id="52" dur="250"/>
                                        <p:tgtEl>
                                          <p:spTgt spid="1233">
                                            <p:txEl>
                                              <p:pRg st="1" end="1"/>
                                            </p:txEl>
                                          </p:spTgt>
                                        </p:tgtEl>
                                      </p:cBhvr>
                                    </p:animEffect>
                                  </p:childTnLst>
                                </p:cTn>
                              </p:par>
                              <p:par>
                                <p:cTn id="53" presetID="10" presetClass="entr" presetSubtype="0" fill="hold" nodeType="withEffect">
                                  <p:stCondLst>
                                    <p:cond delay="850"/>
                                  </p:stCondLst>
                                  <p:childTnLst>
                                    <p:set>
                                      <p:cBhvr>
                                        <p:cTn id="54" dur="1" fill="hold">
                                          <p:stCondLst>
                                            <p:cond delay="0"/>
                                          </p:stCondLst>
                                        </p:cTn>
                                        <p:tgtEl>
                                          <p:spTgt spid="1233">
                                            <p:txEl>
                                              <p:pRg st="2" end="2"/>
                                            </p:txEl>
                                          </p:spTgt>
                                        </p:tgtEl>
                                        <p:attrNameLst>
                                          <p:attrName>style.visibility</p:attrName>
                                        </p:attrNameLst>
                                      </p:cBhvr>
                                      <p:to>
                                        <p:strVal val="visible"/>
                                      </p:to>
                                    </p:set>
                                    <p:animEffect transition="in" filter="fade">
                                      <p:cBhvr>
                                        <p:cTn id="55" dur="250"/>
                                        <p:tgtEl>
                                          <p:spTgt spid="1233">
                                            <p:txEl>
                                              <p:pRg st="2" end="2"/>
                                            </p:txEl>
                                          </p:spTgt>
                                        </p:tgtEl>
                                      </p:cBhvr>
                                    </p:animEffect>
                                  </p:childTnLst>
                                </p:cTn>
                              </p:par>
                              <p:par>
                                <p:cTn id="56" presetID="10" presetClass="entr" presetSubtype="0" fill="hold" nodeType="withEffect">
                                  <p:stCondLst>
                                    <p:cond delay="850"/>
                                  </p:stCondLst>
                                  <p:childTnLst>
                                    <p:set>
                                      <p:cBhvr>
                                        <p:cTn id="57" dur="1" fill="hold">
                                          <p:stCondLst>
                                            <p:cond delay="0"/>
                                          </p:stCondLst>
                                        </p:cTn>
                                        <p:tgtEl>
                                          <p:spTgt spid="1233">
                                            <p:txEl>
                                              <p:pRg st="3" end="3"/>
                                            </p:txEl>
                                          </p:spTgt>
                                        </p:tgtEl>
                                        <p:attrNameLst>
                                          <p:attrName>style.visibility</p:attrName>
                                        </p:attrNameLst>
                                      </p:cBhvr>
                                      <p:to>
                                        <p:strVal val="visible"/>
                                      </p:to>
                                    </p:set>
                                    <p:animEffect transition="in" filter="fade">
                                      <p:cBhvr>
                                        <p:cTn id="58" dur="250"/>
                                        <p:tgtEl>
                                          <p:spTgt spid="1233">
                                            <p:txEl>
                                              <p:pRg st="3" end="3"/>
                                            </p:txEl>
                                          </p:spTgt>
                                        </p:tgtEl>
                                      </p:cBhvr>
                                    </p:animEffect>
                                  </p:childTnLst>
                                </p:cTn>
                              </p:par>
                              <p:par>
                                <p:cTn id="59" presetID="10" presetClass="entr" presetSubtype="0" fill="hold" nodeType="withEffect">
                                  <p:stCondLst>
                                    <p:cond delay="850"/>
                                  </p:stCondLst>
                                  <p:childTnLst>
                                    <p:set>
                                      <p:cBhvr>
                                        <p:cTn id="60" dur="1" fill="hold">
                                          <p:stCondLst>
                                            <p:cond delay="0"/>
                                          </p:stCondLst>
                                        </p:cTn>
                                        <p:tgtEl>
                                          <p:spTgt spid="1233">
                                            <p:txEl>
                                              <p:pRg st="4" end="4"/>
                                            </p:txEl>
                                          </p:spTgt>
                                        </p:tgtEl>
                                        <p:attrNameLst>
                                          <p:attrName>style.visibility</p:attrName>
                                        </p:attrNameLst>
                                      </p:cBhvr>
                                      <p:to>
                                        <p:strVal val="visible"/>
                                      </p:to>
                                    </p:set>
                                    <p:animEffect transition="in" filter="fade">
                                      <p:cBhvr>
                                        <p:cTn id="61" dur="250"/>
                                        <p:tgtEl>
                                          <p:spTgt spid="1233">
                                            <p:txEl>
                                              <p:pRg st="4" end="4"/>
                                            </p:txEl>
                                          </p:spTgt>
                                        </p:tgtEl>
                                      </p:cBhvr>
                                    </p:animEffect>
                                  </p:childTnLst>
                                </p:cTn>
                              </p:par>
                              <p:par>
                                <p:cTn id="62" presetID="10" presetClass="entr" presetSubtype="0" fill="hold" nodeType="withEffect">
                                  <p:stCondLst>
                                    <p:cond delay="850"/>
                                  </p:stCondLst>
                                  <p:childTnLst>
                                    <p:set>
                                      <p:cBhvr>
                                        <p:cTn id="63" dur="1" fill="hold">
                                          <p:stCondLst>
                                            <p:cond delay="0"/>
                                          </p:stCondLst>
                                        </p:cTn>
                                        <p:tgtEl>
                                          <p:spTgt spid="1233">
                                            <p:txEl>
                                              <p:pRg st="5" end="5"/>
                                            </p:txEl>
                                          </p:spTgt>
                                        </p:tgtEl>
                                        <p:attrNameLst>
                                          <p:attrName>style.visibility</p:attrName>
                                        </p:attrNameLst>
                                      </p:cBhvr>
                                      <p:to>
                                        <p:strVal val="visible"/>
                                      </p:to>
                                    </p:set>
                                    <p:animEffect transition="in" filter="fade">
                                      <p:cBhvr>
                                        <p:cTn id="64" dur="250"/>
                                        <p:tgtEl>
                                          <p:spTgt spid="1233">
                                            <p:txEl>
                                              <p:pRg st="5" end="5"/>
                                            </p:txEl>
                                          </p:spTgt>
                                        </p:tgtEl>
                                      </p:cBhvr>
                                    </p:animEffect>
                                  </p:childTnLst>
                                </p:cTn>
                              </p:par>
                              <p:par>
                                <p:cTn id="65" presetID="10" presetClass="entr" presetSubtype="0" fill="hold" nodeType="withEffect">
                                  <p:stCondLst>
                                    <p:cond delay="850"/>
                                  </p:stCondLst>
                                  <p:childTnLst>
                                    <p:set>
                                      <p:cBhvr>
                                        <p:cTn id="66" dur="1" fill="hold">
                                          <p:stCondLst>
                                            <p:cond delay="0"/>
                                          </p:stCondLst>
                                        </p:cTn>
                                        <p:tgtEl>
                                          <p:spTgt spid="1233">
                                            <p:txEl>
                                              <p:pRg st="6" end="6"/>
                                            </p:txEl>
                                          </p:spTgt>
                                        </p:tgtEl>
                                        <p:attrNameLst>
                                          <p:attrName>style.visibility</p:attrName>
                                        </p:attrNameLst>
                                      </p:cBhvr>
                                      <p:to>
                                        <p:strVal val="visible"/>
                                      </p:to>
                                    </p:set>
                                    <p:animEffect transition="in" filter="fade">
                                      <p:cBhvr>
                                        <p:cTn id="67" dur="250"/>
                                        <p:tgtEl>
                                          <p:spTgt spid="1233">
                                            <p:txEl>
                                              <p:pRg st="6" end="6"/>
                                            </p:txEl>
                                          </p:spTgt>
                                        </p:tgtEl>
                                      </p:cBhvr>
                                    </p:animEffect>
                                  </p:childTnLst>
                                </p:cTn>
                              </p:par>
                              <p:par>
                                <p:cTn id="68" presetID="10" presetClass="entr" presetSubtype="0" fill="hold" nodeType="withEffect">
                                  <p:stCondLst>
                                    <p:cond delay="850"/>
                                  </p:stCondLst>
                                  <p:childTnLst>
                                    <p:set>
                                      <p:cBhvr>
                                        <p:cTn id="69" dur="1" fill="hold">
                                          <p:stCondLst>
                                            <p:cond delay="0"/>
                                          </p:stCondLst>
                                        </p:cTn>
                                        <p:tgtEl>
                                          <p:spTgt spid="1233">
                                            <p:txEl>
                                              <p:pRg st="7" end="7"/>
                                            </p:txEl>
                                          </p:spTgt>
                                        </p:tgtEl>
                                        <p:attrNameLst>
                                          <p:attrName>style.visibility</p:attrName>
                                        </p:attrNameLst>
                                      </p:cBhvr>
                                      <p:to>
                                        <p:strVal val="visible"/>
                                      </p:to>
                                    </p:set>
                                    <p:animEffect transition="in" filter="fade">
                                      <p:cBhvr>
                                        <p:cTn id="70" dur="250"/>
                                        <p:tgtEl>
                                          <p:spTgt spid="1233">
                                            <p:txEl>
                                              <p:pRg st="7" end="7"/>
                                            </p:txEl>
                                          </p:spTgt>
                                        </p:tgtEl>
                                      </p:cBhvr>
                                    </p:animEffect>
                                  </p:childTnLst>
                                </p:cTn>
                              </p:par>
                              <p:par>
                                <p:cTn id="71" presetID="10" presetClass="entr" presetSubtype="0" fill="hold" nodeType="withEffect">
                                  <p:stCondLst>
                                    <p:cond delay="850"/>
                                  </p:stCondLst>
                                  <p:childTnLst>
                                    <p:set>
                                      <p:cBhvr>
                                        <p:cTn id="72" dur="1" fill="hold">
                                          <p:stCondLst>
                                            <p:cond delay="0"/>
                                          </p:stCondLst>
                                        </p:cTn>
                                        <p:tgtEl>
                                          <p:spTgt spid="1233">
                                            <p:txEl>
                                              <p:pRg st="8" end="8"/>
                                            </p:txEl>
                                          </p:spTgt>
                                        </p:tgtEl>
                                        <p:attrNameLst>
                                          <p:attrName>style.visibility</p:attrName>
                                        </p:attrNameLst>
                                      </p:cBhvr>
                                      <p:to>
                                        <p:strVal val="visible"/>
                                      </p:to>
                                    </p:set>
                                    <p:animEffect transition="in" filter="fade">
                                      <p:cBhvr>
                                        <p:cTn id="73" dur="250"/>
                                        <p:tgtEl>
                                          <p:spTgt spid="1233">
                                            <p:txEl>
                                              <p:pRg st="8" end="8"/>
                                            </p:txEl>
                                          </p:spTgt>
                                        </p:tgtEl>
                                      </p:cBhvr>
                                    </p:animEffect>
                                  </p:childTnLst>
                                </p:cTn>
                              </p:par>
                              <p:par>
                                <p:cTn id="74" presetID="10" presetClass="entr" presetSubtype="0" fill="hold" nodeType="withEffect">
                                  <p:stCondLst>
                                    <p:cond delay="1750"/>
                                  </p:stCondLst>
                                  <p:childTnLst>
                                    <p:set>
                                      <p:cBhvr>
                                        <p:cTn id="75" dur="1" fill="hold">
                                          <p:stCondLst>
                                            <p:cond delay="0"/>
                                          </p:stCondLst>
                                        </p:cTn>
                                        <p:tgtEl>
                                          <p:spTgt spid="1235">
                                            <p:txEl>
                                              <p:pRg st="0" end="0"/>
                                            </p:txEl>
                                          </p:spTgt>
                                        </p:tgtEl>
                                        <p:attrNameLst>
                                          <p:attrName>style.visibility</p:attrName>
                                        </p:attrNameLst>
                                      </p:cBhvr>
                                      <p:to>
                                        <p:strVal val="visible"/>
                                      </p:to>
                                    </p:set>
                                    <p:animEffect transition="in" filter="fade">
                                      <p:cBhvr>
                                        <p:cTn id="76" dur="750"/>
                                        <p:tgtEl>
                                          <p:spTgt spid="1235">
                                            <p:txEl>
                                              <p:pRg st="0" end="0"/>
                                            </p:txEl>
                                          </p:spTgt>
                                        </p:tgtEl>
                                      </p:cBhvr>
                                    </p:animEffect>
                                  </p:childTnLst>
                                </p:cTn>
                              </p:par>
                              <p:par>
                                <p:cTn id="77" presetID="10" presetClass="entr" presetSubtype="0" fill="hold" nodeType="withEffect">
                                  <p:stCondLst>
                                    <p:cond delay="1750"/>
                                  </p:stCondLst>
                                  <p:childTnLst>
                                    <p:set>
                                      <p:cBhvr>
                                        <p:cTn id="78" dur="1" fill="hold">
                                          <p:stCondLst>
                                            <p:cond delay="0"/>
                                          </p:stCondLst>
                                        </p:cTn>
                                        <p:tgtEl>
                                          <p:spTgt spid="1235">
                                            <p:txEl>
                                              <p:pRg st="1" end="1"/>
                                            </p:txEl>
                                          </p:spTgt>
                                        </p:tgtEl>
                                        <p:attrNameLst>
                                          <p:attrName>style.visibility</p:attrName>
                                        </p:attrNameLst>
                                      </p:cBhvr>
                                      <p:to>
                                        <p:strVal val="visible"/>
                                      </p:to>
                                    </p:set>
                                    <p:animEffect transition="in" filter="fade">
                                      <p:cBhvr>
                                        <p:cTn id="79" dur="750"/>
                                        <p:tgtEl>
                                          <p:spTgt spid="1235">
                                            <p:txEl>
                                              <p:pRg st="1" end="1"/>
                                            </p:txEl>
                                          </p:spTgt>
                                        </p:tgtEl>
                                      </p:cBhvr>
                                    </p:animEffect>
                                  </p:childTnLst>
                                </p:cTn>
                              </p:par>
                              <p:par>
                                <p:cTn id="80" presetID="10" presetClass="entr" presetSubtype="0" fill="hold" nodeType="withEffect">
                                  <p:stCondLst>
                                    <p:cond delay="1750"/>
                                  </p:stCondLst>
                                  <p:childTnLst>
                                    <p:set>
                                      <p:cBhvr>
                                        <p:cTn id="81" dur="1" fill="hold">
                                          <p:stCondLst>
                                            <p:cond delay="0"/>
                                          </p:stCondLst>
                                        </p:cTn>
                                        <p:tgtEl>
                                          <p:spTgt spid="1235">
                                            <p:txEl>
                                              <p:pRg st="2" end="2"/>
                                            </p:txEl>
                                          </p:spTgt>
                                        </p:tgtEl>
                                        <p:attrNameLst>
                                          <p:attrName>style.visibility</p:attrName>
                                        </p:attrNameLst>
                                      </p:cBhvr>
                                      <p:to>
                                        <p:strVal val="visible"/>
                                      </p:to>
                                    </p:set>
                                    <p:animEffect transition="in" filter="fade">
                                      <p:cBhvr>
                                        <p:cTn id="82" dur="750"/>
                                        <p:tgtEl>
                                          <p:spTgt spid="1235">
                                            <p:txEl>
                                              <p:pRg st="2" end="2"/>
                                            </p:txEl>
                                          </p:spTgt>
                                        </p:tgtEl>
                                      </p:cBhvr>
                                    </p:animEffect>
                                  </p:childTnLst>
                                </p:cTn>
                              </p:par>
                              <p:par>
                                <p:cTn id="83" presetID="10" presetClass="entr" presetSubtype="0" fill="hold" nodeType="withEffect">
                                  <p:stCondLst>
                                    <p:cond delay="1750"/>
                                  </p:stCondLst>
                                  <p:childTnLst>
                                    <p:set>
                                      <p:cBhvr>
                                        <p:cTn id="84" dur="1" fill="hold">
                                          <p:stCondLst>
                                            <p:cond delay="0"/>
                                          </p:stCondLst>
                                        </p:cTn>
                                        <p:tgtEl>
                                          <p:spTgt spid="1235">
                                            <p:txEl>
                                              <p:pRg st="3" end="3"/>
                                            </p:txEl>
                                          </p:spTgt>
                                        </p:tgtEl>
                                        <p:attrNameLst>
                                          <p:attrName>style.visibility</p:attrName>
                                        </p:attrNameLst>
                                      </p:cBhvr>
                                      <p:to>
                                        <p:strVal val="visible"/>
                                      </p:to>
                                    </p:set>
                                    <p:animEffect transition="in" filter="fade">
                                      <p:cBhvr>
                                        <p:cTn id="85" dur="750"/>
                                        <p:tgtEl>
                                          <p:spTgt spid="1235">
                                            <p:txEl>
                                              <p:pRg st="3" end="3"/>
                                            </p:txEl>
                                          </p:spTgt>
                                        </p:tgtEl>
                                      </p:cBhvr>
                                    </p:animEffect>
                                  </p:childTnLst>
                                </p:cTn>
                              </p:par>
                              <p:par>
                                <p:cTn id="86" presetID="10" presetClass="entr" presetSubtype="0" fill="hold" nodeType="withEffect">
                                  <p:stCondLst>
                                    <p:cond delay="1750"/>
                                  </p:stCondLst>
                                  <p:childTnLst>
                                    <p:set>
                                      <p:cBhvr>
                                        <p:cTn id="87" dur="1" fill="hold">
                                          <p:stCondLst>
                                            <p:cond delay="0"/>
                                          </p:stCondLst>
                                        </p:cTn>
                                        <p:tgtEl>
                                          <p:spTgt spid="1235">
                                            <p:txEl>
                                              <p:pRg st="4" end="4"/>
                                            </p:txEl>
                                          </p:spTgt>
                                        </p:tgtEl>
                                        <p:attrNameLst>
                                          <p:attrName>style.visibility</p:attrName>
                                        </p:attrNameLst>
                                      </p:cBhvr>
                                      <p:to>
                                        <p:strVal val="visible"/>
                                      </p:to>
                                    </p:set>
                                    <p:animEffect transition="in" filter="fade">
                                      <p:cBhvr>
                                        <p:cTn id="88" dur="750"/>
                                        <p:tgtEl>
                                          <p:spTgt spid="1235">
                                            <p:txEl>
                                              <p:pRg st="4" end="4"/>
                                            </p:txEl>
                                          </p:spTgt>
                                        </p:tgtEl>
                                      </p:cBhvr>
                                    </p:animEffect>
                                  </p:childTnLst>
                                </p:cTn>
                              </p:par>
                              <p:par>
                                <p:cTn id="89" presetID="10" presetClass="entr" presetSubtype="0" fill="hold" nodeType="withEffect">
                                  <p:stCondLst>
                                    <p:cond delay="1750"/>
                                  </p:stCondLst>
                                  <p:childTnLst>
                                    <p:set>
                                      <p:cBhvr>
                                        <p:cTn id="90" dur="1" fill="hold">
                                          <p:stCondLst>
                                            <p:cond delay="0"/>
                                          </p:stCondLst>
                                        </p:cTn>
                                        <p:tgtEl>
                                          <p:spTgt spid="1235">
                                            <p:txEl>
                                              <p:pRg st="5" end="5"/>
                                            </p:txEl>
                                          </p:spTgt>
                                        </p:tgtEl>
                                        <p:attrNameLst>
                                          <p:attrName>style.visibility</p:attrName>
                                        </p:attrNameLst>
                                      </p:cBhvr>
                                      <p:to>
                                        <p:strVal val="visible"/>
                                      </p:to>
                                    </p:set>
                                    <p:animEffect transition="in" filter="fade">
                                      <p:cBhvr>
                                        <p:cTn id="91" dur="750"/>
                                        <p:tgtEl>
                                          <p:spTgt spid="1235">
                                            <p:txEl>
                                              <p:pRg st="5" end="5"/>
                                            </p:txEl>
                                          </p:spTgt>
                                        </p:tgtEl>
                                      </p:cBhvr>
                                    </p:animEffect>
                                  </p:childTnLst>
                                </p:cTn>
                              </p:par>
                              <p:par>
                                <p:cTn id="92" presetID="10" presetClass="entr" presetSubtype="0" fill="hold" nodeType="withEffect">
                                  <p:stCondLst>
                                    <p:cond delay="1750"/>
                                  </p:stCondLst>
                                  <p:childTnLst>
                                    <p:set>
                                      <p:cBhvr>
                                        <p:cTn id="93" dur="1" fill="hold">
                                          <p:stCondLst>
                                            <p:cond delay="0"/>
                                          </p:stCondLst>
                                        </p:cTn>
                                        <p:tgtEl>
                                          <p:spTgt spid="1235">
                                            <p:txEl>
                                              <p:pRg st="6" end="6"/>
                                            </p:txEl>
                                          </p:spTgt>
                                        </p:tgtEl>
                                        <p:attrNameLst>
                                          <p:attrName>style.visibility</p:attrName>
                                        </p:attrNameLst>
                                      </p:cBhvr>
                                      <p:to>
                                        <p:strVal val="visible"/>
                                      </p:to>
                                    </p:set>
                                    <p:animEffect transition="in" filter="fade">
                                      <p:cBhvr>
                                        <p:cTn id="94" dur="750"/>
                                        <p:tgtEl>
                                          <p:spTgt spid="1235">
                                            <p:txEl>
                                              <p:pRg st="6" end="6"/>
                                            </p:txEl>
                                          </p:spTgt>
                                        </p:tgtEl>
                                      </p:cBhvr>
                                    </p:animEffect>
                                  </p:childTnLst>
                                </p:cTn>
                              </p:par>
                              <p:par>
                                <p:cTn id="95" presetID="10" presetClass="entr" presetSubtype="0" fill="hold" nodeType="withEffect">
                                  <p:stCondLst>
                                    <p:cond delay="1750"/>
                                  </p:stCondLst>
                                  <p:childTnLst>
                                    <p:set>
                                      <p:cBhvr>
                                        <p:cTn id="96" dur="1" fill="hold">
                                          <p:stCondLst>
                                            <p:cond delay="0"/>
                                          </p:stCondLst>
                                        </p:cTn>
                                        <p:tgtEl>
                                          <p:spTgt spid="1235">
                                            <p:txEl>
                                              <p:pRg st="7" end="7"/>
                                            </p:txEl>
                                          </p:spTgt>
                                        </p:tgtEl>
                                        <p:attrNameLst>
                                          <p:attrName>style.visibility</p:attrName>
                                        </p:attrNameLst>
                                      </p:cBhvr>
                                      <p:to>
                                        <p:strVal val="visible"/>
                                      </p:to>
                                    </p:set>
                                    <p:animEffect transition="in" filter="fade">
                                      <p:cBhvr>
                                        <p:cTn id="97" dur="750"/>
                                        <p:tgtEl>
                                          <p:spTgt spid="1235">
                                            <p:txEl>
                                              <p:pRg st="7" end="7"/>
                                            </p:txEl>
                                          </p:spTgt>
                                        </p:tgtEl>
                                      </p:cBhvr>
                                    </p:animEffect>
                                  </p:childTnLst>
                                </p:cTn>
                              </p:par>
                              <p:par>
                                <p:cTn id="98" presetID="10" presetClass="entr" presetSubtype="0" fill="hold" nodeType="withEffect">
                                  <p:stCondLst>
                                    <p:cond delay="1750"/>
                                  </p:stCondLst>
                                  <p:childTnLst>
                                    <p:set>
                                      <p:cBhvr>
                                        <p:cTn id="99" dur="1" fill="hold">
                                          <p:stCondLst>
                                            <p:cond delay="0"/>
                                          </p:stCondLst>
                                        </p:cTn>
                                        <p:tgtEl>
                                          <p:spTgt spid="1235">
                                            <p:txEl>
                                              <p:pRg st="8" end="8"/>
                                            </p:txEl>
                                          </p:spTgt>
                                        </p:tgtEl>
                                        <p:attrNameLst>
                                          <p:attrName>style.visibility</p:attrName>
                                        </p:attrNameLst>
                                      </p:cBhvr>
                                      <p:to>
                                        <p:strVal val="visible"/>
                                      </p:to>
                                    </p:set>
                                    <p:animEffect transition="in" filter="fade">
                                      <p:cBhvr>
                                        <p:cTn id="100" dur="750"/>
                                        <p:tgtEl>
                                          <p:spTgt spid="1235">
                                            <p:txEl>
                                              <p:pRg st="8" end="8"/>
                                            </p:txEl>
                                          </p:spTgt>
                                        </p:tgtEl>
                                      </p:cBhvr>
                                    </p:animEffect>
                                  </p:childTnLst>
                                </p:cTn>
                              </p:par>
                              <p:par>
                                <p:cTn id="101" presetID="23" presetClass="entr" presetSubtype="16" fill="hold" nodeType="withEffect">
                                  <p:stCondLst>
                                    <p:cond delay="750"/>
                                  </p:stCondLst>
                                  <p:childTnLst>
                                    <p:set>
                                      <p:cBhvr>
                                        <p:cTn id="102" dur="1" fill="hold">
                                          <p:stCondLst>
                                            <p:cond delay="0"/>
                                          </p:stCondLst>
                                        </p:cTn>
                                        <p:tgtEl>
                                          <p:spTgt spid="1236">
                                            <p:txEl>
                                              <p:pRg st="0" end="0"/>
                                            </p:txEl>
                                          </p:spTgt>
                                        </p:tgtEl>
                                        <p:attrNameLst>
                                          <p:attrName>style.visibility</p:attrName>
                                        </p:attrNameLst>
                                      </p:cBhvr>
                                      <p:to>
                                        <p:strVal val="visible"/>
                                      </p:to>
                                    </p:set>
                                    <p:anim calcmode="lin" valueType="num">
                                      <p:cBhvr additive="base">
                                        <p:cTn id="103" dur="250"/>
                                        <p:tgtEl>
                                          <p:spTgt spid="1236">
                                            <p:txEl>
                                              <p:pRg st="0" end="0"/>
                                            </p:txEl>
                                          </p:spTgt>
                                        </p:tgtEl>
                                        <p:attrNameLst>
                                          <p:attrName>ppt_w</p:attrName>
                                        </p:attrNameLst>
                                      </p:cBhvr>
                                      <p:tavLst>
                                        <p:tav tm="0">
                                          <p:val>
                                            <p:strVal val="0"/>
                                          </p:val>
                                        </p:tav>
                                        <p:tav tm="100000">
                                          <p:val>
                                            <p:strVal val="#ppt_w"/>
                                          </p:val>
                                        </p:tav>
                                      </p:tavLst>
                                    </p:anim>
                                    <p:anim calcmode="lin" valueType="num">
                                      <p:cBhvr additive="base">
                                        <p:cTn id="104" dur="250"/>
                                        <p:tgtEl>
                                          <p:spTgt spid="1236">
                                            <p:txEl>
                                              <p:pRg st="0" end="0"/>
                                            </p:txEl>
                                          </p:spTgt>
                                        </p:tgtEl>
                                        <p:attrNameLst>
                                          <p:attrName>ppt_h</p:attrName>
                                        </p:attrNameLst>
                                      </p:cBhvr>
                                      <p:tavLst>
                                        <p:tav tm="0">
                                          <p:val>
                                            <p:strVal val="0"/>
                                          </p:val>
                                        </p:tav>
                                        <p:tav tm="100000">
                                          <p:val>
                                            <p:strVal val="#ppt_h"/>
                                          </p:val>
                                        </p:tav>
                                      </p:tavLst>
                                    </p:anim>
                                  </p:childTnLst>
                                </p:cTn>
                              </p:par>
                              <p:par>
                                <p:cTn id="105" presetID="23" presetClass="entr" presetSubtype="16" fill="hold" nodeType="withEffect">
                                  <p:stCondLst>
                                    <p:cond delay="750"/>
                                  </p:stCondLst>
                                  <p:childTnLst>
                                    <p:set>
                                      <p:cBhvr>
                                        <p:cTn id="106" dur="1" fill="hold">
                                          <p:stCondLst>
                                            <p:cond delay="0"/>
                                          </p:stCondLst>
                                        </p:cTn>
                                        <p:tgtEl>
                                          <p:spTgt spid="1236">
                                            <p:txEl>
                                              <p:pRg st="1" end="1"/>
                                            </p:txEl>
                                          </p:spTgt>
                                        </p:tgtEl>
                                        <p:attrNameLst>
                                          <p:attrName>style.visibility</p:attrName>
                                        </p:attrNameLst>
                                      </p:cBhvr>
                                      <p:to>
                                        <p:strVal val="visible"/>
                                      </p:to>
                                    </p:set>
                                    <p:anim calcmode="lin" valueType="num">
                                      <p:cBhvr additive="base">
                                        <p:cTn id="107" dur="250"/>
                                        <p:tgtEl>
                                          <p:spTgt spid="1236">
                                            <p:txEl>
                                              <p:pRg st="1" end="1"/>
                                            </p:txEl>
                                          </p:spTgt>
                                        </p:tgtEl>
                                        <p:attrNameLst>
                                          <p:attrName>ppt_w</p:attrName>
                                        </p:attrNameLst>
                                      </p:cBhvr>
                                      <p:tavLst>
                                        <p:tav tm="0">
                                          <p:val>
                                            <p:strVal val="0"/>
                                          </p:val>
                                        </p:tav>
                                        <p:tav tm="100000">
                                          <p:val>
                                            <p:strVal val="#ppt_w"/>
                                          </p:val>
                                        </p:tav>
                                      </p:tavLst>
                                    </p:anim>
                                    <p:anim calcmode="lin" valueType="num">
                                      <p:cBhvr additive="base">
                                        <p:cTn id="108" dur="250"/>
                                        <p:tgtEl>
                                          <p:spTgt spid="1236">
                                            <p:txEl>
                                              <p:pRg st="1" end="1"/>
                                            </p:txEl>
                                          </p:spTgt>
                                        </p:tgtEl>
                                        <p:attrNameLst>
                                          <p:attrName>ppt_h</p:attrName>
                                        </p:attrNameLst>
                                      </p:cBhvr>
                                      <p:tavLst>
                                        <p:tav tm="0">
                                          <p:val>
                                            <p:strVal val="0"/>
                                          </p:val>
                                        </p:tav>
                                        <p:tav tm="100000">
                                          <p:val>
                                            <p:strVal val="#ppt_h"/>
                                          </p:val>
                                        </p:tav>
                                      </p:tavLst>
                                    </p:anim>
                                  </p:childTnLst>
                                </p:cTn>
                              </p:par>
                              <p:par>
                                <p:cTn id="109" presetID="23" presetClass="entr" presetSubtype="16" fill="hold" nodeType="withEffect">
                                  <p:stCondLst>
                                    <p:cond delay="750"/>
                                  </p:stCondLst>
                                  <p:childTnLst>
                                    <p:set>
                                      <p:cBhvr>
                                        <p:cTn id="110" dur="1" fill="hold">
                                          <p:stCondLst>
                                            <p:cond delay="0"/>
                                          </p:stCondLst>
                                        </p:cTn>
                                        <p:tgtEl>
                                          <p:spTgt spid="1236">
                                            <p:txEl>
                                              <p:pRg st="2" end="2"/>
                                            </p:txEl>
                                          </p:spTgt>
                                        </p:tgtEl>
                                        <p:attrNameLst>
                                          <p:attrName>style.visibility</p:attrName>
                                        </p:attrNameLst>
                                      </p:cBhvr>
                                      <p:to>
                                        <p:strVal val="visible"/>
                                      </p:to>
                                    </p:set>
                                    <p:anim calcmode="lin" valueType="num">
                                      <p:cBhvr additive="base">
                                        <p:cTn id="111" dur="250"/>
                                        <p:tgtEl>
                                          <p:spTgt spid="1236">
                                            <p:txEl>
                                              <p:pRg st="2" end="2"/>
                                            </p:txEl>
                                          </p:spTgt>
                                        </p:tgtEl>
                                        <p:attrNameLst>
                                          <p:attrName>ppt_w</p:attrName>
                                        </p:attrNameLst>
                                      </p:cBhvr>
                                      <p:tavLst>
                                        <p:tav tm="0">
                                          <p:val>
                                            <p:strVal val="0"/>
                                          </p:val>
                                        </p:tav>
                                        <p:tav tm="100000">
                                          <p:val>
                                            <p:strVal val="#ppt_w"/>
                                          </p:val>
                                        </p:tav>
                                      </p:tavLst>
                                    </p:anim>
                                    <p:anim calcmode="lin" valueType="num">
                                      <p:cBhvr additive="base">
                                        <p:cTn id="112" dur="250"/>
                                        <p:tgtEl>
                                          <p:spTgt spid="1236">
                                            <p:txEl>
                                              <p:pRg st="2" end="2"/>
                                            </p:txEl>
                                          </p:spTgt>
                                        </p:tgtEl>
                                        <p:attrNameLst>
                                          <p:attrName>ppt_h</p:attrName>
                                        </p:attrNameLst>
                                      </p:cBhvr>
                                      <p:tavLst>
                                        <p:tav tm="0">
                                          <p:val>
                                            <p:strVal val="0"/>
                                          </p:val>
                                        </p:tav>
                                        <p:tav tm="100000">
                                          <p:val>
                                            <p:strVal val="#ppt_h"/>
                                          </p:val>
                                        </p:tav>
                                      </p:tavLst>
                                    </p:anim>
                                  </p:childTnLst>
                                </p:cTn>
                              </p:par>
                              <p:par>
                                <p:cTn id="113" presetID="23" presetClass="entr" presetSubtype="16" fill="hold" nodeType="withEffect">
                                  <p:stCondLst>
                                    <p:cond delay="750"/>
                                  </p:stCondLst>
                                  <p:childTnLst>
                                    <p:set>
                                      <p:cBhvr>
                                        <p:cTn id="114" dur="1" fill="hold">
                                          <p:stCondLst>
                                            <p:cond delay="0"/>
                                          </p:stCondLst>
                                        </p:cTn>
                                        <p:tgtEl>
                                          <p:spTgt spid="1236">
                                            <p:txEl>
                                              <p:pRg st="3" end="3"/>
                                            </p:txEl>
                                          </p:spTgt>
                                        </p:tgtEl>
                                        <p:attrNameLst>
                                          <p:attrName>style.visibility</p:attrName>
                                        </p:attrNameLst>
                                      </p:cBhvr>
                                      <p:to>
                                        <p:strVal val="visible"/>
                                      </p:to>
                                    </p:set>
                                    <p:anim calcmode="lin" valueType="num">
                                      <p:cBhvr additive="base">
                                        <p:cTn id="115" dur="250"/>
                                        <p:tgtEl>
                                          <p:spTgt spid="1236">
                                            <p:txEl>
                                              <p:pRg st="3" end="3"/>
                                            </p:txEl>
                                          </p:spTgt>
                                        </p:tgtEl>
                                        <p:attrNameLst>
                                          <p:attrName>ppt_w</p:attrName>
                                        </p:attrNameLst>
                                      </p:cBhvr>
                                      <p:tavLst>
                                        <p:tav tm="0">
                                          <p:val>
                                            <p:strVal val="0"/>
                                          </p:val>
                                        </p:tav>
                                        <p:tav tm="100000">
                                          <p:val>
                                            <p:strVal val="#ppt_w"/>
                                          </p:val>
                                        </p:tav>
                                      </p:tavLst>
                                    </p:anim>
                                    <p:anim calcmode="lin" valueType="num">
                                      <p:cBhvr additive="base">
                                        <p:cTn id="116" dur="250"/>
                                        <p:tgtEl>
                                          <p:spTgt spid="1236">
                                            <p:txEl>
                                              <p:pRg st="3" end="3"/>
                                            </p:txEl>
                                          </p:spTgt>
                                        </p:tgtEl>
                                        <p:attrNameLst>
                                          <p:attrName>ppt_h</p:attrName>
                                        </p:attrNameLst>
                                      </p:cBhvr>
                                      <p:tavLst>
                                        <p:tav tm="0">
                                          <p:val>
                                            <p:strVal val="0"/>
                                          </p:val>
                                        </p:tav>
                                        <p:tav tm="100000">
                                          <p:val>
                                            <p:strVal val="#ppt_h"/>
                                          </p:val>
                                        </p:tav>
                                      </p:tavLst>
                                    </p:anim>
                                  </p:childTnLst>
                                </p:cTn>
                              </p:par>
                              <p:par>
                                <p:cTn id="117" presetID="23" presetClass="entr" presetSubtype="16" fill="hold" nodeType="withEffect">
                                  <p:stCondLst>
                                    <p:cond delay="750"/>
                                  </p:stCondLst>
                                  <p:childTnLst>
                                    <p:set>
                                      <p:cBhvr>
                                        <p:cTn id="118" dur="1" fill="hold">
                                          <p:stCondLst>
                                            <p:cond delay="0"/>
                                          </p:stCondLst>
                                        </p:cTn>
                                        <p:tgtEl>
                                          <p:spTgt spid="1236">
                                            <p:txEl>
                                              <p:pRg st="4" end="4"/>
                                            </p:txEl>
                                          </p:spTgt>
                                        </p:tgtEl>
                                        <p:attrNameLst>
                                          <p:attrName>style.visibility</p:attrName>
                                        </p:attrNameLst>
                                      </p:cBhvr>
                                      <p:to>
                                        <p:strVal val="visible"/>
                                      </p:to>
                                    </p:set>
                                    <p:anim calcmode="lin" valueType="num">
                                      <p:cBhvr additive="base">
                                        <p:cTn id="119" dur="250"/>
                                        <p:tgtEl>
                                          <p:spTgt spid="1236">
                                            <p:txEl>
                                              <p:pRg st="4" end="4"/>
                                            </p:txEl>
                                          </p:spTgt>
                                        </p:tgtEl>
                                        <p:attrNameLst>
                                          <p:attrName>ppt_w</p:attrName>
                                        </p:attrNameLst>
                                      </p:cBhvr>
                                      <p:tavLst>
                                        <p:tav tm="0">
                                          <p:val>
                                            <p:strVal val="0"/>
                                          </p:val>
                                        </p:tav>
                                        <p:tav tm="100000">
                                          <p:val>
                                            <p:strVal val="#ppt_w"/>
                                          </p:val>
                                        </p:tav>
                                      </p:tavLst>
                                    </p:anim>
                                    <p:anim calcmode="lin" valueType="num">
                                      <p:cBhvr additive="base">
                                        <p:cTn id="120" dur="250"/>
                                        <p:tgtEl>
                                          <p:spTgt spid="1236">
                                            <p:txEl>
                                              <p:pRg st="4" end="4"/>
                                            </p:txEl>
                                          </p:spTgt>
                                        </p:tgtEl>
                                        <p:attrNameLst>
                                          <p:attrName>ppt_h</p:attrName>
                                        </p:attrNameLst>
                                      </p:cBhvr>
                                      <p:tavLst>
                                        <p:tav tm="0">
                                          <p:val>
                                            <p:strVal val="0"/>
                                          </p:val>
                                        </p:tav>
                                        <p:tav tm="100000">
                                          <p:val>
                                            <p:strVal val="#ppt_h"/>
                                          </p:val>
                                        </p:tav>
                                      </p:tavLst>
                                    </p:anim>
                                  </p:childTnLst>
                                </p:cTn>
                              </p:par>
                              <p:par>
                                <p:cTn id="121" presetID="23" presetClass="entr" presetSubtype="16" fill="hold" nodeType="withEffect">
                                  <p:stCondLst>
                                    <p:cond delay="750"/>
                                  </p:stCondLst>
                                  <p:childTnLst>
                                    <p:set>
                                      <p:cBhvr>
                                        <p:cTn id="122" dur="1" fill="hold">
                                          <p:stCondLst>
                                            <p:cond delay="0"/>
                                          </p:stCondLst>
                                        </p:cTn>
                                        <p:tgtEl>
                                          <p:spTgt spid="1236">
                                            <p:txEl>
                                              <p:pRg st="5" end="5"/>
                                            </p:txEl>
                                          </p:spTgt>
                                        </p:tgtEl>
                                        <p:attrNameLst>
                                          <p:attrName>style.visibility</p:attrName>
                                        </p:attrNameLst>
                                      </p:cBhvr>
                                      <p:to>
                                        <p:strVal val="visible"/>
                                      </p:to>
                                    </p:set>
                                    <p:anim calcmode="lin" valueType="num">
                                      <p:cBhvr additive="base">
                                        <p:cTn id="123" dur="250"/>
                                        <p:tgtEl>
                                          <p:spTgt spid="1236">
                                            <p:txEl>
                                              <p:pRg st="5" end="5"/>
                                            </p:txEl>
                                          </p:spTgt>
                                        </p:tgtEl>
                                        <p:attrNameLst>
                                          <p:attrName>ppt_w</p:attrName>
                                        </p:attrNameLst>
                                      </p:cBhvr>
                                      <p:tavLst>
                                        <p:tav tm="0">
                                          <p:val>
                                            <p:strVal val="0"/>
                                          </p:val>
                                        </p:tav>
                                        <p:tav tm="100000">
                                          <p:val>
                                            <p:strVal val="#ppt_w"/>
                                          </p:val>
                                        </p:tav>
                                      </p:tavLst>
                                    </p:anim>
                                    <p:anim calcmode="lin" valueType="num">
                                      <p:cBhvr additive="base">
                                        <p:cTn id="124" dur="250"/>
                                        <p:tgtEl>
                                          <p:spTgt spid="1236">
                                            <p:txEl>
                                              <p:pRg st="5" end="5"/>
                                            </p:txEl>
                                          </p:spTgt>
                                        </p:tgtEl>
                                        <p:attrNameLst>
                                          <p:attrName>ppt_h</p:attrName>
                                        </p:attrNameLst>
                                      </p:cBhvr>
                                      <p:tavLst>
                                        <p:tav tm="0">
                                          <p:val>
                                            <p:strVal val="0"/>
                                          </p:val>
                                        </p:tav>
                                        <p:tav tm="100000">
                                          <p:val>
                                            <p:strVal val="#ppt_h"/>
                                          </p:val>
                                        </p:tav>
                                      </p:tavLst>
                                    </p:anim>
                                  </p:childTnLst>
                                </p:cTn>
                              </p:par>
                              <p:par>
                                <p:cTn id="125" presetID="23" presetClass="entr" presetSubtype="16" fill="hold" nodeType="withEffect">
                                  <p:stCondLst>
                                    <p:cond delay="750"/>
                                  </p:stCondLst>
                                  <p:childTnLst>
                                    <p:set>
                                      <p:cBhvr>
                                        <p:cTn id="126" dur="1" fill="hold">
                                          <p:stCondLst>
                                            <p:cond delay="0"/>
                                          </p:stCondLst>
                                        </p:cTn>
                                        <p:tgtEl>
                                          <p:spTgt spid="1236">
                                            <p:txEl>
                                              <p:pRg st="6" end="6"/>
                                            </p:txEl>
                                          </p:spTgt>
                                        </p:tgtEl>
                                        <p:attrNameLst>
                                          <p:attrName>style.visibility</p:attrName>
                                        </p:attrNameLst>
                                      </p:cBhvr>
                                      <p:to>
                                        <p:strVal val="visible"/>
                                      </p:to>
                                    </p:set>
                                    <p:anim calcmode="lin" valueType="num">
                                      <p:cBhvr additive="base">
                                        <p:cTn id="127" dur="250"/>
                                        <p:tgtEl>
                                          <p:spTgt spid="1236">
                                            <p:txEl>
                                              <p:pRg st="6" end="6"/>
                                            </p:txEl>
                                          </p:spTgt>
                                        </p:tgtEl>
                                        <p:attrNameLst>
                                          <p:attrName>ppt_w</p:attrName>
                                        </p:attrNameLst>
                                      </p:cBhvr>
                                      <p:tavLst>
                                        <p:tav tm="0">
                                          <p:val>
                                            <p:strVal val="0"/>
                                          </p:val>
                                        </p:tav>
                                        <p:tav tm="100000">
                                          <p:val>
                                            <p:strVal val="#ppt_w"/>
                                          </p:val>
                                        </p:tav>
                                      </p:tavLst>
                                    </p:anim>
                                    <p:anim calcmode="lin" valueType="num">
                                      <p:cBhvr additive="base">
                                        <p:cTn id="128" dur="250"/>
                                        <p:tgtEl>
                                          <p:spTgt spid="1236">
                                            <p:txEl>
                                              <p:pRg st="6" end="6"/>
                                            </p:txEl>
                                          </p:spTgt>
                                        </p:tgtEl>
                                        <p:attrNameLst>
                                          <p:attrName>ppt_h</p:attrName>
                                        </p:attrNameLst>
                                      </p:cBhvr>
                                      <p:tavLst>
                                        <p:tav tm="0">
                                          <p:val>
                                            <p:strVal val="0"/>
                                          </p:val>
                                        </p:tav>
                                        <p:tav tm="100000">
                                          <p:val>
                                            <p:strVal val="#ppt_h"/>
                                          </p:val>
                                        </p:tav>
                                      </p:tavLst>
                                    </p:anim>
                                  </p:childTnLst>
                                </p:cTn>
                              </p:par>
                              <p:par>
                                <p:cTn id="129" presetID="23" presetClass="entr" presetSubtype="16" fill="hold" nodeType="withEffect">
                                  <p:stCondLst>
                                    <p:cond delay="750"/>
                                  </p:stCondLst>
                                  <p:childTnLst>
                                    <p:set>
                                      <p:cBhvr>
                                        <p:cTn id="130" dur="1" fill="hold">
                                          <p:stCondLst>
                                            <p:cond delay="0"/>
                                          </p:stCondLst>
                                        </p:cTn>
                                        <p:tgtEl>
                                          <p:spTgt spid="1236">
                                            <p:txEl>
                                              <p:pRg st="7" end="7"/>
                                            </p:txEl>
                                          </p:spTgt>
                                        </p:tgtEl>
                                        <p:attrNameLst>
                                          <p:attrName>style.visibility</p:attrName>
                                        </p:attrNameLst>
                                      </p:cBhvr>
                                      <p:to>
                                        <p:strVal val="visible"/>
                                      </p:to>
                                    </p:set>
                                    <p:anim calcmode="lin" valueType="num">
                                      <p:cBhvr additive="base">
                                        <p:cTn id="131" dur="250"/>
                                        <p:tgtEl>
                                          <p:spTgt spid="1236">
                                            <p:txEl>
                                              <p:pRg st="7" end="7"/>
                                            </p:txEl>
                                          </p:spTgt>
                                        </p:tgtEl>
                                        <p:attrNameLst>
                                          <p:attrName>ppt_w</p:attrName>
                                        </p:attrNameLst>
                                      </p:cBhvr>
                                      <p:tavLst>
                                        <p:tav tm="0">
                                          <p:val>
                                            <p:strVal val="0"/>
                                          </p:val>
                                        </p:tav>
                                        <p:tav tm="100000">
                                          <p:val>
                                            <p:strVal val="#ppt_w"/>
                                          </p:val>
                                        </p:tav>
                                      </p:tavLst>
                                    </p:anim>
                                    <p:anim calcmode="lin" valueType="num">
                                      <p:cBhvr additive="base">
                                        <p:cTn id="132" dur="250"/>
                                        <p:tgtEl>
                                          <p:spTgt spid="1236">
                                            <p:txEl>
                                              <p:pRg st="7" end="7"/>
                                            </p:txEl>
                                          </p:spTgt>
                                        </p:tgtEl>
                                        <p:attrNameLst>
                                          <p:attrName>ppt_h</p:attrName>
                                        </p:attrNameLst>
                                      </p:cBhvr>
                                      <p:tavLst>
                                        <p:tav tm="0">
                                          <p:val>
                                            <p:strVal val="0"/>
                                          </p:val>
                                        </p:tav>
                                        <p:tav tm="100000">
                                          <p:val>
                                            <p:strVal val="#ppt_h"/>
                                          </p:val>
                                        </p:tav>
                                      </p:tavLst>
                                    </p:anim>
                                  </p:childTnLst>
                                </p:cTn>
                              </p:par>
                              <p:par>
                                <p:cTn id="133" presetID="23" presetClass="entr" presetSubtype="16" fill="hold" nodeType="withEffect">
                                  <p:stCondLst>
                                    <p:cond delay="750"/>
                                  </p:stCondLst>
                                  <p:childTnLst>
                                    <p:set>
                                      <p:cBhvr>
                                        <p:cTn id="134" dur="1" fill="hold">
                                          <p:stCondLst>
                                            <p:cond delay="0"/>
                                          </p:stCondLst>
                                        </p:cTn>
                                        <p:tgtEl>
                                          <p:spTgt spid="1236">
                                            <p:txEl>
                                              <p:pRg st="8" end="8"/>
                                            </p:txEl>
                                          </p:spTgt>
                                        </p:tgtEl>
                                        <p:attrNameLst>
                                          <p:attrName>style.visibility</p:attrName>
                                        </p:attrNameLst>
                                      </p:cBhvr>
                                      <p:to>
                                        <p:strVal val="visible"/>
                                      </p:to>
                                    </p:set>
                                    <p:anim calcmode="lin" valueType="num">
                                      <p:cBhvr additive="base">
                                        <p:cTn id="135" dur="250"/>
                                        <p:tgtEl>
                                          <p:spTgt spid="1236">
                                            <p:txEl>
                                              <p:pRg st="8" end="8"/>
                                            </p:txEl>
                                          </p:spTgt>
                                        </p:tgtEl>
                                        <p:attrNameLst>
                                          <p:attrName>ppt_w</p:attrName>
                                        </p:attrNameLst>
                                      </p:cBhvr>
                                      <p:tavLst>
                                        <p:tav tm="0">
                                          <p:val>
                                            <p:strVal val="0"/>
                                          </p:val>
                                        </p:tav>
                                        <p:tav tm="100000">
                                          <p:val>
                                            <p:strVal val="#ppt_w"/>
                                          </p:val>
                                        </p:tav>
                                      </p:tavLst>
                                    </p:anim>
                                    <p:anim calcmode="lin" valueType="num">
                                      <p:cBhvr additive="base">
                                        <p:cTn id="136" dur="250"/>
                                        <p:tgtEl>
                                          <p:spTgt spid="1236">
                                            <p:txEl>
                                              <p:pRg st="8" end="8"/>
                                            </p:txEl>
                                          </p:spTgt>
                                        </p:tgtEl>
                                        <p:attrNameLst>
                                          <p:attrName>ppt_h</p:attrName>
                                        </p:attrNameLst>
                                      </p:cBhvr>
                                      <p:tavLst>
                                        <p:tav tm="0">
                                          <p:val>
                                            <p:str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Video">
  <p:cSld name="Video">
    <p:spTree>
      <p:nvGrpSpPr>
        <p:cNvPr id="1" name="Shape 1240"/>
        <p:cNvGrpSpPr/>
        <p:nvPr/>
      </p:nvGrpSpPr>
      <p:grpSpPr>
        <a:xfrm>
          <a:off x="0" y="0"/>
          <a:ext cx="0" cy="0"/>
          <a:chOff x="0" y="0"/>
          <a:chExt cx="0" cy="0"/>
        </a:xfrm>
      </p:grpSpPr>
      <p:sp>
        <p:nvSpPr>
          <p:cNvPr id="1241" name="Google Shape;1241;p45"/>
          <p:cNvSpPr/>
          <p:nvPr/>
        </p:nvSpPr>
        <p:spPr>
          <a:xfrm>
            <a:off x="0" y="0"/>
            <a:ext cx="12193767" cy="6858000"/>
          </a:xfrm>
          <a:prstGeom prst="rect">
            <a:avLst/>
          </a:prstGeom>
          <a:solidFill>
            <a:schemeClr val="dk2"/>
          </a:solidFill>
          <a:ln>
            <a:noFill/>
          </a:ln>
        </p:spPr>
        <p:txBody>
          <a:bodyPr spcFirstLastPara="1" wrap="square" lIns="144000" tIns="144000" rIns="144000" bIns="144000" anchor="ctr" anchorCtr="0">
            <a:noAutofit/>
          </a:bodyPr>
          <a:lstStyle/>
          <a:p>
            <a:pPr marL="0" marR="0" lvl="0" indent="0" algn="ctr" rtl="0">
              <a:spcBef>
                <a:spcPts val="0"/>
              </a:spcBef>
              <a:spcAft>
                <a:spcPts val="0"/>
              </a:spcAft>
              <a:buNone/>
            </a:pPr>
            <a:endParaRPr sz="1600">
              <a:solidFill>
                <a:schemeClr val="lt1"/>
              </a:solidFill>
              <a:latin typeface="Arial"/>
              <a:ea typeface="Arial"/>
              <a:cs typeface="Arial"/>
              <a:sym typeface="Arial"/>
            </a:endParaRPr>
          </a:p>
        </p:txBody>
      </p:sp>
      <p:sp>
        <p:nvSpPr>
          <p:cNvPr id="1242" name="Google Shape;1242;p45"/>
          <p:cNvSpPr txBox="1">
            <a:spLocks noGrp="1"/>
          </p:cNvSpPr>
          <p:nvPr>
            <p:ph type="body" idx="1"/>
          </p:nvPr>
        </p:nvSpPr>
        <p:spPr>
          <a:xfrm>
            <a:off x="-12700" y="0"/>
            <a:ext cx="12204700" cy="6858000"/>
          </a:xfrm>
          <a:prstGeom prst="rect">
            <a:avLst/>
          </a:prstGeom>
          <a:solidFill>
            <a:srgbClr val="61A4B4"/>
          </a:solidFill>
          <a:ln>
            <a:noFill/>
          </a:ln>
        </p:spPr>
        <p:txBody>
          <a:bodyPr spcFirstLastPara="1" wrap="square" lIns="0" tIns="0" rIns="0" bIns="0" anchor="t" anchorCtr="0">
            <a:noAutofit/>
          </a:bodyPr>
          <a:lstStyle>
            <a:lvl1pPr marL="457200" lvl="0" indent="-228600" algn="l">
              <a:lnSpc>
                <a:spcPct val="90000"/>
              </a:lnSpc>
              <a:spcBef>
                <a:spcPts val="0"/>
              </a:spcBef>
              <a:spcAft>
                <a:spcPts val="0"/>
              </a:spcAft>
              <a:buSzPts val="1600"/>
              <a:buNone/>
              <a:defRPr/>
            </a:lvl1pPr>
            <a:lvl2pPr marL="914400" lvl="1" indent="-342900" algn="l">
              <a:lnSpc>
                <a:spcPct val="90000"/>
              </a:lnSpc>
              <a:spcBef>
                <a:spcPts val="1200"/>
              </a:spcBef>
              <a:spcAft>
                <a:spcPts val="0"/>
              </a:spcAft>
              <a:buSzPts val="1800"/>
              <a:buChar char="▪"/>
              <a:defRPr/>
            </a:lvl2pPr>
            <a:lvl3pPr marL="1371600" lvl="2" indent="-228600" algn="l">
              <a:lnSpc>
                <a:spcPct val="90000"/>
              </a:lnSpc>
              <a:spcBef>
                <a:spcPts val="1200"/>
              </a:spcBef>
              <a:spcAft>
                <a:spcPts val="0"/>
              </a:spcAft>
              <a:buSzPts val="1530"/>
              <a:buNone/>
              <a:defRPr/>
            </a:lvl3pPr>
            <a:lvl4pPr marL="1828800" lvl="3" indent="-228600" algn="l">
              <a:lnSpc>
                <a:spcPct val="90000"/>
              </a:lnSpc>
              <a:spcBef>
                <a:spcPts val="1200"/>
              </a:spcBef>
              <a:spcAft>
                <a:spcPts val="0"/>
              </a:spcAft>
              <a:buClr>
                <a:schemeClr val="accent1"/>
              </a:buClr>
              <a:buSzPts val="1800"/>
              <a:buNone/>
              <a:defRPr/>
            </a:lvl4pPr>
            <a:lvl5pPr marL="2286000" lvl="4" indent="-342900" algn="l">
              <a:lnSpc>
                <a:spcPct val="90000"/>
              </a:lnSpc>
              <a:spcBef>
                <a:spcPts val="1200"/>
              </a:spcBef>
              <a:spcAft>
                <a:spcPts val="0"/>
              </a:spcAft>
              <a:buSzPts val="1800"/>
              <a:buAutoNum type="arabicPeriod"/>
              <a:defRPr/>
            </a:lvl5pPr>
            <a:lvl6pPr marL="2743200" lvl="5" indent="-342900" algn="l">
              <a:lnSpc>
                <a:spcPct val="90000"/>
              </a:lnSpc>
              <a:spcBef>
                <a:spcPts val="1200"/>
              </a:spcBef>
              <a:spcAft>
                <a:spcPts val="0"/>
              </a:spcAft>
              <a:buSzPts val="1800"/>
              <a:buAutoNum type="alphaLcPeriod"/>
              <a:defRPr/>
            </a:lvl6pPr>
            <a:lvl7pPr marL="3200400" lvl="6" indent="-342900" algn="l">
              <a:lnSpc>
                <a:spcPct val="90000"/>
              </a:lnSpc>
              <a:spcBef>
                <a:spcPts val="1200"/>
              </a:spcBef>
              <a:spcAft>
                <a:spcPts val="0"/>
              </a:spcAft>
              <a:buSzPts val="1800"/>
              <a:buChar char="▪"/>
              <a:defRPr/>
            </a:lvl7pPr>
            <a:lvl8pPr marL="3657600" lvl="7" indent="-228600" algn="l">
              <a:lnSpc>
                <a:spcPct val="90000"/>
              </a:lnSpc>
              <a:spcBef>
                <a:spcPts val="1200"/>
              </a:spcBef>
              <a:spcAft>
                <a:spcPts val="0"/>
              </a:spcAft>
              <a:buClr>
                <a:schemeClr val="dk1"/>
              </a:buClr>
              <a:buSzPts val="1800"/>
              <a:buNone/>
              <a:defRPr/>
            </a:lvl8pPr>
            <a:lvl9pPr marL="4114800" lvl="8" indent="-228600" algn="l">
              <a:lnSpc>
                <a:spcPct val="90000"/>
              </a:lnSpc>
              <a:spcBef>
                <a:spcPts val="1200"/>
              </a:spcBef>
              <a:spcAft>
                <a:spcPts val="1200"/>
              </a:spcAft>
              <a:buClr>
                <a:schemeClr val="dk1"/>
              </a:buClr>
              <a:buSzPts val="1800"/>
              <a:buNone/>
              <a:defRPr/>
            </a:lvl9pPr>
          </a:lstStyle>
          <a:p>
            <a:endParaRPr/>
          </a:p>
        </p:txBody>
      </p:sp>
      <p:sp>
        <p:nvSpPr>
          <p:cNvPr id="1243" name="Google Shape;1243;p45"/>
          <p:cNvSpPr>
            <a:spLocks noGrp="1"/>
          </p:cNvSpPr>
          <p:nvPr>
            <p:ph type="media" idx="2"/>
          </p:nvPr>
        </p:nvSpPr>
        <p:spPr>
          <a:xfrm>
            <a:off x="0" y="1"/>
            <a:ext cx="12192000" cy="6857999"/>
          </a:xfrm>
          <a:prstGeom prst="rect">
            <a:avLst/>
          </a:prstGeom>
          <a:solidFill>
            <a:srgbClr val="F2F2F2">
              <a:alpha val="80000"/>
            </a:srgbClr>
          </a:solidFill>
          <a:ln>
            <a:noFill/>
          </a:ln>
        </p:spPr>
        <p:txBody>
          <a:bodyPr spcFirstLastPara="1" wrap="square" lIns="0" tIns="0" rIns="0" bIns="1620000" anchor="ctr" anchorCtr="0">
            <a:noAutofit/>
          </a:bodyPr>
          <a:lstStyle>
            <a:lvl1pPr marR="0" lvl="0" algn="ctr" rtl="0">
              <a:lnSpc>
                <a:spcPct val="90000"/>
              </a:lnSpc>
              <a:spcBef>
                <a:spcPts val="0"/>
              </a:spcBef>
              <a:spcAft>
                <a:spcPts val="0"/>
              </a:spcAft>
              <a:buClr>
                <a:schemeClr val="dk2"/>
              </a:buClr>
              <a:buSzPts val="1500"/>
              <a:buFont typeface="Arial"/>
              <a:buNone/>
              <a:defRPr sz="1500" b="0" i="1" u="none" strike="noStrike" cap="none">
                <a:solidFill>
                  <a:srgbClr val="7F7F7F"/>
                </a:solidFill>
                <a:latin typeface="Arial"/>
                <a:ea typeface="Arial"/>
                <a:cs typeface="Arial"/>
                <a:sym typeface="Arial"/>
              </a:defRPr>
            </a:lvl1pPr>
            <a:lvl2pPr marR="0" lvl="1" algn="l" rtl="0">
              <a:lnSpc>
                <a:spcPct val="90000"/>
              </a:lnSpc>
              <a:spcBef>
                <a:spcPts val="0"/>
              </a:spcBef>
              <a:spcAft>
                <a:spcPts val="0"/>
              </a:spcAft>
              <a:buClr>
                <a:schemeClr val="accent1"/>
              </a:buClr>
              <a:buSzPts val="1600"/>
              <a:buFont typeface="Noto Sans Symbols"/>
              <a:buChar char="▪"/>
              <a:defRPr sz="1600" b="0" i="0" u="none" strike="noStrike" cap="none">
                <a:solidFill>
                  <a:schemeClr val="dk1"/>
                </a:solidFill>
                <a:latin typeface="Arial"/>
                <a:ea typeface="Arial"/>
                <a:cs typeface="Arial"/>
                <a:sym typeface="Arial"/>
              </a:defRPr>
            </a:lvl2pPr>
            <a:lvl3pPr marR="0" lvl="2" algn="l" rtl="0">
              <a:lnSpc>
                <a:spcPct val="90000"/>
              </a:lnSpc>
              <a:spcBef>
                <a:spcPts val="1200"/>
              </a:spcBef>
              <a:spcAft>
                <a:spcPts val="0"/>
              </a:spcAft>
              <a:buClr>
                <a:srgbClr val="0070C0"/>
              </a:buClr>
              <a:buSzPts val="1360"/>
              <a:buFont typeface="Arial"/>
              <a:buNone/>
              <a:defRPr sz="1600" b="0" i="0" u="none" strike="noStrike" cap="none">
                <a:solidFill>
                  <a:schemeClr val="dk1"/>
                </a:solidFill>
                <a:latin typeface="Arial"/>
                <a:ea typeface="Arial"/>
                <a:cs typeface="Arial"/>
                <a:sym typeface="Arial"/>
              </a:defRPr>
            </a:lvl3pPr>
            <a:lvl4pPr marR="0" lvl="3" algn="l" rtl="0">
              <a:lnSpc>
                <a:spcPct val="90000"/>
              </a:lnSpc>
              <a:spcBef>
                <a:spcPts val="1200"/>
              </a:spcBef>
              <a:spcAft>
                <a:spcPts val="0"/>
              </a:spcAft>
              <a:buClr>
                <a:schemeClr val="accent1"/>
              </a:buClr>
              <a:buSzPts val="2000"/>
              <a:buFont typeface="Arial"/>
              <a:buNone/>
              <a:defRPr sz="2000" b="0" i="0" u="none" strike="noStrike" cap="none">
                <a:solidFill>
                  <a:schemeClr val="accent1"/>
                </a:solidFill>
                <a:latin typeface="Roboto Slab"/>
                <a:ea typeface="Roboto Slab"/>
                <a:cs typeface="Roboto Slab"/>
                <a:sym typeface="Roboto Slab"/>
              </a:defRPr>
            </a:lvl4pPr>
            <a:lvl5pPr marR="0" lvl="4" algn="l" rtl="0">
              <a:lnSpc>
                <a:spcPct val="90000"/>
              </a:lnSpc>
              <a:spcBef>
                <a:spcPts val="1200"/>
              </a:spcBef>
              <a:spcAft>
                <a:spcPts val="0"/>
              </a:spcAft>
              <a:buClr>
                <a:schemeClr val="dk2"/>
              </a:buClr>
              <a:buSzPts val="1600"/>
              <a:buFont typeface="Roboto Slab"/>
              <a:buAutoNum type="arabicPeriod"/>
              <a:defRPr sz="1600" b="0" i="0" u="none" strike="noStrike" cap="none">
                <a:solidFill>
                  <a:schemeClr val="dk1"/>
                </a:solidFill>
                <a:latin typeface="Arial"/>
                <a:ea typeface="Arial"/>
                <a:cs typeface="Arial"/>
                <a:sym typeface="Arial"/>
              </a:defRPr>
            </a:lvl5pPr>
            <a:lvl6pPr marR="0" lvl="5" algn="l" rtl="0">
              <a:lnSpc>
                <a:spcPct val="90000"/>
              </a:lnSpc>
              <a:spcBef>
                <a:spcPts val="1200"/>
              </a:spcBef>
              <a:spcAft>
                <a:spcPts val="0"/>
              </a:spcAft>
              <a:buClr>
                <a:schemeClr val="dk2"/>
              </a:buClr>
              <a:buSzPts val="1600"/>
              <a:buFont typeface="Roboto Slab"/>
              <a:buAutoNum type="alphaLcPeriod"/>
              <a:defRPr sz="1600" b="0" i="0" u="none" strike="noStrike" cap="none">
                <a:solidFill>
                  <a:schemeClr val="dk1"/>
                </a:solidFill>
                <a:latin typeface="Arial"/>
                <a:ea typeface="Arial"/>
                <a:cs typeface="Arial"/>
                <a:sym typeface="Arial"/>
              </a:defRPr>
            </a:lvl6pPr>
            <a:lvl7pPr marR="0" lvl="6" algn="l" rtl="0">
              <a:lnSpc>
                <a:spcPct val="90000"/>
              </a:lnSpc>
              <a:spcBef>
                <a:spcPts val="1200"/>
              </a:spcBef>
              <a:spcAft>
                <a:spcPts val="0"/>
              </a:spcAft>
              <a:buClr>
                <a:schemeClr val="dk2"/>
              </a:buClr>
              <a:buSzPts val="1600"/>
              <a:buFont typeface="Noto Sans Symbols"/>
              <a:buChar char="▪"/>
              <a:defRPr sz="1600" b="0" i="0" u="none" strike="noStrike" cap="none">
                <a:solidFill>
                  <a:schemeClr val="dk1"/>
                </a:solidFill>
                <a:latin typeface="Arial"/>
                <a:ea typeface="Arial"/>
                <a:cs typeface="Arial"/>
                <a:sym typeface="Arial"/>
              </a:defRPr>
            </a:lvl7pPr>
            <a:lvl8pPr marR="0" lvl="7" algn="l" rtl="0">
              <a:lnSpc>
                <a:spcPct val="90000"/>
              </a:lnSpc>
              <a:spcBef>
                <a:spcPts val="1200"/>
              </a:spcBef>
              <a:spcAft>
                <a:spcPts val="0"/>
              </a:spcAft>
              <a:buClr>
                <a:schemeClr val="dk1"/>
              </a:buClr>
              <a:buSzPts val="1600"/>
              <a:buFont typeface="Arial"/>
              <a:buNone/>
              <a:defRPr sz="1600" b="0" i="1" u="none" strike="noStrike" cap="none">
                <a:solidFill>
                  <a:schemeClr val="dk1"/>
                </a:solidFill>
                <a:latin typeface="Arial"/>
                <a:ea typeface="Arial"/>
                <a:cs typeface="Arial"/>
                <a:sym typeface="Arial"/>
              </a:defRPr>
            </a:lvl8pPr>
            <a:lvl9pPr marR="0" lvl="8" algn="l" rtl="0">
              <a:lnSpc>
                <a:spcPct val="90000"/>
              </a:lnSpc>
              <a:spcBef>
                <a:spcPts val="1200"/>
              </a:spcBef>
              <a:spcAft>
                <a:spcPts val="1200"/>
              </a:spcAft>
              <a:buClr>
                <a:schemeClr val="dk1"/>
              </a:buClr>
              <a:buSzPts val="2000"/>
              <a:buFont typeface="Arial"/>
              <a:buNone/>
              <a:defRPr sz="2000" b="0" i="0" u="none" strike="noStrike" cap="none">
                <a:solidFill>
                  <a:schemeClr val="dk1"/>
                </a:solidFill>
                <a:latin typeface="Roboto Slab"/>
                <a:ea typeface="Roboto Slab"/>
                <a:cs typeface="Roboto Slab"/>
                <a:sym typeface="Roboto Slab"/>
              </a:defRPr>
            </a:lvl9pPr>
          </a:lstStyle>
          <a:p>
            <a:endParaRPr/>
          </a:p>
        </p:txBody>
      </p:sp>
      <p:sp>
        <p:nvSpPr>
          <p:cNvPr id="1244" name="Google Shape;1244;p45"/>
          <p:cNvSpPr txBox="1">
            <a:spLocks noGrp="1"/>
          </p:cNvSpPr>
          <p:nvPr>
            <p:ph type="dt" idx="10"/>
          </p:nvPr>
        </p:nvSpPr>
        <p:spPr>
          <a:xfrm>
            <a:off x="9789848" y="6149975"/>
            <a:ext cx="1181100" cy="365125"/>
          </a:xfrm>
          <a:prstGeom prst="rect">
            <a:avLst/>
          </a:prstGeom>
          <a:noFill/>
          <a:ln>
            <a:noFill/>
          </a:ln>
        </p:spPr>
        <p:txBody>
          <a:bodyPr spcFirstLastPara="1" wrap="square" lIns="0" tIns="0" rIns="0" bIns="0" anchor="ctr" anchorCtr="0">
            <a:noAutofit/>
          </a:bodyPr>
          <a:lstStyle>
            <a:lvl1pPr lvl="0" algn="r">
              <a:spcBef>
                <a:spcPts val="0"/>
              </a:spcBef>
              <a:spcAft>
                <a:spcPts val="0"/>
              </a:spcAft>
              <a:buSzPts val="1400"/>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245" name="Google Shape;1245;p45"/>
          <p:cNvSpPr txBox="1">
            <a:spLocks noGrp="1"/>
          </p:cNvSpPr>
          <p:nvPr>
            <p:ph type="ftr" idx="11"/>
          </p:nvPr>
        </p:nvSpPr>
        <p:spPr>
          <a:xfrm>
            <a:off x="2553896" y="6149975"/>
            <a:ext cx="7156386" cy="365125"/>
          </a:xfrm>
          <a:prstGeom prst="rect">
            <a:avLst/>
          </a:prstGeom>
          <a:noFill/>
          <a:ln>
            <a:noFill/>
          </a:ln>
        </p:spPr>
        <p:txBody>
          <a:bodyPr spcFirstLastPara="1" wrap="square" lIns="0" tIns="0" rIns="0" bIns="0" anchor="ctr" anchorCtr="0">
            <a:noAutofit/>
          </a:bodyPr>
          <a:lstStyle>
            <a:lvl1pPr lvl="0" algn="l">
              <a:spcBef>
                <a:spcPts val="0"/>
              </a:spcBef>
              <a:spcAft>
                <a:spcPts val="0"/>
              </a:spcAft>
              <a:buSzPts val="1400"/>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246" name="Google Shape;1246;p45"/>
          <p:cNvSpPr txBox="1">
            <a:spLocks noGrp="1"/>
          </p:cNvSpPr>
          <p:nvPr>
            <p:ph type="sldNum" idx="12"/>
          </p:nvPr>
        </p:nvSpPr>
        <p:spPr>
          <a:xfrm>
            <a:off x="11038646" y="6149975"/>
            <a:ext cx="433354" cy="365125"/>
          </a:xfrm>
          <a:prstGeom prst="rect">
            <a:avLst/>
          </a:prstGeom>
          <a:noFill/>
          <a:ln>
            <a:noFill/>
          </a:ln>
        </p:spPr>
        <p:txBody>
          <a:bodyPr spcFirstLastPara="1" wrap="square" lIns="0" tIns="0" rIns="0" bIns="0" anchor="ctr" anchorCtr="0">
            <a:noAutofit/>
          </a:bodyPr>
          <a:lstStyle>
            <a:lvl1pPr marL="0" lvl="0" indent="0" algn="r">
              <a:spcBef>
                <a:spcPts val="0"/>
              </a:spcBef>
              <a:buNone/>
              <a:defRPr sz="1200" b="0">
                <a:solidFill>
                  <a:schemeClr val="lt1"/>
                </a:solidFill>
                <a:latin typeface="Arial"/>
                <a:ea typeface="Arial"/>
                <a:cs typeface="Arial"/>
                <a:sym typeface="Arial"/>
              </a:defRPr>
            </a:lvl1pPr>
            <a:lvl2pPr marL="0" lvl="1" indent="0" algn="r">
              <a:spcBef>
                <a:spcPts val="0"/>
              </a:spcBef>
              <a:buNone/>
              <a:defRPr sz="1200" b="0">
                <a:solidFill>
                  <a:schemeClr val="lt1"/>
                </a:solidFill>
                <a:latin typeface="Arial"/>
                <a:ea typeface="Arial"/>
                <a:cs typeface="Arial"/>
                <a:sym typeface="Arial"/>
              </a:defRPr>
            </a:lvl2pPr>
            <a:lvl3pPr marL="0" lvl="2" indent="0" algn="r">
              <a:spcBef>
                <a:spcPts val="0"/>
              </a:spcBef>
              <a:buNone/>
              <a:defRPr sz="1200" b="0">
                <a:solidFill>
                  <a:schemeClr val="lt1"/>
                </a:solidFill>
                <a:latin typeface="Arial"/>
                <a:ea typeface="Arial"/>
                <a:cs typeface="Arial"/>
                <a:sym typeface="Arial"/>
              </a:defRPr>
            </a:lvl3pPr>
            <a:lvl4pPr marL="0" lvl="3" indent="0" algn="r">
              <a:spcBef>
                <a:spcPts val="0"/>
              </a:spcBef>
              <a:buNone/>
              <a:defRPr sz="1200" b="0">
                <a:solidFill>
                  <a:schemeClr val="lt1"/>
                </a:solidFill>
                <a:latin typeface="Arial"/>
                <a:ea typeface="Arial"/>
                <a:cs typeface="Arial"/>
                <a:sym typeface="Arial"/>
              </a:defRPr>
            </a:lvl4pPr>
            <a:lvl5pPr marL="0" lvl="4" indent="0" algn="r">
              <a:spcBef>
                <a:spcPts val="0"/>
              </a:spcBef>
              <a:buNone/>
              <a:defRPr sz="1200" b="0">
                <a:solidFill>
                  <a:schemeClr val="lt1"/>
                </a:solidFill>
                <a:latin typeface="Arial"/>
                <a:ea typeface="Arial"/>
                <a:cs typeface="Arial"/>
                <a:sym typeface="Arial"/>
              </a:defRPr>
            </a:lvl5pPr>
            <a:lvl6pPr marL="0" lvl="5" indent="0" algn="r">
              <a:spcBef>
                <a:spcPts val="0"/>
              </a:spcBef>
              <a:buNone/>
              <a:defRPr sz="1200" b="0">
                <a:solidFill>
                  <a:schemeClr val="lt1"/>
                </a:solidFill>
                <a:latin typeface="Arial"/>
                <a:ea typeface="Arial"/>
                <a:cs typeface="Arial"/>
                <a:sym typeface="Arial"/>
              </a:defRPr>
            </a:lvl6pPr>
            <a:lvl7pPr marL="0" lvl="6" indent="0" algn="r">
              <a:spcBef>
                <a:spcPts val="0"/>
              </a:spcBef>
              <a:buNone/>
              <a:defRPr sz="1200" b="0">
                <a:solidFill>
                  <a:schemeClr val="lt1"/>
                </a:solidFill>
                <a:latin typeface="Arial"/>
                <a:ea typeface="Arial"/>
                <a:cs typeface="Arial"/>
                <a:sym typeface="Arial"/>
              </a:defRPr>
            </a:lvl7pPr>
            <a:lvl8pPr marL="0" lvl="7" indent="0" algn="r">
              <a:spcBef>
                <a:spcPts val="0"/>
              </a:spcBef>
              <a:buNone/>
              <a:defRPr sz="1200" b="0">
                <a:solidFill>
                  <a:schemeClr val="lt1"/>
                </a:solidFill>
                <a:latin typeface="Arial"/>
                <a:ea typeface="Arial"/>
                <a:cs typeface="Arial"/>
                <a:sym typeface="Arial"/>
              </a:defRPr>
            </a:lvl8pPr>
            <a:lvl9pPr marL="0" lvl="8" indent="0" algn="r">
              <a:spcBef>
                <a:spcPts val="0"/>
              </a:spcBef>
              <a:buNone/>
              <a:defRPr sz="1200" b="0">
                <a:solidFill>
                  <a:schemeClr val="lt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nl-NL"/>
              <a:t>‹#›</a:t>
            </a:fld>
            <a:endParaRPr/>
          </a:p>
        </p:txBody>
      </p:sp>
      <p:sp>
        <p:nvSpPr>
          <p:cNvPr id="1247" name="Google Shape;1247;p45"/>
          <p:cNvSpPr txBox="1"/>
          <p:nvPr/>
        </p:nvSpPr>
        <p:spPr>
          <a:xfrm>
            <a:off x="-10750" y="-662296"/>
            <a:ext cx="12192000" cy="461665"/>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nl-NL" sz="2400" b="0">
                <a:solidFill>
                  <a:schemeClr val="accent2"/>
                </a:solidFill>
                <a:latin typeface="Roboto Slab"/>
                <a:ea typeface="Roboto Slab"/>
                <a:cs typeface="Roboto Slab"/>
                <a:sym typeface="Roboto Slab"/>
              </a:rPr>
              <a:t>Video</a:t>
            </a:r>
            <a:endParaRPr/>
          </a:p>
        </p:txBody>
      </p:sp>
      <p:grpSp>
        <p:nvGrpSpPr>
          <p:cNvPr id="1248" name="Google Shape;1248;p45"/>
          <p:cNvGrpSpPr/>
          <p:nvPr/>
        </p:nvGrpSpPr>
        <p:grpSpPr>
          <a:xfrm>
            <a:off x="12441539" y="-99300"/>
            <a:ext cx="3391307" cy="7056601"/>
            <a:chOff x="12441539" y="-99300"/>
            <a:chExt cx="3391307" cy="7056601"/>
          </a:xfrm>
        </p:grpSpPr>
        <p:sp>
          <p:nvSpPr>
            <p:cNvPr id="1249" name="Google Shape;1249;p45"/>
            <p:cNvSpPr/>
            <p:nvPr/>
          </p:nvSpPr>
          <p:spPr>
            <a:xfrm>
              <a:off x="12441539" y="-99300"/>
              <a:ext cx="3391307" cy="7056601"/>
            </a:xfrm>
            <a:prstGeom prst="rect">
              <a:avLst/>
            </a:prstGeom>
            <a:solidFill>
              <a:srgbClr val="F2F2F2"/>
            </a:solidFill>
            <a:ln w="9525" cap="flat" cmpd="sng">
              <a:solidFill>
                <a:srgbClr val="BFBFBF"/>
              </a:solidFill>
              <a:prstDash val="solid"/>
              <a:miter lim="800000"/>
              <a:headEnd type="none" w="sm" len="sm"/>
              <a:tailEnd type="none" w="sm" len="sm"/>
            </a:ln>
          </p:spPr>
          <p:txBody>
            <a:bodyPr spcFirstLastPara="1" wrap="square" lIns="108000" tIns="108000" rIns="108000" bIns="108000" anchor="ctr" anchorCtr="0">
              <a:noAutofit/>
            </a:bodyPr>
            <a:lstStyle/>
            <a:p>
              <a:pPr marL="0" marR="0" lvl="0" indent="0" algn="l" rtl="0">
                <a:lnSpc>
                  <a:spcPct val="90000"/>
                </a:lnSpc>
                <a:spcBef>
                  <a:spcPts val="0"/>
                </a:spcBef>
                <a:spcAft>
                  <a:spcPts val="0"/>
                </a:spcAft>
                <a:buNone/>
              </a:pPr>
              <a:endParaRPr sz="1400" b="1" cap="none">
                <a:solidFill>
                  <a:schemeClr val="lt1"/>
                </a:solidFill>
                <a:latin typeface="Calibri"/>
                <a:ea typeface="Calibri"/>
                <a:cs typeface="Calibri"/>
                <a:sym typeface="Calibri"/>
              </a:endParaRPr>
            </a:p>
          </p:txBody>
        </p:sp>
        <p:sp>
          <p:nvSpPr>
            <p:cNvPr id="1250" name="Google Shape;1250;p45"/>
            <p:cNvSpPr/>
            <p:nvPr/>
          </p:nvSpPr>
          <p:spPr>
            <a:xfrm>
              <a:off x="15501708" y="5972924"/>
              <a:ext cx="230835" cy="230835"/>
            </a:xfrm>
            <a:prstGeom prst="ellipse">
              <a:avLst/>
            </a:prstGeom>
            <a:solidFill>
              <a:schemeClr val="lt1"/>
            </a:solidFill>
            <a:ln>
              <a:noFill/>
            </a:ln>
          </p:spPr>
          <p:txBody>
            <a:bodyPr spcFirstLastPara="1" wrap="square" lIns="180000" tIns="180000" rIns="180000" bIns="180000" anchor="ctr" anchorCtr="0">
              <a:noAutofit/>
            </a:bodyPr>
            <a:lstStyle/>
            <a:p>
              <a:pPr marL="0" marR="0" lvl="0" indent="0" algn="ctr" rtl="0">
                <a:lnSpc>
                  <a:spcPct val="90000"/>
                </a:lnSpc>
                <a:spcBef>
                  <a:spcPts val="0"/>
                </a:spcBef>
                <a:spcAft>
                  <a:spcPts val="0"/>
                </a:spcAft>
                <a:buNone/>
              </a:pPr>
              <a:endParaRPr sz="1800" cap="none">
                <a:solidFill>
                  <a:srgbClr val="211F26"/>
                </a:solidFill>
                <a:latin typeface="Calibri"/>
                <a:ea typeface="Calibri"/>
                <a:cs typeface="Calibri"/>
                <a:sym typeface="Calibri"/>
              </a:endParaRPr>
            </a:p>
          </p:txBody>
        </p:sp>
        <p:sp>
          <p:nvSpPr>
            <p:cNvPr id="1251" name="Google Shape;1251;p45" descr="Informatie"/>
            <p:cNvSpPr/>
            <p:nvPr/>
          </p:nvSpPr>
          <p:spPr>
            <a:xfrm>
              <a:off x="15483348" y="5954564"/>
              <a:ext cx="267555" cy="267555"/>
            </a:xfrm>
            <a:custGeom>
              <a:avLst/>
              <a:gdLst/>
              <a:ahLst/>
              <a:cxnLst/>
              <a:rect l="l" t="t" r="r" b="b"/>
              <a:pathLst>
                <a:path w="291719" h="291719" extrusionOk="0">
                  <a:moveTo>
                    <a:pt x="145860" y="0"/>
                  </a:moveTo>
                  <a:cubicBezTo>
                    <a:pt x="65253" y="0"/>
                    <a:pt x="0" y="65253"/>
                    <a:pt x="0" y="145860"/>
                  </a:cubicBezTo>
                  <a:cubicBezTo>
                    <a:pt x="0" y="226467"/>
                    <a:pt x="65253" y="291720"/>
                    <a:pt x="145860" y="291720"/>
                  </a:cubicBezTo>
                  <a:cubicBezTo>
                    <a:pt x="226467" y="291720"/>
                    <a:pt x="291720" y="226467"/>
                    <a:pt x="291720" y="145860"/>
                  </a:cubicBezTo>
                  <a:cubicBezTo>
                    <a:pt x="291720" y="65253"/>
                    <a:pt x="226467" y="0"/>
                    <a:pt x="145860" y="0"/>
                  </a:cubicBezTo>
                  <a:close/>
                  <a:moveTo>
                    <a:pt x="138183" y="38384"/>
                  </a:moveTo>
                  <a:cubicBezTo>
                    <a:pt x="148931" y="38384"/>
                    <a:pt x="157375" y="46829"/>
                    <a:pt x="157375" y="57576"/>
                  </a:cubicBezTo>
                  <a:cubicBezTo>
                    <a:pt x="157375" y="68324"/>
                    <a:pt x="148931" y="76768"/>
                    <a:pt x="138183" y="76768"/>
                  </a:cubicBezTo>
                  <a:cubicBezTo>
                    <a:pt x="127435" y="76768"/>
                    <a:pt x="118991" y="68324"/>
                    <a:pt x="118991" y="57576"/>
                  </a:cubicBezTo>
                  <a:cubicBezTo>
                    <a:pt x="118991" y="46829"/>
                    <a:pt x="127435" y="38384"/>
                    <a:pt x="138183" y="38384"/>
                  </a:cubicBezTo>
                  <a:close/>
                  <a:moveTo>
                    <a:pt x="184244" y="253336"/>
                  </a:moveTo>
                  <a:lnTo>
                    <a:pt x="107476" y="253336"/>
                  </a:lnTo>
                  <a:lnTo>
                    <a:pt x="107476" y="230305"/>
                  </a:lnTo>
                  <a:lnTo>
                    <a:pt x="134345" y="230305"/>
                  </a:lnTo>
                  <a:lnTo>
                    <a:pt x="134345" y="115153"/>
                  </a:lnTo>
                  <a:lnTo>
                    <a:pt x="111314" y="115153"/>
                  </a:lnTo>
                  <a:lnTo>
                    <a:pt x="111314" y="92122"/>
                  </a:lnTo>
                  <a:lnTo>
                    <a:pt x="157375" y="92122"/>
                  </a:lnTo>
                  <a:lnTo>
                    <a:pt x="157375" y="115153"/>
                  </a:lnTo>
                  <a:lnTo>
                    <a:pt x="157375" y="230305"/>
                  </a:lnTo>
                  <a:lnTo>
                    <a:pt x="184244" y="230305"/>
                  </a:lnTo>
                  <a:lnTo>
                    <a:pt x="184244" y="253336"/>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000">
                <a:solidFill>
                  <a:srgbClr val="211F26"/>
                </a:solidFill>
                <a:latin typeface="Calibri"/>
                <a:ea typeface="Calibri"/>
                <a:cs typeface="Calibri"/>
                <a:sym typeface="Calibri"/>
              </a:endParaRPr>
            </a:p>
          </p:txBody>
        </p:sp>
        <p:sp>
          <p:nvSpPr>
            <p:cNvPr id="1252" name="Google Shape;1252;p45"/>
            <p:cNvSpPr/>
            <p:nvPr/>
          </p:nvSpPr>
          <p:spPr>
            <a:xfrm>
              <a:off x="12556139" y="6175639"/>
              <a:ext cx="3194764" cy="682362"/>
            </a:xfrm>
            <a:prstGeom prst="rect">
              <a:avLst/>
            </a:prstGeom>
            <a:noFill/>
            <a:ln>
              <a:noFill/>
            </a:ln>
          </p:spPr>
          <p:txBody>
            <a:bodyPr spcFirstLastPara="1" wrap="square" lIns="0" tIns="0" rIns="0" bIns="0" anchor="t" anchorCtr="0">
              <a:noAutofit/>
            </a:bodyPr>
            <a:lstStyle/>
            <a:p>
              <a:pPr marL="0" marR="0" lvl="0" indent="0" algn="l" rtl="0">
                <a:lnSpc>
                  <a:spcPct val="90000"/>
                </a:lnSpc>
                <a:spcBef>
                  <a:spcPts val="0"/>
                </a:spcBef>
                <a:spcAft>
                  <a:spcPts val="0"/>
                </a:spcAft>
                <a:buClr>
                  <a:srgbClr val="211F26"/>
                </a:buClr>
                <a:buSzPts val="1200"/>
                <a:buFont typeface="Calibri"/>
                <a:buNone/>
              </a:pPr>
              <a:r>
                <a:rPr lang="nl-NL" sz="1200" b="1" i="0" u="none" strike="noStrike" cap="none">
                  <a:solidFill>
                    <a:srgbClr val="211F26"/>
                  </a:solidFill>
                  <a:latin typeface="Calibri"/>
                  <a:ea typeface="Calibri"/>
                  <a:cs typeface="Calibri"/>
                  <a:sym typeface="Calibri"/>
                </a:rPr>
                <a:t>MEER WETEN?</a:t>
              </a:r>
              <a:br>
                <a:rPr lang="nl-NL" sz="1200" b="0" i="0" u="none" strike="noStrike" cap="none">
                  <a:solidFill>
                    <a:srgbClr val="211F26"/>
                  </a:solidFill>
                  <a:latin typeface="Calibri"/>
                  <a:ea typeface="Calibri"/>
                  <a:cs typeface="Calibri"/>
                  <a:sym typeface="Calibri"/>
                </a:rPr>
              </a:br>
              <a:r>
                <a:rPr lang="nl-NL" sz="1200" b="0" i="0" u="none" strike="noStrike" cap="none">
                  <a:solidFill>
                    <a:srgbClr val="211F26"/>
                  </a:solidFill>
                  <a:latin typeface="Calibri"/>
                  <a:ea typeface="Calibri"/>
                  <a:cs typeface="Calibri"/>
                  <a:sym typeface="Calibri"/>
                </a:rPr>
                <a:t>Ga naar de instructie dia ‘</a:t>
              </a:r>
              <a:r>
                <a:rPr lang="nl-NL" sz="1200" b="1" i="0" u="none" strike="noStrike" cap="none">
                  <a:solidFill>
                    <a:srgbClr val="211F26"/>
                  </a:solidFill>
                  <a:latin typeface="Calibri"/>
                  <a:ea typeface="Calibri"/>
                  <a:cs typeface="Calibri"/>
                  <a:sym typeface="Calibri"/>
                </a:rPr>
                <a:t>YouTube links</a:t>
              </a:r>
              <a:r>
                <a:rPr lang="nl-NL" sz="1200" b="0" i="0" u="none" strike="noStrike" cap="none">
                  <a:solidFill>
                    <a:srgbClr val="211F26"/>
                  </a:solidFill>
                  <a:latin typeface="Calibri"/>
                  <a:ea typeface="Calibri"/>
                  <a:cs typeface="Calibri"/>
                  <a:sym typeface="Calibri"/>
                </a:rPr>
                <a:t>’, open deze in de ‘</a:t>
              </a:r>
              <a:r>
                <a:rPr lang="nl-NL" sz="1200" b="1" i="0" u="none" strike="noStrike" cap="none">
                  <a:solidFill>
                    <a:srgbClr val="211F26"/>
                  </a:solidFill>
                  <a:latin typeface="Calibri"/>
                  <a:ea typeface="Calibri"/>
                  <a:cs typeface="Calibri"/>
                  <a:sym typeface="Calibri"/>
                </a:rPr>
                <a:t>Diavoorstelling</a:t>
              </a:r>
              <a:r>
                <a:rPr lang="nl-NL" sz="1200" b="0" i="0" u="none" strike="noStrike" cap="none">
                  <a:solidFill>
                    <a:srgbClr val="211F26"/>
                  </a:solidFill>
                  <a:latin typeface="Calibri"/>
                  <a:ea typeface="Calibri"/>
                  <a:cs typeface="Calibri"/>
                  <a:sym typeface="Calibri"/>
                </a:rPr>
                <a:t>’ (shift F5) en klik op de gewenste video link.</a:t>
              </a:r>
              <a:endParaRPr/>
            </a:p>
          </p:txBody>
        </p:sp>
        <p:grpSp>
          <p:nvGrpSpPr>
            <p:cNvPr id="1253" name="Google Shape;1253;p45"/>
            <p:cNvGrpSpPr/>
            <p:nvPr/>
          </p:nvGrpSpPr>
          <p:grpSpPr>
            <a:xfrm>
              <a:off x="12556436" y="0"/>
              <a:ext cx="3194766" cy="3719488"/>
              <a:chOff x="12556436" y="0"/>
              <a:chExt cx="3194766" cy="3719488"/>
            </a:xfrm>
          </p:grpSpPr>
          <p:sp>
            <p:nvSpPr>
              <p:cNvPr id="1254" name="Google Shape;1254;p45"/>
              <p:cNvSpPr/>
              <p:nvPr/>
            </p:nvSpPr>
            <p:spPr>
              <a:xfrm>
                <a:off x="12556438" y="0"/>
                <a:ext cx="3194764" cy="252000"/>
              </a:xfrm>
              <a:prstGeom prst="rect">
                <a:avLst/>
              </a:prstGeom>
              <a:solidFill>
                <a:srgbClr val="211F26"/>
              </a:solidFill>
              <a:ln>
                <a:noFill/>
              </a:ln>
            </p:spPr>
            <p:txBody>
              <a:bodyPr spcFirstLastPara="1" wrap="square" lIns="108000" tIns="108000" rIns="108000" bIns="108000" anchor="ctr" anchorCtr="0">
                <a:noAutofit/>
              </a:bodyPr>
              <a:lstStyle/>
              <a:p>
                <a:pPr marL="0" marR="0" lvl="0" indent="0" algn="l" rtl="0">
                  <a:lnSpc>
                    <a:spcPct val="90000"/>
                  </a:lnSpc>
                  <a:spcBef>
                    <a:spcPts val="0"/>
                  </a:spcBef>
                  <a:spcAft>
                    <a:spcPts val="0"/>
                  </a:spcAft>
                  <a:buNone/>
                </a:pPr>
                <a:r>
                  <a:rPr lang="nl-NL" sz="1400" b="1" cap="none">
                    <a:solidFill>
                      <a:schemeClr val="lt1"/>
                    </a:solidFill>
                    <a:latin typeface="Calibri"/>
                    <a:ea typeface="Calibri"/>
                    <a:cs typeface="Calibri"/>
                    <a:sym typeface="Calibri"/>
                  </a:rPr>
                  <a:t>VIDEO INVOEGEN/VERANDEREN</a:t>
                </a:r>
                <a:endParaRPr/>
              </a:p>
            </p:txBody>
          </p:sp>
          <p:grpSp>
            <p:nvGrpSpPr>
              <p:cNvPr id="1255" name="Google Shape;1255;p45"/>
              <p:cNvGrpSpPr/>
              <p:nvPr/>
            </p:nvGrpSpPr>
            <p:grpSpPr>
              <a:xfrm>
                <a:off x="12922117" y="1112858"/>
                <a:ext cx="326087" cy="328143"/>
                <a:chOff x="8066315" y="1676399"/>
                <a:chExt cx="1371600" cy="1380253"/>
              </a:xfrm>
            </p:grpSpPr>
            <p:sp>
              <p:nvSpPr>
                <p:cNvPr id="1256" name="Google Shape;1256;p45"/>
                <p:cNvSpPr/>
                <p:nvPr/>
              </p:nvSpPr>
              <p:spPr>
                <a:xfrm>
                  <a:off x="8066315" y="1687286"/>
                  <a:ext cx="1360714" cy="1360714"/>
                </a:xfrm>
                <a:prstGeom prst="rect">
                  <a:avLst/>
                </a:prstGeom>
                <a:solidFill>
                  <a:schemeClr val="lt1"/>
                </a:solidFill>
                <a:ln w="12700" cap="flat" cmpd="sng">
                  <a:solidFill>
                    <a:srgbClr val="6C6C6C"/>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2400">
                    <a:solidFill>
                      <a:srgbClr val="211F26"/>
                    </a:solidFill>
                    <a:latin typeface="Calibri"/>
                    <a:ea typeface="Calibri"/>
                    <a:cs typeface="Calibri"/>
                    <a:sym typeface="Calibri"/>
                  </a:endParaRPr>
                </a:p>
              </p:txBody>
            </p:sp>
            <p:sp>
              <p:nvSpPr>
                <p:cNvPr id="1257" name="Google Shape;1257;p45"/>
                <p:cNvSpPr/>
                <p:nvPr/>
              </p:nvSpPr>
              <p:spPr>
                <a:xfrm>
                  <a:off x="8077201" y="1676399"/>
                  <a:ext cx="1360714" cy="206829"/>
                </a:xfrm>
                <a:custGeom>
                  <a:avLst/>
                  <a:gdLst/>
                  <a:ahLst/>
                  <a:cxnLst/>
                  <a:rect l="l" t="t" r="r" b="b"/>
                  <a:pathLst>
                    <a:path w="1360714" h="206829" extrusionOk="0">
                      <a:moveTo>
                        <a:pt x="1186901" y="41746"/>
                      </a:moveTo>
                      <a:lnTo>
                        <a:pt x="1186901" y="175847"/>
                      </a:lnTo>
                      <a:lnTo>
                        <a:pt x="1315854" y="175847"/>
                      </a:lnTo>
                      <a:lnTo>
                        <a:pt x="1315854" y="41746"/>
                      </a:lnTo>
                      <a:close/>
                      <a:moveTo>
                        <a:pt x="958249" y="41746"/>
                      </a:moveTo>
                      <a:lnTo>
                        <a:pt x="958249" y="175847"/>
                      </a:lnTo>
                      <a:lnTo>
                        <a:pt x="1087202" y="175847"/>
                      </a:lnTo>
                      <a:lnTo>
                        <a:pt x="1087202" y="41746"/>
                      </a:lnTo>
                      <a:close/>
                      <a:moveTo>
                        <a:pt x="729440" y="41746"/>
                      </a:moveTo>
                      <a:lnTo>
                        <a:pt x="729440" y="175847"/>
                      </a:lnTo>
                      <a:lnTo>
                        <a:pt x="858393" y="175847"/>
                      </a:lnTo>
                      <a:lnTo>
                        <a:pt x="858393" y="41746"/>
                      </a:lnTo>
                      <a:close/>
                      <a:moveTo>
                        <a:pt x="493889" y="41746"/>
                      </a:moveTo>
                      <a:lnTo>
                        <a:pt x="493889" y="175847"/>
                      </a:lnTo>
                      <a:lnTo>
                        <a:pt x="622842" y="175847"/>
                      </a:lnTo>
                      <a:lnTo>
                        <a:pt x="622842" y="41746"/>
                      </a:lnTo>
                      <a:close/>
                      <a:moveTo>
                        <a:pt x="260368" y="41746"/>
                      </a:moveTo>
                      <a:lnTo>
                        <a:pt x="260368" y="175847"/>
                      </a:lnTo>
                      <a:lnTo>
                        <a:pt x="389321" y="175847"/>
                      </a:lnTo>
                      <a:lnTo>
                        <a:pt x="389321" y="41746"/>
                      </a:lnTo>
                      <a:close/>
                      <a:moveTo>
                        <a:pt x="35169" y="41746"/>
                      </a:moveTo>
                      <a:lnTo>
                        <a:pt x="35169" y="175847"/>
                      </a:lnTo>
                      <a:lnTo>
                        <a:pt x="164122" y="175847"/>
                      </a:lnTo>
                      <a:lnTo>
                        <a:pt x="164122" y="41746"/>
                      </a:lnTo>
                      <a:close/>
                      <a:moveTo>
                        <a:pt x="0" y="0"/>
                      </a:moveTo>
                      <a:lnTo>
                        <a:pt x="1360714" y="0"/>
                      </a:lnTo>
                      <a:lnTo>
                        <a:pt x="1360714" y="206829"/>
                      </a:lnTo>
                      <a:lnTo>
                        <a:pt x="0" y="206829"/>
                      </a:lnTo>
                      <a:close/>
                    </a:path>
                  </a:pathLst>
                </a:custGeom>
                <a:solidFill>
                  <a:srgbClr val="6C6C6C"/>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400">
                    <a:solidFill>
                      <a:srgbClr val="211F26"/>
                    </a:solidFill>
                    <a:latin typeface="Calibri"/>
                    <a:ea typeface="Calibri"/>
                    <a:cs typeface="Calibri"/>
                    <a:sym typeface="Calibri"/>
                  </a:endParaRPr>
                </a:p>
              </p:txBody>
            </p:sp>
            <p:sp>
              <p:nvSpPr>
                <p:cNvPr id="1258" name="Google Shape;1258;p45"/>
                <p:cNvSpPr/>
                <p:nvPr/>
              </p:nvSpPr>
              <p:spPr>
                <a:xfrm>
                  <a:off x="8071339" y="2849823"/>
                  <a:ext cx="1360714" cy="206829"/>
                </a:xfrm>
                <a:custGeom>
                  <a:avLst/>
                  <a:gdLst/>
                  <a:ahLst/>
                  <a:cxnLst/>
                  <a:rect l="l" t="t" r="r" b="b"/>
                  <a:pathLst>
                    <a:path w="1360714" h="206829" extrusionOk="0">
                      <a:moveTo>
                        <a:pt x="1186901" y="41746"/>
                      </a:moveTo>
                      <a:lnTo>
                        <a:pt x="1186901" y="175847"/>
                      </a:lnTo>
                      <a:lnTo>
                        <a:pt x="1315854" y="175847"/>
                      </a:lnTo>
                      <a:lnTo>
                        <a:pt x="1315854" y="41746"/>
                      </a:lnTo>
                      <a:close/>
                      <a:moveTo>
                        <a:pt x="958249" y="41746"/>
                      </a:moveTo>
                      <a:lnTo>
                        <a:pt x="958249" y="175847"/>
                      </a:lnTo>
                      <a:lnTo>
                        <a:pt x="1087202" y="175847"/>
                      </a:lnTo>
                      <a:lnTo>
                        <a:pt x="1087202" y="41746"/>
                      </a:lnTo>
                      <a:close/>
                      <a:moveTo>
                        <a:pt x="729440" y="41746"/>
                      </a:moveTo>
                      <a:lnTo>
                        <a:pt x="729440" y="175847"/>
                      </a:lnTo>
                      <a:lnTo>
                        <a:pt x="858393" y="175847"/>
                      </a:lnTo>
                      <a:lnTo>
                        <a:pt x="858393" y="41746"/>
                      </a:lnTo>
                      <a:close/>
                      <a:moveTo>
                        <a:pt x="493889" y="41746"/>
                      </a:moveTo>
                      <a:lnTo>
                        <a:pt x="493889" y="175847"/>
                      </a:lnTo>
                      <a:lnTo>
                        <a:pt x="622842" y="175847"/>
                      </a:lnTo>
                      <a:lnTo>
                        <a:pt x="622842" y="41746"/>
                      </a:lnTo>
                      <a:close/>
                      <a:moveTo>
                        <a:pt x="260368" y="41746"/>
                      </a:moveTo>
                      <a:lnTo>
                        <a:pt x="260368" y="175847"/>
                      </a:lnTo>
                      <a:lnTo>
                        <a:pt x="389321" y="175847"/>
                      </a:lnTo>
                      <a:lnTo>
                        <a:pt x="389321" y="41746"/>
                      </a:lnTo>
                      <a:close/>
                      <a:moveTo>
                        <a:pt x="35169" y="41746"/>
                      </a:moveTo>
                      <a:lnTo>
                        <a:pt x="35169" y="175847"/>
                      </a:lnTo>
                      <a:lnTo>
                        <a:pt x="164122" y="175847"/>
                      </a:lnTo>
                      <a:lnTo>
                        <a:pt x="164122" y="41746"/>
                      </a:lnTo>
                      <a:close/>
                      <a:moveTo>
                        <a:pt x="0" y="0"/>
                      </a:moveTo>
                      <a:lnTo>
                        <a:pt x="1360714" y="0"/>
                      </a:lnTo>
                      <a:lnTo>
                        <a:pt x="1360714" y="206829"/>
                      </a:lnTo>
                      <a:lnTo>
                        <a:pt x="0" y="206829"/>
                      </a:lnTo>
                      <a:close/>
                    </a:path>
                  </a:pathLst>
                </a:custGeom>
                <a:solidFill>
                  <a:srgbClr val="6C6C6C"/>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400">
                    <a:solidFill>
                      <a:srgbClr val="211F26"/>
                    </a:solidFill>
                    <a:latin typeface="Calibri"/>
                    <a:ea typeface="Calibri"/>
                    <a:cs typeface="Calibri"/>
                    <a:sym typeface="Calibri"/>
                  </a:endParaRPr>
                </a:p>
              </p:txBody>
            </p:sp>
          </p:grpSp>
          <p:sp>
            <p:nvSpPr>
              <p:cNvPr id="1259" name="Google Shape;1259;p45"/>
              <p:cNvSpPr/>
              <p:nvPr/>
            </p:nvSpPr>
            <p:spPr>
              <a:xfrm>
                <a:off x="12556436" y="392943"/>
                <a:ext cx="260914" cy="259683"/>
              </a:xfrm>
              <a:prstGeom prst="ellipse">
                <a:avLst/>
              </a:prstGeom>
              <a:solidFill>
                <a:srgbClr val="211F2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200"/>
                  <a:buFont typeface="Calibri"/>
                  <a:buNone/>
                </a:pPr>
                <a:r>
                  <a:rPr lang="nl-NL" sz="1200" b="1" i="0" u="none" strike="noStrike" cap="none">
                    <a:solidFill>
                      <a:schemeClr val="lt1"/>
                    </a:solidFill>
                    <a:latin typeface="Calibri"/>
                    <a:ea typeface="Calibri"/>
                    <a:cs typeface="Calibri"/>
                    <a:sym typeface="Calibri"/>
                  </a:rPr>
                  <a:t>1</a:t>
                </a:r>
                <a:endParaRPr/>
              </a:p>
            </p:txBody>
          </p:sp>
          <p:sp>
            <p:nvSpPr>
              <p:cNvPr id="1260" name="Google Shape;1260;p45"/>
              <p:cNvSpPr/>
              <p:nvPr/>
            </p:nvSpPr>
            <p:spPr>
              <a:xfrm>
                <a:off x="12922117" y="392943"/>
                <a:ext cx="2817995" cy="595423"/>
              </a:xfrm>
              <a:prstGeom prst="rect">
                <a:avLst/>
              </a:prstGeom>
              <a:noFill/>
              <a:ln>
                <a:noFill/>
              </a:ln>
            </p:spPr>
            <p:txBody>
              <a:bodyPr spcFirstLastPara="1" wrap="square" lIns="0" tIns="0" rIns="0" bIns="0" anchor="t" anchorCtr="0">
                <a:noAutofit/>
              </a:bodyPr>
              <a:lstStyle/>
              <a:p>
                <a:pPr marL="0" marR="0" lvl="0" indent="0" algn="l" rtl="0">
                  <a:lnSpc>
                    <a:spcPct val="90000"/>
                  </a:lnSpc>
                  <a:spcBef>
                    <a:spcPts val="0"/>
                  </a:spcBef>
                  <a:spcAft>
                    <a:spcPts val="0"/>
                  </a:spcAft>
                  <a:buClr>
                    <a:schemeClr val="accent1"/>
                  </a:buClr>
                  <a:buSzPts val="1100"/>
                  <a:buFont typeface="Arial"/>
                  <a:buNone/>
                </a:pPr>
                <a:r>
                  <a:rPr lang="nl-NL" sz="1100" b="0" i="0" u="none" strike="noStrike" cap="none">
                    <a:solidFill>
                      <a:srgbClr val="211F26"/>
                    </a:solidFill>
                    <a:latin typeface="Calibri"/>
                    <a:ea typeface="Calibri"/>
                    <a:cs typeface="Calibri"/>
                    <a:sym typeface="Calibri"/>
                  </a:rPr>
                  <a:t>Wanneer nodig, verwijder de bestaande afbeelding/video d.m.v. de </a:t>
                </a:r>
                <a:r>
                  <a:rPr lang="nl-NL" sz="1100" b="1" i="0" u="none" strike="noStrike" cap="none">
                    <a:solidFill>
                      <a:srgbClr val="211F26"/>
                    </a:solidFill>
                    <a:latin typeface="Calibri"/>
                    <a:ea typeface="Calibri"/>
                    <a:cs typeface="Calibri"/>
                    <a:sym typeface="Calibri"/>
                  </a:rPr>
                  <a:t>‘Delete’-knop</a:t>
                </a:r>
                <a:r>
                  <a:rPr lang="nl-NL" sz="1100" b="0" i="0" u="none" strike="noStrike" cap="none">
                    <a:solidFill>
                      <a:srgbClr val="211F26"/>
                    </a:solidFill>
                    <a:latin typeface="Calibri"/>
                    <a:ea typeface="Calibri"/>
                    <a:cs typeface="Calibri"/>
                    <a:sym typeface="Calibri"/>
                  </a:rPr>
                  <a:t>. Klik op het pictogram om een nieuwe video in te voegen. </a:t>
                </a:r>
                <a:r>
                  <a:rPr lang="nl-NL" sz="1100" b="0" i="1" u="none" strike="noStrike" cap="none">
                    <a:solidFill>
                      <a:srgbClr val="211F26"/>
                    </a:solidFill>
                    <a:latin typeface="Calibri"/>
                    <a:ea typeface="Calibri"/>
                    <a:cs typeface="Calibri"/>
                    <a:sym typeface="Calibri"/>
                  </a:rPr>
                  <a:t>(zie onderstaand voorbeeld).</a:t>
                </a:r>
                <a:endParaRPr sz="1100" b="0" i="0" u="none" strike="noStrike" cap="none">
                  <a:solidFill>
                    <a:srgbClr val="211F26"/>
                  </a:solidFill>
                  <a:latin typeface="Calibri"/>
                  <a:ea typeface="Calibri"/>
                  <a:cs typeface="Calibri"/>
                  <a:sym typeface="Calibri"/>
                </a:endParaRPr>
              </a:p>
            </p:txBody>
          </p:sp>
          <p:sp>
            <p:nvSpPr>
              <p:cNvPr id="1261" name="Google Shape;1261;p45"/>
              <p:cNvSpPr/>
              <p:nvPr/>
            </p:nvSpPr>
            <p:spPr>
              <a:xfrm>
                <a:off x="12556436" y="1576358"/>
                <a:ext cx="260914" cy="259683"/>
              </a:xfrm>
              <a:prstGeom prst="ellipse">
                <a:avLst/>
              </a:prstGeom>
              <a:solidFill>
                <a:srgbClr val="211F2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200"/>
                  <a:buFont typeface="Calibri"/>
                  <a:buNone/>
                </a:pPr>
                <a:r>
                  <a:rPr lang="nl-NL" sz="1200" b="1" i="0" u="none" strike="noStrike" cap="none">
                    <a:solidFill>
                      <a:schemeClr val="lt1"/>
                    </a:solidFill>
                    <a:latin typeface="Calibri"/>
                    <a:ea typeface="Calibri"/>
                    <a:cs typeface="Calibri"/>
                    <a:sym typeface="Calibri"/>
                  </a:rPr>
                  <a:t>2</a:t>
                </a:r>
                <a:endParaRPr/>
              </a:p>
            </p:txBody>
          </p:sp>
          <p:sp>
            <p:nvSpPr>
              <p:cNvPr id="1262" name="Google Shape;1262;p45"/>
              <p:cNvSpPr/>
              <p:nvPr/>
            </p:nvSpPr>
            <p:spPr>
              <a:xfrm>
                <a:off x="12922117" y="1576358"/>
                <a:ext cx="2817995" cy="318048"/>
              </a:xfrm>
              <a:prstGeom prst="rect">
                <a:avLst/>
              </a:prstGeom>
              <a:noFill/>
              <a:ln>
                <a:noFill/>
              </a:ln>
            </p:spPr>
            <p:txBody>
              <a:bodyPr spcFirstLastPara="1" wrap="square" lIns="0" tIns="0" rIns="0" bIns="0" anchor="t" anchorCtr="0">
                <a:noAutofit/>
              </a:bodyPr>
              <a:lstStyle/>
              <a:p>
                <a:pPr marL="0" marR="0" lvl="0" indent="0" algn="l" rtl="0">
                  <a:lnSpc>
                    <a:spcPct val="90000"/>
                  </a:lnSpc>
                  <a:spcBef>
                    <a:spcPts val="0"/>
                  </a:spcBef>
                  <a:spcAft>
                    <a:spcPts val="0"/>
                  </a:spcAft>
                  <a:buClr>
                    <a:schemeClr val="accent1"/>
                  </a:buClr>
                  <a:buSzPts val="1100"/>
                  <a:buFont typeface="Arial"/>
                  <a:buNone/>
                </a:pPr>
                <a:r>
                  <a:rPr lang="nl-NL" sz="1100" b="0" i="0" u="none" strike="noStrike" cap="none">
                    <a:solidFill>
                      <a:srgbClr val="211F26"/>
                    </a:solidFill>
                    <a:latin typeface="Calibri"/>
                    <a:ea typeface="Calibri"/>
                    <a:cs typeface="Calibri"/>
                    <a:sym typeface="Calibri"/>
                  </a:rPr>
                  <a:t>Selecteer de gewenste video</a:t>
                </a:r>
                <a:br>
                  <a:rPr lang="nl-NL" sz="1100" b="0" i="0" u="none" strike="noStrike" cap="none">
                    <a:solidFill>
                      <a:srgbClr val="211F26"/>
                    </a:solidFill>
                    <a:latin typeface="Calibri"/>
                    <a:ea typeface="Calibri"/>
                    <a:cs typeface="Calibri"/>
                    <a:sym typeface="Calibri"/>
                  </a:rPr>
                </a:br>
                <a:r>
                  <a:rPr lang="nl-NL" sz="1100" b="0" i="0" u="none" strike="noStrike" cap="none">
                    <a:solidFill>
                      <a:srgbClr val="211F26"/>
                    </a:solidFill>
                    <a:latin typeface="Calibri"/>
                    <a:ea typeface="Calibri"/>
                    <a:cs typeface="Calibri"/>
                    <a:sym typeface="Calibri"/>
                  </a:rPr>
                  <a:t>en klik op </a:t>
                </a:r>
                <a:r>
                  <a:rPr lang="nl-NL" sz="1100" b="1" i="0" u="none" strike="noStrike" cap="none">
                    <a:solidFill>
                      <a:srgbClr val="211F26"/>
                    </a:solidFill>
                    <a:latin typeface="Calibri"/>
                    <a:ea typeface="Calibri"/>
                    <a:cs typeface="Calibri"/>
                    <a:sym typeface="Calibri"/>
                  </a:rPr>
                  <a:t>‘Invoegen’</a:t>
                </a:r>
                <a:r>
                  <a:rPr lang="nl-NL" sz="1100" b="0" i="0" u="none" strike="noStrike" cap="none">
                    <a:solidFill>
                      <a:srgbClr val="211F26"/>
                    </a:solidFill>
                    <a:latin typeface="Calibri"/>
                    <a:ea typeface="Calibri"/>
                    <a:cs typeface="Calibri"/>
                    <a:sym typeface="Calibri"/>
                  </a:rPr>
                  <a:t>.</a:t>
                </a:r>
                <a:endParaRPr sz="1100" b="1" i="0" u="none" strike="noStrike" cap="none">
                  <a:solidFill>
                    <a:srgbClr val="211F26"/>
                  </a:solidFill>
                  <a:latin typeface="Calibri"/>
                  <a:ea typeface="Calibri"/>
                  <a:cs typeface="Calibri"/>
                  <a:sym typeface="Calibri"/>
                </a:endParaRPr>
              </a:p>
            </p:txBody>
          </p:sp>
          <p:grpSp>
            <p:nvGrpSpPr>
              <p:cNvPr id="1263" name="Google Shape;1263;p45"/>
              <p:cNvGrpSpPr/>
              <p:nvPr/>
            </p:nvGrpSpPr>
            <p:grpSpPr>
              <a:xfrm>
                <a:off x="12922117" y="2007401"/>
                <a:ext cx="825500" cy="209550"/>
                <a:chOff x="13504624" y="2482850"/>
                <a:chExt cx="825500" cy="209550"/>
              </a:xfrm>
            </p:grpSpPr>
            <p:sp>
              <p:nvSpPr>
                <p:cNvPr id="1264" name="Google Shape;1264;p45"/>
                <p:cNvSpPr/>
                <p:nvPr/>
              </p:nvSpPr>
              <p:spPr>
                <a:xfrm>
                  <a:off x="13504624" y="2482850"/>
                  <a:ext cx="825500" cy="209550"/>
                </a:xfrm>
                <a:prstGeom prst="rect">
                  <a:avLst/>
                </a:prstGeom>
                <a:solidFill>
                  <a:srgbClr val="E5F1FB"/>
                </a:solidFill>
                <a:ln w="12700" cap="flat" cmpd="sng">
                  <a:solidFill>
                    <a:srgbClr val="0B7ED9"/>
                  </a:solidFill>
                  <a:prstDash val="solid"/>
                  <a:miter lim="800000"/>
                  <a:headEnd type="none" w="sm" len="sm"/>
                  <a:tailEnd type="none" w="sm" len="sm"/>
                </a:ln>
              </p:spPr>
              <p:txBody>
                <a:bodyPr spcFirstLastPara="1" wrap="square" lIns="108000" tIns="0" rIns="0" bIns="0" anchor="ctr" anchorCtr="0">
                  <a:noAutofit/>
                </a:bodyPr>
                <a:lstStyle/>
                <a:p>
                  <a:pPr marL="0" marR="0" lvl="0" indent="0" algn="l" rtl="0">
                    <a:lnSpc>
                      <a:spcPct val="90000"/>
                    </a:lnSpc>
                    <a:spcBef>
                      <a:spcPts val="0"/>
                    </a:spcBef>
                    <a:spcAft>
                      <a:spcPts val="0"/>
                    </a:spcAft>
                    <a:buNone/>
                  </a:pPr>
                  <a:r>
                    <a:rPr lang="nl-NL" sz="800" b="0">
                      <a:solidFill>
                        <a:srgbClr val="211F26"/>
                      </a:solidFill>
                      <a:latin typeface="Calibri"/>
                      <a:ea typeface="Calibri"/>
                      <a:cs typeface="Calibri"/>
                      <a:sym typeface="Calibri"/>
                    </a:rPr>
                    <a:t>Invoegen</a:t>
                  </a:r>
                  <a:endParaRPr/>
                </a:p>
              </p:txBody>
            </p:sp>
            <p:cxnSp>
              <p:nvCxnSpPr>
                <p:cNvPr id="1265" name="Google Shape;1265;p45"/>
                <p:cNvCxnSpPr/>
                <p:nvPr/>
              </p:nvCxnSpPr>
              <p:spPr>
                <a:xfrm>
                  <a:off x="14155269" y="2515250"/>
                  <a:ext cx="0" cy="142717"/>
                </a:xfrm>
                <a:prstGeom prst="straightConnector1">
                  <a:avLst/>
                </a:prstGeom>
                <a:noFill/>
                <a:ln w="9525" cap="flat" cmpd="sng">
                  <a:solidFill>
                    <a:srgbClr val="44546A"/>
                  </a:solidFill>
                  <a:prstDash val="solid"/>
                  <a:round/>
                  <a:headEnd type="none" w="sm" len="sm"/>
                  <a:tailEnd type="none" w="sm" len="sm"/>
                </a:ln>
              </p:spPr>
            </p:cxnSp>
            <p:sp>
              <p:nvSpPr>
                <p:cNvPr id="1266" name="Google Shape;1266;p45"/>
                <p:cNvSpPr/>
                <p:nvPr/>
              </p:nvSpPr>
              <p:spPr>
                <a:xfrm rot="10800000">
                  <a:off x="14196089" y="2566904"/>
                  <a:ext cx="86866" cy="51147"/>
                </a:xfrm>
                <a:prstGeom prst="triangle">
                  <a:avLst>
                    <a:gd name="adj" fmla="val 50000"/>
                  </a:avLst>
                </a:prstGeom>
                <a:solidFill>
                  <a:srgbClr val="000000"/>
                </a:solidFill>
                <a:ln>
                  <a:noFill/>
                </a:ln>
              </p:spPr>
              <p:txBody>
                <a:bodyPr spcFirstLastPara="1" wrap="square" lIns="0" tIns="0" rIns="0" bIns="0" anchor="ctr" anchorCtr="0">
                  <a:noAutofit/>
                </a:bodyPr>
                <a:lstStyle/>
                <a:p>
                  <a:pPr marL="0" marR="0" lvl="0" indent="0" algn="l" rtl="0">
                    <a:spcBef>
                      <a:spcPts val="0"/>
                    </a:spcBef>
                    <a:spcAft>
                      <a:spcPts val="0"/>
                    </a:spcAft>
                    <a:buNone/>
                  </a:pPr>
                  <a:endParaRPr sz="1000" b="1">
                    <a:solidFill>
                      <a:srgbClr val="211F26"/>
                    </a:solidFill>
                    <a:latin typeface="Calibri"/>
                    <a:ea typeface="Calibri"/>
                    <a:cs typeface="Calibri"/>
                    <a:sym typeface="Calibri"/>
                  </a:endParaRPr>
                </a:p>
              </p:txBody>
            </p:sp>
          </p:grpSp>
          <p:sp>
            <p:nvSpPr>
              <p:cNvPr id="1267" name="Google Shape;1267;p45"/>
              <p:cNvSpPr/>
              <p:nvPr/>
            </p:nvSpPr>
            <p:spPr>
              <a:xfrm>
                <a:off x="12556436" y="2378673"/>
                <a:ext cx="260914" cy="259683"/>
              </a:xfrm>
              <a:prstGeom prst="ellipse">
                <a:avLst/>
              </a:prstGeom>
              <a:solidFill>
                <a:srgbClr val="211F2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200"/>
                  <a:buFont typeface="Calibri"/>
                  <a:buNone/>
                </a:pPr>
                <a:r>
                  <a:rPr lang="nl-NL" sz="1200" b="1" i="0" u="none" strike="noStrike" cap="none">
                    <a:solidFill>
                      <a:schemeClr val="lt1"/>
                    </a:solidFill>
                    <a:latin typeface="Calibri"/>
                    <a:ea typeface="Calibri"/>
                    <a:cs typeface="Calibri"/>
                    <a:sym typeface="Calibri"/>
                  </a:rPr>
                  <a:t>3</a:t>
                </a:r>
                <a:endParaRPr/>
              </a:p>
            </p:txBody>
          </p:sp>
          <p:sp>
            <p:nvSpPr>
              <p:cNvPr id="1268" name="Google Shape;1268;p45"/>
              <p:cNvSpPr/>
              <p:nvPr/>
            </p:nvSpPr>
            <p:spPr>
              <a:xfrm>
                <a:off x="12922118" y="2378673"/>
                <a:ext cx="2817996" cy="581095"/>
              </a:xfrm>
              <a:prstGeom prst="rect">
                <a:avLst/>
              </a:prstGeom>
              <a:noFill/>
              <a:ln>
                <a:noFill/>
              </a:ln>
            </p:spPr>
            <p:txBody>
              <a:bodyPr spcFirstLastPara="1" wrap="square" lIns="0" tIns="0" rIns="0" bIns="0" anchor="t" anchorCtr="0">
                <a:noAutofit/>
              </a:bodyPr>
              <a:lstStyle/>
              <a:p>
                <a:pPr marL="0" marR="0" lvl="0" indent="0" algn="l" rtl="0">
                  <a:lnSpc>
                    <a:spcPct val="90000"/>
                  </a:lnSpc>
                  <a:spcBef>
                    <a:spcPts val="0"/>
                  </a:spcBef>
                  <a:spcAft>
                    <a:spcPts val="0"/>
                  </a:spcAft>
                  <a:buClr>
                    <a:schemeClr val="accent1"/>
                  </a:buClr>
                  <a:buSzPts val="1100"/>
                  <a:buFont typeface="Arial"/>
                  <a:buNone/>
                </a:pPr>
                <a:r>
                  <a:rPr lang="nl-NL" sz="1100" b="0" i="0" u="none" strike="noStrike" cap="none">
                    <a:solidFill>
                      <a:srgbClr val="211F26"/>
                    </a:solidFill>
                    <a:latin typeface="Calibri"/>
                    <a:ea typeface="Calibri"/>
                    <a:cs typeface="Calibri"/>
                    <a:sym typeface="Calibri"/>
                  </a:rPr>
                  <a:t>Om de video te schalen of bij te snijden, ga naar de tab </a:t>
                </a:r>
                <a:r>
                  <a:rPr lang="nl-NL" sz="1100" b="1" i="0" u="none" strike="noStrike" cap="none">
                    <a:solidFill>
                      <a:srgbClr val="211F26"/>
                    </a:solidFill>
                    <a:latin typeface="Calibri"/>
                    <a:ea typeface="Calibri"/>
                    <a:cs typeface="Calibri"/>
                    <a:sym typeface="Calibri"/>
                  </a:rPr>
                  <a:t>‘Hulpmiddelen voor video - Opmaak’</a:t>
                </a:r>
                <a:r>
                  <a:rPr lang="nl-NL" sz="1100" b="0" i="0" u="none" strike="noStrike" cap="none">
                    <a:solidFill>
                      <a:srgbClr val="211F26"/>
                    </a:solidFill>
                    <a:latin typeface="Calibri"/>
                    <a:ea typeface="Calibri"/>
                    <a:cs typeface="Calibri"/>
                    <a:sym typeface="Calibri"/>
                  </a:rPr>
                  <a:t> en klik op de knop </a:t>
                </a:r>
                <a:r>
                  <a:rPr lang="nl-NL" sz="1100" b="1" i="0" u="none" strike="noStrike" cap="none">
                    <a:solidFill>
                      <a:srgbClr val="211F26"/>
                    </a:solidFill>
                    <a:latin typeface="Calibri"/>
                    <a:ea typeface="Calibri"/>
                    <a:cs typeface="Calibri"/>
                    <a:sym typeface="Calibri"/>
                  </a:rPr>
                  <a:t>‘Bijsnijden’</a:t>
                </a:r>
                <a:r>
                  <a:rPr lang="nl-NL" sz="1100" b="0" i="0" u="none" strike="noStrike" cap="none">
                    <a:solidFill>
                      <a:srgbClr val="211F26"/>
                    </a:solidFill>
                    <a:latin typeface="Calibri"/>
                    <a:ea typeface="Calibri"/>
                    <a:cs typeface="Calibri"/>
                    <a:sym typeface="Calibri"/>
                  </a:rPr>
                  <a:t>. Schaal met de bolletjes de video en met de hoekjes het kader.</a:t>
                </a:r>
                <a:endParaRPr sz="1100" b="1" i="0" u="none" strike="noStrike" cap="none">
                  <a:solidFill>
                    <a:srgbClr val="211F26"/>
                  </a:solidFill>
                  <a:latin typeface="Calibri"/>
                  <a:ea typeface="Calibri"/>
                  <a:cs typeface="Calibri"/>
                  <a:sym typeface="Calibri"/>
                </a:endParaRPr>
              </a:p>
            </p:txBody>
          </p:sp>
          <p:grpSp>
            <p:nvGrpSpPr>
              <p:cNvPr id="1269" name="Google Shape;1269;p45"/>
              <p:cNvGrpSpPr/>
              <p:nvPr/>
            </p:nvGrpSpPr>
            <p:grpSpPr>
              <a:xfrm>
                <a:off x="12861349" y="3106570"/>
                <a:ext cx="514284" cy="612918"/>
                <a:chOff x="12682980" y="3403241"/>
                <a:chExt cx="622284" cy="741632"/>
              </a:xfrm>
            </p:grpSpPr>
            <p:grpSp>
              <p:nvGrpSpPr>
                <p:cNvPr id="1270" name="Google Shape;1270;p45"/>
                <p:cNvGrpSpPr/>
                <p:nvPr/>
              </p:nvGrpSpPr>
              <p:grpSpPr>
                <a:xfrm>
                  <a:off x="12771568" y="3403241"/>
                  <a:ext cx="467138" cy="448489"/>
                  <a:chOff x="12782195" y="3403241"/>
                  <a:chExt cx="467138" cy="448489"/>
                </a:xfrm>
              </p:grpSpPr>
              <p:grpSp>
                <p:nvGrpSpPr>
                  <p:cNvPr id="1271" name="Google Shape;1271;p45"/>
                  <p:cNvGrpSpPr/>
                  <p:nvPr/>
                </p:nvGrpSpPr>
                <p:grpSpPr>
                  <a:xfrm>
                    <a:off x="12782195" y="3403241"/>
                    <a:ext cx="412967" cy="393907"/>
                    <a:chOff x="13554906" y="3320109"/>
                    <a:chExt cx="443906" cy="423419"/>
                  </a:xfrm>
                </p:grpSpPr>
                <p:grpSp>
                  <p:nvGrpSpPr>
                    <p:cNvPr id="1272" name="Google Shape;1272;p45"/>
                    <p:cNvGrpSpPr/>
                    <p:nvPr/>
                  </p:nvGrpSpPr>
                  <p:grpSpPr>
                    <a:xfrm>
                      <a:off x="13554906" y="3320109"/>
                      <a:ext cx="443906" cy="423419"/>
                      <a:chOff x="12909684" y="1276143"/>
                      <a:chExt cx="443906" cy="423419"/>
                    </a:xfrm>
                  </p:grpSpPr>
                  <p:sp>
                    <p:nvSpPr>
                      <p:cNvPr id="1273" name="Google Shape;1273;p45"/>
                      <p:cNvSpPr/>
                      <p:nvPr/>
                    </p:nvSpPr>
                    <p:spPr>
                      <a:xfrm>
                        <a:off x="12918700" y="1285262"/>
                        <a:ext cx="434890" cy="414300"/>
                      </a:xfrm>
                      <a:prstGeom prst="rect">
                        <a:avLst/>
                      </a:prstGeom>
                      <a:noFill/>
                      <a:ln w="12700" cap="flat" cmpd="sng">
                        <a:solidFill>
                          <a:srgbClr val="818181"/>
                        </a:solidFill>
                        <a:prstDash val="dash"/>
                        <a:miter lim="800000"/>
                        <a:headEnd type="none" w="sm" len="sm"/>
                        <a:tailEnd type="none" w="sm" len="sm"/>
                      </a:ln>
                    </p:spPr>
                    <p:txBody>
                      <a:bodyPr spcFirstLastPara="1" wrap="square" lIns="108000" tIns="0" rIns="0" bIns="0" anchor="ctr" anchorCtr="0">
                        <a:noAutofit/>
                      </a:bodyPr>
                      <a:lstStyle/>
                      <a:p>
                        <a:pPr marL="0" marR="0" lvl="0" indent="0" algn="l" rtl="0">
                          <a:lnSpc>
                            <a:spcPct val="90000"/>
                          </a:lnSpc>
                          <a:spcBef>
                            <a:spcPts val="0"/>
                          </a:spcBef>
                          <a:spcAft>
                            <a:spcPts val="0"/>
                          </a:spcAft>
                          <a:buNone/>
                        </a:pPr>
                        <a:endParaRPr sz="800" b="0">
                          <a:solidFill>
                            <a:srgbClr val="211F26"/>
                          </a:solidFill>
                          <a:latin typeface="Calibri"/>
                          <a:ea typeface="Calibri"/>
                          <a:cs typeface="Calibri"/>
                          <a:sym typeface="Calibri"/>
                        </a:endParaRPr>
                      </a:p>
                    </p:txBody>
                  </p:sp>
                  <p:sp>
                    <p:nvSpPr>
                      <p:cNvPr id="1274" name="Google Shape;1274;p45"/>
                      <p:cNvSpPr/>
                      <p:nvPr/>
                    </p:nvSpPr>
                    <p:spPr>
                      <a:xfrm>
                        <a:off x="12909684" y="1276143"/>
                        <a:ext cx="261629" cy="257807"/>
                      </a:xfrm>
                      <a:prstGeom prst="rect">
                        <a:avLst/>
                      </a:prstGeom>
                      <a:solidFill>
                        <a:schemeClr val="lt1"/>
                      </a:solidFill>
                      <a:ln w="12700" cap="flat" cmpd="sng">
                        <a:solidFill>
                          <a:srgbClr val="818181"/>
                        </a:solidFill>
                        <a:prstDash val="solid"/>
                        <a:miter lim="800000"/>
                        <a:headEnd type="none" w="sm" len="sm"/>
                        <a:tailEnd type="none" w="sm" len="sm"/>
                      </a:ln>
                    </p:spPr>
                    <p:txBody>
                      <a:bodyPr spcFirstLastPara="1" wrap="square" lIns="108000" tIns="0" rIns="0" bIns="0" anchor="ctr" anchorCtr="0">
                        <a:noAutofit/>
                      </a:bodyPr>
                      <a:lstStyle/>
                      <a:p>
                        <a:pPr marL="0" marR="0" lvl="0" indent="0" algn="l" rtl="0">
                          <a:lnSpc>
                            <a:spcPct val="90000"/>
                          </a:lnSpc>
                          <a:spcBef>
                            <a:spcPts val="0"/>
                          </a:spcBef>
                          <a:spcAft>
                            <a:spcPts val="0"/>
                          </a:spcAft>
                          <a:buNone/>
                        </a:pPr>
                        <a:endParaRPr sz="800" b="0">
                          <a:solidFill>
                            <a:srgbClr val="211F26"/>
                          </a:solidFill>
                          <a:latin typeface="Calibri"/>
                          <a:ea typeface="Calibri"/>
                          <a:cs typeface="Calibri"/>
                          <a:sym typeface="Calibri"/>
                        </a:endParaRPr>
                      </a:p>
                    </p:txBody>
                  </p:sp>
                  <p:sp>
                    <p:nvSpPr>
                      <p:cNvPr id="1275" name="Google Shape;1275;p45"/>
                      <p:cNvSpPr/>
                      <p:nvPr/>
                    </p:nvSpPr>
                    <p:spPr>
                      <a:xfrm>
                        <a:off x="13069071" y="1308711"/>
                        <a:ext cx="72188" cy="72188"/>
                      </a:xfrm>
                      <a:prstGeom prst="ellipse">
                        <a:avLst/>
                      </a:prstGeom>
                      <a:solidFill>
                        <a:srgbClr val="ECC679"/>
                      </a:solidFill>
                      <a:ln>
                        <a:noFill/>
                      </a:ln>
                    </p:spPr>
                    <p:txBody>
                      <a:bodyPr spcFirstLastPara="1" wrap="square" lIns="0" tIns="0" rIns="0" bIns="0" anchor="ctr" anchorCtr="0">
                        <a:noAutofit/>
                      </a:bodyPr>
                      <a:lstStyle/>
                      <a:p>
                        <a:pPr marL="0" marR="0" lvl="0" indent="0" algn="l" rtl="0">
                          <a:spcBef>
                            <a:spcPts val="0"/>
                          </a:spcBef>
                          <a:spcAft>
                            <a:spcPts val="0"/>
                          </a:spcAft>
                          <a:buNone/>
                        </a:pPr>
                        <a:endParaRPr sz="1000" b="1">
                          <a:solidFill>
                            <a:srgbClr val="211F26"/>
                          </a:solidFill>
                          <a:latin typeface="Calibri"/>
                          <a:ea typeface="Calibri"/>
                          <a:cs typeface="Calibri"/>
                          <a:sym typeface="Calibri"/>
                        </a:endParaRPr>
                      </a:p>
                    </p:txBody>
                  </p:sp>
                </p:grpSp>
                <p:pic>
                  <p:nvPicPr>
                    <p:cNvPr id="1276" name="Google Shape;1276;p45"/>
                    <p:cNvPicPr preferRelativeResize="0"/>
                    <p:nvPr/>
                  </p:nvPicPr>
                  <p:blipFill rotWithShape="1">
                    <a:blip r:embed="rId2">
                      <a:alphaModFix/>
                    </a:blip>
                    <a:srcRect/>
                    <a:stretch/>
                  </p:blipFill>
                  <p:spPr>
                    <a:xfrm>
                      <a:off x="13567296" y="3424991"/>
                      <a:ext cx="173367" cy="140220"/>
                    </a:xfrm>
                    <a:prstGeom prst="rect">
                      <a:avLst/>
                    </a:prstGeom>
                    <a:noFill/>
                    <a:ln>
                      <a:noFill/>
                    </a:ln>
                  </p:spPr>
                </p:pic>
                <p:pic>
                  <p:nvPicPr>
                    <p:cNvPr id="1277" name="Google Shape;1277;p45"/>
                    <p:cNvPicPr preferRelativeResize="0"/>
                    <p:nvPr/>
                  </p:nvPicPr>
                  <p:blipFill rotWithShape="1">
                    <a:blip r:embed="rId2">
                      <a:alphaModFix/>
                    </a:blip>
                    <a:srcRect/>
                    <a:stretch/>
                  </p:blipFill>
                  <p:spPr>
                    <a:xfrm flipH="1">
                      <a:off x="13635598" y="3454369"/>
                      <a:ext cx="173367" cy="111423"/>
                    </a:xfrm>
                    <a:prstGeom prst="rect">
                      <a:avLst/>
                    </a:prstGeom>
                    <a:noFill/>
                    <a:ln>
                      <a:noFill/>
                    </a:ln>
                  </p:spPr>
                </p:pic>
              </p:grpSp>
              <p:grpSp>
                <p:nvGrpSpPr>
                  <p:cNvPr id="1278" name="Google Shape;1278;p45"/>
                  <p:cNvGrpSpPr/>
                  <p:nvPr/>
                </p:nvGrpSpPr>
                <p:grpSpPr>
                  <a:xfrm>
                    <a:off x="13103513" y="3705268"/>
                    <a:ext cx="145820" cy="146462"/>
                    <a:chOff x="13096169" y="3602278"/>
                    <a:chExt cx="145820" cy="146462"/>
                  </a:xfrm>
                </p:grpSpPr>
                <p:sp>
                  <p:nvSpPr>
                    <p:cNvPr id="1279" name="Google Shape;1279;p45"/>
                    <p:cNvSpPr/>
                    <p:nvPr/>
                  </p:nvSpPr>
                  <p:spPr>
                    <a:xfrm>
                      <a:off x="13096169" y="3602278"/>
                      <a:ext cx="145820" cy="28388"/>
                    </a:xfrm>
                    <a:prstGeom prst="rect">
                      <a:avLst/>
                    </a:prstGeom>
                    <a:solidFill>
                      <a:srgbClr val="818181"/>
                    </a:solidFill>
                    <a:ln>
                      <a:noFill/>
                    </a:ln>
                  </p:spPr>
                  <p:txBody>
                    <a:bodyPr spcFirstLastPara="1" wrap="square" lIns="0" tIns="0" rIns="0" bIns="0" anchor="ctr" anchorCtr="0">
                      <a:noAutofit/>
                    </a:bodyPr>
                    <a:lstStyle/>
                    <a:p>
                      <a:pPr marL="0" marR="0" lvl="0" indent="0" algn="l" rtl="0">
                        <a:spcBef>
                          <a:spcPts val="0"/>
                        </a:spcBef>
                        <a:spcAft>
                          <a:spcPts val="0"/>
                        </a:spcAft>
                        <a:buNone/>
                      </a:pPr>
                      <a:endParaRPr sz="1000" b="1">
                        <a:solidFill>
                          <a:srgbClr val="211F26"/>
                        </a:solidFill>
                        <a:latin typeface="Calibri"/>
                        <a:ea typeface="Calibri"/>
                        <a:cs typeface="Calibri"/>
                        <a:sym typeface="Calibri"/>
                      </a:endParaRPr>
                    </a:p>
                  </p:txBody>
                </p:sp>
                <p:sp>
                  <p:nvSpPr>
                    <p:cNvPr id="1280" name="Google Shape;1280;p45"/>
                    <p:cNvSpPr/>
                    <p:nvPr/>
                  </p:nvSpPr>
                  <p:spPr>
                    <a:xfrm rot="5400000">
                      <a:off x="13037453" y="3661636"/>
                      <a:ext cx="145820" cy="28388"/>
                    </a:xfrm>
                    <a:prstGeom prst="rect">
                      <a:avLst/>
                    </a:prstGeom>
                    <a:solidFill>
                      <a:srgbClr val="818181"/>
                    </a:solidFill>
                    <a:ln>
                      <a:noFill/>
                    </a:ln>
                  </p:spPr>
                  <p:txBody>
                    <a:bodyPr spcFirstLastPara="1" wrap="square" lIns="0" tIns="0" rIns="0" bIns="0" anchor="ctr" anchorCtr="0">
                      <a:noAutofit/>
                    </a:bodyPr>
                    <a:lstStyle/>
                    <a:p>
                      <a:pPr marL="0" marR="0" lvl="0" indent="0" algn="l" rtl="0">
                        <a:spcBef>
                          <a:spcPts val="0"/>
                        </a:spcBef>
                        <a:spcAft>
                          <a:spcPts val="0"/>
                        </a:spcAft>
                        <a:buNone/>
                      </a:pPr>
                      <a:endParaRPr sz="1000" b="1">
                        <a:solidFill>
                          <a:srgbClr val="211F26"/>
                        </a:solidFill>
                        <a:latin typeface="Calibri"/>
                        <a:ea typeface="Calibri"/>
                        <a:cs typeface="Calibri"/>
                        <a:sym typeface="Calibri"/>
                      </a:endParaRPr>
                    </a:p>
                  </p:txBody>
                </p:sp>
              </p:grpSp>
              <p:grpSp>
                <p:nvGrpSpPr>
                  <p:cNvPr id="1281" name="Google Shape;1281;p45"/>
                  <p:cNvGrpSpPr/>
                  <p:nvPr/>
                </p:nvGrpSpPr>
                <p:grpSpPr>
                  <a:xfrm rot="10800000">
                    <a:off x="13061402" y="3665637"/>
                    <a:ext cx="145820" cy="146462"/>
                    <a:chOff x="13096169" y="3602278"/>
                    <a:chExt cx="145820" cy="146462"/>
                  </a:xfrm>
                </p:grpSpPr>
                <p:sp>
                  <p:nvSpPr>
                    <p:cNvPr id="1282" name="Google Shape;1282;p45"/>
                    <p:cNvSpPr/>
                    <p:nvPr/>
                  </p:nvSpPr>
                  <p:spPr>
                    <a:xfrm>
                      <a:off x="13096169" y="3602278"/>
                      <a:ext cx="145820" cy="28388"/>
                    </a:xfrm>
                    <a:prstGeom prst="rect">
                      <a:avLst/>
                    </a:prstGeom>
                    <a:solidFill>
                      <a:srgbClr val="818181"/>
                    </a:solidFill>
                    <a:ln>
                      <a:noFill/>
                    </a:ln>
                  </p:spPr>
                  <p:txBody>
                    <a:bodyPr spcFirstLastPara="1" wrap="square" lIns="0" tIns="0" rIns="0" bIns="0" anchor="ctr" anchorCtr="0">
                      <a:noAutofit/>
                    </a:bodyPr>
                    <a:lstStyle/>
                    <a:p>
                      <a:pPr marL="0" marR="0" lvl="0" indent="0" algn="l" rtl="0">
                        <a:spcBef>
                          <a:spcPts val="0"/>
                        </a:spcBef>
                        <a:spcAft>
                          <a:spcPts val="0"/>
                        </a:spcAft>
                        <a:buNone/>
                      </a:pPr>
                      <a:endParaRPr sz="1000" b="1">
                        <a:solidFill>
                          <a:srgbClr val="211F26"/>
                        </a:solidFill>
                        <a:latin typeface="Calibri"/>
                        <a:ea typeface="Calibri"/>
                        <a:cs typeface="Calibri"/>
                        <a:sym typeface="Calibri"/>
                      </a:endParaRPr>
                    </a:p>
                  </p:txBody>
                </p:sp>
                <p:sp>
                  <p:nvSpPr>
                    <p:cNvPr id="1283" name="Google Shape;1283;p45"/>
                    <p:cNvSpPr/>
                    <p:nvPr/>
                  </p:nvSpPr>
                  <p:spPr>
                    <a:xfrm rot="5400000">
                      <a:off x="13037453" y="3661636"/>
                      <a:ext cx="145820" cy="28388"/>
                    </a:xfrm>
                    <a:prstGeom prst="rect">
                      <a:avLst/>
                    </a:prstGeom>
                    <a:solidFill>
                      <a:srgbClr val="818181"/>
                    </a:solidFill>
                    <a:ln>
                      <a:noFill/>
                    </a:ln>
                  </p:spPr>
                  <p:txBody>
                    <a:bodyPr spcFirstLastPara="1" wrap="square" lIns="0" tIns="0" rIns="0" bIns="0" anchor="ctr" anchorCtr="0">
                      <a:noAutofit/>
                    </a:bodyPr>
                    <a:lstStyle/>
                    <a:p>
                      <a:pPr marL="0" marR="0" lvl="0" indent="0" algn="l" rtl="0">
                        <a:spcBef>
                          <a:spcPts val="0"/>
                        </a:spcBef>
                        <a:spcAft>
                          <a:spcPts val="0"/>
                        </a:spcAft>
                        <a:buNone/>
                      </a:pPr>
                      <a:endParaRPr sz="1000" b="1">
                        <a:solidFill>
                          <a:srgbClr val="211F26"/>
                        </a:solidFill>
                        <a:latin typeface="Calibri"/>
                        <a:ea typeface="Calibri"/>
                        <a:cs typeface="Calibri"/>
                        <a:sym typeface="Calibri"/>
                      </a:endParaRPr>
                    </a:p>
                  </p:txBody>
                </p:sp>
              </p:grpSp>
            </p:grpSp>
            <p:sp>
              <p:nvSpPr>
                <p:cNvPr id="1284" name="Google Shape;1284;p45"/>
                <p:cNvSpPr/>
                <p:nvPr/>
              </p:nvSpPr>
              <p:spPr>
                <a:xfrm>
                  <a:off x="12682980" y="3889890"/>
                  <a:ext cx="622284" cy="161170"/>
                </a:xfrm>
                <a:prstGeom prst="rect">
                  <a:avLst/>
                </a:prstGeom>
                <a:noFill/>
                <a:ln>
                  <a:noFill/>
                </a:ln>
              </p:spPr>
              <p:txBody>
                <a:bodyPr spcFirstLastPara="1" wrap="square" lIns="0" tIns="0" rIns="0" bIns="0" anchor="ctr" anchorCtr="0">
                  <a:noAutofit/>
                </a:bodyPr>
                <a:lstStyle/>
                <a:p>
                  <a:pPr marL="0" marR="0" lvl="0" indent="0" algn="ctr" rtl="0">
                    <a:lnSpc>
                      <a:spcPct val="90000"/>
                    </a:lnSpc>
                    <a:spcBef>
                      <a:spcPts val="0"/>
                    </a:spcBef>
                    <a:spcAft>
                      <a:spcPts val="0"/>
                    </a:spcAft>
                    <a:buNone/>
                  </a:pPr>
                  <a:r>
                    <a:rPr lang="nl-NL" sz="900" b="0">
                      <a:solidFill>
                        <a:srgbClr val="211F26"/>
                      </a:solidFill>
                      <a:latin typeface="Calibri"/>
                      <a:ea typeface="Calibri"/>
                      <a:cs typeface="Calibri"/>
                      <a:sym typeface="Calibri"/>
                    </a:rPr>
                    <a:t>Bijsnijden</a:t>
                  </a:r>
                  <a:endParaRPr/>
                </a:p>
              </p:txBody>
            </p:sp>
            <p:sp>
              <p:nvSpPr>
                <p:cNvPr id="1285" name="Google Shape;1285;p45"/>
                <p:cNvSpPr/>
                <p:nvPr/>
              </p:nvSpPr>
              <p:spPr>
                <a:xfrm rot="10800000">
                  <a:off x="12950688" y="4093726"/>
                  <a:ext cx="86866" cy="51147"/>
                </a:xfrm>
                <a:prstGeom prst="triangle">
                  <a:avLst>
                    <a:gd name="adj" fmla="val 50000"/>
                  </a:avLst>
                </a:prstGeom>
                <a:solidFill>
                  <a:srgbClr val="000000"/>
                </a:solidFill>
                <a:ln>
                  <a:noFill/>
                </a:ln>
              </p:spPr>
              <p:txBody>
                <a:bodyPr spcFirstLastPara="1" wrap="square" lIns="0" tIns="0" rIns="0" bIns="0" anchor="ctr" anchorCtr="0">
                  <a:noAutofit/>
                </a:bodyPr>
                <a:lstStyle/>
                <a:p>
                  <a:pPr marL="0" marR="0" lvl="0" indent="0" algn="l" rtl="0">
                    <a:spcBef>
                      <a:spcPts val="0"/>
                    </a:spcBef>
                    <a:spcAft>
                      <a:spcPts val="0"/>
                    </a:spcAft>
                    <a:buNone/>
                  </a:pPr>
                  <a:endParaRPr sz="1000" b="1">
                    <a:solidFill>
                      <a:srgbClr val="211F26"/>
                    </a:solidFill>
                    <a:latin typeface="Calibri"/>
                    <a:ea typeface="Calibri"/>
                    <a:cs typeface="Calibri"/>
                    <a:sym typeface="Calibri"/>
                  </a:endParaRPr>
                </a:p>
              </p:txBody>
            </p:sp>
          </p:grpSp>
        </p:grpSp>
      </p:grpSp>
      <p:grpSp>
        <p:nvGrpSpPr>
          <p:cNvPr id="1286" name="Google Shape;1286;p45"/>
          <p:cNvGrpSpPr/>
          <p:nvPr/>
        </p:nvGrpSpPr>
        <p:grpSpPr>
          <a:xfrm>
            <a:off x="-7461" y="-1785440"/>
            <a:ext cx="2591201" cy="1583828"/>
            <a:chOff x="-7461" y="-3153547"/>
            <a:chExt cx="2591201" cy="1583828"/>
          </a:xfrm>
        </p:grpSpPr>
        <p:sp>
          <p:nvSpPr>
            <p:cNvPr id="1287" name="Google Shape;1287;p45"/>
            <p:cNvSpPr/>
            <p:nvPr/>
          </p:nvSpPr>
          <p:spPr>
            <a:xfrm>
              <a:off x="-7461" y="-3153547"/>
              <a:ext cx="2591201" cy="1583828"/>
            </a:xfrm>
            <a:prstGeom prst="rect">
              <a:avLst/>
            </a:prstGeom>
            <a:solidFill>
              <a:srgbClr val="F2F2F2"/>
            </a:solidFill>
            <a:ln w="9525" cap="flat" cmpd="sng">
              <a:solidFill>
                <a:srgbClr val="BFBFBF"/>
              </a:solidFill>
              <a:prstDash val="solid"/>
              <a:miter lim="800000"/>
              <a:headEnd type="none" w="sm" len="sm"/>
              <a:tailEnd type="none" w="sm" len="sm"/>
            </a:ln>
          </p:spPr>
          <p:txBody>
            <a:bodyPr spcFirstLastPara="1" wrap="square" lIns="108000" tIns="108000" rIns="108000" bIns="108000" anchor="ctr" anchorCtr="0">
              <a:noAutofit/>
            </a:bodyPr>
            <a:lstStyle/>
            <a:p>
              <a:pPr marL="0" marR="0" lvl="0" indent="0" algn="l" rtl="0">
                <a:lnSpc>
                  <a:spcPct val="90000"/>
                </a:lnSpc>
                <a:spcBef>
                  <a:spcPts val="0"/>
                </a:spcBef>
                <a:spcAft>
                  <a:spcPts val="0"/>
                </a:spcAft>
                <a:buNone/>
              </a:pPr>
              <a:endParaRPr sz="1400" b="1" cap="none">
                <a:solidFill>
                  <a:schemeClr val="lt1"/>
                </a:solidFill>
                <a:latin typeface="Calibri"/>
                <a:ea typeface="Calibri"/>
                <a:cs typeface="Calibri"/>
                <a:sym typeface="Calibri"/>
              </a:endParaRPr>
            </a:p>
          </p:txBody>
        </p:sp>
        <p:sp>
          <p:nvSpPr>
            <p:cNvPr id="1288" name="Google Shape;1288;p45"/>
            <p:cNvSpPr/>
            <p:nvPr/>
          </p:nvSpPr>
          <p:spPr>
            <a:xfrm>
              <a:off x="90810" y="-3050990"/>
              <a:ext cx="2412000" cy="252000"/>
            </a:xfrm>
            <a:prstGeom prst="rect">
              <a:avLst/>
            </a:prstGeom>
            <a:solidFill>
              <a:srgbClr val="211F26"/>
            </a:solidFill>
            <a:ln>
              <a:noFill/>
            </a:ln>
          </p:spPr>
          <p:txBody>
            <a:bodyPr spcFirstLastPara="1" wrap="square" lIns="108000" tIns="108000" rIns="0" bIns="108000" anchor="ctr" anchorCtr="0">
              <a:noAutofit/>
            </a:bodyPr>
            <a:lstStyle/>
            <a:p>
              <a:pPr marL="0" marR="0" lvl="0" indent="0" algn="l" rtl="0">
                <a:lnSpc>
                  <a:spcPct val="90000"/>
                </a:lnSpc>
                <a:spcBef>
                  <a:spcPts val="0"/>
                </a:spcBef>
                <a:spcAft>
                  <a:spcPts val="0"/>
                </a:spcAft>
                <a:buNone/>
              </a:pPr>
              <a:r>
                <a:rPr lang="nl-NL" sz="1400" b="1" cap="none">
                  <a:solidFill>
                    <a:schemeClr val="lt1"/>
                  </a:solidFill>
                  <a:latin typeface="Calibri"/>
                  <a:ea typeface="Calibri"/>
                  <a:cs typeface="Calibri"/>
                  <a:sym typeface="Calibri"/>
                </a:rPr>
                <a:t>KLEUREN AANPASSEN (VLAM)</a:t>
              </a:r>
              <a:endParaRPr/>
            </a:p>
          </p:txBody>
        </p:sp>
        <p:sp>
          <p:nvSpPr>
            <p:cNvPr id="1289" name="Google Shape;1289;p45"/>
            <p:cNvSpPr/>
            <p:nvPr/>
          </p:nvSpPr>
          <p:spPr>
            <a:xfrm>
              <a:off x="90809" y="-2650284"/>
              <a:ext cx="260914" cy="259683"/>
            </a:xfrm>
            <a:prstGeom prst="ellipse">
              <a:avLst/>
            </a:prstGeom>
            <a:solidFill>
              <a:srgbClr val="211F2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200"/>
                <a:buFont typeface="Calibri"/>
                <a:buNone/>
              </a:pPr>
              <a:r>
                <a:rPr lang="nl-NL" sz="1200" b="1" i="0" u="none" strike="noStrike" cap="none">
                  <a:solidFill>
                    <a:schemeClr val="lt1"/>
                  </a:solidFill>
                  <a:latin typeface="Calibri"/>
                  <a:ea typeface="Calibri"/>
                  <a:cs typeface="Calibri"/>
                  <a:sym typeface="Calibri"/>
                </a:rPr>
                <a:t>1</a:t>
              </a:r>
              <a:endParaRPr/>
            </a:p>
          </p:txBody>
        </p:sp>
        <p:sp>
          <p:nvSpPr>
            <p:cNvPr id="1290" name="Google Shape;1290;p45"/>
            <p:cNvSpPr/>
            <p:nvPr/>
          </p:nvSpPr>
          <p:spPr>
            <a:xfrm>
              <a:off x="456491" y="-2650284"/>
              <a:ext cx="2067634" cy="360933"/>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211F26"/>
                </a:buClr>
                <a:buSzPts val="1100"/>
                <a:buFont typeface="Calibri"/>
                <a:buNone/>
              </a:pPr>
              <a:r>
                <a:rPr lang="nl-NL" sz="1100" b="0" i="0" u="none" strike="noStrike" cap="none">
                  <a:solidFill>
                    <a:srgbClr val="211F26"/>
                  </a:solidFill>
                  <a:latin typeface="Calibri"/>
                  <a:ea typeface="Calibri"/>
                  <a:cs typeface="Calibri"/>
                  <a:sym typeface="Calibri"/>
                </a:rPr>
                <a:t>Selecteer de vlam. Klik rechter-muisknop en kies </a:t>
              </a:r>
              <a:r>
                <a:rPr lang="nl-NL" sz="1100" b="1" i="0" u="none" strike="noStrike" cap="none">
                  <a:solidFill>
                    <a:srgbClr val="211F26"/>
                  </a:solidFill>
                  <a:latin typeface="Calibri"/>
                  <a:ea typeface="Calibri"/>
                  <a:cs typeface="Calibri"/>
                  <a:sym typeface="Calibri"/>
                </a:rPr>
                <a:t>‘Opvulling’</a:t>
              </a:r>
              <a:r>
                <a:rPr lang="nl-NL" sz="1100" b="0" i="0" u="none" strike="noStrike" cap="none">
                  <a:solidFill>
                    <a:srgbClr val="211F26"/>
                  </a:solidFill>
                  <a:latin typeface="Calibri"/>
                  <a:ea typeface="Calibri"/>
                  <a:cs typeface="Calibri"/>
                  <a:sym typeface="Calibri"/>
                </a:rPr>
                <a:t>. </a:t>
              </a:r>
              <a:endParaRPr/>
            </a:p>
          </p:txBody>
        </p:sp>
        <p:sp>
          <p:nvSpPr>
            <p:cNvPr id="1291" name="Google Shape;1291;p45"/>
            <p:cNvSpPr/>
            <p:nvPr/>
          </p:nvSpPr>
          <p:spPr>
            <a:xfrm>
              <a:off x="90809" y="-2213959"/>
              <a:ext cx="260914" cy="259683"/>
            </a:xfrm>
            <a:prstGeom prst="ellipse">
              <a:avLst/>
            </a:prstGeom>
            <a:solidFill>
              <a:srgbClr val="211F2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200"/>
                <a:buFont typeface="Calibri"/>
                <a:buNone/>
              </a:pPr>
              <a:r>
                <a:rPr lang="nl-NL" sz="1200" b="1" i="0" u="none" strike="noStrike" cap="none">
                  <a:solidFill>
                    <a:schemeClr val="lt1"/>
                  </a:solidFill>
                  <a:latin typeface="Calibri"/>
                  <a:ea typeface="Calibri"/>
                  <a:cs typeface="Calibri"/>
                  <a:sym typeface="Calibri"/>
                </a:rPr>
                <a:t>2</a:t>
              </a:r>
              <a:endParaRPr/>
            </a:p>
          </p:txBody>
        </p:sp>
        <p:sp>
          <p:nvSpPr>
            <p:cNvPr id="1292" name="Google Shape;1292;p45"/>
            <p:cNvSpPr/>
            <p:nvPr/>
          </p:nvSpPr>
          <p:spPr>
            <a:xfrm>
              <a:off x="456491" y="-2213958"/>
              <a:ext cx="2067634" cy="586424"/>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211F26"/>
                </a:buClr>
                <a:buSzPts val="1100"/>
                <a:buFont typeface="Calibri"/>
                <a:buNone/>
              </a:pPr>
              <a:r>
                <a:rPr lang="nl-NL" sz="1100" b="0" i="0" u="none" strike="noStrike" cap="none">
                  <a:solidFill>
                    <a:srgbClr val="211F26"/>
                  </a:solidFill>
                  <a:latin typeface="Calibri"/>
                  <a:ea typeface="Calibri"/>
                  <a:cs typeface="Calibri"/>
                  <a:sym typeface="Calibri"/>
                </a:rPr>
                <a:t>Kies een van de themakleuren of klik op </a:t>
              </a:r>
              <a:r>
                <a:rPr lang="nl-NL" sz="1100" b="1" i="0" u="none" strike="noStrike" cap="none">
                  <a:solidFill>
                    <a:srgbClr val="211F26"/>
                  </a:solidFill>
                  <a:latin typeface="Calibri"/>
                  <a:ea typeface="Calibri"/>
                  <a:cs typeface="Calibri"/>
                  <a:sym typeface="Calibri"/>
                </a:rPr>
                <a:t>‘Pipet’</a:t>
              </a:r>
              <a:r>
                <a:rPr lang="nl-NL" sz="1100" b="0" i="0" u="none" strike="noStrike" cap="none">
                  <a:solidFill>
                    <a:srgbClr val="211F26"/>
                  </a:solidFill>
                  <a:latin typeface="Calibri"/>
                  <a:ea typeface="Calibri"/>
                  <a:cs typeface="Calibri"/>
                  <a:sym typeface="Calibri"/>
                </a:rPr>
                <a:t> en kies een van de kleuren die hiernaast staan. </a:t>
              </a:r>
              <a:endParaRPr sz="1100" b="1" i="0" u="none" strike="noStrike" cap="none">
                <a:solidFill>
                  <a:srgbClr val="211F26"/>
                </a:solidFill>
                <a:latin typeface="Calibri"/>
                <a:ea typeface="Calibri"/>
                <a:cs typeface="Calibri"/>
                <a:sym typeface="Calibri"/>
              </a:endParaRPr>
            </a:p>
          </p:txBody>
        </p:sp>
      </p:grpSp>
      <p:sp>
        <p:nvSpPr>
          <p:cNvPr id="1293" name="Google Shape;1293;p45"/>
          <p:cNvSpPr txBox="1">
            <a:spLocks noGrp="1"/>
          </p:cNvSpPr>
          <p:nvPr>
            <p:ph type="body" idx="3"/>
          </p:nvPr>
        </p:nvSpPr>
        <p:spPr>
          <a:xfrm>
            <a:off x="698500" y="5835457"/>
            <a:ext cx="1454913" cy="688793"/>
          </a:xfrm>
          <a:prstGeom prst="rect">
            <a:avLst/>
          </a:prstGeom>
          <a:blipFill rotWithShape="1">
            <a:blip r:embed="rId3">
              <a:alphaModFix/>
            </a:blip>
            <a:stretch>
              <a:fillRect t="8099" b="8099"/>
            </a:stretch>
          </a:blipFill>
          <a:ln>
            <a:noFill/>
          </a:ln>
        </p:spPr>
        <p:txBody>
          <a:bodyPr spcFirstLastPara="1" wrap="square" lIns="0" tIns="0" rIns="0" bIns="0" anchor="t" anchorCtr="0">
            <a:noAutofit/>
          </a:bodyPr>
          <a:lstStyle>
            <a:lvl1pPr marL="457200" lvl="0" indent="-228600" algn="l">
              <a:lnSpc>
                <a:spcPct val="90000"/>
              </a:lnSpc>
              <a:spcBef>
                <a:spcPts val="0"/>
              </a:spcBef>
              <a:spcAft>
                <a:spcPts val="0"/>
              </a:spcAft>
              <a:buSzPts val="1600"/>
              <a:buNone/>
              <a:defRPr/>
            </a:lvl1pPr>
            <a:lvl2pPr marL="914400" lvl="1" indent="-342900" algn="l">
              <a:lnSpc>
                <a:spcPct val="90000"/>
              </a:lnSpc>
              <a:spcBef>
                <a:spcPts val="1200"/>
              </a:spcBef>
              <a:spcAft>
                <a:spcPts val="0"/>
              </a:spcAft>
              <a:buSzPts val="1800"/>
              <a:buChar char="▪"/>
              <a:defRPr/>
            </a:lvl2pPr>
            <a:lvl3pPr marL="1371600" lvl="2" indent="-228600" algn="l">
              <a:lnSpc>
                <a:spcPct val="90000"/>
              </a:lnSpc>
              <a:spcBef>
                <a:spcPts val="1200"/>
              </a:spcBef>
              <a:spcAft>
                <a:spcPts val="0"/>
              </a:spcAft>
              <a:buSzPts val="1530"/>
              <a:buNone/>
              <a:defRPr/>
            </a:lvl3pPr>
            <a:lvl4pPr marL="1828800" lvl="3" indent="-228600" algn="l">
              <a:lnSpc>
                <a:spcPct val="90000"/>
              </a:lnSpc>
              <a:spcBef>
                <a:spcPts val="1200"/>
              </a:spcBef>
              <a:spcAft>
                <a:spcPts val="0"/>
              </a:spcAft>
              <a:buClr>
                <a:schemeClr val="accent1"/>
              </a:buClr>
              <a:buSzPts val="1800"/>
              <a:buNone/>
              <a:defRPr/>
            </a:lvl4pPr>
            <a:lvl5pPr marL="2286000" lvl="4" indent="-342900" algn="l">
              <a:lnSpc>
                <a:spcPct val="90000"/>
              </a:lnSpc>
              <a:spcBef>
                <a:spcPts val="1200"/>
              </a:spcBef>
              <a:spcAft>
                <a:spcPts val="0"/>
              </a:spcAft>
              <a:buSzPts val="1800"/>
              <a:buAutoNum type="arabicPeriod"/>
              <a:defRPr/>
            </a:lvl5pPr>
            <a:lvl6pPr marL="2743200" lvl="5" indent="-342900" algn="l">
              <a:lnSpc>
                <a:spcPct val="90000"/>
              </a:lnSpc>
              <a:spcBef>
                <a:spcPts val="1200"/>
              </a:spcBef>
              <a:spcAft>
                <a:spcPts val="0"/>
              </a:spcAft>
              <a:buSzPts val="1800"/>
              <a:buAutoNum type="alphaLcPeriod"/>
              <a:defRPr/>
            </a:lvl6pPr>
            <a:lvl7pPr marL="3200400" lvl="6" indent="-342900" algn="l">
              <a:lnSpc>
                <a:spcPct val="90000"/>
              </a:lnSpc>
              <a:spcBef>
                <a:spcPts val="1200"/>
              </a:spcBef>
              <a:spcAft>
                <a:spcPts val="0"/>
              </a:spcAft>
              <a:buSzPts val="1800"/>
              <a:buChar char="▪"/>
              <a:defRPr/>
            </a:lvl7pPr>
            <a:lvl8pPr marL="3657600" lvl="7" indent="-228600" algn="l">
              <a:lnSpc>
                <a:spcPct val="90000"/>
              </a:lnSpc>
              <a:spcBef>
                <a:spcPts val="1200"/>
              </a:spcBef>
              <a:spcAft>
                <a:spcPts val="0"/>
              </a:spcAft>
              <a:buClr>
                <a:schemeClr val="dk1"/>
              </a:buClr>
              <a:buSzPts val="1800"/>
              <a:buNone/>
              <a:defRPr/>
            </a:lvl8pPr>
            <a:lvl9pPr marL="4114800" lvl="8" indent="-228600" algn="l">
              <a:lnSpc>
                <a:spcPct val="90000"/>
              </a:lnSpc>
              <a:spcBef>
                <a:spcPts val="1200"/>
              </a:spcBef>
              <a:spcAft>
                <a:spcPts val="1200"/>
              </a:spcAft>
              <a:buClr>
                <a:schemeClr val="dk1"/>
              </a:buClr>
              <a:buSzPts val="18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ekst">
  <p:cSld name="Tekst">
    <p:spTree>
      <p:nvGrpSpPr>
        <p:cNvPr id="1" name="Shape 65"/>
        <p:cNvGrpSpPr/>
        <p:nvPr/>
      </p:nvGrpSpPr>
      <p:grpSpPr>
        <a:xfrm>
          <a:off x="0" y="0"/>
          <a:ext cx="0" cy="0"/>
          <a:chOff x="0" y="0"/>
          <a:chExt cx="0" cy="0"/>
        </a:xfrm>
      </p:grpSpPr>
      <p:sp>
        <p:nvSpPr>
          <p:cNvPr id="66" name="Google Shape;66;p28"/>
          <p:cNvSpPr txBox="1">
            <a:spLocks noGrp="1"/>
          </p:cNvSpPr>
          <p:nvPr>
            <p:ph type="title"/>
          </p:nvPr>
        </p:nvSpPr>
        <p:spPr>
          <a:xfrm>
            <a:off x="698500" y="741500"/>
            <a:ext cx="10775070" cy="490400"/>
          </a:xfrm>
          <a:prstGeom prst="rect">
            <a:avLst/>
          </a:prstGeom>
          <a:noFill/>
          <a:ln>
            <a:noFill/>
          </a:ln>
        </p:spPr>
        <p:txBody>
          <a:bodyPr spcFirstLastPara="1" wrap="square" lIns="0" tIns="0" rIns="0" bIns="0" anchor="t" anchorCtr="0">
            <a:noAutofit/>
          </a:bodyPr>
          <a:lstStyle>
            <a:lvl1pPr lvl="0" algn="l">
              <a:lnSpc>
                <a:spcPct val="90000"/>
              </a:lnSpc>
              <a:spcBef>
                <a:spcPts val="0"/>
              </a:spcBef>
              <a:spcAft>
                <a:spcPts val="0"/>
              </a:spcAft>
              <a:buClr>
                <a:schemeClr val="accent1"/>
              </a:buClr>
              <a:buSzPts val="3200"/>
              <a:buFont typeface="Roboto Slab"/>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7" name="Google Shape;67;p28"/>
          <p:cNvSpPr txBox="1">
            <a:spLocks noGrp="1"/>
          </p:cNvSpPr>
          <p:nvPr>
            <p:ph type="body" idx="1"/>
          </p:nvPr>
        </p:nvSpPr>
        <p:spPr>
          <a:xfrm>
            <a:off x="698500" y="1591900"/>
            <a:ext cx="10773500" cy="4356463"/>
          </a:xfrm>
          <a:prstGeom prst="rect">
            <a:avLst/>
          </a:prstGeom>
          <a:noFill/>
          <a:ln>
            <a:noFill/>
          </a:ln>
        </p:spPr>
        <p:txBody>
          <a:bodyPr spcFirstLastPara="1" wrap="square" lIns="0" tIns="0" rIns="0" bIns="0" anchor="t" anchorCtr="0">
            <a:noAutofit/>
          </a:bodyPr>
          <a:lstStyle>
            <a:lvl1pPr marL="457200" lvl="0" indent="-330200" algn="l">
              <a:lnSpc>
                <a:spcPct val="90000"/>
              </a:lnSpc>
              <a:spcBef>
                <a:spcPts val="0"/>
              </a:spcBef>
              <a:spcAft>
                <a:spcPts val="0"/>
              </a:spcAft>
              <a:buSzPts val="1600"/>
              <a:buChar char="▪"/>
              <a:defRPr/>
            </a:lvl1pPr>
            <a:lvl2pPr marL="914400" lvl="1" indent="-330200" algn="l">
              <a:lnSpc>
                <a:spcPct val="90000"/>
              </a:lnSpc>
              <a:spcBef>
                <a:spcPts val="1200"/>
              </a:spcBef>
              <a:spcAft>
                <a:spcPts val="0"/>
              </a:spcAft>
              <a:buSzPts val="1600"/>
              <a:buChar char="▪"/>
              <a:defRPr/>
            </a:lvl2pPr>
            <a:lvl3pPr marL="1371600" lvl="2" indent="-228600" algn="l">
              <a:lnSpc>
                <a:spcPct val="90000"/>
              </a:lnSpc>
              <a:spcBef>
                <a:spcPts val="1200"/>
              </a:spcBef>
              <a:spcAft>
                <a:spcPts val="0"/>
              </a:spcAft>
              <a:buSzPts val="1360"/>
              <a:buNone/>
              <a:defRPr/>
            </a:lvl3pPr>
            <a:lvl4pPr marL="1828800" lvl="3" indent="-228600" algn="l">
              <a:lnSpc>
                <a:spcPct val="90000"/>
              </a:lnSpc>
              <a:spcBef>
                <a:spcPts val="1200"/>
              </a:spcBef>
              <a:spcAft>
                <a:spcPts val="0"/>
              </a:spcAft>
              <a:buClr>
                <a:schemeClr val="accent1"/>
              </a:buClr>
              <a:buSzPts val="2000"/>
              <a:buNone/>
              <a:defRPr/>
            </a:lvl4pPr>
            <a:lvl5pPr marL="2286000" lvl="4" indent="-330200" algn="l">
              <a:lnSpc>
                <a:spcPct val="90000"/>
              </a:lnSpc>
              <a:spcBef>
                <a:spcPts val="1200"/>
              </a:spcBef>
              <a:spcAft>
                <a:spcPts val="0"/>
              </a:spcAft>
              <a:buSzPts val="1600"/>
              <a:buAutoNum type="arabicPeriod"/>
              <a:defRPr/>
            </a:lvl5pPr>
            <a:lvl6pPr marL="2743200" lvl="5" indent="-330200" algn="l">
              <a:lnSpc>
                <a:spcPct val="90000"/>
              </a:lnSpc>
              <a:spcBef>
                <a:spcPts val="1200"/>
              </a:spcBef>
              <a:spcAft>
                <a:spcPts val="0"/>
              </a:spcAft>
              <a:buSzPts val="1600"/>
              <a:buAutoNum type="alphaLcPeriod"/>
              <a:defRPr/>
            </a:lvl6pPr>
            <a:lvl7pPr marL="3200400" lvl="6" indent="-330200" algn="l">
              <a:lnSpc>
                <a:spcPct val="90000"/>
              </a:lnSpc>
              <a:spcBef>
                <a:spcPts val="1200"/>
              </a:spcBef>
              <a:spcAft>
                <a:spcPts val="0"/>
              </a:spcAft>
              <a:buSzPts val="1600"/>
              <a:buChar char="▪"/>
              <a:defRPr/>
            </a:lvl7pPr>
            <a:lvl8pPr marL="3657600" lvl="7" indent="-228600" algn="l">
              <a:lnSpc>
                <a:spcPct val="90000"/>
              </a:lnSpc>
              <a:spcBef>
                <a:spcPts val="1200"/>
              </a:spcBef>
              <a:spcAft>
                <a:spcPts val="0"/>
              </a:spcAft>
              <a:buClr>
                <a:schemeClr val="dk1"/>
              </a:buClr>
              <a:buSzPts val="1600"/>
              <a:buNone/>
              <a:defRPr/>
            </a:lvl8pPr>
            <a:lvl9pPr marL="4114800" lvl="8" indent="-228600" algn="l">
              <a:lnSpc>
                <a:spcPct val="90000"/>
              </a:lnSpc>
              <a:spcBef>
                <a:spcPts val="1200"/>
              </a:spcBef>
              <a:spcAft>
                <a:spcPts val="1200"/>
              </a:spcAft>
              <a:buClr>
                <a:schemeClr val="dk1"/>
              </a:buClr>
              <a:buSzPts val="2000"/>
              <a:buNone/>
              <a:defRPr/>
            </a:lvl9pPr>
          </a:lstStyle>
          <a:p>
            <a:endParaRPr/>
          </a:p>
        </p:txBody>
      </p:sp>
      <p:sp>
        <p:nvSpPr>
          <p:cNvPr id="68" name="Google Shape;68;p28"/>
          <p:cNvSpPr txBox="1">
            <a:spLocks noGrp="1"/>
          </p:cNvSpPr>
          <p:nvPr>
            <p:ph type="dt" idx="10"/>
          </p:nvPr>
        </p:nvSpPr>
        <p:spPr>
          <a:xfrm>
            <a:off x="9789848" y="6149975"/>
            <a:ext cx="1181100" cy="365125"/>
          </a:xfrm>
          <a:prstGeom prst="rect">
            <a:avLst/>
          </a:prstGeom>
          <a:noFill/>
          <a:ln>
            <a:noFill/>
          </a:ln>
        </p:spPr>
        <p:txBody>
          <a:bodyPr spcFirstLastPara="1" wrap="square" lIns="0" tIns="0" rIns="0" bIns="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9" name="Google Shape;69;p28"/>
          <p:cNvSpPr txBox="1">
            <a:spLocks noGrp="1"/>
          </p:cNvSpPr>
          <p:nvPr>
            <p:ph type="ftr" idx="11"/>
          </p:nvPr>
        </p:nvSpPr>
        <p:spPr>
          <a:xfrm>
            <a:off x="2553896" y="6149975"/>
            <a:ext cx="7156386" cy="365125"/>
          </a:xfrm>
          <a:prstGeom prst="rect">
            <a:avLst/>
          </a:prstGeom>
          <a:noFill/>
          <a:ln>
            <a:noFill/>
          </a:ln>
        </p:spPr>
        <p:txBody>
          <a:bodyPr spcFirstLastPara="1" wrap="square" lIns="0" tIns="0" rIns="0" bIns="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0" name="Google Shape;70;p28"/>
          <p:cNvSpPr txBox="1">
            <a:spLocks noGrp="1"/>
          </p:cNvSpPr>
          <p:nvPr>
            <p:ph type="sldNum" idx="12"/>
          </p:nvPr>
        </p:nvSpPr>
        <p:spPr>
          <a:xfrm>
            <a:off x="11038646" y="6149975"/>
            <a:ext cx="433354" cy="365125"/>
          </a:xfrm>
          <a:prstGeom prst="rect">
            <a:avLst/>
          </a:prstGeom>
          <a:noFill/>
          <a:ln>
            <a:noFill/>
          </a:ln>
        </p:spPr>
        <p:txBody>
          <a:bodyPr spcFirstLastPara="1" wrap="square" lIns="0" tIns="0" rIns="0" bIns="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nl-NL"/>
              <a:t>‹#›</a:t>
            </a:fld>
            <a:endParaRPr/>
          </a:p>
        </p:txBody>
      </p:sp>
      <p:sp>
        <p:nvSpPr>
          <p:cNvPr id="71" name="Google Shape;71;p28"/>
          <p:cNvSpPr txBox="1"/>
          <p:nvPr/>
        </p:nvSpPr>
        <p:spPr>
          <a:xfrm>
            <a:off x="-10750" y="-662296"/>
            <a:ext cx="12192000" cy="461665"/>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nl-NL" sz="2400" b="0">
                <a:solidFill>
                  <a:schemeClr val="accent2"/>
                </a:solidFill>
                <a:latin typeface="Roboto Slab"/>
                <a:ea typeface="Roboto Slab"/>
                <a:cs typeface="Roboto Slab"/>
                <a:sym typeface="Roboto Slab"/>
              </a:rPr>
              <a:t>Tekst</a:t>
            </a:r>
            <a:endParaRPr/>
          </a:p>
        </p:txBody>
      </p:sp>
      <p:grpSp>
        <p:nvGrpSpPr>
          <p:cNvPr id="72" name="Google Shape;72;p28"/>
          <p:cNvGrpSpPr/>
          <p:nvPr/>
        </p:nvGrpSpPr>
        <p:grpSpPr>
          <a:xfrm>
            <a:off x="-3666328" y="-99300"/>
            <a:ext cx="3391307" cy="7056601"/>
            <a:chOff x="-3666328" y="-99300"/>
            <a:chExt cx="3391307" cy="7056601"/>
          </a:xfrm>
        </p:grpSpPr>
        <p:sp>
          <p:nvSpPr>
            <p:cNvPr id="73" name="Google Shape;73;p28"/>
            <p:cNvSpPr/>
            <p:nvPr/>
          </p:nvSpPr>
          <p:spPr>
            <a:xfrm>
              <a:off x="-3666328" y="-99300"/>
              <a:ext cx="3391307" cy="7056601"/>
            </a:xfrm>
            <a:prstGeom prst="rect">
              <a:avLst/>
            </a:prstGeom>
            <a:solidFill>
              <a:srgbClr val="F2F2F2"/>
            </a:solidFill>
            <a:ln w="9525" cap="flat" cmpd="sng">
              <a:solidFill>
                <a:srgbClr val="BFBFBF"/>
              </a:solidFill>
              <a:prstDash val="solid"/>
              <a:miter lim="800000"/>
              <a:headEnd type="none" w="sm" len="sm"/>
              <a:tailEnd type="none" w="sm" len="sm"/>
            </a:ln>
          </p:spPr>
          <p:txBody>
            <a:bodyPr spcFirstLastPara="1" wrap="square" lIns="108000" tIns="108000" rIns="108000" bIns="108000" anchor="ctr" anchorCtr="0">
              <a:noAutofit/>
            </a:bodyPr>
            <a:lstStyle/>
            <a:p>
              <a:pPr marL="0" marR="0" lvl="0" indent="0" algn="l" rtl="0">
                <a:lnSpc>
                  <a:spcPct val="90000"/>
                </a:lnSpc>
                <a:spcBef>
                  <a:spcPts val="0"/>
                </a:spcBef>
                <a:spcAft>
                  <a:spcPts val="0"/>
                </a:spcAft>
                <a:buNone/>
              </a:pPr>
              <a:endParaRPr sz="1400" b="1" cap="none">
                <a:solidFill>
                  <a:schemeClr val="lt1"/>
                </a:solidFill>
                <a:latin typeface="Calibri"/>
                <a:ea typeface="Calibri"/>
                <a:cs typeface="Calibri"/>
                <a:sym typeface="Calibri"/>
              </a:endParaRPr>
            </a:p>
          </p:txBody>
        </p:sp>
        <p:sp>
          <p:nvSpPr>
            <p:cNvPr id="74" name="Google Shape;74;p28"/>
            <p:cNvSpPr/>
            <p:nvPr/>
          </p:nvSpPr>
          <p:spPr>
            <a:xfrm>
              <a:off x="-3459892" y="1706891"/>
              <a:ext cx="3086600" cy="4148411"/>
            </a:xfrm>
            <a:prstGeom prst="rect">
              <a:avLst/>
            </a:prstGeom>
            <a:solidFill>
              <a:schemeClr val="lt1"/>
            </a:solidFill>
            <a:ln>
              <a:noFill/>
            </a:ln>
          </p:spPr>
          <p:txBody>
            <a:bodyPr spcFirstLastPara="1" wrap="square" lIns="108000" tIns="108000" rIns="108000" bIns="108000" anchor="ctr" anchorCtr="0">
              <a:noAutofit/>
            </a:bodyPr>
            <a:lstStyle/>
            <a:p>
              <a:pPr marL="0" marR="0" lvl="0" indent="0" algn="l" rtl="0">
                <a:lnSpc>
                  <a:spcPct val="90000"/>
                </a:lnSpc>
                <a:spcBef>
                  <a:spcPts val="0"/>
                </a:spcBef>
                <a:spcAft>
                  <a:spcPts val="0"/>
                </a:spcAft>
                <a:buNone/>
              </a:pPr>
              <a:endParaRPr sz="1400" b="1" cap="none">
                <a:solidFill>
                  <a:schemeClr val="lt1"/>
                </a:solidFill>
                <a:latin typeface="Calibri"/>
                <a:ea typeface="Calibri"/>
                <a:cs typeface="Calibri"/>
                <a:sym typeface="Calibri"/>
              </a:endParaRPr>
            </a:p>
          </p:txBody>
        </p:sp>
        <p:sp>
          <p:nvSpPr>
            <p:cNvPr id="75" name="Google Shape;75;p28"/>
            <p:cNvSpPr/>
            <p:nvPr/>
          </p:nvSpPr>
          <p:spPr>
            <a:xfrm>
              <a:off x="-3569165" y="390844"/>
              <a:ext cx="393459" cy="184058"/>
            </a:xfrm>
            <a:prstGeom prst="rect">
              <a:avLst/>
            </a:prstGeom>
            <a:solidFill>
              <a:srgbClr val="F8F8F8"/>
            </a:solidFill>
            <a:ln>
              <a:noFill/>
            </a:ln>
          </p:spPr>
          <p:txBody>
            <a:bodyPr spcFirstLastPara="1" wrap="square" lIns="0" tIns="0" rIns="0" bIns="0" anchor="ctr" anchorCtr="0">
              <a:noAutofit/>
            </a:bodyPr>
            <a:lstStyle/>
            <a:p>
              <a:pPr marL="0" marR="0" lvl="0" indent="0" algn="ctr" rtl="0">
                <a:spcBef>
                  <a:spcPts val="0"/>
                </a:spcBef>
                <a:spcAft>
                  <a:spcPts val="0"/>
                </a:spcAft>
                <a:buNone/>
              </a:pPr>
              <a:r>
                <a:rPr lang="nl-NL" sz="800" b="0">
                  <a:solidFill>
                    <a:srgbClr val="211F26"/>
                  </a:solidFill>
                  <a:latin typeface="Calibri"/>
                  <a:ea typeface="Calibri"/>
                  <a:cs typeface="Calibri"/>
                  <a:sym typeface="Calibri"/>
                </a:rPr>
                <a:t>Start</a:t>
              </a:r>
              <a:endParaRPr/>
            </a:p>
          </p:txBody>
        </p:sp>
        <p:sp>
          <p:nvSpPr>
            <p:cNvPr id="76" name="Google Shape;76;p28"/>
            <p:cNvSpPr/>
            <p:nvPr/>
          </p:nvSpPr>
          <p:spPr>
            <a:xfrm>
              <a:off x="-3564166" y="553515"/>
              <a:ext cx="383782" cy="27171"/>
            </a:xfrm>
            <a:prstGeom prst="rect">
              <a:avLst/>
            </a:prstGeom>
            <a:solidFill>
              <a:srgbClr val="B74629"/>
            </a:solidFill>
            <a:ln>
              <a:noFill/>
            </a:ln>
          </p:spPr>
          <p:txBody>
            <a:bodyPr spcFirstLastPara="1" wrap="square" lIns="0" tIns="0" rIns="0" bIns="0" anchor="ctr" anchorCtr="0">
              <a:noAutofit/>
            </a:bodyPr>
            <a:lstStyle/>
            <a:p>
              <a:pPr marL="0" marR="0" lvl="0" indent="0" algn="l" rtl="0">
                <a:spcBef>
                  <a:spcPts val="0"/>
                </a:spcBef>
                <a:spcAft>
                  <a:spcPts val="0"/>
                </a:spcAft>
                <a:buNone/>
              </a:pPr>
              <a:endParaRPr sz="1000" b="1">
                <a:solidFill>
                  <a:srgbClr val="211F26"/>
                </a:solidFill>
                <a:latin typeface="Calibri"/>
                <a:ea typeface="Calibri"/>
                <a:cs typeface="Calibri"/>
                <a:sym typeface="Calibri"/>
              </a:endParaRPr>
            </a:p>
          </p:txBody>
        </p:sp>
        <p:grpSp>
          <p:nvGrpSpPr>
            <p:cNvPr id="77" name="Google Shape;77;p28"/>
            <p:cNvGrpSpPr/>
            <p:nvPr/>
          </p:nvGrpSpPr>
          <p:grpSpPr>
            <a:xfrm>
              <a:off x="-3315852" y="655360"/>
              <a:ext cx="137189" cy="108008"/>
              <a:chOff x="-3310843" y="700986"/>
              <a:chExt cx="182598" cy="143759"/>
            </a:xfrm>
          </p:grpSpPr>
          <p:grpSp>
            <p:nvGrpSpPr>
              <p:cNvPr id="78" name="Google Shape;78;p28"/>
              <p:cNvGrpSpPr/>
              <p:nvPr/>
            </p:nvGrpSpPr>
            <p:grpSpPr>
              <a:xfrm>
                <a:off x="-3310843" y="700986"/>
                <a:ext cx="182598" cy="143759"/>
                <a:chOff x="-3310843" y="700986"/>
                <a:chExt cx="182598" cy="143759"/>
              </a:xfrm>
            </p:grpSpPr>
            <p:cxnSp>
              <p:nvCxnSpPr>
                <p:cNvPr id="79" name="Google Shape;79;p28"/>
                <p:cNvCxnSpPr/>
                <p:nvPr/>
              </p:nvCxnSpPr>
              <p:spPr>
                <a:xfrm>
                  <a:off x="-3310843" y="700986"/>
                  <a:ext cx="182598" cy="0"/>
                </a:xfrm>
                <a:prstGeom prst="straightConnector1">
                  <a:avLst/>
                </a:prstGeom>
                <a:noFill/>
                <a:ln w="9525" cap="flat" cmpd="sng">
                  <a:solidFill>
                    <a:srgbClr val="292929"/>
                  </a:solidFill>
                  <a:prstDash val="solid"/>
                  <a:round/>
                  <a:headEnd type="none" w="sm" len="sm"/>
                  <a:tailEnd type="none" w="sm" len="sm"/>
                </a:ln>
              </p:spPr>
            </p:cxnSp>
            <p:cxnSp>
              <p:nvCxnSpPr>
                <p:cNvPr id="80" name="Google Shape;80;p28"/>
                <p:cNvCxnSpPr/>
                <p:nvPr/>
              </p:nvCxnSpPr>
              <p:spPr>
                <a:xfrm>
                  <a:off x="-3310843" y="844745"/>
                  <a:ext cx="182598" cy="0"/>
                </a:xfrm>
                <a:prstGeom prst="straightConnector1">
                  <a:avLst/>
                </a:prstGeom>
                <a:noFill/>
                <a:ln w="9525" cap="flat" cmpd="sng">
                  <a:solidFill>
                    <a:srgbClr val="292929"/>
                  </a:solidFill>
                  <a:prstDash val="solid"/>
                  <a:round/>
                  <a:headEnd type="none" w="sm" len="sm"/>
                  <a:tailEnd type="none" w="sm" len="sm"/>
                </a:ln>
              </p:spPr>
            </p:cxnSp>
            <p:cxnSp>
              <p:nvCxnSpPr>
                <p:cNvPr id="81" name="Google Shape;81;p28"/>
                <p:cNvCxnSpPr/>
                <p:nvPr/>
              </p:nvCxnSpPr>
              <p:spPr>
                <a:xfrm>
                  <a:off x="-3213196" y="808806"/>
                  <a:ext cx="82203" cy="0"/>
                </a:xfrm>
                <a:prstGeom prst="straightConnector1">
                  <a:avLst/>
                </a:prstGeom>
                <a:noFill/>
                <a:ln w="9525" cap="flat" cmpd="sng">
                  <a:solidFill>
                    <a:srgbClr val="292929"/>
                  </a:solidFill>
                  <a:prstDash val="solid"/>
                  <a:round/>
                  <a:headEnd type="none" w="sm" len="sm"/>
                  <a:tailEnd type="none" w="sm" len="sm"/>
                </a:ln>
              </p:spPr>
            </p:cxnSp>
            <p:cxnSp>
              <p:nvCxnSpPr>
                <p:cNvPr id="82" name="Google Shape;82;p28"/>
                <p:cNvCxnSpPr/>
                <p:nvPr/>
              </p:nvCxnSpPr>
              <p:spPr>
                <a:xfrm>
                  <a:off x="-3213196" y="772866"/>
                  <a:ext cx="82203" cy="0"/>
                </a:xfrm>
                <a:prstGeom prst="straightConnector1">
                  <a:avLst/>
                </a:prstGeom>
                <a:noFill/>
                <a:ln w="9525" cap="flat" cmpd="sng">
                  <a:solidFill>
                    <a:srgbClr val="292929"/>
                  </a:solidFill>
                  <a:prstDash val="solid"/>
                  <a:round/>
                  <a:headEnd type="none" w="sm" len="sm"/>
                  <a:tailEnd type="none" w="sm" len="sm"/>
                </a:ln>
              </p:spPr>
            </p:cxnSp>
            <p:cxnSp>
              <p:nvCxnSpPr>
                <p:cNvPr id="83" name="Google Shape;83;p28"/>
                <p:cNvCxnSpPr/>
                <p:nvPr/>
              </p:nvCxnSpPr>
              <p:spPr>
                <a:xfrm>
                  <a:off x="-3213196" y="736926"/>
                  <a:ext cx="82203" cy="0"/>
                </a:xfrm>
                <a:prstGeom prst="straightConnector1">
                  <a:avLst/>
                </a:prstGeom>
                <a:noFill/>
                <a:ln w="9525" cap="flat" cmpd="sng">
                  <a:solidFill>
                    <a:srgbClr val="292929"/>
                  </a:solidFill>
                  <a:prstDash val="solid"/>
                  <a:round/>
                  <a:headEnd type="none" w="sm" len="sm"/>
                  <a:tailEnd type="none" w="sm" len="sm"/>
                </a:ln>
              </p:spPr>
            </p:cxnSp>
          </p:grpSp>
          <p:grpSp>
            <p:nvGrpSpPr>
              <p:cNvPr id="84" name="Google Shape;84;p28"/>
              <p:cNvGrpSpPr/>
              <p:nvPr/>
            </p:nvGrpSpPr>
            <p:grpSpPr>
              <a:xfrm flipH="1">
                <a:off x="-3310774" y="735854"/>
                <a:ext cx="88801" cy="72568"/>
                <a:chOff x="-2091059" y="1395403"/>
                <a:chExt cx="157316" cy="128558"/>
              </a:xfrm>
            </p:grpSpPr>
            <p:sp>
              <p:nvSpPr>
                <p:cNvPr id="85" name="Google Shape;85;p28"/>
                <p:cNvSpPr/>
                <p:nvPr/>
              </p:nvSpPr>
              <p:spPr>
                <a:xfrm>
                  <a:off x="-2051585" y="1436824"/>
                  <a:ext cx="117842" cy="45718"/>
                </a:xfrm>
                <a:prstGeom prst="rect">
                  <a:avLst/>
                </a:prstGeom>
                <a:solidFill>
                  <a:srgbClr val="4A7DB1"/>
                </a:solidFill>
                <a:ln>
                  <a:noFill/>
                </a:ln>
              </p:spPr>
              <p:txBody>
                <a:bodyPr spcFirstLastPara="1" wrap="square" lIns="0" tIns="0" rIns="0" bIns="0" anchor="ctr" anchorCtr="0">
                  <a:noAutofit/>
                </a:bodyPr>
                <a:lstStyle/>
                <a:p>
                  <a:pPr marL="0" marR="0" lvl="0" indent="0" algn="l" rtl="0">
                    <a:spcBef>
                      <a:spcPts val="0"/>
                    </a:spcBef>
                    <a:spcAft>
                      <a:spcPts val="0"/>
                    </a:spcAft>
                    <a:buNone/>
                  </a:pPr>
                  <a:endParaRPr sz="1000" b="1">
                    <a:solidFill>
                      <a:srgbClr val="211F26"/>
                    </a:solidFill>
                    <a:latin typeface="Calibri"/>
                    <a:ea typeface="Calibri"/>
                    <a:cs typeface="Calibri"/>
                    <a:sym typeface="Calibri"/>
                  </a:endParaRPr>
                </a:p>
              </p:txBody>
            </p:sp>
            <p:sp>
              <p:nvSpPr>
                <p:cNvPr id="86" name="Google Shape;86;p28"/>
                <p:cNvSpPr/>
                <p:nvPr/>
              </p:nvSpPr>
              <p:spPr>
                <a:xfrm flipH="1">
                  <a:off x="-2091059" y="1395403"/>
                  <a:ext cx="128558" cy="128558"/>
                </a:xfrm>
                <a:prstGeom prst="chevron">
                  <a:avLst>
                    <a:gd name="adj" fmla="val 47962"/>
                  </a:avLst>
                </a:prstGeom>
                <a:solidFill>
                  <a:srgbClr val="4A7DB1"/>
                </a:solidFill>
                <a:ln>
                  <a:noFill/>
                </a:ln>
              </p:spPr>
              <p:txBody>
                <a:bodyPr spcFirstLastPara="1" wrap="square" lIns="0" tIns="0" rIns="0" bIns="0" anchor="ctr" anchorCtr="0">
                  <a:noAutofit/>
                </a:bodyPr>
                <a:lstStyle/>
                <a:p>
                  <a:pPr marL="0" marR="0" lvl="0" indent="0" algn="l" rtl="0">
                    <a:spcBef>
                      <a:spcPts val="0"/>
                    </a:spcBef>
                    <a:spcAft>
                      <a:spcPts val="0"/>
                    </a:spcAft>
                    <a:buNone/>
                  </a:pPr>
                  <a:endParaRPr sz="1000" b="1">
                    <a:solidFill>
                      <a:srgbClr val="211F26"/>
                    </a:solidFill>
                    <a:latin typeface="Calibri"/>
                    <a:ea typeface="Calibri"/>
                    <a:cs typeface="Calibri"/>
                    <a:sym typeface="Calibri"/>
                  </a:endParaRPr>
                </a:p>
              </p:txBody>
            </p:sp>
          </p:grpSp>
        </p:grpSp>
        <p:grpSp>
          <p:nvGrpSpPr>
            <p:cNvPr id="87" name="Google Shape;87;p28"/>
            <p:cNvGrpSpPr/>
            <p:nvPr/>
          </p:nvGrpSpPr>
          <p:grpSpPr>
            <a:xfrm>
              <a:off x="-3558732" y="655360"/>
              <a:ext cx="137189" cy="108008"/>
              <a:chOff x="-3634116" y="700986"/>
              <a:chExt cx="182598" cy="143759"/>
            </a:xfrm>
          </p:grpSpPr>
          <p:grpSp>
            <p:nvGrpSpPr>
              <p:cNvPr id="88" name="Google Shape;88;p28"/>
              <p:cNvGrpSpPr/>
              <p:nvPr/>
            </p:nvGrpSpPr>
            <p:grpSpPr>
              <a:xfrm>
                <a:off x="-3634116" y="700986"/>
                <a:ext cx="182598" cy="143759"/>
                <a:chOff x="-3634116" y="700986"/>
                <a:chExt cx="182598" cy="143759"/>
              </a:xfrm>
            </p:grpSpPr>
            <p:cxnSp>
              <p:nvCxnSpPr>
                <p:cNvPr id="89" name="Google Shape;89;p28"/>
                <p:cNvCxnSpPr/>
                <p:nvPr/>
              </p:nvCxnSpPr>
              <p:spPr>
                <a:xfrm>
                  <a:off x="-3634116" y="700986"/>
                  <a:ext cx="182598" cy="0"/>
                </a:xfrm>
                <a:prstGeom prst="straightConnector1">
                  <a:avLst/>
                </a:prstGeom>
                <a:noFill/>
                <a:ln w="9525" cap="flat" cmpd="sng">
                  <a:solidFill>
                    <a:srgbClr val="292929"/>
                  </a:solidFill>
                  <a:prstDash val="solid"/>
                  <a:round/>
                  <a:headEnd type="none" w="sm" len="sm"/>
                  <a:tailEnd type="none" w="sm" len="sm"/>
                </a:ln>
              </p:spPr>
            </p:cxnSp>
            <p:cxnSp>
              <p:nvCxnSpPr>
                <p:cNvPr id="90" name="Google Shape;90;p28"/>
                <p:cNvCxnSpPr/>
                <p:nvPr/>
              </p:nvCxnSpPr>
              <p:spPr>
                <a:xfrm>
                  <a:off x="-3634116" y="844745"/>
                  <a:ext cx="182598" cy="0"/>
                </a:xfrm>
                <a:prstGeom prst="straightConnector1">
                  <a:avLst/>
                </a:prstGeom>
                <a:noFill/>
                <a:ln w="9525" cap="flat" cmpd="sng">
                  <a:solidFill>
                    <a:srgbClr val="292929"/>
                  </a:solidFill>
                  <a:prstDash val="solid"/>
                  <a:round/>
                  <a:headEnd type="none" w="sm" len="sm"/>
                  <a:tailEnd type="none" w="sm" len="sm"/>
                </a:ln>
              </p:spPr>
            </p:cxnSp>
            <p:cxnSp>
              <p:nvCxnSpPr>
                <p:cNvPr id="91" name="Google Shape;91;p28"/>
                <p:cNvCxnSpPr/>
                <p:nvPr/>
              </p:nvCxnSpPr>
              <p:spPr>
                <a:xfrm>
                  <a:off x="-3536469" y="808806"/>
                  <a:ext cx="82203" cy="0"/>
                </a:xfrm>
                <a:prstGeom prst="straightConnector1">
                  <a:avLst/>
                </a:prstGeom>
                <a:noFill/>
                <a:ln w="9525" cap="flat" cmpd="sng">
                  <a:solidFill>
                    <a:srgbClr val="292929"/>
                  </a:solidFill>
                  <a:prstDash val="solid"/>
                  <a:round/>
                  <a:headEnd type="none" w="sm" len="sm"/>
                  <a:tailEnd type="none" w="sm" len="sm"/>
                </a:ln>
              </p:spPr>
            </p:cxnSp>
            <p:cxnSp>
              <p:nvCxnSpPr>
                <p:cNvPr id="92" name="Google Shape;92;p28"/>
                <p:cNvCxnSpPr/>
                <p:nvPr/>
              </p:nvCxnSpPr>
              <p:spPr>
                <a:xfrm>
                  <a:off x="-3536469" y="772866"/>
                  <a:ext cx="82203" cy="0"/>
                </a:xfrm>
                <a:prstGeom prst="straightConnector1">
                  <a:avLst/>
                </a:prstGeom>
                <a:noFill/>
                <a:ln w="9525" cap="flat" cmpd="sng">
                  <a:solidFill>
                    <a:srgbClr val="292929"/>
                  </a:solidFill>
                  <a:prstDash val="solid"/>
                  <a:round/>
                  <a:headEnd type="none" w="sm" len="sm"/>
                  <a:tailEnd type="none" w="sm" len="sm"/>
                </a:ln>
              </p:spPr>
            </p:cxnSp>
            <p:cxnSp>
              <p:nvCxnSpPr>
                <p:cNvPr id="93" name="Google Shape;93;p28"/>
                <p:cNvCxnSpPr/>
                <p:nvPr/>
              </p:nvCxnSpPr>
              <p:spPr>
                <a:xfrm>
                  <a:off x="-3536469" y="736926"/>
                  <a:ext cx="82203" cy="0"/>
                </a:xfrm>
                <a:prstGeom prst="straightConnector1">
                  <a:avLst/>
                </a:prstGeom>
                <a:noFill/>
                <a:ln w="9525" cap="flat" cmpd="sng">
                  <a:solidFill>
                    <a:srgbClr val="292929"/>
                  </a:solidFill>
                  <a:prstDash val="solid"/>
                  <a:round/>
                  <a:headEnd type="none" w="sm" len="sm"/>
                  <a:tailEnd type="none" w="sm" len="sm"/>
                </a:ln>
              </p:spPr>
            </p:cxnSp>
          </p:grpSp>
          <p:grpSp>
            <p:nvGrpSpPr>
              <p:cNvPr id="94" name="Google Shape;94;p28"/>
              <p:cNvGrpSpPr/>
              <p:nvPr/>
            </p:nvGrpSpPr>
            <p:grpSpPr>
              <a:xfrm>
                <a:off x="-3634047" y="735854"/>
                <a:ext cx="88801" cy="72568"/>
                <a:chOff x="-2091059" y="1395403"/>
                <a:chExt cx="157316" cy="128558"/>
              </a:xfrm>
            </p:grpSpPr>
            <p:sp>
              <p:nvSpPr>
                <p:cNvPr id="95" name="Google Shape;95;p28"/>
                <p:cNvSpPr/>
                <p:nvPr/>
              </p:nvSpPr>
              <p:spPr>
                <a:xfrm>
                  <a:off x="-2051585" y="1436824"/>
                  <a:ext cx="117842" cy="45718"/>
                </a:xfrm>
                <a:prstGeom prst="rect">
                  <a:avLst/>
                </a:prstGeom>
                <a:solidFill>
                  <a:srgbClr val="4A7DB1"/>
                </a:solidFill>
                <a:ln>
                  <a:noFill/>
                </a:ln>
              </p:spPr>
              <p:txBody>
                <a:bodyPr spcFirstLastPara="1" wrap="square" lIns="0" tIns="0" rIns="0" bIns="0" anchor="ctr" anchorCtr="0">
                  <a:noAutofit/>
                </a:bodyPr>
                <a:lstStyle/>
                <a:p>
                  <a:pPr marL="0" marR="0" lvl="0" indent="0" algn="l" rtl="0">
                    <a:spcBef>
                      <a:spcPts val="0"/>
                    </a:spcBef>
                    <a:spcAft>
                      <a:spcPts val="0"/>
                    </a:spcAft>
                    <a:buNone/>
                  </a:pPr>
                  <a:endParaRPr sz="1000" b="1">
                    <a:solidFill>
                      <a:srgbClr val="211F26"/>
                    </a:solidFill>
                    <a:latin typeface="Calibri"/>
                    <a:ea typeface="Calibri"/>
                    <a:cs typeface="Calibri"/>
                    <a:sym typeface="Calibri"/>
                  </a:endParaRPr>
                </a:p>
              </p:txBody>
            </p:sp>
            <p:sp>
              <p:nvSpPr>
                <p:cNvPr id="96" name="Google Shape;96;p28"/>
                <p:cNvSpPr/>
                <p:nvPr/>
              </p:nvSpPr>
              <p:spPr>
                <a:xfrm flipH="1">
                  <a:off x="-2091059" y="1395403"/>
                  <a:ext cx="128558" cy="128558"/>
                </a:xfrm>
                <a:prstGeom prst="chevron">
                  <a:avLst>
                    <a:gd name="adj" fmla="val 47962"/>
                  </a:avLst>
                </a:prstGeom>
                <a:solidFill>
                  <a:srgbClr val="4A7DB1"/>
                </a:solidFill>
                <a:ln>
                  <a:noFill/>
                </a:ln>
              </p:spPr>
              <p:txBody>
                <a:bodyPr spcFirstLastPara="1" wrap="square" lIns="0" tIns="0" rIns="0" bIns="0" anchor="ctr" anchorCtr="0">
                  <a:noAutofit/>
                </a:bodyPr>
                <a:lstStyle/>
                <a:p>
                  <a:pPr marL="0" marR="0" lvl="0" indent="0" algn="l" rtl="0">
                    <a:spcBef>
                      <a:spcPts val="0"/>
                    </a:spcBef>
                    <a:spcAft>
                      <a:spcPts val="0"/>
                    </a:spcAft>
                    <a:buNone/>
                  </a:pPr>
                  <a:endParaRPr sz="1000" b="1">
                    <a:solidFill>
                      <a:srgbClr val="211F26"/>
                    </a:solidFill>
                    <a:latin typeface="Calibri"/>
                    <a:ea typeface="Calibri"/>
                    <a:cs typeface="Calibri"/>
                    <a:sym typeface="Calibri"/>
                  </a:endParaRPr>
                </a:p>
              </p:txBody>
            </p:sp>
          </p:grpSp>
        </p:grpSp>
        <p:cxnSp>
          <p:nvCxnSpPr>
            <p:cNvPr id="97" name="Google Shape;97;p28"/>
            <p:cNvCxnSpPr/>
            <p:nvPr/>
          </p:nvCxnSpPr>
          <p:spPr>
            <a:xfrm rot="10800000" flipH="1">
              <a:off x="-3416243" y="507591"/>
              <a:ext cx="541275" cy="141564"/>
            </a:xfrm>
            <a:prstGeom prst="straightConnector1">
              <a:avLst/>
            </a:prstGeom>
            <a:noFill/>
            <a:ln w="19050" cap="rnd" cmpd="sng">
              <a:solidFill>
                <a:srgbClr val="0070C0"/>
              </a:solidFill>
              <a:prstDash val="solid"/>
              <a:round/>
              <a:headEnd type="oval" w="med" len="med"/>
              <a:tailEnd type="none" w="sm" len="sm"/>
            </a:ln>
          </p:spPr>
        </p:cxnSp>
        <p:cxnSp>
          <p:nvCxnSpPr>
            <p:cNvPr id="98" name="Google Shape;98;p28"/>
            <p:cNvCxnSpPr/>
            <p:nvPr/>
          </p:nvCxnSpPr>
          <p:spPr>
            <a:xfrm>
              <a:off x="-3178915" y="649155"/>
              <a:ext cx="299783" cy="179037"/>
            </a:xfrm>
            <a:prstGeom prst="straightConnector1">
              <a:avLst/>
            </a:prstGeom>
            <a:noFill/>
            <a:ln w="19050" cap="rnd" cmpd="sng">
              <a:solidFill>
                <a:srgbClr val="0070C0"/>
              </a:solidFill>
              <a:prstDash val="solid"/>
              <a:round/>
              <a:headEnd type="oval" w="med" len="med"/>
              <a:tailEnd type="none" w="sm" len="sm"/>
            </a:ln>
          </p:spPr>
        </p:cxnSp>
        <p:grpSp>
          <p:nvGrpSpPr>
            <p:cNvPr id="99" name="Google Shape;99;p28"/>
            <p:cNvGrpSpPr/>
            <p:nvPr/>
          </p:nvGrpSpPr>
          <p:grpSpPr>
            <a:xfrm>
              <a:off x="-2881745" y="392342"/>
              <a:ext cx="268738" cy="248381"/>
              <a:chOff x="-2721817" y="347336"/>
              <a:chExt cx="432805" cy="400021"/>
            </a:xfrm>
          </p:grpSpPr>
          <p:sp>
            <p:nvSpPr>
              <p:cNvPr id="100" name="Google Shape;100;p28"/>
              <p:cNvSpPr/>
              <p:nvPr/>
            </p:nvSpPr>
            <p:spPr>
              <a:xfrm>
                <a:off x="-2721817" y="347336"/>
                <a:ext cx="432805" cy="400021"/>
              </a:xfrm>
              <a:prstGeom prst="rect">
                <a:avLst/>
              </a:prstGeom>
              <a:solidFill>
                <a:schemeClr val="lt1"/>
              </a:solidFill>
              <a:ln w="9525" cap="flat" cmpd="sng">
                <a:solidFill>
                  <a:srgbClr val="BFBFBF"/>
                </a:solidFill>
                <a:prstDash val="solid"/>
                <a:miter lim="800000"/>
                <a:headEnd type="none" w="sm" len="sm"/>
                <a:tailEnd type="none" w="sm" len="sm"/>
              </a:ln>
            </p:spPr>
            <p:txBody>
              <a:bodyPr spcFirstLastPara="1" wrap="square" lIns="0" tIns="0" rIns="0" bIns="0" anchor="ctr" anchorCtr="0">
                <a:noAutofit/>
              </a:bodyPr>
              <a:lstStyle/>
              <a:p>
                <a:pPr marL="0" marR="0" lvl="0" indent="0" algn="ctr" rtl="0">
                  <a:spcBef>
                    <a:spcPts val="0"/>
                  </a:spcBef>
                  <a:spcAft>
                    <a:spcPts val="0"/>
                  </a:spcAft>
                  <a:buNone/>
                </a:pPr>
                <a:endParaRPr sz="1050" b="0">
                  <a:solidFill>
                    <a:srgbClr val="211F26"/>
                  </a:solidFill>
                  <a:latin typeface="Calibri"/>
                  <a:ea typeface="Calibri"/>
                  <a:cs typeface="Calibri"/>
                  <a:sym typeface="Calibri"/>
                </a:endParaRPr>
              </a:p>
            </p:txBody>
          </p:sp>
          <p:grpSp>
            <p:nvGrpSpPr>
              <p:cNvPr id="101" name="Google Shape;101;p28"/>
              <p:cNvGrpSpPr/>
              <p:nvPr/>
            </p:nvGrpSpPr>
            <p:grpSpPr>
              <a:xfrm>
                <a:off x="-2652453" y="431583"/>
                <a:ext cx="294076" cy="231526"/>
                <a:chOff x="-3634116" y="700986"/>
                <a:chExt cx="182598" cy="143759"/>
              </a:xfrm>
            </p:grpSpPr>
            <p:grpSp>
              <p:nvGrpSpPr>
                <p:cNvPr id="102" name="Google Shape;102;p28"/>
                <p:cNvGrpSpPr/>
                <p:nvPr/>
              </p:nvGrpSpPr>
              <p:grpSpPr>
                <a:xfrm>
                  <a:off x="-3634116" y="700986"/>
                  <a:ext cx="182598" cy="143759"/>
                  <a:chOff x="-3634116" y="700986"/>
                  <a:chExt cx="182598" cy="143759"/>
                </a:xfrm>
              </p:grpSpPr>
              <p:cxnSp>
                <p:nvCxnSpPr>
                  <p:cNvPr id="103" name="Google Shape;103;p28"/>
                  <p:cNvCxnSpPr/>
                  <p:nvPr/>
                </p:nvCxnSpPr>
                <p:spPr>
                  <a:xfrm>
                    <a:off x="-3634116" y="700986"/>
                    <a:ext cx="182598" cy="0"/>
                  </a:xfrm>
                  <a:prstGeom prst="straightConnector1">
                    <a:avLst/>
                  </a:prstGeom>
                  <a:noFill/>
                  <a:ln w="19050" cap="flat" cmpd="sng">
                    <a:solidFill>
                      <a:srgbClr val="292929"/>
                    </a:solidFill>
                    <a:prstDash val="solid"/>
                    <a:round/>
                    <a:headEnd type="none" w="sm" len="sm"/>
                    <a:tailEnd type="none" w="sm" len="sm"/>
                  </a:ln>
                </p:spPr>
              </p:cxnSp>
              <p:cxnSp>
                <p:nvCxnSpPr>
                  <p:cNvPr id="104" name="Google Shape;104;p28"/>
                  <p:cNvCxnSpPr/>
                  <p:nvPr/>
                </p:nvCxnSpPr>
                <p:spPr>
                  <a:xfrm>
                    <a:off x="-3634116" y="844745"/>
                    <a:ext cx="182598" cy="0"/>
                  </a:xfrm>
                  <a:prstGeom prst="straightConnector1">
                    <a:avLst/>
                  </a:prstGeom>
                  <a:noFill/>
                  <a:ln w="19050" cap="flat" cmpd="sng">
                    <a:solidFill>
                      <a:srgbClr val="292929"/>
                    </a:solidFill>
                    <a:prstDash val="solid"/>
                    <a:round/>
                    <a:headEnd type="none" w="sm" len="sm"/>
                    <a:tailEnd type="none" w="sm" len="sm"/>
                  </a:ln>
                </p:spPr>
              </p:cxnSp>
              <p:cxnSp>
                <p:nvCxnSpPr>
                  <p:cNvPr id="105" name="Google Shape;105;p28"/>
                  <p:cNvCxnSpPr/>
                  <p:nvPr/>
                </p:nvCxnSpPr>
                <p:spPr>
                  <a:xfrm>
                    <a:off x="-3536469" y="808806"/>
                    <a:ext cx="82203" cy="0"/>
                  </a:xfrm>
                  <a:prstGeom prst="straightConnector1">
                    <a:avLst/>
                  </a:prstGeom>
                  <a:noFill/>
                  <a:ln w="19050" cap="flat" cmpd="sng">
                    <a:solidFill>
                      <a:srgbClr val="292929"/>
                    </a:solidFill>
                    <a:prstDash val="solid"/>
                    <a:round/>
                    <a:headEnd type="none" w="sm" len="sm"/>
                    <a:tailEnd type="none" w="sm" len="sm"/>
                  </a:ln>
                </p:spPr>
              </p:cxnSp>
              <p:cxnSp>
                <p:nvCxnSpPr>
                  <p:cNvPr id="106" name="Google Shape;106;p28"/>
                  <p:cNvCxnSpPr/>
                  <p:nvPr/>
                </p:nvCxnSpPr>
                <p:spPr>
                  <a:xfrm>
                    <a:off x="-3536469" y="772866"/>
                    <a:ext cx="82203" cy="0"/>
                  </a:xfrm>
                  <a:prstGeom prst="straightConnector1">
                    <a:avLst/>
                  </a:prstGeom>
                  <a:noFill/>
                  <a:ln w="19050" cap="flat" cmpd="sng">
                    <a:solidFill>
                      <a:srgbClr val="292929"/>
                    </a:solidFill>
                    <a:prstDash val="solid"/>
                    <a:round/>
                    <a:headEnd type="none" w="sm" len="sm"/>
                    <a:tailEnd type="none" w="sm" len="sm"/>
                  </a:ln>
                </p:spPr>
              </p:cxnSp>
              <p:cxnSp>
                <p:nvCxnSpPr>
                  <p:cNvPr id="107" name="Google Shape;107;p28"/>
                  <p:cNvCxnSpPr/>
                  <p:nvPr/>
                </p:nvCxnSpPr>
                <p:spPr>
                  <a:xfrm>
                    <a:off x="-3536469" y="736926"/>
                    <a:ext cx="82203" cy="0"/>
                  </a:xfrm>
                  <a:prstGeom prst="straightConnector1">
                    <a:avLst/>
                  </a:prstGeom>
                  <a:noFill/>
                  <a:ln w="19050" cap="flat" cmpd="sng">
                    <a:solidFill>
                      <a:srgbClr val="292929"/>
                    </a:solidFill>
                    <a:prstDash val="solid"/>
                    <a:round/>
                    <a:headEnd type="none" w="sm" len="sm"/>
                    <a:tailEnd type="none" w="sm" len="sm"/>
                  </a:ln>
                </p:spPr>
              </p:cxnSp>
            </p:grpSp>
            <p:grpSp>
              <p:nvGrpSpPr>
                <p:cNvPr id="108" name="Google Shape;108;p28"/>
                <p:cNvGrpSpPr/>
                <p:nvPr/>
              </p:nvGrpSpPr>
              <p:grpSpPr>
                <a:xfrm>
                  <a:off x="-3634047" y="735854"/>
                  <a:ext cx="88801" cy="72568"/>
                  <a:chOff x="-2091059" y="1395403"/>
                  <a:chExt cx="157316" cy="128558"/>
                </a:xfrm>
              </p:grpSpPr>
              <p:sp>
                <p:nvSpPr>
                  <p:cNvPr id="109" name="Google Shape;109;p28"/>
                  <p:cNvSpPr/>
                  <p:nvPr/>
                </p:nvSpPr>
                <p:spPr>
                  <a:xfrm>
                    <a:off x="-2051585" y="1436824"/>
                    <a:ext cx="117842" cy="45718"/>
                  </a:xfrm>
                  <a:prstGeom prst="rect">
                    <a:avLst/>
                  </a:prstGeom>
                  <a:solidFill>
                    <a:srgbClr val="4A7DB1"/>
                  </a:solidFill>
                  <a:ln>
                    <a:noFill/>
                  </a:ln>
                </p:spPr>
                <p:txBody>
                  <a:bodyPr spcFirstLastPara="1" wrap="square" lIns="0" tIns="0" rIns="0" bIns="0" anchor="ctr" anchorCtr="0">
                    <a:noAutofit/>
                  </a:bodyPr>
                  <a:lstStyle/>
                  <a:p>
                    <a:pPr marL="0" marR="0" lvl="0" indent="0" algn="l" rtl="0">
                      <a:spcBef>
                        <a:spcPts val="0"/>
                      </a:spcBef>
                      <a:spcAft>
                        <a:spcPts val="0"/>
                      </a:spcAft>
                      <a:buNone/>
                    </a:pPr>
                    <a:endParaRPr sz="1000" b="1">
                      <a:solidFill>
                        <a:srgbClr val="211F26"/>
                      </a:solidFill>
                      <a:latin typeface="Calibri"/>
                      <a:ea typeface="Calibri"/>
                      <a:cs typeface="Calibri"/>
                      <a:sym typeface="Calibri"/>
                    </a:endParaRPr>
                  </a:p>
                </p:txBody>
              </p:sp>
              <p:sp>
                <p:nvSpPr>
                  <p:cNvPr id="110" name="Google Shape;110;p28"/>
                  <p:cNvSpPr/>
                  <p:nvPr/>
                </p:nvSpPr>
                <p:spPr>
                  <a:xfrm flipH="1">
                    <a:off x="-2091059" y="1395403"/>
                    <a:ext cx="128558" cy="128558"/>
                  </a:xfrm>
                  <a:prstGeom prst="chevron">
                    <a:avLst>
                      <a:gd name="adj" fmla="val 47962"/>
                    </a:avLst>
                  </a:prstGeom>
                  <a:solidFill>
                    <a:srgbClr val="4A7DB1"/>
                  </a:solidFill>
                  <a:ln>
                    <a:noFill/>
                  </a:ln>
                </p:spPr>
                <p:txBody>
                  <a:bodyPr spcFirstLastPara="1" wrap="square" lIns="0" tIns="0" rIns="0" bIns="0" anchor="ctr" anchorCtr="0">
                    <a:noAutofit/>
                  </a:bodyPr>
                  <a:lstStyle/>
                  <a:p>
                    <a:pPr marL="0" marR="0" lvl="0" indent="0" algn="l" rtl="0">
                      <a:spcBef>
                        <a:spcPts val="0"/>
                      </a:spcBef>
                      <a:spcAft>
                        <a:spcPts val="0"/>
                      </a:spcAft>
                      <a:buNone/>
                    </a:pPr>
                    <a:endParaRPr sz="1000" b="1">
                      <a:solidFill>
                        <a:srgbClr val="211F26"/>
                      </a:solidFill>
                      <a:latin typeface="Calibri"/>
                      <a:ea typeface="Calibri"/>
                      <a:cs typeface="Calibri"/>
                      <a:sym typeface="Calibri"/>
                    </a:endParaRPr>
                  </a:p>
                </p:txBody>
              </p:sp>
            </p:grpSp>
          </p:grpSp>
        </p:grpSp>
        <p:grpSp>
          <p:nvGrpSpPr>
            <p:cNvPr id="111" name="Google Shape;111;p28"/>
            <p:cNvGrpSpPr/>
            <p:nvPr/>
          </p:nvGrpSpPr>
          <p:grpSpPr>
            <a:xfrm>
              <a:off x="-2881745" y="701339"/>
              <a:ext cx="268738" cy="248381"/>
              <a:chOff x="-2721817" y="782525"/>
              <a:chExt cx="432805" cy="400021"/>
            </a:xfrm>
          </p:grpSpPr>
          <p:sp>
            <p:nvSpPr>
              <p:cNvPr id="112" name="Google Shape;112;p28"/>
              <p:cNvSpPr/>
              <p:nvPr/>
            </p:nvSpPr>
            <p:spPr>
              <a:xfrm>
                <a:off x="-2721817" y="782525"/>
                <a:ext cx="432805" cy="400021"/>
              </a:xfrm>
              <a:prstGeom prst="rect">
                <a:avLst/>
              </a:prstGeom>
              <a:solidFill>
                <a:schemeClr val="lt1"/>
              </a:solidFill>
              <a:ln w="9525" cap="flat" cmpd="sng">
                <a:solidFill>
                  <a:srgbClr val="BFBFBF"/>
                </a:solidFill>
                <a:prstDash val="solid"/>
                <a:miter lim="800000"/>
                <a:headEnd type="none" w="sm" len="sm"/>
                <a:tailEnd type="none" w="sm" len="sm"/>
              </a:ln>
            </p:spPr>
            <p:txBody>
              <a:bodyPr spcFirstLastPara="1" wrap="square" lIns="0" tIns="0" rIns="0" bIns="0" anchor="ctr" anchorCtr="0">
                <a:noAutofit/>
              </a:bodyPr>
              <a:lstStyle/>
              <a:p>
                <a:pPr marL="0" marR="0" lvl="0" indent="0" algn="ctr" rtl="0">
                  <a:spcBef>
                    <a:spcPts val="0"/>
                  </a:spcBef>
                  <a:spcAft>
                    <a:spcPts val="0"/>
                  </a:spcAft>
                  <a:buNone/>
                </a:pPr>
                <a:endParaRPr sz="1050" b="0">
                  <a:solidFill>
                    <a:srgbClr val="211F26"/>
                  </a:solidFill>
                  <a:latin typeface="Calibri"/>
                  <a:ea typeface="Calibri"/>
                  <a:cs typeface="Calibri"/>
                  <a:sym typeface="Calibri"/>
                </a:endParaRPr>
              </a:p>
            </p:txBody>
          </p:sp>
          <p:grpSp>
            <p:nvGrpSpPr>
              <p:cNvPr id="113" name="Google Shape;113;p28"/>
              <p:cNvGrpSpPr/>
              <p:nvPr/>
            </p:nvGrpSpPr>
            <p:grpSpPr>
              <a:xfrm>
                <a:off x="-2652453" y="866772"/>
                <a:ext cx="294076" cy="231526"/>
                <a:chOff x="-3310843" y="700986"/>
                <a:chExt cx="182598" cy="143759"/>
              </a:xfrm>
            </p:grpSpPr>
            <p:grpSp>
              <p:nvGrpSpPr>
                <p:cNvPr id="114" name="Google Shape;114;p28"/>
                <p:cNvGrpSpPr/>
                <p:nvPr/>
              </p:nvGrpSpPr>
              <p:grpSpPr>
                <a:xfrm>
                  <a:off x="-3310843" y="700986"/>
                  <a:ext cx="182598" cy="143759"/>
                  <a:chOff x="-3310843" y="700986"/>
                  <a:chExt cx="182598" cy="143759"/>
                </a:xfrm>
              </p:grpSpPr>
              <p:cxnSp>
                <p:nvCxnSpPr>
                  <p:cNvPr id="115" name="Google Shape;115;p28"/>
                  <p:cNvCxnSpPr/>
                  <p:nvPr/>
                </p:nvCxnSpPr>
                <p:spPr>
                  <a:xfrm>
                    <a:off x="-3310843" y="700986"/>
                    <a:ext cx="182598" cy="0"/>
                  </a:xfrm>
                  <a:prstGeom prst="straightConnector1">
                    <a:avLst/>
                  </a:prstGeom>
                  <a:noFill/>
                  <a:ln w="19050" cap="flat" cmpd="sng">
                    <a:solidFill>
                      <a:srgbClr val="292929"/>
                    </a:solidFill>
                    <a:prstDash val="solid"/>
                    <a:round/>
                    <a:headEnd type="none" w="sm" len="sm"/>
                    <a:tailEnd type="none" w="sm" len="sm"/>
                  </a:ln>
                </p:spPr>
              </p:cxnSp>
              <p:cxnSp>
                <p:nvCxnSpPr>
                  <p:cNvPr id="116" name="Google Shape;116;p28"/>
                  <p:cNvCxnSpPr/>
                  <p:nvPr/>
                </p:nvCxnSpPr>
                <p:spPr>
                  <a:xfrm>
                    <a:off x="-3310843" y="844745"/>
                    <a:ext cx="182598" cy="0"/>
                  </a:xfrm>
                  <a:prstGeom prst="straightConnector1">
                    <a:avLst/>
                  </a:prstGeom>
                  <a:noFill/>
                  <a:ln w="19050" cap="flat" cmpd="sng">
                    <a:solidFill>
                      <a:srgbClr val="292929"/>
                    </a:solidFill>
                    <a:prstDash val="solid"/>
                    <a:round/>
                    <a:headEnd type="none" w="sm" len="sm"/>
                    <a:tailEnd type="none" w="sm" len="sm"/>
                  </a:ln>
                </p:spPr>
              </p:cxnSp>
              <p:cxnSp>
                <p:nvCxnSpPr>
                  <p:cNvPr id="117" name="Google Shape;117;p28"/>
                  <p:cNvCxnSpPr/>
                  <p:nvPr/>
                </p:nvCxnSpPr>
                <p:spPr>
                  <a:xfrm>
                    <a:off x="-3213196" y="808806"/>
                    <a:ext cx="82203" cy="0"/>
                  </a:xfrm>
                  <a:prstGeom prst="straightConnector1">
                    <a:avLst/>
                  </a:prstGeom>
                  <a:noFill/>
                  <a:ln w="19050" cap="flat" cmpd="sng">
                    <a:solidFill>
                      <a:srgbClr val="292929"/>
                    </a:solidFill>
                    <a:prstDash val="solid"/>
                    <a:round/>
                    <a:headEnd type="none" w="sm" len="sm"/>
                    <a:tailEnd type="none" w="sm" len="sm"/>
                  </a:ln>
                </p:spPr>
              </p:cxnSp>
              <p:cxnSp>
                <p:nvCxnSpPr>
                  <p:cNvPr id="118" name="Google Shape;118;p28"/>
                  <p:cNvCxnSpPr/>
                  <p:nvPr/>
                </p:nvCxnSpPr>
                <p:spPr>
                  <a:xfrm>
                    <a:off x="-3213196" y="772866"/>
                    <a:ext cx="82203" cy="0"/>
                  </a:xfrm>
                  <a:prstGeom prst="straightConnector1">
                    <a:avLst/>
                  </a:prstGeom>
                  <a:noFill/>
                  <a:ln w="19050" cap="flat" cmpd="sng">
                    <a:solidFill>
                      <a:srgbClr val="292929"/>
                    </a:solidFill>
                    <a:prstDash val="solid"/>
                    <a:round/>
                    <a:headEnd type="none" w="sm" len="sm"/>
                    <a:tailEnd type="none" w="sm" len="sm"/>
                  </a:ln>
                </p:spPr>
              </p:cxnSp>
              <p:cxnSp>
                <p:nvCxnSpPr>
                  <p:cNvPr id="119" name="Google Shape;119;p28"/>
                  <p:cNvCxnSpPr/>
                  <p:nvPr/>
                </p:nvCxnSpPr>
                <p:spPr>
                  <a:xfrm>
                    <a:off x="-3213196" y="736926"/>
                    <a:ext cx="82203" cy="0"/>
                  </a:xfrm>
                  <a:prstGeom prst="straightConnector1">
                    <a:avLst/>
                  </a:prstGeom>
                  <a:noFill/>
                  <a:ln w="19050" cap="flat" cmpd="sng">
                    <a:solidFill>
                      <a:srgbClr val="292929"/>
                    </a:solidFill>
                    <a:prstDash val="solid"/>
                    <a:round/>
                    <a:headEnd type="none" w="sm" len="sm"/>
                    <a:tailEnd type="none" w="sm" len="sm"/>
                  </a:ln>
                </p:spPr>
              </p:cxnSp>
            </p:grpSp>
            <p:grpSp>
              <p:nvGrpSpPr>
                <p:cNvPr id="120" name="Google Shape;120;p28"/>
                <p:cNvGrpSpPr/>
                <p:nvPr/>
              </p:nvGrpSpPr>
              <p:grpSpPr>
                <a:xfrm flipH="1">
                  <a:off x="-3310774" y="735854"/>
                  <a:ext cx="88801" cy="72568"/>
                  <a:chOff x="-2091059" y="1395403"/>
                  <a:chExt cx="157316" cy="128558"/>
                </a:xfrm>
              </p:grpSpPr>
              <p:sp>
                <p:nvSpPr>
                  <p:cNvPr id="121" name="Google Shape;121;p28"/>
                  <p:cNvSpPr/>
                  <p:nvPr/>
                </p:nvSpPr>
                <p:spPr>
                  <a:xfrm>
                    <a:off x="-2051585" y="1436824"/>
                    <a:ext cx="117842" cy="45718"/>
                  </a:xfrm>
                  <a:prstGeom prst="rect">
                    <a:avLst/>
                  </a:prstGeom>
                  <a:solidFill>
                    <a:srgbClr val="4A7DB1"/>
                  </a:solidFill>
                  <a:ln>
                    <a:noFill/>
                  </a:ln>
                </p:spPr>
                <p:txBody>
                  <a:bodyPr spcFirstLastPara="1" wrap="square" lIns="0" tIns="0" rIns="0" bIns="0" anchor="ctr" anchorCtr="0">
                    <a:noAutofit/>
                  </a:bodyPr>
                  <a:lstStyle/>
                  <a:p>
                    <a:pPr marL="0" marR="0" lvl="0" indent="0" algn="l" rtl="0">
                      <a:spcBef>
                        <a:spcPts val="0"/>
                      </a:spcBef>
                      <a:spcAft>
                        <a:spcPts val="0"/>
                      </a:spcAft>
                      <a:buNone/>
                    </a:pPr>
                    <a:endParaRPr sz="1000" b="1">
                      <a:solidFill>
                        <a:srgbClr val="211F26"/>
                      </a:solidFill>
                      <a:latin typeface="Calibri"/>
                      <a:ea typeface="Calibri"/>
                      <a:cs typeface="Calibri"/>
                      <a:sym typeface="Calibri"/>
                    </a:endParaRPr>
                  </a:p>
                </p:txBody>
              </p:sp>
              <p:sp>
                <p:nvSpPr>
                  <p:cNvPr id="122" name="Google Shape;122;p28"/>
                  <p:cNvSpPr/>
                  <p:nvPr/>
                </p:nvSpPr>
                <p:spPr>
                  <a:xfrm flipH="1">
                    <a:off x="-2091059" y="1395403"/>
                    <a:ext cx="128558" cy="128558"/>
                  </a:xfrm>
                  <a:prstGeom prst="chevron">
                    <a:avLst>
                      <a:gd name="adj" fmla="val 47962"/>
                    </a:avLst>
                  </a:prstGeom>
                  <a:solidFill>
                    <a:srgbClr val="4A7DB1"/>
                  </a:solidFill>
                  <a:ln>
                    <a:noFill/>
                  </a:ln>
                </p:spPr>
                <p:txBody>
                  <a:bodyPr spcFirstLastPara="1" wrap="square" lIns="0" tIns="0" rIns="0" bIns="0" anchor="ctr" anchorCtr="0">
                    <a:noAutofit/>
                  </a:bodyPr>
                  <a:lstStyle/>
                  <a:p>
                    <a:pPr marL="0" marR="0" lvl="0" indent="0" algn="l" rtl="0">
                      <a:spcBef>
                        <a:spcPts val="0"/>
                      </a:spcBef>
                      <a:spcAft>
                        <a:spcPts val="0"/>
                      </a:spcAft>
                      <a:buNone/>
                    </a:pPr>
                    <a:endParaRPr sz="1000" b="1">
                      <a:solidFill>
                        <a:srgbClr val="211F26"/>
                      </a:solidFill>
                      <a:latin typeface="Calibri"/>
                      <a:ea typeface="Calibri"/>
                      <a:cs typeface="Calibri"/>
                      <a:sym typeface="Calibri"/>
                    </a:endParaRPr>
                  </a:p>
                </p:txBody>
              </p:sp>
            </p:grpSp>
          </p:grpSp>
        </p:grpSp>
        <p:sp>
          <p:nvSpPr>
            <p:cNvPr id="123" name="Google Shape;123;p28"/>
            <p:cNvSpPr/>
            <p:nvPr/>
          </p:nvSpPr>
          <p:spPr>
            <a:xfrm>
              <a:off x="-2524885" y="444350"/>
              <a:ext cx="2052000" cy="148810"/>
            </a:xfrm>
            <a:prstGeom prst="rect">
              <a:avLst/>
            </a:prstGeom>
            <a:noFill/>
            <a:ln>
              <a:noFill/>
            </a:ln>
          </p:spPr>
          <p:txBody>
            <a:bodyPr spcFirstLastPara="1" wrap="square" lIns="0" tIns="0" rIns="0" bIns="0" anchor="ctr" anchorCtr="0">
              <a:noAutofit/>
            </a:bodyPr>
            <a:lstStyle/>
            <a:p>
              <a:pPr marL="0" marR="0" lvl="0" indent="0" algn="l" rtl="0">
                <a:lnSpc>
                  <a:spcPct val="90000"/>
                </a:lnSpc>
                <a:spcBef>
                  <a:spcPts val="0"/>
                </a:spcBef>
                <a:spcAft>
                  <a:spcPts val="0"/>
                </a:spcAft>
                <a:buClr>
                  <a:srgbClr val="211F26"/>
                </a:buClr>
                <a:buSzPts val="1200"/>
                <a:buFont typeface="Calibri"/>
                <a:buNone/>
              </a:pPr>
              <a:r>
                <a:rPr lang="nl-NL" sz="1200" b="0" i="0" u="none" strike="noStrike" cap="none">
                  <a:solidFill>
                    <a:srgbClr val="211F26"/>
                  </a:solidFill>
                  <a:latin typeface="Calibri"/>
                  <a:ea typeface="Calibri"/>
                  <a:cs typeface="Calibri"/>
                  <a:sym typeface="Calibri"/>
                </a:rPr>
                <a:t>Inspringniveau verkleinen</a:t>
              </a:r>
              <a:endParaRPr/>
            </a:p>
          </p:txBody>
        </p:sp>
        <p:sp>
          <p:nvSpPr>
            <p:cNvPr id="124" name="Google Shape;124;p28"/>
            <p:cNvSpPr/>
            <p:nvPr/>
          </p:nvSpPr>
          <p:spPr>
            <a:xfrm>
              <a:off x="-2524885" y="751733"/>
              <a:ext cx="2052000" cy="140063"/>
            </a:xfrm>
            <a:prstGeom prst="rect">
              <a:avLst/>
            </a:prstGeom>
            <a:noFill/>
            <a:ln>
              <a:noFill/>
            </a:ln>
          </p:spPr>
          <p:txBody>
            <a:bodyPr spcFirstLastPara="1" wrap="square" lIns="0" tIns="0" rIns="0" bIns="0" anchor="ctr" anchorCtr="0">
              <a:noAutofit/>
            </a:bodyPr>
            <a:lstStyle/>
            <a:p>
              <a:pPr marL="0" marR="0" lvl="0" indent="0" algn="l" rtl="0">
                <a:lnSpc>
                  <a:spcPct val="90000"/>
                </a:lnSpc>
                <a:spcBef>
                  <a:spcPts val="0"/>
                </a:spcBef>
                <a:spcAft>
                  <a:spcPts val="0"/>
                </a:spcAft>
                <a:buClr>
                  <a:srgbClr val="211F26"/>
                </a:buClr>
                <a:buSzPts val="1200"/>
                <a:buFont typeface="Calibri"/>
                <a:buNone/>
              </a:pPr>
              <a:r>
                <a:rPr lang="nl-NL" sz="1200" b="0" i="0" u="none" strike="noStrike" cap="none">
                  <a:solidFill>
                    <a:srgbClr val="211F26"/>
                  </a:solidFill>
                  <a:latin typeface="Calibri"/>
                  <a:ea typeface="Calibri"/>
                  <a:cs typeface="Calibri"/>
                  <a:sym typeface="Calibri"/>
                </a:rPr>
                <a:t>Inspringniveau vergroten</a:t>
              </a:r>
              <a:endParaRPr/>
            </a:p>
          </p:txBody>
        </p:sp>
        <p:sp>
          <p:nvSpPr>
            <p:cNvPr id="125" name="Google Shape;125;p28"/>
            <p:cNvSpPr/>
            <p:nvPr/>
          </p:nvSpPr>
          <p:spPr>
            <a:xfrm>
              <a:off x="-3568057" y="1100088"/>
              <a:ext cx="3194764" cy="467013"/>
            </a:xfrm>
            <a:prstGeom prst="rect">
              <a:avLst/>
            </a:prstGeom>
            <a:noFill/>
            <a:ln>
              <a:noFill/>
            </a:ln>
          </p:spPr>
          <p:txBody>
            <a:bodyPr spcFirstLastPara="1" wrap="square" lIns="0" tIns="0" rIns="0" bIns="0" anchor="t" anchorCtr="0">
              <a:noAutofit/>
            </a:bodyPr>
            <a:lstStyle/>
            <a:p>
              <a:pPr marL="0" marR="0" lvl="0" indent="0" algn="l" rtl="0">
                <a:lnSpc>
                  <a:spcPct val="90000"/>
                </a:lnSpc>
                <a:spcBef>
                  <a:spcPts val="0"/>
                </a:spcBef>
                <a:spcAft>
                  <a:spcPts val="0"/>
                </a:spcAft>
                <a:buClr>
                  <a:srgbClr val="211F26"/>
                </a:buClr>
                <a:buSzPts val="1200"/>
                <a:buFont typeface="Calibri"/>
                <a:buNone/>
              </a:pPr>
              <a:r>
                <a:rPr lang="nl-NL" sz="1200" b="0" i="0" u="none" strike="noStrike" cap="none">
                  <a:solidFill>
                    <a:srgbClr val="211F26"/>
                  </a:solidFill>
                  <a:latin typeface="Calibri"/>
                  <a:ea typeface="Calibri"/>
                  <a:cs typeface="Calibri"/>
                  <a:sym typeface="Calibri"/>
                </a:rPr>
                <a:t>Gebruik, in de tab </a:t>
              </a:r>
              <a:r>
                <a:rPr lang="nl-NL" sz="1200" b="1" i="0" u="none" strike="noStrike" cap="none">
                  <a:solidFill>
                    <a:srgbClr val="211F26"/>
                  </a:solidFill>
                  <a:latin typeface="Calibri"/>
                  <a:ea typeface="Calibri"/>
                  <a:cs typeface="Calibri"/>
                  <a:sym typeface="Calibri"/>
                </a:rPr>
                <a:t>‘Start’</a:t>
              </a:r>
              <a:r>
                <a:rPr lang="nl-NL" sz="1200" b="0" i="0" u="none" strike="noStrike" cap="none">
                  <a:solidFill>
                    <a:srgbClr val="211F26"/>
                  </a:solidFill>
                  <a:latin typeface="Calibri"/>
                  <a:ea typeface="Calibri"/>
                  <a:cs typeface="Calibri"/>
                  <a:sym typeface="Calibri"/>
                </a:rPr>
                <a:t>, de </a:t>
              </a:r>
              <a:r>
                <a:rPr lang="nl-NL" sz="1200" b="1" i="0" u="none" strike="noStrike" cap="none">
                  <a:solidFill>
                    <a:srgbClr val="211F26"/>
                  </a:solidFill>
                  <a:latin typeface="Calibri"/>
                  <a:ea typeface="Calibri"/>
                  <a:cs typeface="Calibri"/>
                  <a:sym typeface="Calibri"/>
                </a:rPr>
                <a:t>lijstniveau knoppen</a:t>
              </a:r>
              <a:r>
                <a:rPr lang="nl-NL" sz="1200" b="0" i="0" u="none" strike="noStrike" cap="none">
                  <a:solidFill>
                    <a:srgbClr val="211F26"/>
                  </a:solidFill>
                  <a:latin typeface="Calibri"/>
                  <a:ea typeface="Calibri"/>
                  <a:cs typeface="Calibri"/>
                  <a:sym typeface="Calibri"/>
                </a:rPr>
                <a:t>, zoals hierboven aangegeven, om een inspring-niveau te vergroten of verkleinen.</a:t>
              </a:r>
              <a:endParaRPr/>
            </a:p>
          </p:txBody>
        </p:sp>
        <p:sp>
          <p:nvSpPr>
            <p:cNvPr id="126" name="Google Shape;126;p28"/>
            <p:cNvSpPr/>
            <p:nvPr/>
          </p:nvSpPr>
          <p:spPr>
            <a:xfrm>
              <a:off x="-3568057" y="0"/>
              <a:ext cx="3194764" cy="252000"/>
            </a:xfrm>
            <a:prstGeom prst="rect">
              <a:avLst/>
            </a:prstGeom>
            <a:solidFill>
              <a:srgbClr val="211F26"/>
            </a:solidFill>
            <a:ln>
              <a:noFill/>
            </a:ln>
          </p:spPr>
          <p:txBody>
            <a:bodyPr spcFirstLastPara="1" wrap="square" lIns="108000" tIns="108000" rIns="108000" bIns="108000" anchor="ctr" anchorCtr="0">
              <a:noAutofit/>
            </a:bodyPr>
            <a:lstStyle/>
            <a:p>
              <a:pPr marL="0" marR="0" lvl="0" indent="0" algn="l" rtl="0">
                <a:lnSpc>
                  <a:spcPct val="90000"/>
                </a:lnSpc>
                <a:spcBef>
                  <a:spcPts val="0"/>
                </a:spcBef>
                <a:spcAft>
                  <a:spcPts val="0"/>
                </a:spcAft>
                <a:buNone/>
              </a:pPr>
              <a:r>
                <a:rPr lang="nl-NL" sz="1400" b="1" cap="none">
                  <a:solidFill>
                    <a:schemeClr val="lt1"/>
                  </a:solidFill>
                  <a:latin typeface="Calibri"/>
                  <a:ea typeface="Calibri"/>
                  <a:cs typeface="Calibri"/>
                  <a:sym typeface="Calibri"/>
                </a:rPr>
                <a:t>LIJSTNIVEAUS GEBRUIKEN</a:t>
              </a:r>
              <a:endParaRPr/>
            </a:p>
          </p:txBody>
        </p:sp>
        <p:grpSp>
          <p:nvGrpSpPr>
            <p:cNvPr id="127" name="Google Shape;127;p28"/>
            <p:cNvGrpSpPr/>
            <p:nvPr/>
          </p:nvGrpSpPr>
          <p:grpSpPr>
            <a:xfrm>
              <a:off x="-640848" y="5954564"/>
              <a:ext cx="267555" cy="267555"/>
              <a:chOff x="7881599" y="90188"/>
              <a:chExt cx="388279" cy="388279"/>
            </a:xfrm>
          </p:grpSpPr>
          <p:sp>
            <p:nvSpPr>
              <p:cNvPr id="128" name="Google Shape;128;p28"/>
              <p:cNvSpPr/>
              <p:nvPr/>
            </p:nvSpPr>
            <p:spPr>
              <a:xfrm>
                <a:off x="7908243" y="116832"/>
                <a:ext cx="334990" cy="334990"/>
              </a:xfrm>
              <a:prstGeom prst="ellipse">
                <a:avLst/>
              </a:prstGeom>
              <a:solidFill>
                <a:schemeClr val="lt1"/>
              </a:solidFill>
              <a:ln>
                <a:noFill/>
              </a:ln>
            </p:spPr>
            <p:txBody>
              <a:bodyPr spcFirstLastPara="1" wrap="square" lIns="180000" tIns="180000" rIns="180000" bIns="180000" anchor="ctr" anchorCtr="0">
                <a:noAutofit/>
              </a:bodyPr>
              <a:lstStyle/>
              <a:p>
                <a:pPr marL="0" marR="0" lvl="0" indent="0" algn="ctr" rtl="0">
                  <a:lnSpc>
                    <a:spcPct val="90000"/>
                  </a:lnSpc>
                  <a:spcBef>
                    <a:spcPts val="0"/>
                  </a:spcBef>
                  <a:spcAft>
                    <a:spcPts val="0"/>
                  </a:spcAft>
                  <a:buNone/>
                </a:pPr>
                <a:endParaRPr sz="1800" cap="none">
                  <a:solidFill>
                    <a:srgbClr val="211F26"/>
                  </a:solidFill>
                  <a:latin typeface="Calibri"/>
                  <a:ea typeface="Calibri"/>
                  <a:cs typeface="Calibri"/>
                  <a:sym typeface="Calibri"/>
                </a:endParaRPr>
              </a:p>
            </p:txBody>
          </p:sp>
          <p:sp>
            <p:nvSpPr>
              <p:cNvPr id="129" name="Google Shape;129;p28" descr="Informatie"/>
              <p:cNvSpPr/>
              <p:nvPr/>
            </p:nvSpPr>
            <p:spPr>
              <a:xfrm>
                <a:off x="7881599" y="90188"/>
                <a:ext cx="388279" cy="388279"/>
              </a:xfrm>
              <a:custGeom>
                <a:avLst/>
                <a:gdLst/>
                <a:ahLst/>
                <a:cxnLst/>
                <a:rect l="l" t="t" r="r" b="b"/>
                <a:pathLst>
                  <a:path w="291719" h="291719" extrusionOk="0">
                    <a:moveTo>
                      <a:pt x="145860" y="0"/>
                    </a:moveTo>
                    <a:cubicBezTo>
                      <a:pt x="65253" y="0"/>
                      <a:pt x="0" y="65253"/>
                      <a:pt x="0" y="145860"/>
                    </a:cubicBezTo>
                    <a:cubicBezTo>
                      <a:pt x="0" y="226467"/>
                      <a:pt x="65253" y="291720"/>
                      <a:pt x="145860" y="291720"/>
                    </a:cubicBezTo>
                    <a:cubicBezTo>
                      <a:pt x="226467" y="291720"/>
                      <a:pt x="291720" y="226467"/>
                      <a:pt x="291720" y="145860"/>
                    </a:cubicBezTo>
                    <a:cubicBezTo>
                      <a:pt x="291720" y="65253"/>
                      <a:pt x="226467" y="0"/>
                      <a:pt x="145860" y="0"/>
                    </a:cubicBezTo>
                    <a:close/>
                    <a:moveTo>
                      <a:pt x="138183" y="38384"/>
                    </a:moveTo>
                    <a:cubicBezTo>
                      <a:pt x="148931" y="38384"/>
                      <a:pt x="157375" y="46829"/>
                      <a:pt x="157375" y="57576"/>
                    </a:cubicBezTo>
                    <a:cubicBezTo>
                      <a:pt x="157375" y="68324"/>
                      <a:pt x="148931" y="76768"/>
                      <a:pt x="138183" y="76768"/>
                    </a:cubicBezTo>
                    <a:cubicBezTo>
                      <a:pt x="127435" y="76768"/>
                      <a:pt x="118991" y="68324"/>
                      <a:pt x="118991" y="57576"/>
                    </a:cubicBezTo>
                    <a:cubicBezTo>
                      <a:pt x="118991" y="46829"/>
                      <a:pt x="127435" y="38384"/>
                      <a:pt x="138183" y="38384"/>
                    </a:cubicBezTo>
                    <a:close/>
                    <a:moveTo>
                      <a:pt x="184244" y="253336"/>
                    </a:moveTo>
                    <a:lnTo>
                      <a:pt x="107476" y="253336"/>
                    </a:lnTo>
                    <a:lnTo>
                      <a:pt x="107476" y="230305"/>
                    </a:lnTo>
                    <a:lnTo>
                      <a:pt x="134345" y="230305"/>
                    </a:lnTo>
                    <a:lnTo>
                      <a:pt x="134345" y="115153"/>
                    </a:lnTo>
                    <a:lnTo>
                      <a:pt x="111314" y="115153"/>
                    </a:lnTo>
                    <a:lnTo>
                      <a:pt x="111314" y="92122"/>
                    </a:lnTo>
                    <a:lnTo>
                      <a:pt x="157375" y="92122"/>
                    </a:lnTo>
                    <a:lnTo>
                      <a:pt x="157375" y="115153"/>
                    </a:lnTo>
                    <a:lnTo>
                      <a:pt x="157375" y="230305"/>
                    </a:lnTo>
                    <a:lnTo>
                      <a:pt x="184244" y="230305"/>
                    </a:lnTo>
                    <a:lnTo>
                      <a:pt x="184244" y="253336"/>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000">
                  <a:solidFill>
                    <a:srgbClr val="211F26"/>
                  </a:solidFill>
                  <a:latin typeface="Calibri"/>
                  <a:ea typeface="Calibri"/>
                  <a:cs typeface="Calibri"/>
                  <a:sym typeface="Calibri"/>
                </a:endParaRPr>
              </a:p>
            </p:txBody>
          </p:sp>
        </p:grpSp>
        <p:grpSp>
          <p:nvGrpSpPr>
            <p:cNvPr id="130" name="Google Shape;130;p28"/>
            <p:cNvGrpSpPr/>
            <p:nvPr/>
          </p:nvGrpSpPr>
          <p:grpSpPr>
            <a:xfrm>
              <a:off x="-3569165" y="1909857"/>
              <a:ext cx="3195872" cy="3742479"/>
              <a:chOff x="-3569165" y="1742767"/>
              <a:chExt cx="3195872" cy="3742479"/>
            </a:xfrm>
          </p:grpSpPr>
          <p:sp>
            <p:nvSpPr>
              <p:cNvPr id="131" name="Google Shape;131;p28"/>
              <p:cNvSpPr/>
              <p:nvPr/>
            </p:nvSpPr>
            <p:spPr>
              <a:xfrm>
                <a:off x="-3569165" y="1742767"/>
                <a:ext cx="260914" cy="259683"/>
              </a:xfrm>
              <a:prstGeom prst="ellipse">
                <a:avLst/>
              </a:prstGeom>
              <a:solidFill>
                <a:srgbClr val="211F2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200"/>
                  <a:buFont typeface="Calibri"/>
                  <a:buNone/>
                </a:pPr>
                <a:r>
                  <a:rPr lang="nl-NL" sz="1200" b="1" i="0" u="none" strike="noStrike" cap="none">
                    <a:solidFill>
                      <a:schemeClr val="lt1"/>
                    </a:solidFill>
                    <a:latin typeface="Calibri"/>
                    <a:ea typeface="Calibri"/>
                    <a:cs typeface="Calibri"/>
                    <a:sym typeface="Calibri"/>
                  </a:rPr>
                  <a:t>1</a:t>
                </a:r>
                <a:endParaRPr/>
              </a:p>
            </p:txBody>
          </p:sp>
          <p:sp>
            <p:nvSpPr>
              <p:cNvPr id="132" name="Google Shape;132;p28"/>
              <p:cNvSpPr/>
              <p:nvPr/>
            </p:nvSpPr>
            <p:spPr>
              <a:xfrm>
                <a:off x="-3203483" y="1744627"/>
                <a:ext cx="2830190" cy="255963"/>
              </a:xfrm>
              <a:prstGeom prst="rect">
                <a:avLst/>
              </a:prstGeom>
              <a:noFill/>
              <a:ln>
                <a:noFill/>
              </a:ln>
            </p:spPr>
            <p:txBody>
              <a:bodyPr spcFirstLastPara="1" wrap="square" lIns="0" tIns="0" rIns="0" bIns="0" anchor="ctr" anchorCtr="0">
                <a:noAutofit/>
              </a:bodyPr>
              <a:lstStyle/>
              <a:p>
                <a:pPr marL="285750" marR="0" lvl="0" indent="-285750" algn="l" rtl="0">
                  <a:lnSpc>
                    <a:spcPct val="100000"/>
                  </a:lnSpc>
                  <a:spcBef>
                    <a:spcPts val="0"/>
                  </a:spcBef>
                  <a:spcAft>
                    <a:spcPts val="0"/>
                  </a:spcAft>
                  <a:buClr>
                    <a:schemeClr val="dk2"/>
                  </a:buClr>
                  <a:buSzPts val="1600"/>
                  <a:buFont typeface="Noto Sans Symbols"/>
                  <a:buChar char="▪"/>
                </a:pPr>
                <a:r>
                  <a:rPr lang="nl-NL" sz="1600">
                    <a:solidFill>
                      <a:schemeClr val="dk1"/>
                    </a:solidFill>
                    <a:latin typeface="Arial"/>
                    <a:ea typeface="Arial"/>
                    <a:cs typeface="Arial"/>
                    <a:sym typeface="Arial"/>
                  </a:rPr>
                  <a:t>Bullets</a:t>
                </a:r>
                <a:endParaRPr/>
              </a:p>
            </p:txBody>
          </p:sp>
          <p:sp>
            <p:nvSpPr>
              <p:cNvPr id="133" name="Google Shape;133;p28"/>
              <p:cNvSpPr/>
              <p:nvPr/>
            </p:nvSpPr>
            <p:spPr>
              <a:xfrm>
                <a:off x="-3569165" y="2178116"/>
                <a:ext cx="260914" cy="259683"/>
              </a:xfrm>
              <a:prstGeom prst="ellipse">
                <a:avLst/>
              </a:prstGeom>
              <a:solidFill>
                <a:srgbClr val="211F2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200"/>
                  <a:buFont typeface="Calibri"/>
                  <a:buNone/>
                </a:pPr>
                <a:r>
                  <a:rPr lang="nl-NL" sz="1200" b="1" i="0" u="none" strike="noStrike" cap="none">
                    <a:solidFill>
                      <a:schemeClr val="lt1"/>
                    </a:solidFill>
                    <a:latin typeface="Calibri"/>
                    <a:ea typeface="Calibri"/>
                    <a:cs typeface="Calibri"/>
                    <a:sym typeface="Calibri"/>
                  </a:rPr>
                  <a:t>2</a:t>
                </a:r>
                <a:endParaRPr/>
              </a:p>
            </p:txBody>
          </p:sp>
          <p:sp>
            <p:nvSpPr>
              <p:cNvPr id="134" name="Google Shape;134;p28"/>
              <p:cNvSpPr/>
              <p:nvPr/>
            </p:nvSpPr>
            <p:spPr>
              <a:xfrm>
                <a:off x="-3203483" y="2179744"/>
                <a:ext cx="2830190" cy="255963"/>
              </a:xfrm>
              <a:prstGeom prst="rect">
                <a:avLst/>
              </a:prstGeom>
              <a:noFill/>
              <a:ln>
                <a:noFill/>
              </a:ln>
            </p:spPr>
            <p:txBody>
              <a:bodyPr spcFirstLastPara="1" wrap="square" lIns="0" tIns="0" rIns="0" bIns="0" anchor="ctr" anchorCtr="0">
                <a:noAutofit/>
              </a:bodyPr>
              <a:lstStyle/>
              <a:p>
                <a:pPr marL="549275" marR="0" lvl="1" indent="-285750" algn="l" rtl="0">
                  <a:lnSpc>
                    <a:spcPct val="100000"/>
                  </a:lnSpc>
                  <a:spcBef>
                    <a:spcPts val="0"/>
                  </a:spcBef>
                  <a:spcAft>
                    <a:spcPts val="0"/>
                  </a:spcAft>
                  <a:buClr>
                    <a:schemeClr val="dk2"/>
                  </a:buClr>
                  <a:buSzPts val="1600"/>
                  <a:buFont typeface="Noto Sans Symbols"/>
                  <a:buChar char="▪"/>
                </a:pPr>
                <a:r>
                  <a:rPr lang="nl-NL" sz="1600" b="0" i="0" u="none" strike="noStrike" cap="none">
                    <a:solidFill>
                      <a:schemeClr val="dk1"/>
                    </a:solidFill>
                    <a:latin typeface="Arial"/>
                    <a:ea typeface="Arial"/>
                    <a:cs typeface="Arial"/>
                    <a:sym typeface="Arial"/>
                  </a:rPr>
                  <a:t>Sub-bullets</a:t>
                </a:r>
                <a:endParaRPr/>
              </a:p>
            </p:txBody>
          </p:sp>
          <p:sp>
            <p:nvSpPr>
              <p:cNvPr id="135" name="Google Shape;135;p28"/>
              <p:cNvSpPr/>
              <p:nvPr/>
            </p:nvSpPr>
            <p:spPr>
              <a:xfrm>
                <a:off x="-3569165" y="2613465"/>
                <a:ext cx="260914" cy="259683"/>
              </a:xfrm>
              <a:prstGeom prst="ellipse">
                <a:avLst/>
              </a:prstGeom>
              <a:solidFill>
                <a:srgbClr val="211F2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200"/>
                  <a:buFont typeface="Calibri"/>
                  <a:buNone/>
                </a:pPr>
                <a:r>
                  <a:rPr lang="nl-NL" sz="1200" b="1" i="0" u="none" strike="noStrike" cap="none">
                    <a:solidFill>
                      <a:schemeClr val="lt1"/>
                    </a:solidFill>
                    <a:latin typeface="Calibri"/>
                    <a:ea typeface="Calibri"/>
                    <a:cs typeface="Calibri"/>
                    <a:sym typeface="Calibri"/>
                  </a:rPr>
                  <a:t>3</a:t>
                </a:r>
                <a:endParaRPr/>
              </a:p>
            </p:txBody>
          </p:sp>
          <p:sp>
            <p:nvSpPr>
              <p:cNvPr id="136" name="Google Shape;136;p28"/>
              <p:cNvSpPr/>
              <p:nvPr/>
            </p:nvSpPr>
            <p:spPr>
              <a:xfrm>
                <a:off x="-3203483" y="2614861"/>
                <a:ext cx="2830190" cy="255963"/>
              </a:xfrm>
              <a:prstGeom prst="rect">
                <a:avLst/>
              </a:prstGeom>
              <a:noFill/>
              <a:ln>
                <a:noFill/>
              </a:ln>
            </p:spPr>
            <p:txBody>
              <a:bodyPr spcFirstLastPara="1" wrap="square" lIns="0" tIns="0" rIns="0" bIns="0" anchor="ctr" anchorCtr="0">
                <a:noAutofit/>
              </a:bodyPr>
              <a:lstStyle/>
              <a:p>
                <a:pPr marL="0" marR="0" lvl="2" indent="0" algn="l" rtl="0">
                  <a:lnSpc>
                    <a:spcPct val="100000"/>
                  </a:lnSpc>
                  <a:spcBef>
                    <a:spcPts val="0"/>
                  </a:spcBef>
                  <a:spcAft>
                    <a:spcPts val="0"/>
                  </a:spcAft>
                  <a:buClr>
                    <a:srgbClr val="0070C0"/>
                  </a:buClr>
                  <a:buSzPts val="1360"/>
                  <a:buFont typeface="Arial"/>
                  <a:buNone/>
                </a:pPr>
                <a:r>
                  <a:rPr lang="nl-NL" sz="1600" b="0" i="0" u="none" strike="noStrike" cap="none">
                    <a:solidFill>
                      <a:schemeClr val="dk1"/>
                    </a:solidFill>
                    <a:latin typeface="Arial"/>
                    <a:ea typeface="Arial"/>
                    <a:cs typeface="Arial"/>
                    <a:sym typeface="Arial"/>
                  </a:rPr>
                  <a:t>Leestekst</a:t>
                </a:r>
                <a:endParaRPr/>
              </a:p>
            </p:txBody>
          </p:sp>
          <p:sp>
            <p:nvSpPr>
              <p:cNvPr id="137" name="Google Shape;137;p28"/>
              <p:cNvSpPr/>
              <p:nvPr/>
            </p:nvSpPr>
            <p:spPr>
              <a:xfrm>
                <a:off x="-3569165" y="3048814"/>
                <a:ext cx="260914" cy="259683"/>
              </a:xfrm>
              <a:prstGeom prst="ellipse">
                <a:avLst/>
              </a:prstGeom>
              <a:solidFill>
                <a:srgbClr val="211F2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200"/>
                  <a:buFont typeface="Calibri"/>
                  <a:buNone/>
                </a:pPr>
                <a:r>
                  <a:rPr lang="nl-NL" sz="1200" b="1" i="0" u="none" strike="noStrike" cap="none">
                    <a:solidFill>
                      <a:schemeClr val="lt1"/>
                    </a:solidFill>
                    <a:latin typeface="Calibri"/>
                    <a:ea typeface="Calibri"/>
                    <a:cs typeface="Calibri"/>
                    <a:sym typeface="Calibri"/>
                  </a:rPr>
                  <a:t>4</a:t>
                </a:r>
                <a:endParaRPr/>
              </a:p>
            </p:txBody>
          </p:sp>
          <p:sp>
            <p:nvSpPr>
              <p:cNvPr id="138" name="Google Shape;138;p28"/>
              <p:cNvSpPr/>
              <p:nvPr/>
            </p:nvSpPr>
            <p:spPr>
              <a:xfrm>
                <a:off x="-3203483" y="3049978"/>
                <a:ext cx="2830190" cy="255963"/>
              </a:xfrm>
              <a:prstGeom prst="rect">
                <a:avLst/>
              </a:prstGeom>
              <a:noFill/>
              <a:ln>
                <a:noFill/>
              </a:ln>
            </p:spPr>
            <p:txBody>
              <a:bodyPr spcFirstLastPara="1" wrap="square" lIns="0" tIns="0" rIns="0" bIns="0" anchor="ctr" anchorCtr="0">
                <a:noAutofit/>
              </a:bodyPr>
              <a:lstStyle/>
              <a:p>
                <a:pPr marL="0" marR="0" lvl="3" indent="0" algn="l" rtl="0">
                  <a:lnSpc>
                    <a:spcPct val="100000"/>
                  </a:lnSpc>
                  <a:spcBef>
                    <a:spcPts val="0"/>
                  </a:spcBef>
                  <a:spcAft>
                    <a:spcPts val="0"/>
                  </a:spcAft>
                  <a:buClr>
                    <a:schemeClr val="accent1"/>
                  </a:buClr>
                  <a:buSzPts val="2000"/>
                  <a:buFont typeface="Arial"/>
                  <a:buNone/>
                </a:pPr>
                <a:r>
                  <a:rPr lang="nl-NL" sz="2000" b="0" i="0" u="none" strike="noStrike" cap="none">
                    <a:solidFill>
                      <a:schemeClr val="accent1"/>
                    </a:solidFill>
                    <a:latin typeface="Roboto Slab"/>
                    <a:ea typeface="Roboto Slab"/>
                    <a:cs typeface="Roboto Slab"/>
                    <a:sym typeface="Roboto Slab"/>
                  </a:rPr>
                  <a:t>Subtitel</a:t>
                </a:r>
                <a:endParaRPr/>
              </a:p>
            </p:txBody>
          </p:sp>
          <p:sp>
            <p:nvSpPr>
              <p:cNvPr id="139" name="Google Shape;139;p28"/>
              <p:cNvSpPr/>
              <p:nvPr/>
            </p:nvSpPr>
            <p:spPr>
              <a:xfrm>
                <a:off x="-3569165" y="3484163"/>
                <a:ext cx="260914" cy="259683"/>
              </a:xfrm>
              <a:prstGeom prst="ellipse">
                <a:avLst/>
              </a:prstGeom>
              <a:solidFill>
                <a:srgbClr val="211F2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200"/>
                  <a:buFont typeface="Calibri"/>
                  <a:buNone/>
                </a:pPr>
                <a:r>
                  <a:rPr lang="nl-NL" sz="1200" b="1" i="0" u="none" strike="noStrike" cap="none">
                    <a:solidFill>
                      <a:schemeClr val="lt1"/>
                    </a:solidFill>
                    <a:latin typeface="Calibri"/>
                    <a:ea typeface="Calibri"/>
                    <a:cs typeface="Calibri"/>
                    <a:sym typeface="Calibri"/>
                  </a:rPr>
                  <a:t>5</a:t>
                </a:r>
                <a:endParaRPr/>
              </a:p>
            </p:txBody>
          </p:sp>
          <p:sp>
            <p:nvSpPr>
              <p:cNvPr id="140" name="Google Shape;140;p28"/>
              <p:cNvSpPr/>
              <p:nvPr/>
            </p:nvSpPr>
            <p:spPr>
              <a:xfrm>
                <a:off x="-3203483" y="3485095"/>
                <a:ext cx="2830190" cy="255963"/>
              </a:xfrm>
              <a:prstGeom prst="rect">
                <a:avLst/>
              </a:prstGeom>
              <a:noFill/>
              <a:ln>
                <a:noFill/>
              </a:ln>
            </p:spPr>
            <p:txBody>
              <a:bodyPr spcFirstLastPara="1" wrap="square" lIns="0" tIns="0" rIns="0" bIns="0" anchor="ctr" anchorCtr="0">
                <a:noAutofit/>
              </a:bodyPr>
              <a:lstStyle/>
              <a:p>
                <a:pPr marL="263525" marR="0" lvl="4" indent="-263525" algn="l" rtl="0">
                  <a:lnSpc>
                    <a:spcPct val="100000"/>
                  </a:lnSpc>
                  <a:spcBef>
                    <a:spcPts val="0"/>
                  </a:spcBef>
                  <a:spcAft>
                    <a:spcPts val="0"/>
                  </a:spcAft>
                  <a:buClr>
                    <a:schemeClr val="dk2"/>
                  </a:buClr>
                  <a:buSzPts val="1600"/>
                  <a:buFont typeface="Roboto Slab"/>
                  <a:buAutoNum type="arabicPeriod"/>
                </a:pPr>
                <a:r>
                  <a:rPr lang="nl-NL" sz="1600" b="0" i="0" u="none" strike="noStrike" cap="none">
                    <a:solidFill>
                      <a:schemeClr val="dk1"/>
                    </a:solidFill>
                    <a:latin typeface="Arial"/>
                    <a:ea typeface="Arial"/>
                    <a:cs typeface="Arial"/>
                    <a:sym typeface="Arial"/>
                  </a:rPr>
                  <a:t>Numerieke bullets</a:t>
                </a:r>
                <a:endParaRPr/>
              </a:p>
            </p:txBody>
          </p:sp>
          <p:sp>
            <p:nvSpPr>
              <p:cNvPr id="141" name="Google Shape;141;p28"/>
              <p:cNvSpPr/>
              <p:nvPr/>
            </p:nvSpPr>
            <p:spPr>
              <a:xfrm>
                <a:off x="-3569165" y="3919512"/>
                <a:ext cx="260914" cy="259683"/>
              </a:xfrm>
              <a:prstGeom prst="ellipse">
                <a:avLst/>
              </a:prstGeom>
              <a:solidFill>
                <a:srgbClr val="211F2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200"/>
                  <a:buFont typeface="Calibri"/>
                  <a:buNone/>
                </a:pPr>
                <a:r>
                  <a:rPr lang="nl-NL" sz="1200" b="1" i="0" u="none" strike="noStrike" cap="none">
                    <a:solidFill>
                      <a:schemeClr val="lt1"/>
                    </a:solidFill>
                    <a:latin typeface="Calibri"/>
                    <a:ea typeface="Calibri"/>
                    <a:cs typeface="Calibri"/>
                    <a:sym typeface="Calibri"/>
                  </a:rPr>
                  <a:t>6</a:t>
                </a:r>
                <a:endParaRPr/>
              </a:p>
            </p:txBody>
          </p:sp>
          <p:sp>
            <p:nvSpPr>
              <p:cNvPr id="142" name="Google Shape;142;p28"/>
              <p:cNvSpPr/>
              <p:nvPr/>
            </p:nvSpPr>
            <p:spPr>
              <a:xfrm>
                <a:off x="-3203483" y="3920212"/>
                <a:ext cx="2830190" cy="255963"/>
              </a:xfrm>
              <a:prstGeom prst="rect">
                <a:avLst/>
              </a:prstGeom>
              <a:noFill/>
              <a:ln>
                <a:noFill/>
              </a:ln>
            </p:spPr>
            <p:txBody>
              <a:bodyPr spcFirstLastPara="1" wrap="square" lIns="0" tIns="0" rIns="0" bIns="0" anchor="ctr" anchorCtr="0">
                <a:noAutofit/>
              </a:bodyPr>
              <a:lstStyle/>
              <a:p>
                <a:pPr marL="538163" marR="0" lvl="5" indent="-274638" algn="l" rtl="0">
                  <a:lnSpc>
                    <a:spcPct val="100000"/>
                  </a:lnSpc>
                  <a:spcBef>
                    <a:spcPts val="0"/>
                  </a:spcBef>
                  <a:spcAft>
                    <a:spcPts val="0"/>
                  </a:spcAft>
                  <a:buClr>
                    <a:schemeClr val="dk2"/>
                  </a:buClr>
                  <a:buSzPts val="1600"/>
                  <a:buFont typeface="Roboto Slab"/>
                  <a:buAutoNum type="alphaLcPeriod"/>
                </a:pPr>
                <a:r>
                  <a:rPr lang="nl-NL" sz="1600" b="0" i="0" u="none" strike="noStrike" cap="none">
                    <a:solidFill>
                      <a:schemeClr val="dk1"/>
                    </a:solidFill>
                    <a:latin typeface="Arial"/>
                    <a:ea typeface="Arial"/>
                    <a:cs typeface="Arial"/>
                    <a:sym typeface="Arial"/>
                  </a:rPr>
                  <a:t># Abc</a:t>
                </a:r>
                <a:endParaRPr/>
              </a:p>
            </p:txBody>
          </p:sp>
          <p:sp>
            <p:nvSpPr>
              <p:cNvPr id="143" name="Google Shape;143;p28"/>
              <p:cNvSpPr/>
              <p:nvPr/>
            </p:nvSpPr>
            <p:spPr>
              <a:xfrm>
                <a:off x="-3569165" y="4354861"/>
                <a:ext cx="260914" cy="259683"/>
              </a:xfrm>
              <a:prstGeom prst="ellipse">
                <a:avLst/>
              </a:prstGeom>
              <a:solidFill>
                <a:srgbClr val="211F2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200"/>
                  <a:buFont typeface="Calibri"/>
                  <a:buNone/>
                </a:pPr>
                <a:r>
                  <a:rPr lang="nl-NL" sz="1200" b="1" i="0" u="none" strike="noStrike" cap="none">
                    <a:solidFill>
                      <a:schemeClr val="lt1"/>
                    </a:solidFill>
                    <a:latin typeface="Calibri"/>
                    <a:ea typeface="Calibri"/>
                    <a:cs typeface="Calibri"/>
                    <a:sym typeface="Calibri"/>
                  </a:rPr>
                  <a:t>7</a:t>
                </a:r>
                <a:endParaRPr/>
              </a:p>
            </p:txBody>
          </p:sp>
          <p:sp>
            <p:nvSpPr>
              <p:cNvPr id="144" name="Google Shape;144;p28"/>
              <p:cNvSpPr/>
              <p:nvPr/>
            </p:nvSpPr>
            <p:spPr>
              <a:xfrm>
                <a:off x="-3203483" y="4355329"/>
                <a:ext cx="2830190" cy="255963"/>
              </a:xfrm>
              <a:prstGeom prst="rect">
                <a:avLst/>
              </a:prstGeom>
              <a:noFill/>
              <a:ln>
                <a:noFill/>
              </a:ln>
            </p:spPr>
            <p:txBody>
              <a:bodyPr spcFirstLastPara="1" wrap="square" lIns="0" tIns="0" rIns="0" bIns="0" anchor="ctr" anchorCtr="0">
                <a:noAutofit/>
              </a:bodyPr>
              <a:lstStyle/>
              <a:p>
                <a:pPr marL="549275" marR="0" lvl="6" indent="-285750" algn="l" rtl="0">
                  <a:lnSpc>
                    <a:spcPct val="100000"/>
                  </a:lnSpc>
                  <a:spcBef>
                    <a:spcPts val="0"/>
                  </a:spcBef>
                  <a:spcAft>
                    <a:spcPts val="0"/>
                  </a:spcAft>
                  <a:buClr>
                    <a:schemeClr val="dk2"/>
                  </a:buClr>
                  <a:buSzPts val="1600"/>
                  <a:buFont typeface="Noto Sans Symbols"/>
                  <a:buChar char="▪"/>
                </a:pPr>
                <a:r>
                  <a:rPr lang="nl-NL" sz="1600" b="0" i="0" u="none" strike="noStrike" cap="none">
                    <a:solidFill>
                      <a:schemeClr val="dk1"/>
                    </a:solidFill>
                    <a:latin typeface="Arial"/>
                    <a:ea typeface="Arial"/>
                    <a:cs typeface="Arial"/>
                    <a:sym typeface="Arial"/>
                  </a:rPr>
                  <a:t># Bullets</a:t>
                </a:r>
                <a:endParaRPr/>
              </a:p>
            </p:txBody>
          </p:sp>
          <p:sp>
            <p:nvSpPr>
              <p:cNvPr id="145" name="Google Shape;145;p28"/>
              <p:cNvSpPr/>
              <p:nvPr/>
            </p:nvSpPr>
            <p:spPr>
              <a:xfrm>
                <a:off x="-3569165" y="4790210"/>
                <a:ext cx="260914" cy="259683"/>
              </a:xfrm>
              <a:prstGeom prst="ellipse">
                <a:avLst/>
              </a:prstGeom>
              <a:solidFill>
                <a:srgbClr val="211F2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200"/>
                  <a:buFont typeface="Calibri"/>
                  <a:buNone/>
                </a:pPr>
                <a:r>
                  <a:rPr lang="nl-NL" sz="1200" b="1" i="0" u="none" strike="noStrike" cap="none">
                    <a:solidFill>
                      <a:schemeClr val="lt1"/>
                    </a:solidFill>
                    <a:latin typeface="Calibri"/>
                    <a:ea typeface="Calibri"/>
                    <a:cs typeface="Calibri"/>
                    <a:sym typeface="Calibri"/>
                  </a:rPr>
                  <a:t>8</a:t>
                </a:r>
                <a:endParaRPr/>
              </a:p>
            </p:txBody>
          </p:sp>
          <p:sp>
            <p:nvSpPr>
              <p:cNvPr id="146" name="Google Shape;146;p28"/>
              <p:cNvSpPr/>
              <p:nvPr/>
            </p:nvSpPr>
            <p:spPr>
              <a:xfrm>
                <a:off x="-3203483" y="4790446"/>
                <a:ext cx="2830190" cy="255963"/>
              </a:xfrm>
              <a:prstGeom prst="rect">
                <a:avLst/>
              </a:prstGeom>
              <a:noFill/>
              <a:ln>
                <a:noFill/>
              </a:ln>
            </p:spPr>
            <p:txBody>
              <a:bodyPr spcFirstLastPara="1" wrap="square" lIns="0" tIns="0" rIns="0" bIns="0" anchor="ctr" anchorCtr="0">
                <a:noAutofit/>
              </a:bodyPr>
              <a:lstStyle/>
              <a:p>
                <a:pPr marL="0" marR="0" lvl="7" indent="0" algn="l" rtl="0">
                  <a:lnSpc>
                    <a:spcPct val="90000"/>
                  </a:lnSpc>
                  <a:spcBef>
                    <a:spcPts val="0"/>
                  </a:spcBef>
                  <a:spcAft>
                    <a:spcPts val="0"/>
                  </a:spcAft>
                  <a:buClr>
                    <a:schemeClr val="dk1"/>
                  </a:buClr>
                  <a:buSzPts val="1600"/>
                  <a:buFont typeface="Arial"/>
                  <a:buNone/>
                </a:pPr>
                <a:r>
                  <a:rPr lang="nl-NL" sz="1600" b="0" i="1" u="none" strike="noStrike" cap="none">
                    <a:solidFill>
                      <a:schemeClr val="dk1"/>
                    </a:solidFill>
                    <a:latin typeface="Arial"/>
                    <a:ea typeface="Arial"/>
                    <a:cs typeface="Arial"/>
                    <a:sym typeface="Arial"/>
                  </a:rPr>
                  <a:t>Cursief</a:t>
                </a:r>
                <a:endParaRPr/>
              </a:p>
            </p:txBody>
          </p:sp>
          <p:sp>
            <p:nvSpPr>
              <p:cNvPr id="147" name="Google Shape;147;p28"/>
              <p:cNvSpPr/>
              <p:nvPr/>
            </p:nvSpPr>
            <p:spPr>
              <a:xfrm>
                <a:off x="-3569165" y="5225563"/>
                <a:ext cx="260914" cy="259683"/>
              </a:xfrm>
              <a:prstGeom prst="ellipse">
                <a:avLst/>
              </a:prstGeom>
              <a:solidFill>
                <a:srgbClr val="211F2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200"/>
                  <a:buFont typeface="Calibri"/>
                  <a:buNone/>
                </a:pPr>
                <a:r>
                  <a:rPr lang="nl-NL" sz="1200" b="1" i="0" u="none" strike="noStrike" cap="none">
                    <a:solidFill>
                      <a:schemeClr val="lt1"/>
                    </a:solidFill>
                    <a:latin typeface="Calibri"/>
                    <a:ea typeface="Calibri"/>
                    <a:cs typeface="Calibri"/>
                    <a:sym typeface="Calibri"/>
                  </a:rPr>
                  <a:t>9</a:t>
                </a:r>
                <a:endParaRPr/>
              </a:p>
            </p:txBody>
          </p:sp>
          <p:sp>
            <p:nvSpPr>
              <p:cNvPr id="148" name="Google Shape;148;p28"/>
              <p:cNvSpPr/>
              <p:nvPr/>
            </p:nvSpPr>
            <p:spPr>
              <a:xfrm>
                <a:off x="-3203483" y="5225562"/>
                <a:ext cx="2830190" cy="255963"/>
              </a:xfrm>
              <a:prstGeom prst="rect">
                <a:avLst/>
              </a:prstGeom>
              <a:noFill/>
              <a:ln>
                <a:noFill/>
              </a:ln>
            </p:spPr>
            <p:txBody>
              <a:bodyPr spcFirstLastPara="1" wrap="square" lIns="0" tIns="0" rIns="0" bIns="0" anchor="ctr" anchorCtr="0">
                <a:noAutofit/>
              </a:bodyPr>
              <a:lstStyle/>
              <a:p>
                <a:pPr marL="0" marR="0" lvl="8" indent="0" algn="l" rtl="0">
                  <a:lnSpc>
                    <a:spcPct val="100000"/>
                  </a:lnSpc>
                  <a:spcBef>
                    <a:spcPts val="0"/>
                  </a:spcBef>
                  <a:spcAft>
                    <a:spcPts val="0"/>
                  </a:spcAft>
                  <a:buClr>
                    <a:schemeClr val="dk1"/>
                  </a:buClr>
                  <a:buSzPts val="2000"/>
                  <a:buFont typeface="Arial"/>
                  <a:buNone/>
                </a:pPr>
                <a:r>
                  <a:rPr lang="nl-NL" sz="2000" b="0" i="0" u="none" strike="noStrike" cap="none">
                    <a:solidFill>
                      <a:schemeClr val="dk1"/>
                    </a:solidFill>
                    <a:latin typeface="Roboto Slab"/>
                    <a:ea typeface="Roboto Slab"/>
                    <a:cs typeface="Roboto Slab"/>
                    <a:sym typeface="Roboto Slab"/>
                  </a:rPr>
                  <a:t>Alt. Subtitel</a:t>
                </a:r>
                <a:endParaRPr/>
              </a:p>
            </p:txBody>
          </p:sp>
        </p:grpSp>
        <p:sp>
          <p:nvSpPr>
            <p:cNvPr id="149" name="Google Shape;149;p28"/>
            <p:cNvSpPr/>
            <p:nvPr/>
          </p:nvSpPr>
          <p:spPr>
            <a:xfrm>
              <a:off x="-3568057" y="6175639"/>
              <a:ext cx="3194764" cy="682362"/>
            </a:xfrm>
            <a:prstGeom prst="rect">
              <a:avLst/>
            </a:prstGeom>
            <a:noFill/>
            <a:ln>
              <a:noFill/>
            </a:ln>
          </p:spPr>
          <p:txBody>
            <a:bodyPr spcFirstLastPara="1" wrap="square" lIns="0" tIns="0" rIns="0" bIns="0" anchor="t" anchorCtr="0">
              <a:noAutofit/>
            </a:bodyPr>
            <a:lstStyle/>
            <a:p>
              <a:pPr marL="0" marR="0" lvl="0" indent="0" algn="l" rtl="0">
                <a:lnSpc>
                  <a:spcPct val="90000"/>
                </a:lnSpc>
                <a:spcBef>
                  <a:spcPts val="0"/>
                </a:spcBef>
                <a:spcAft>
                  <a:spcPts val="0"/>
                </a:spcAft>
                <a:buClr>
                  <a:srgbClr val="211F26"/>
                </a:buClr>
                <a:buSzPts val="1200"/>
                <a:buFont typeface="Calibri"/>
                <a:buNone/>
              </a:pPr>
              <a:r>
                <a:rPr lang="nl-NL" sz="1200" b="1" i="0" u="none" strike="noStrike" cap="none">
                  <a:solidFill>
                    <a:srgbClr val="211F26"/>
                  </a:solidFill>
                  <a:latin typeface="Calibri"/>
                  <a:ea typeface="Calibri"/>
                  <a:cs typeface="Calibri"/>
                  <a:sym typeface="Calibri"/>
                </a:rPr>
                <a:t>MEER WETEN?</a:t>
              </a:r>
              <a:br>
                <a:rPr lang="nl-NL" sz="1200" b="0" i="0" u="none" strike="noStrike" cap="none">
                  <a:solidFill>
                    <a:srgbClr val="211F26"/>
                  </a:solidFill>
                  <a:latin typeface="Calibri"/>
                  <a:ea typeface="Calibri"/>
                  <a:cs typeface="Calibri"/>
                  <a:sym typeface="Calibri"/>
                </a:rPr>
              </a:br>
              <a:r>
                <a:rPr lang="nl-NL" sz="1200" b="0" i="0" u="none" strike="noStrike" cap="none">
                  <a:solidFill>
                    <a:srgbClr val="211F26"/>
                  </a:solidFill>
                  <a:latin typeface="Calibri"/>
                  <a:ea typeface="Calibri"/>
                  <a:cs typeface="Calibri"/>
                  <a:sym typeface="Calibri"/>
                </a:rPr>
                <a:t>Ga naar de instructie dia ‘</a:t>
              </a:r>
              <a:r>
                <a:rPr lang="nl-NL" sz="1200" b="1" i="0" u="none" strike="noStrike" cap="none">
                  <a:solidFill>
                    <a:srgbClr val="211F26"/>
                  </a:solidFill>
                  <a:latin typeface="Calibri"/>
                  <a:ea typeface="Calibri"/>
                  <a:cs typeface="Calibri"/>
                  <a:sym typeface="Calibri"/>
                </a:rPr>
                <a:t>YouTube links</a:t>
              </a:r>
              <a:r>
                <a:rPr lang="nl-NL" sz="1200" b="0" i="0" u="none" strike="noStrike" cap="none">
                  <a:solidFill>
                    <a:srgbClr val="211F26"/>
                  </a:solidFill>
                  <a:latin typeface="Calibri"/>
                  <a:ea typeface="Calibri"/>
                  <a:cs typeface="Calibri"/>
                  <a:sym typeface="Calibri"/>
                </a:rPr>
                <a:t>’, open deze in de ‘</a:t>
              </a:r>
              <a:r>
                <a:rPr lang="nl-NL" sz="1200" b="1" i="0" u="none" strike="noStrike" cap="none">
                  <a:solidFill>
                    <a:srgbClr val="211F26"/>
                  </a:solidFill>
                  <a:latin typeface="Calibri"/>
                  <a:ea typeface="Calibri"/>
                  <a:cs typeface="Calibri"/>
                  <a:sym typeface="Calibri"/>
                </a:rPr>
                <a:t>Diavoorstelling</a:t>
              </a:r>
              <a:r>
                <a:rPr lang="nl-NL" sz="1200" b="0" i="0" u="none" strike="noStrike" cap="none">
                  <a:solidFill>
                    <a:srgbClr val="211F26"/>
                  </a:solidFill>
                  <a:latin typeface="Calibri"/>
                  <a:ea typeface="Calibri"/>
                  <a:cs typeface="Calibri"/>
                  <a:sym typeface="Calibri"/>
                </a:rPr>
                <a:t>’ (shift F5) en klik op de gewenste video link.</a:t>
              </a:r>
              <a:endParaRPr/>
            </a:p>
          </p:txBody>
        </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Grafiek">
  <p:cSld name="Grafiek">
    <p:spTree>
      <p:nvGrpSpPr>
        <p:cNvPr id="1" name="Shape 1294"/>
        <p:cNvGrpSpPr/>
        <p:nvPr/>
      </p:nvGrpSpPr>
      <p:grpSpPr>
        <a:xfrm>
          <a:off x="0" y="0"/>
          <a:ext cx="0" cy="0"/>
          <a:chOff x="0" y="0"/>
          <a:chExt cx="0" cy="0"/>
        </a:xfrm>
      </p:grpSpPr>
      <p:sp>
        <p:nvSpPr>
          <p:cNvPr id="1295" name="Google Shape;1295;p46"/>
          <p:cNvSpPr txBox="1">
            <a:spLocks noGrp="1"/>
          </p:cNvSpPr>
          <p:nvPr>
            <p:ph type="title"/>
          </p:nvPr>
        </p:nvSpPr>
        <p:spPr>
          <a:xfrm>
            <a:off x="698500" y="741500"/>
            <a:ext cx="10795000" cy="490400"/>
          </a:xfrm>
          <a:prstGeom prst="rect">
            <a:avLst/>
          </a:prstGeom>
          <a:noFill/>
          <a:ln>
            <a:noFill/>
          </a:ln>
        </p:spPr>
        <p:txBody>
          <a:bodyPr spcFirstLastPara="1" wrap="square" lIns="0" tIns="0" rIns="0" bIns="0" anchor="t" anchorCtr="0">
            <a:noAutofit/>
          </a:bodyPr>
          <a:lstStyle>
            <a:lvl1pPr lvl="0" algn="l">
              <a:lnSpc>
                <a:spcPct val="90000"/>
              </a:lnSpc>
              <a:spcBef>
                <a:spcPts val="0"/>
              </a:spcBef>
              <a:spcAft>
                <a:spcPts val="0"/>
              </a:spcAft>
              <a:buClr>
                <a:schemeClr val="accent1"/>
              </a:buClr>
              <a:buSzPts val="3200"/>
              <a:buFont typeface="Roboto Slab"/>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296" name="Google Shape;1296;p46"/>
          <p:cNvSpPr>
            <a:spLocks noGrp="1"/>
          </p:cNvSpPr>
          <p:nvPr>
            <p:ph type="chart" idx="2"/>
          </p:nvPr>
        </p:nvSpPr>
        <p:spPr>
          <a:xfrm>
            <a:off x="698500" y="1591900"/>
            <a:ext cx="10772775" cy="4356464"/>
          </a:xfrm>
          <a:prstGeom prst="rect">
            <a:avLst/>
          </a:prstGeom>
          <a:noFill/>
          <a:ln>
            <a:noFill/>
          </a:ln>
        </p:spPr>
        <p:txBody>
          <a:bodyPr spcFirstLastPara="1" wrap="square" lIns="0" tIns="0" rIns="0" bIns="1620000" anchor="ctr" anchorCtr="0">
            <a:noAutofit/>
          </a:bodyPr>
          <a:lstStyle>
            <a:lvl1pPr marR="0" lvl="0" algn="ctr" rtl="0">
              <a:lnSpc>
                <a:spcPct val="90000"/>
              </a:lnSpc>
              <a:spcBef>
                <a:spcPts val="0"/>
              </a:spcBef>
              <a:spcAft>
                <a:spcPts val="0"/>
              </a:spcAft>
              <a:buClr>
                <a:schemeClr val="dk2"/>
              </a:buClr>
              <a:buSzPts val="1500"/>
              <a:buFont typeface="Noto Sans Symbols"/>
              <a:buNone/>
              <a:defRPr sz="1500" b="0" i="1" u="none" strike="noStrike" cap="none">
                <a:solidFill>
                  <a:srgbClr val="7F7F7F"/>
                </a:solidFill>
                <a:latin typeface="Arial"/>
                <a:ea typeface="Arial"/>
                <a:cs typeface="Arial"/>
                <a:sym typeface="Arial"/>
              </a:defRPr>
            </a:lvl1pPr>
            <a:lvl2pPr marR="0" lvl="1" algn="l" rtl="0">
              <a:lnSpc>
                <a:spcPct val="90000"/>
              </a:lnSpc>
              <a:spcBef>
                <a:spcPts val="0"/>
              </a:spcBef>
              <a:spcAft>
                <a:spcPts val="0"/>
              </a:spcAft>
              <a:buClr>
                <a:schemeClr val="accent1"/>
              </a:buClr>
              <a:buSzPts val="1600"/>
              <a:buFont typeface="Noto Sans Symbols"/>
              <a:buChar char="▪"/>
              <a:defRPr sz="1600" b="0" i="0" u="none" strike="noStrike" cap="none">
                <a:solidFill>
                  <a:schemeClr val="dk1"/>
                </a:solidFill>
                <a:latin typeface="Arial"/>
                <a:ea typeface="Arial"/>
                <a:cs typeface="Arial"/>
                <a:sym typeface="Arial"/>
              </a:defRPr>
            </a:lvl2pPr>
            <a:lvl3pPr marR="0" lvl="2" algn="l" rtl="0">
              <a:lnSpc>
                <a:spcPct val="90000"/>
              </a:lnSpc>
              <a:spcBef>
                <a:spcPts val="1200"/>
              </a:spcBef>
              <a:spcAft>
                <a:spcPts val="0"/>
              </a:spcAft>
              <a:buClr>
                <a:srgbClr val="0070C0"/>
              </a:buClr>
              <a:buSzPts val="1360"/>
              <a:buFont typeface="Arial"/>
              <a:buNone/>
              <a:defRPr sz="1600" b="0" i="0" u="none" strike="noStrike" cap="none">
                <a:solidFill>
                  <a:schemeClr val="dk1"/>
                </a:solidFill>
                <a:latin typeface="Arial"/>
                <a:ea typeface="Arial"/>
                <a:cs typeface="Arial"/>
                <a:sym typeface="Arial"/>
              </a:defRPr>
            </a:lvl3pPr>
            <a:lvl4pPr marR="0" lvl="3" algn="l" rtl="0">
              <a:lnSpc>
                <a:spcPct val="90000"/>
              </a:lnSpc>
              <a:spcBef>
                <a:spcPts val="1200"/>
              </a:spcBef>
              <a:spcAft>
                <a:spcPts val="0"/>
              </a:spcAft>
              <a:buClr>
                <a:schemeClr val="accent1"/>
              </a:buClr>
              <a:buSzPts val="2000"/>
              <a:buFont typeface="Arial"/>
              <a:buNone/>
              <a:defRPr sz="2000" b="0" i="0" u="none" strike="noStrike" cap="none">
                <a:solidFill>
                  <a:schemeClr val="accent1"/>
                </a:solidFill>
                <a:latin typeface="Roboto Slab"/>
                <a:ea typeface="Roboto Slab"/>
                <a:cs typeface="Roboto Slab"/>
                <a:sym typeface="Roboto Slab"/>
              </a:defRPr>
            </a:lvl4pPr>
            <a:lvl5pPr marR="0" lvl="4" algn="l" rtl="0">
              <a:lnSpc>
                <a:spcPct val="90000"/>
              </a:lnSpc>
              <a:spcBef>
                <a:spcPts val="1200"/>
              </a:spcBef>
              <a:spcAft>
                <a:spcPts val="0"/>
              </a:spcAft>
              <a:buClr>
                <a:schemeClr val="dk2"/>
              </a:buClr>
              <a:buSzPts val="1600"/>
              <a:buFont typeface="Roboto Slab"/>
              <a:buAutoNum type="arabicPeriod"/>
              <a:defRPr sz="1600" b="0" i="0" u="none" strike="noStrike" cap="none">
                <a:solidFill>
                  <a:schemeClr val="dk1"/>
                </a:solidFill>
                <a:latin typeface="Arial"/>
                <a:ea typeface="Arial"/>
                <a:cs typeface="Arial"/>
                <a:sym typeface="Arial"/>
              </a:defRPr>
            </a:lvl5pPr>
            <a:lvl6pPr marR="0" lvl="5" algn="l" rtl="0">
              <a:lnSpc>
                <a:spcPct val="90000"/>
              </a:lnSpc>
              <a:spcBef>
                <a:spcPts val="1200"/>
              </a:spcBef>
              <a:spcAft>
                <a:spcPts val="0"/>
              </a:spcAft>
              <a:buClr>
                <a:schemeClr val="dk2"/>
              </a:buClr>
              <a:buSzPts val="1600"/>
              <a:buFont typeface="Roboto Slab"/>
              <a:buAutoNum type="alphaLcPeriod"/>
              <a:defRPr sz="1600" b="0" i="0" u="none" strike="noStrike" cap="none">
                <a:solidFill>
                  <a:schemeClr val="dk1"/>
                </a:solidFill>
                <a:latin typeface="Arial"/>
                <a:ea typeface="Arial"/>
                <a:cs typeface="Arial"/>
                <a:sym typeface="Arial"/>
              </a:defRPr>
            </a:lvl6pPr>
            <a:lvl7pPr marR="0" lvl="6" algn="l" rtl="0">
              <a:lnSpc>
                <a:spcPct val="90000"/>
              </a:lnSpc>
              <a:spcBef>
                <a:spcPts val="1200"/>
              </a:spcBef>
              <a:spcAft>
                <a:spcPts val="0"/>
              </a:spcAft>
              <a:buClr>
                <a:schemeClr val="dk2"/>
              </a:buClr>
              <a:buSzPts val="1600"/>
              <a:buFont typeface="Noto Sans Symbols"/>
              <a:buChar char="▪"/>
              <a:defRPr sz="1600" b="0" i="0" u="none" strike="noStrike" cap="none">
                <a:solidFill>
                  <a:schemeClr val="dk1"/>
                </a:solidFill>
                <a:latin typeface="Arial"/>
                <a:ea typeface="Arial"/>
                <a:cs typeface="Arial"/>
                <a:sym typeface="Arial"/>
              </a:defRPr>
            </a:lvl7pPr>
            <a:lvl8pPr marR="0" lvl="7" algn="l" rtl="0">
              <a:lnSpc>
                <a:spcPct val="90000"/>
              </a:lnSpc>
              <a:spcBef>
                <a:spcPts val="1200"/>
              </a:spcBef>
              <a:spcAft>
                <a:spcPts val="0"/>
              </a:spcAft>
              <a:buClr>
                <a:schemeClr val="dk1"/>
              </a:buClr>
              <a:buSzPts val="1600"/>
              <a:buFont typeface="Arial"/>
              <a:buNone/>
              <a:defRPr sz="1600" b="0" i="1" u="none" strike="noStrike" cap="none">
                <a:solidFill>
                  <a:schemeClr val="dk1"/>
                </a:solidFill>
                <a:latin typeface="Arial"/>
                <a:ea typeface="Arial"/>
                <a:cs typeface="Arial"/>
                <a:sym typeface="Arial"/>
              </a:defRPr>
            </a:lvl8pPr>
            <a:lvl9pPr marR="0" lvl="8" algn="l" rtl="0">
              <a:lnSpc>
                <a:spcPct val="90000"/>
              </a:lnSpc>
              <a:spcBef>
                <a:spcPts val="1200"/>
              </a:spcBef>
              <a:spcAft>
                <a:spcPts val="1200"/>
              </a:spcAft>
              <a:buClr>
                <a:schemeClr val="dk1"/>
              </a:buClr>
              <a:buSzPts val="2000"/>
              <a:buFont typeface="Arial"/>
              <a:buNone/>
              <a:defRPr sz="2000" b="0" i="0" u="none" strike="noStrike" cap="none">
                <a:solidFill>
                  <a:schemeClr val="dk1"/>
                </a:solidFill>
                <a:latin typeface="Roboto Slab"/>
                <a:ea typeface="Roboto Slab"/>
                <a:cs typeface="Roboto Slab"/>
                <a:sym typeface="Roboto Slab"/>
              </a:defRPr>
            </a:lvl9pPr>
          </a:lstStyle>
          <a:p>
            <a:endParaRPr/>
          </a:p>
        </p:txBody>
      </p:sp>
      <p:sp>
        <p:nvSpPr>
          <p:cNvPr id="1297" name="Google Shape;1297;p46"/>
          <p:cNvSpPr txBox="1">
            <a:spLocks noGrp="1"/>
          </p:cNvSpPr>
          <p:nvPr>
            <p:ph type="dt" idx="10"/>
          </p:nvPr>
        </p:nvSpPr>
        <p:spPr>
          <a:xfrm>
            <a:off x="9789848" y="6149975"/>
            <a:ext cx="1181100" cy="365125"/>
          </a:xfrm>
          <a:prstGeom prst="rect">
            <a:avLst/>
          </a:prstGeom>
          <a:noFill/>
          <a:ln>
            <a:noFill/>
          </a:ln>
        </p:spPr>
        <p:txBody>
          <a:bodyPr spcFirstLastPara="1" wrap="square" lIns="0" tIns="0" rIns="0" bIns="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298" name="Google Shape;1298;p46"/>
          <p:cNvSpPr txBox="1">
            <a:spLocks noGrp="1"/>
          </p:cNvSpPr>
          <p:nvPr>
            <p:ph type="ftr" idx="11"/>
          </p:nvPr>
        </p:nvSpPr>
        <p:spPr>
          <a:xfrm>
            <a:off x="2553895" y="6149975"/>
            <a:ext cx="6938447" cy="365125"/>
          </a:xfrm>
          <a:prstGeom prst="rect">
            <a:avLst/>
          </a:prstGeom>
          <a:noFill/>
          <a:ln>
            <a:noFill/>
          </a:ln>
        </p:spPr>
        <p:txBody>
          <a:bodyPr spcFirstLastPara="1" wrap="square" lIns="0" tIns="0" rIns="0" bIns="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299" name="Google Shape;1299;p46"/>
          <p:cNvSpPr txBox="1">
            <a:spLocks noGrp="1"/>
          </p:cNvSpPr>
          <p:nvPr>
            <p:ph type="sldNum" idx="12"/>
          </p:nvPr>
        </p:nvSpPr>
        <p:spPr>
          <a:xfrm>
            <a:off x="11038646" y="6149975"/>
            <a:ext cx="433354" cy="365125"/>
          </a:xfrm>
          <a:prstGeom prst="rect">
            <a:avLst/>
          </a:prstGeom>
          <a:noFill/>
          <a:ln>
            <a:noFill/>
          </a:ln>
        </p:spPr>
        <p:txBody>
          <a:bodyPr spcFirstLastPara="1" wrap="square" lIns="0" tIns="0" rIns="0" bIns="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nl-NL"/>
              <a:t>‹#›</a:t>
            </a:fld>
            <a:endParaRPr/>
          </a:p>
        </p:txBody>
      </p:sp>
      <p:sp>
        <p:nvSpPr>
          <p:cNvPr id="1300" name="Google Shape;1300;p46"/>
          <p:cNvSpPr txBox="1"/>
          <p:nvPr/>
        </p:nvSpPr>
        <p:spPr>
          <a:xfrm>
            <a:off x="-10750" y="-662296"/>
            <a:ext cx="12192000" cy="461665"/>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nl-NL" sz="2400" b="0">
                <a:solidFill>
                  <a:schemeClr val="accent2"/>
                </a:solidFill>
                <a:latin typeface="Roboto Slab"/>
                <a:ea typeface="Roboto Slab"/>
                <a:cs typeface="Roboto Slab"/>
                <a:sym typeface="Roboto Slab"/>
              </a:rPr>
              <a:t>Grafiek</a:t>
            </a:r>
            <a:endParaRPr/>
          </a:p>
        </p:txBody>
      </p:sp>
      <p:grpSp>
        <p:nvGrpSpPr>
          <p:cNvPr id="1301" name="Google Shape;1301;p46"/>
          <p:cNvGrpSpPr/>
          <p:nvPr/>
        </p:nvGrpSpPr>
        <p:grpSpPr>
          <a:xfrm>
            <a:off x="12441539" y="-99300"/>
            <a:ext cx="3391307" cy="7056601"/>
            <a:chOff x="12441539" y="-99300"/>
            <a:chExt cx="3391307" cy="7056601"/>
          </a:xfrm>
        </p:grpSpPr>
        <p:sp>
          <p:nvSpPr>
            <p:cNvPr id="1302" name="Google Shape;1302;p46"/>
            <p:cNvSpPr/>
            <p:nvPr/>
          </p:nvSpPr>
          <p:spPr>
            <a:xfrm>
              <a:off x="12441539" y="-99300"/>
              <a:ext cx="3391307" cy="7056601"/>
            </a:xfrm>
            <a:prstGeom prst="rect">
              <a:avLst/>
            </a:prstGeom>
            <a:solidFill>
              <a:srgbClr val="F2F2F2"/>
            </a:solidFill>
            <a:ln w="9525" cap="flat" cmpd="sng">
              <a:solidFill>
                <a:srgbClr val="BFBFBF"/>
              </a:solidFill>
              <a:prstDash val="solid"/>
              <a:miter lim="800000"/>
              <a:headEnd type="none" w="sm" len="sm"/>
              <a:tailEnd type="none" w="sm" len="sm"/>
            </a:ln>
          </p:spPr>
          <p:txBody>
            <a:bodyPr spcFirstLastPara="1" wrap="square" lIns="108000" tIns="108000" rIns="108000" bIns="108000" anchor="ctr" anchorCtr="0">
              <a:noAutofit/>
            </a:bodyPr>
            <a:lstStyle/>
            <a:p>
              <a:pPr marL="0" marR="0" lvl="0" indent="0" algn="l" rtl="0">
                <a:lnSpc>
                  <a:spcPct val="90000"/>
                </a:lnSpc>
                <a:spcBef>
                  <a:spcPts val="0"/>
                </a:spcBef>
                <a:spcAft>
                  <a:spcPts val="0"/>
                </a:spcAft>
                <a:buNone/>
              </a:pPr>
              <a:endParaRPr sz="1400" b="1" cap="none">
                <a:solidFill>
                  <a:schemeClr val="lt1"/>
                </a:solidFill>
                <a:latin typeface="Calibri"/>
                <a:ea typeface="Calibri"/>
                <a:cs typeface="Calibri"/>
                <a:sym typeface="Calibri"/>
              </a:endParaRPr>
            </a:p>
          </p:txBody>
        </p:sp>
        <p:sp>
          <p:nvSpPr>
            <p:cNvPr id="1303" name="Google Shape;1303;p46"/>
            <p:cNvSpPr/>
            <p:nvPr/>
          </p:nvSpPr>
          <p:spPr>
            <a:xfrm>
              <a:off x="15501708" y="5972924"/>
              <a:ext cx="230835" cy="230835"/>
            </a:xfrm>
            <a:prstGeom prst="ellipse">
              <a:avLst/>
            </a:prstGeom>
            <a:solidFill>
              <a:schemeClr val="lt1"/>
            </a:solidFill>
            <a:ln>
              <a:noFill/>
            </a:ln>
          </p:spPr>
          <p:txBody>
            <a:bodyPr spcFirstLastPara="1" wrap="square" lIns="180000" tIns="180000" rIns="180000" bIns="180000" anchor="ctr" anchorCtr="0">
              <a:noAutofit/>
            </a:bodyPr>
            <a:lstStyle/>
            <a:p>
              <a:pPr marL="0" marR="0" lvl="0" indent="0" algn="ctr" rtl="0">
                <a:lnSpc>
                  <a:spcPct val="90000"/>
                </a:lnSpc>
                <a:spcBef>
                  <a:spcPts val="0"/>
                </a:spcBef>
                <a:spcAft>
                  <a:spcPts val="0"/>
                </a:spcAft>
                <a:buNone/>
              </a:pPr>
              <a:endParaRPr sz="1800" cap="none">
                <a:solidFill>
                  <a:srgbClr val="211F26"/>
                </a:solidFill>
                <a:latin typeface="Calibri"/>
                <a:ea typeface="Calibri"/>
                <a:cs typeface="Calibri"/>
                <a:sym typeface="Calibri"/>
              </a:endParaRPr>
            </a:p>
          </p:txBody>
        </p:sp>
        <p:sp>
          <p:nvSpPr>
            <p:cNvPr id="1304" name="Google Shape;1304;p46" descr="Informatie"/>
            <p:cNvSpPr/>
            <p:nvPr/>
          </p:nvSpPr>
          <p:spPr>
            <a:xfrm>
              <a:off x="15483348" y="5954564"/>
              <a:ext cx="267555" cy="267555"/>
            </a:xfrm>
            <a:custGeom>
              <a:avLst/>
              <a:gdLst/>
              <a:ahLst/>
              <a:cxnLst/>
              <a:rect l="l" t="t" r="r" b="b"/>
              <a:pathLst>
                <a:path w="291719" h="291719" extrusionOk="0">
                  <a:moveTo>
                    <a:pt x="145860" y="0"/>
                  </a:moveTo>
                  <a:cubicBezTo>
                    <a:pt x="65253" y="0"/>
                    <a:pt x="0" y="65253"/>
                    <a:pt x="0" y="145860"/>
                  </a:cubicBezTo>
                  <a:cubicBezTo>
                    <a:pt x="0" y="226467"/>
                    <a:pt x="65253" y="291720"/>
                    <a:pt x="145860" y="291720"/>
                  </a:cubicBezTo>
                  <a:cubicBezTo>
                    <a:pt x="226467" y="291720"/>
                    <a:pt x="291720" y="226467"/>
                    <a:pt x="291720" y="145860"/>
                  </a:cubicBezTo>
                  <a:cubicBezTo>
                    <a:pt x="291720" y="65253"/>
                    <a:pt x="226467" y="0"/>
                    <a:pt x="145860" y="0"/>
                  </a:cubicBezTo>
                  <a:close/>
                  <a:moveTo>
                    <a:pt x="138183" y="38384"/>
                  </a:moveTo>
                  <a:cubicBezTo>
                    <a:pt x="148931" y="38384"/>
                    <a:pt x="157375" y="46829"/>
                    <a:pt x="157375" y="57576"/>
                  </a:cubicBezTo>
                  <a:cubicBezTo>
                    <a:pt x="157375" y="68324"/>
                    <a:pt x="148931" y="76768"/>
                    <a:pt x="138183" y="76768"/>
                  </a:cubicBezTo>
                  <a:cubicBezTo>
                    <a:pt x="127435" y="76768"/>
                    <a:pt x="118991" y="68324"/>
                    <a:pt x="118991" y="57576"/>
                  </a:cubicBezTo>
                  <a:cubicBezTo>
                    <a:pt x="118991" y="46829"/>
                    <a:pt x="127435" y="38384"/>
                    <a:pt x="138183" y="38384"/>
                  </a:cubicBezTo>
                  <a:close/>
                  <a:moveTo>
                    <a:pt x="184244" y="253336"/>
                  </a:moveTo>
                  <a:lnTo>
                    <a:pt x="107476" y="253336"/>
                  </a:lnTo>
                  <a:lnTo>
                    <a:pt x="107476" y="230305"/>
                  </a:lnTo>
                  <a:lnTo>
                    <a:pt x="134345" y="230305"/>
                  </a:lnTo>
                  <a:lnTo>
                    <a:pt x="134345" y="115153"/>
                  </a:lnTo>
                  <a:lnTo>
                    <a:pt x="111314" y="115153"/>
                  </a:lnTo>
                  <a:lnTo>
                    <a:pt x="111314" y="92122"/>
                  </a:lnTo>
                  <a:lnTo>
                    <a:pt x="157375" y="92122"/>
                  </a:lnTo>
                  <a:lnTo>
                    <a:pt x="157375" y="115153"/>
                  </a:lnTo>
                  <a:lnTo>
                    <a:pt x="157375" y="230305"/>
                  </a:lnTo>
                  <a:lnTo>
                    <a:pt x="184244" y="230305"/>
                  </a:lnTo>
                  <a:lnTo>
                    <a:pt x="184244" y="253336"/>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000">
                <a:solidFill>
                  <a:srgbClr val="211F26"/>
                </a:solidFill>
                <a:latin typeface="Calibri"/>
                <a:ea typeface="Calibri"/>
                <a:cs typeface="Calibri"/>
                <a:sym typeface="Calibri"/>
              </a:endParaRPr>
            </a:p>
          </p:txBody>
        </p:sp>
        <p:sp>
          <p:nvSpPr>
            <p:cNvPr id="1305" name="Google Shape;1305;p46"/>
            <p:cNvSpPr/>
            <p:nvPr/>
          </p:nvSpPr>
          <p:spPr>
            <a:xfrm>
              <a:off x="12556139" y="6175639"/>
              <a:ext cx="3194764" cy="682362"/>
            </a:xfrm>
            <a:prstGeom prst="rect">
              <a:avLst/>
            </a:prstGeom>
            <a:noFill/>
            <a:ln>
              <a:noFill/>
            </a:ln>
          </p:spPr>
          <p:txBody>
            <a:bodyPr spcFirstLastPara="1" wrap="square" lIns="0" tIns="0" rIns="0" bIns="0" anchor="t" anchorCtr="0">
              <a:noAutofit/>
            </a:bodyPr>
            <a:lstStyle/>
            <a:p>
              <a:pPr marL="0" marR="0" lvl="0" indent="0" algn="l" rtl="0">
                <a:lnSpc>
                  <a:spcPct val="90000"/>
                </a:lnSpc>
                <a:spcBef>
                  <a:spcPts val="0"/>
                </a:spcBef>
                <a:spcAft>
                  <a:spcPts val="0"/>
                </a:spcAft>
                <a:buClr>
                  <a:srgbClr val="211F26"/>
                </a:buClr>
                <a:buSzPts val="1200"/>
                <a:buFont typeface="Calibri"/>
                <a:buNone/>
              </a:pPr>
              <a:r>
                <a:rPr lang="nl-NL" sz="1200" b="1" i="0" u="none" strike="noStrike" cap="none">
                  <a:solidFill>
                    <a:srgbClr val="211F26"/>
                  </a:solidFill>
                  <a:latin typeface="Calibri"/>
                  <a:ea typeface="Calibri"/>
                  <a:cs typeface="Calibri"/>
                  <a:sym typeface="Calibri"/>
                </a:rPr>
                <a:t>MEER WETEN?</a:t>
              </a:r>
              <a:br>
                <a:rPr lang="nl-NL" sz="1200" b="0" i="0" u="none" strike="noStrike" cap="none">
                  <a:solidFill>
                    <a:srgbClr val="211F26"/>
                  </a:solidFill>
                  <a:latin typeface="Calibri"/>
                  <a:ea typeface="Calibri"/>
                  <a:cs typeface="Calibri"/>
                  <a:sym typeface="Calibri"/>
                </a:rPr>
              </a:br>
              <a:r>
                <a:rPr lang="nl-NL" sz="1200" b="0" i="0" u="none" strike="noStrike" cap="none">
                  <a:solidFill>
                    <a:srgbClr val="211F26"/>
                  </a:solidFill>
                  <a:latin typeface="Calibri"/>
                  <a:ea typeface="Calibri"/>
                  <a:cs typeface="Calibri"/>
                  <a:sym typeface="Calibri"/>
                </a:rPr>
                <a:t>Ga naar de instructie dia ‘</a:t>
              </a:r>
              <a:r>
                <a:rPr lang="nl-NL" sz="1200" b="1" i="0" u="none" strike="noStrike" cap="none">
                  <a:solidFill>
                    <a:srgbClr val="211F26"/>
                  </a:solidFill>
                  <a:latin typeface="Calibri"/>
                  <a:ea typeface="Calibri"/>
                  <a:cs typeface="Calibri"/>
                  <a:sym typeface="Calibri"/>
                </a:rPr>
                <a:t>YouTube links</a:t>
              </a:r>
              <a:r>
                <a:rPr lang="nl-NL" sz="1200" b="0" i="0" u="none" strike="noStrike" cap="none">
                  <a:solidFill>
                    <a:srgbClr val="211F26"/>
                  </a:solidFill>
                  <a:latin typeface="Calibri"/>
                  <a:ea typeface="Calibri"/>
                  <a:cs typeface="Calibri"/>
                  <a:sym typeface="Calibri"/>
                </a:rPr>
                <a:t>’, open deze in de ‘</a:t>
              </a:r>
              <a:r>
                <a:rPr lang="nl-NL" sz="1200" b="1" i="0" u="none" strike="noStrike" cap="none">
                  <a:solidFill>
                    <a:srgbClr val="211F26"/>
                  </a:solidFill>
                  <a:latin typeface="Calibri"/>
                  <a:ea typeface="Calibri"/>
                  <a:cs typeface="Calibri"/>
                  <a:sym typeface="Calibri"/>
                </a:rPr>
                <a:t>Diavoorstelling</a:t>
              </a:r>
              <a:r>
                <a:rPr lang="nl-NL" sz="1200" b="0" i="0" u="none" strike="noStrike" cap="none">
                  <a:solidFill>
                    <a:srgbClr val="211F26"/>
                  </a:solidFill>
                  <a:latin typeface="Calibri"/>
                  <a:ea typeface="Calibri"/>
                  <a:cs typeface="Calibri"/>
                  <a:sym typeface="Calibri"/>
                </a:rPr>
                <a:t>’ (shift F5) en klik op de gewenste video link.</a:t>
              </a:r>
              <a:endParaRPr/>
            </a:p>
          </p:txBody>
        </p:sp>
        <p:grpSp>
          <p:nvGrpSpPr>
            <p:cNvPr id="1306" name="Google Shape;1306;p46"/>
            <p:cNvGrpSpPr/>
            <p:nvPr/>
          </p:nvGrpSpPr>
          <p:grpSpPr>
            <a:xfrm>
              <a:off x="12550852" y="0"/>
              <a:ext cx="3200350" cy="3817397"/>
              <a:chOff x="12550852" y="0"/>
              <a:chExt cx="3200350" cy="3817397"/>
            </a:xfrm>
          </p:grpSpPr>
          <p:sp>
            <p:nvSpPr>
              <p:cNvPr id="1307" name="Google Shape;1307;p46"/>
              <p:cNvSpPr/>
              <p:nvPr/>
            </p:nvSpPr>
            <p:spPr>
              <a:xfrm>
                <a:off x="12556438" y="0"/>
                <a:ext cx="3194764" cy="252000"/>
              </a:xfrm>
              <a:prstGeom prst="rect">
                <a:avLst/>
              </a:prstGeom>
              <a:solidFill>
                <a:srgbClr val="211F26"/>
              </a:solidFill>
              <a:ln>
                <a:noFill/>
              </a:ln>
            </p:spPr>
            <p:txBody>
              <a:bodyPr spcFirstLastPara="1" wrap="square" lIns="108000" tIns="108000" rIns="108000" bIns="108000" anchor="ctr" anchorCtr="0">
                <a:noAutofit/>
              </a:bodyPr>
              <a:lstStyle/>
              <a:p>
                <a:pPr marL="0" marR="0" lvl="0" indent="0" algn="l" rtl="0">
                  <a:lnSpc>
                    <a:spcPct val="90000"/>
                  </a:lnSpc>
                  <a:spcBef>
                    <a:spcPts val="0"/>
                  </a:spcBef>
                  <a:spcAft>
                    <a:spcPts val="0"/>
                  </a:spcAft>
                  <a:buNone/>
                </a:pPr>
                <a:r>
                  <a:rPr lang="nl-NL" sz="1400" b="1" cap="none">
                    <a:solidFill>
                      <a:schemeClr val="lt1"/>
                    </a:solidFill>
                    <a:latin typeface="Calibri"/>
                    <a:ea typeface="Calibri"/>
                    <a:cs typeface="Calibri"/>
                    <a:sym typeface="Calibri"/>
                  </a:rPr>
                  <a:t>GRAFIEK INVOEGEN/VERANDEREN</a:t>
                </a:r>
                <a:endParaRPr/>
              </a:p>
            </p:txBody>
          </p:sp>
          <p:sp>
            <p:nvSpPr>
              <p:cNvPr id="1308" name="Google Shape;1308;p46"/>
              <p:cNvSpPr/>
              <p:nvPr/>
            </p:nvSpPr>
            <p:spPr>
              <a:xfrm>
                <a:off x="12556437" y="392387"/>
                <a:ext cx="260914" cy="259683"/>
              </a:xfrm>
              <a:prstGeom prst="ellipse">
                <a:avLst/>
              </a:prstGeom>
              <a:solidFill>
                <a:srgbClr val="211F2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200"/>
                  <a:buFont typeface="Calibri"/>
                  <a:buNone/>
                </a:pPr>
                <a:r>
                  <a:rPr lang="nl-NL" sz="1200" b="1" i="0" u="none" strike="noStrike" cap="none">
                    <a:solidFill>
                      <a:schemeClr val="lt1"/>
                    </a:solidFill>
                    <a:latin typeface="Calibri"/>
                    <a:ea typeface="Calibri"/>
                    <a:cs typeface="Calibri"/>
                    <a:sym typeface="Calibri"/>
                  </a:rPr>
                  <a:t>1</a:t>
                </a:r>
                <a:endParaRPr/>
              </a:p>
            </p:txBody>
          </p:sp>
          <p:sp>
            <p:nvSpPr>
              <p:cNvPr id="1309" name="Google Shape;1309;p46"/>
              <p:cNvSpPr/>
              <p:nvPr/>
            </p:nvSpPr>
            <p:spPr>
              <a:xfrm>
                <a:off x="12922118" y="392387"/>
                <a:ext cx="2817995" cy="595423"/>
              </a:xfrm>
              <a:prstGeom prst="rect">
                <a:avLst/>
              </a:prstGeom>
              <a:noFill/>
              <a:ln>
                <a:noFill/>
              </a:ln>
            </p:spPr>
            <p:txBody>
              <a:bodyPr spcFirstLastPara="1" wrap="square" lIns="0" tIns="0" rIns="0" bIns="0" anchor="t" anchorCtr="0">
                <a:noAutofit/>
              </a:bodyPr>
              <a:lstStyle/>
              <a:p>
                <a:pPr marL="0" marR="0" lvl="0" indent="0" algn="l" rtl="0">
                  <a:lnSpc>
                    <a:spcPct val="90000"/>
                  </a:lnSpc>
                  <a:spcBef>
                    <a:spcPts val="0"/>
                  </a:spcBef>
                  <a:spcAft>
                    <a:spcPts val="0"/>
                  </a:spcAft>
                  <a:buClr>
                    <a:schemeClr val="accent1"/>
                  </a:buClr>
                  <a:buSzPts val="1100"/>
                  <a:buFont typeface="Arial"/>
                  <a:buNone/>
                </a:pPr>
                <a:r>
                  <a:rPr lang="nl-NL" sz="1100" b="0" i="0" u="none" strike="noStrike" cap="none">
                    <a:solidFill>
                      <a:srgbClr val="211F26"/>
                    </a:solidFill>
                    <a:latin typeface="Calibri"/>
                    <a:ea typeface="Calibri"/>
                    <a:cs typeface="Calibri"/>
                    <a:sym typeface="Calibri"/>
                  </a:rPr>
                  <a:t>Wanneer nodig, verwijder de bestaande grafiek d.m.v. de </a:t>
                </a:r>
                <a:r>
                  <a:rPr lang="nl-NL" sz="1100" b="1" i="0" u="none" strike="noStrike" cap="none">
                    <a:solidFill>
                      <a:srgbClr val="211F26"/>
                    </a:solidFill>
                    <a:latin typeface="Calibri"/>
                    <a:ea typeface="Calibri"/>
                    <a:cs typeface="Calibri"/>
                    <a:sym typeface="Calibri"/>
                  </a:rPr>
                  <a:t>‘Delete’-knop</a:t>
                </a:r>
                <a:r>
                  <a:rPr lang="nl-NL" sz="1100" b="0" i="0" u="none" strike="noStrike" cap="none">
                    <a:solidFill>
                      <a:srgbClr val="211F26"/>
                    </a:solidFill>
                    <a:latin typeface="Calibri"/>
                    <a:ea typeface="Calibri"/>
                    <a:cs typeface="Calibri"/>
                    <a:sym typeface="Calibri"/>
                  </a:rPr>
                  <a:t>. Klik op het pictogram om een nieuwe grafiek in te voegen.</a:t>
                </a:r>
                <a:br>
                  <a:rPr lang="nl-NL" sz="1100" b="0" i="0" u="none" strike="noStrike" cap="none">
                    <a:solidFill>
                      <a:srgbClr val="211F26"/>
                    </a:solidFill>
                    <a:latin typeface="Calibri"/>
                    <a:ea typeface="Calibri"/>
                    <a:cs typeface="Calibri"/>
                    <a:sym typeface="Calibri"/>
                  </a:rPr>
                </a:br>
                <a:r>
                  <a:rPr lang="nl-NL" sz="1100" b="0" i="1" u="none" strike="noStrike" cap="none">
                    <a:solidFill>
                      <a:srgbClr val="211F26"/>
                    </a:solidFill>
                    <a:latin typeface="Calibri"/>
                    <a:ea typeface="Calibri"/>
                    <a:cs typeface="Calibri"/>
                    <a:sym typeface="Calibri"/>
                  </a:rPr>
                  <a:t>(zie onderstaand voorbeeld).</a:t>
                </a:r>
                <a:endParaRPr sz="1100" b="0" i="0" u="none" strike="noStrike" cap="none">
                  <a:solidFill>
                    <a:srgbClr val="211F26"/>
                  </a:solidFill>
                  <a:latin typeface="Calibri"/>
                  <a:ea typeface="Calibri"/>
                  <a:cs typeface="Calibri"/>
                  <a:sym typeface="Calibri"/>
                </a:endParaRPr>
              </a:p>
            </p:txBody>
          </p:sp>
          <p:sp>
            <p:nvSpPr>
              <p:cNvPr id="1310" name="Google Shape;1310;p46"/>
              <p:cNvSpPr/>
              <p:nvPr/>
            </p:nvSpPr>
            <p:spPr>
              <a:xfrm>
                <a:off x="12556437" y="1540501"/>
                <a:ext cx="260914" cy="259683"/>
              </a:xfrm>
              <a:prstGeom prst="ellipse">
                <a:avLst/>
              </a:prstGeom>
              <a:solidFill>
                <a:srgbClr val="211F2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200"/>
                  <a:buFont typeface="Calibri"/>
                  <a:buNone/>
                </a:pPr>
                <a:r>
                  <a:rPr lang="nl-NL" sz="1200" b="1" i="0" u="none" strike="noStrike" cap="none">
                    <a:solidFill>
                      <a:schemeClr val="lt1"/>
                    </a:solidFill>
                    <a:latin typeface="Calibri"/>
                    <a:ea typeface="Calibri"/>
                    <a:cs typeface="Calibri"/>
                    <a:sym typeface="Calibri"/>
                  </a:rPr>
                  <a:t>2</a:t>
                </a:r>
                <a:endParaRPr/>
              </a:p>
            </p:txBody>
          </p:sp>
          <p:sp>
            <p:nvSpPr>
              <p:cNvPr id="1311" name="Google Shape;1311;p46"/>
              <p:cNvSpPr/>
              <p:nvPr/>
            </p:nvSpPr>
            <p:spPr>
              <a:xfrm>
                <a:off x="12922118" y="1540501"/>
                <a:ext cx="2817995" cy="318048"/>
              </a:xfrm>
              <a:prstGeom prst="rect">
                <a:avLst/>
              </a:prstGeom>
              <a:noFill/>
              <a:ln>
                <a:noFill/>
              </a:ln>
            </p:spPr>
            <p:txBody>
              <a:bodyPr spcFirstLastPara="1" wrap="square" lIns="0" tIns="0" rIns="0" bIns="0" anchor="t" anchorCtr="0">
                <a:noAutofit/>
              </a:bodyPr>
              <a:lstStyle/>
              <a:p>
                <a:pPr marL="0" marR="0" lvl="0" indent="0" algn="l" rtl="0">
                  <a:lnSpc>
                    <a:spcPct val="90000"/>
                  </a:lnSpc>
                  <a:spcBef>
                    <a:spcPts val="0"/>
                  </a:spcBef>
                  <a:spcAft>
                    <a:spcPts val="0"/>
                  </a:spcAft>
                  <a:buClr>
                    <a:schemeClr val="accent1"/>
                  </a:buClr>
                  <a:buSzPts val="1100"/>
                  <a:buFont typeface="Arial"/>
                  <a:buNone/>
                </a:pPr>
                <a:r>
                  <a:rPr lang="nl-NL" sz="1100" b="0" i="0" u="none" strike="noStrike" cap="none">
                    <a:solidFill>
                      <a:srgbClr val="211F26"/>
                    </a:solidFill>
                    <a:latin typeface="Calibri"/>
                    <a:ea typeface="Calibri"/>
                    <a:cs typeface="Calibri"/>
                    <a:sym typeface="Calibri"/>
                  </a:rPr>
                  <a:t>Selecteer de gewenste grafiek</a:t>
                </a:r>
                <a:br>
                  <a:rPr lang="nl-NL" sz="1100" b="0" i="0" u="none" strike="noStrike" cap="none">
                    <a:solidFill>
                      <a:srgbClr val="211F26"/>
                    </a:solidFill>
                    <a:latin typeface="Calibri"/>
                    <a:ea typeface="Calibri"/>
                    <a:cs typeface="Calibri"/>
                    <a:sym typeface="Calibri"/>
                  </a:rPr>
                </a:br>
                <a:r>
                  <a:rPr lang="nl-NL" sz="1100" b="0" i="0" u="none" strike="noStrike" cap="none">
                    <a:solidFill>
                      <a:srgbClr val="211F26"/>
                    </a:solidFill>
                    <a:latin typeface="Calibri"/>
                    <a:ea typeface="Calibri"/>
                    <a:cs typeface="Calibri"/>
                    <a:sym typeface="Calibri"/>
                  </a:rPr>
                  <a:t>en klik op </a:t>
                </a:r>
                <a:r>
                  <a:rPr lang="nl-NL" sz="1100" b="1" i="0" u="none" strike="noStrike" cap="none">
                    <a:solidFill>
                      <a:srgbClr val="211F26"/>
                    </a:solidFill>
                    <a:latin typeface="Calibri"/>
                    <a:ea typeface="Calibri"/>
                    <a:cs typeface="Calibri"/>
                    <a:sym typeface="Calibri"/>
                  </a:rPr>
                  <a:t>‘Invoegen’</a:t>
                </a:r>
                <a:r>
                  <a:rPr lang="nl-NL" sz="1100" b="0" i="0" u="none" strike="noStrike" cap="none">
                    <a:solidFill>
                      <a:srgbClr val="211F26"/>
                    </a:solidFill>
                    <a:latin typeface="Calibri"/>
                    <a:ea typeface="Calibri"/>
                    <a:cs typeface="Calibri"/>
                    <a:sym typeface="Calibri"/>
                  </a:rPr>
                  <a:t>.</a:t>
                </a:r>
                <a:endParaRPr sz="1100" b="1" i="0" u="none" strike="noStrike" cap="none">
                  <a:solidFill>
                    <a:srgbClr val="211F26"/>
                  </a:solidFill>
                  <a:latin typeface="Calibri"/>
                  <a:ea typeface="Calibri"/>
                  <a:cs typeface="Calibri"/>
                  <a:sym typeface="Calibri"/>
                </a:endParaRPr>
              </a:p>
            </p:txBody>
          </p:sp>
          <p:grpSp>
            <p:nvGrpSpPr>
              <p:cNvPr id="1312" name="Google Shape;1312;p46"/>
              <p:cNvGrpSpPr/>
              <p:nvPr/>
            </p:nvGrpSpPr>
            <p:grpSpPr>
              <a:xfrm>
                <a:off x="12922118" y="1979358"/>
                <a:ext cx="825500" cy="209550"/>
                <a:chOff x="13504624" y="2482850"/>
                <a:chExt cx="825500" cy="209550"/>
              </a:xfrm>
            </p:grpSpPr>
            <p:sp>
              <p:nvSpPr>
                <p:cNvPr id="1313" name="Google Shape;1313;p46"/>
                <p:cNvSpPr/>
                <p:nvPr/>
              </p:nvSpPr>
              <p:spPr>
                <a:xfrm>
                  <a:off x="13504624" y="2482850"/>
                  <a:ext cx="825500" cy="209550"/>
                </a:xfrm>
                <a:prstGeom prst="rect">
                  <a:avLst/>
                </a:prstGeom>
                <a:solidFill>
                  <a:srgbClr val="E5F1FB"/>
                </a:solidFill>
                <a:ln w="12700" cap="flat" cmpd="sng">
                  <a:solidFill>
                    <a:srgbClr val="0B7ED9"/>
                  </a:solidFill>
                  <a:prstDash val="solid"/>
                  <a:miter lim="800000"/>
                  <a:headEnd type="none" w="sm" len="sm"/>
                  <a:tailEnd type="none" w="sm" len="sm"/>
                </a:ln>
              </p:spPr>
              <p:txBody>
                <a:bodyPr spcFirstLastPara="1" wrap="square" lIns="108000" tIns="0" rIns="0" bIns="0" anchor="ctr" anchorCtr="0">
                  <a:noAutofit/>
                </a:bodyPr>
                <a:lstStyle/>
                <a:p>
                  <a:pPr marL="0" marR="0" lvl="0" indent="0" algn="l" rtl="0">
                    <a:lnSpc>
                      <a:spcPct val="90000"/>
                    </a:lnSpc>
                    <a:spcBef>
                      <a:spcPts val="0"/>
                    </a:spcBef>
                    <a:spcAft>
                      <a:spcPts val="0"/>
                    </a:spcAft>
                    <a:buNone/>
                  </a:pPr>
                  <a:r>
                    <a:rPr lang="nl-NL" sz="800" b="0">
                      <a:solidFill>
                        <a:srgbClr val="211F26"/>
                      </a:solidFill>
                      <a:latin typeface="Calibri"/>
                      <a:ea typeface="Calibri"/>
                      <a:cs typeface="Calibri"/>
                      <a:sym typeface="Calibri"/>
                    </a:rPr>
                    <a:t>Invoegen</a:t>
                  </a:r>
                  <a:endParaRPr/>
                </a:p>
              </p:txBody>
            </p:sp>
            <p:cxnSp>
              <p:nvCxnSpPr>
                <p:cNvPr id="1314" name="Google Shape;1314;p46"/>
                <p:cNvCxnSpPr/>
                <p:nvPr/>
              </p:nvCxnSpPr>
              <p:spPr>
                <a:xfrm>
                  <a:off x="14155269" y="2515250"/>
                  <a:ext cx="0" cy="142717"/>
                </a:xfrm>
                <a:prstGeom prst="straightConnector1">
                  <a:avLst/>
                </a:prstGeom>
                <a:noFill/>
                <a:ln w="9525" cap="flat" cmpd="sng">
                  <a:solidFill>
                    <a:srgbClr val="44546A"/>
                  </a:solidFill>
                  <a:prstDash val="solid"/>
                  <a:round/>
                  <a:headEnd type="none" w="sm" len="sm"/>
                  <a:tailEnd type="none" w="sm" len="sm"/>
                </a:ln>
              </p:spPr>
            </p:cxnSp>
            <p:sp>
              <p:nvSpPr>
                <p:cNvPr id="1315" name="Google Shape;1315;p46"/>
                <p:cNvSpPr/>
                <p:nvPr/>
              </p:nvSpPr>
              <p:spPr>
                <a:xfrm rot="10800000">
                  <a:off x="14196089" y="2566904"/>
                  <a:ext cx="86866" cy="51147"/>
                </a:xfrm>
                <a:prstGeom prst="triangle">
                  <a:avLst>
                    <a:gd name="adj" fmla="val 50000"/>
                  </a:avLst>
                </a:prstGeom>
                <a:solidFill>
                  <a:srgbClr val="000000"/>
                </a:solidFill>
                <a:ln>
                  <a:noFill/>
                </a:ln>
              </p:spPr>
              <p:txBody>
                <a:bodyPr spcFirstLastPara="1" wrap="square" lIns="0" tIns="0" rIns="0" bIns="0" anchor="ctr" anchorCtr="0">
                  <a:noAutofit/>
                </a:bodyPr>
                <a:lstStyle/>
                <a:p>
                  <a:pPr marL="0" marR="0" lvl="0" indent="0" algn="l" rtl="0">
                    <a:spcBef>
                      <a:spcPts val="0"/>
                    </a:spcBef>
                    <a:spcAft>
                      <a:spcPts val="0"/>
                    </a:spcAft>
                    <a:buNone/>
                  </a:pPr>
                  <a:endParaRPr sz="1000" b="1">
                    <a:solidFill>
                      <a:srgbClr val="211F26"/>
                    </a:solidFill>
                    <a:latin typeface="Calibri"/>
                    <a:ea typeface="Calibri"/>
                    <a:cs typeface="Calibri"/>
                    <a:sym typeface="Calibri"/>
                  </a:endParaRPr>
                </a:p>
              </p:txBody>
            </p:sp>
          </p:grpSp>
          <p:grpSp>
            <p:nvGrpSpPr>
              <p:cNvPr id="1316" name="Google Shape;1316;p46"/>
              <p:cNvGrpSpPr/>
              <p:nvPr/>
            </p:nvGrpSpPr>
            <p:grpSpPr>
              <a:xfrm>
                <a:off x="12916533" y="1092475"/>
                <a:ext cx="289372" cy="314992"/>
                <a:chOff x="7322769" y="-310267"/>
                <a:chExt cx="289372" cy="314992"/>
              </a:xfrm>
            </p:grpSpPr>
            <p:sp>
              <p:nvSpPr>
                <p:cNvPr id="1317" name="Google Shape;1317;p46"/>
                <p:cNvSpPr/>
                <p:nvPr/>
              </p:nvSpPr>
              <p:spPr>
                <a:xfrm>
                  <a:off x="7322769" y="-211712"/>
                  <a:ext cx="79156" cy="216437"/>
                </a:xfrm>
                <a:prstGeom prst="rect">
                  <a:avLst/>
                </a:prstGeom>
                <a:solidFill>
                  <a:srgbClr val="4D82B8"/>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400">
                    <a:solidFill>
                      <a:srgbClr val="211F26"/>
                    </a:solidFill>
                    <a:latin typeface="Calibri"/>
                    <a:ea typeface="Calibri"/>
                    <a:cs typeface="Calibri"/>
                    <a:sym typeface="Calibri"/>
                  </a:endParaRPr>
                </a:p>
              </p:txBody>
            </p:sp>
            <p:sp>
              <p:nvSpPr>
                <p:cNvPr id="1318" name="Google Shape;1318;p46"/>
                <p:cNvSpPr/>
                <p:nvPr/>
              </p:nvSpPr>
              <p:spPr>
                <a:xfrm>
                  <a:off x="7427035" y="-310267"/>
                  <a:ext cx="79156" cy="314992"/>
                </a:xfrm>
                <a:prstGeom prst="rect">
                  <a:avLst/>
                </a:prstGeom>
                <a:solidFill>
                  <a:srgbClr val="FFCC66"/>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400">
                    <a:solidFill>
                      <a:srgbClr val="211F26"/>
                    </a:solidFill>
                    <a:latin typeface="Calibri"/>
                    <a:ea typeface="Calibri"/>
                    <a:cs typeface="Calibri"/>
                    <a:sym typeface="Calibri"/>
                  </a:endParaRPr>
                </a:p>
              </p:txBody>
            </p:sp>
            <p:sp>
              <p:nvSpPr>
                <p:cNvPr id="1319" name="Google Shape;1319;p46"/>
                <p:cNvSpPr/>
                <p:nvPr/>
              </p:nvSpPr>
              <p:spPr>
                <a:xfrm>
                  <a:off x="7532985" y="-240134"/>
                  <a:ext cx="79156" cy="244859"/>
                </a:xfrm>
                <a:prstGeom prst="rect">
                  <a:avLst/>
                </a:prstGeom>
                <a:solidFill>
                  <a:srgbClr val="80808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400">
                    <a:solidFill>
                      <a:srgbClr val="211F26"/>
                    </a:solidFill>
                    <a:latin typeface="Calibri"/>
                    <a:ea typeface="Calibri"/>
                    <a:cs typeface="Calibri"/>
                    <a:sym typeface="Calibri"/>
                  </a:endParaRPr>
                </a:p>
              </p:txBody>
            </p:sp>
          </p:grpSp>
          <p:sp>
            <p:nvSpPr>
              <p:cNvPr id="1320" name="Google Shape;1320;p46"/>
              <p:cNvSpPr/>
              <p:nvPr/>
            </p:nvSpPr>
            <p:spPr>
              <a:xfrm>
                <a:off x="12556438" y="2320253"/>
                <a:ext cx="3194764" cy="252000"/>
              </a:xfrm>
              <a:prstGeom prst="rect">
                <a:avLst/>
              </a:prstGeom>
              <a:solidFill>
                <a:srgbClr val="211F26"/>
              </a:solidFill>
              <a:ln>
                <a:noFill/>
              </a:ln>
            </p:spPr>
            <p:txBody>
              <a:bodyPr spcFirstLastPara="1" wrap="square" lIns="108000" tIns="108000" rIns="108000" bIns="108000" anchor="ctr" anchorCtr="0">
                <a:noAutofit/>
              </a:bodyPr>
              <a:lstStyle/>
              <a:p>
                <a:pPr marL="0" marR="0" lvl="0" indent="0" algn="l" rtl="0">
                  <a:lnSpc>
                    <a:spcPct val="90000"/>
                  </a:lnSpc>
                  <a:spcBef>
                    <a:spcPts val="0"/>
                  </a:spcBef>
                  <a:spcAft>
                    <a:spcPts val="0"/>
                  </a:spcAft>
                  <a:buNone/>
                </a:pPr>
                <a:r>
                  <a:rPr lang="nl-NL" sz="1400" b="1" cap="none">
                    <a:solidFill>
                      <a:schemeClr val="lt1"/>
                    </a:solidFill>
                    <a:latin typeface="Calibri"/>
                    <a:ea typeface="Calibri"/>
                    <a:cs typeface="Calibri"/>
                    <a:sym typeface="Calibri"/>
                  </a:rPr>
                  <a:t>DATA VAN DE GRAFIEK BEWERKEN</a:t>
                </a:r>
                <a:endParaRPr/>
              </a:p>
            </p:txBody>
          </p:sp>
          <p:sp>
            <p:nvSpPr>
              <p:cNvPr id="1321" name="Google Shape;1321;p46"/>
              <p:cNvSpPr/>
              <p:nvPr/>
            </p:nvSpPr>
            <p:spPr>
              <a:xfrm>
                <a:off x="12550852" y="2715948"/>
                <a:ext cx="260914" cy="259683"/>
              </a:xfrm>
              <a:prstGeom prst="ellipse">
                <a:avLst/>
              </a:prstGeom>
              <a:solidFill>
                <a:srgbClr val="211F2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200"/>
                  <a:buFont typeface="Calibri"/>
                  <a:buNone/>
                </a:pPr>
                <a:r>
                  <a:rPr lang="nl-NL" sz="1200" b="1" i="0" u="none" strike="noStrike" cap="none">
                    <a:solidFill>
                      <a:schemeClr val="lt1"/>
                    </a:solidFill>
                    <a:latin typeface="Calibri"/>
                    <a:ea typeface="Calibri"/>
                    <a:cs typeface="Calibri"/>
                    <a:sym typeface="Calibri"/>
                  </a:rPr>
                  <a:t>1</a:t>
                </a:r>
                <a:endParaRPr/>
              </a:p>
            </p:txBody>
          </p:sp>
          <p:sp>
            <p:nvSpPr>
              <p:cNvPr id="1322" name="Google Shape;1322;p46"/>
              <p:cNvSpPr/>
              <p:nvPr/>
            </p:nvSpPr>
            <p:spPr>
              <a:xfrm>
                <a:off x="12916533" y="2715948"/>
                <a:ext cx="2817995" cy="314439"/>
              </a:xfrm>
              <a:prstGeom prst="rect">
                <a:avLst/>
              </a:prstGeom>
              <a:noFill/>
              <a:ln>
                <a:noFill/>
              </a:ln>
            </p:spPr>
            <p:txBody>
              <a:bodyPr spcFirstLastPara="1" wrap="square" lIns="0" tIns="0" rIns="0" bIns="0" anchor="t" anchorCtr="0">
                <a:noAutofit/>
              </a:bodyPr>
              <a:lstStyle/>
              <a:p>
                <a:pPr marL="0" marR="0" lvl="0" indent="0" algn="l" rtl="0">
                  <a:spcBef>
                    <a:spcPts val="0"/>
                  </a:spcBef>
                  <a:spcAft>
                    <a:spcPts val="0"/>
                  </a:spcAft>
                  <a:buNone/>
                </a:pPr>
                <a:r>
                  <a:rPr lang="nl-NL" sz="1100">
                    <a:solidFill>
                      <a:srgbClr val="211F26"/>
                    </a:solidFill>
                    <a:latin typeface="Calibri"/>
                    <a:ea typeface="Calibri"/>
                    <a:cs typeface="Calibri"/>
                    <a:sym typeface="Calibri"/>
                  </a:rPr>
                  <a:t>Selecteer de grafiek, klik met de rechter muisknop en kies </a:t>
                </a:r>
                <a:r>
                  <a:rPr lang="nl-NL" sz="1100" b="1">
                    <a:solidFill>
                      <a:srgbClr val="211F26"/>
                    </a:solidFill>
                    <a:latin typeface="Calibri"/>
                    <a:ea typeface="Calibri"/>
                    <a:cs typeface="Calibri"/>
                    <a:sym typeface="Calibri"/>
                  </a:rPr>
                  <a:t>‘Gegevens bewerken’</a:t>
                </a:r>
                <a:endParaRPr/>
              </a:p>
            </p:txBody>
          </p:sp>
          <p:grpSp>
            <p:nvGrpSpPr>
              <p:cNvPr id="1323" name="Google Shape;1323;p46"/>
              <p:cNvGrpSpPr/>
              <p:nvPr/>
            </p:nvGrpSpPr>
            <p:grpSpPr>
              <a:xfrm>
                <a:off x="12916532" y="3177972"/>
                <a:ext cx="1714530" cy="639425"/>
                <a:chOff x="12757283" y="4365594"/>
                <a:chExt cx="1714530" cy="639425"/>
              </a:xfrm>
            </p:grpSpPr>
            <p:sp>
              <p:nvSpPr>
                <p:cNvPr id="1324" name="Google Shape;1324;p46"/>
                <p:cNvSpPr/>
                <p:nvPr/>
              </p:nvSpPr>
              <p:spPr>
                <a:xfrm>
                  <a:off x="12757283" y="4365594"/>
                  <a:ext cx="1626818" cy="580946"/>
                </a:xfrm>
                <a:prstGeom prst="rect">
                  <a:avLst/>
                </a:prstGeom>
                <a:solidFill>
                  <a:schemeClr val="lt1"/>
                </a:solidFill>
                <a:ln w="12700" cap="flat" cmpd="sng">
                  <a:solidFill>
                    <a:srgbClr val="D1D1D1"/>
                  </a:solidFill>
                  <a:prstDash val="solid"/>
                  <a:miter lim="800000"/>
                  <a:headEnd type="none" w="sm" len="sm"/>
                  <a:tailEnd type="none" w="sm" len="sm"/>
                </a:ln>
              </p:spPr>
              <p:txBody>
                <a:bodyPr spcFirstLastPara="1" wrap="square" lIns="108000" tIns="0" rIns="0" bIns="0" anchor="ctr" anchorCtr="0">
                  <a:noAutofit/>
                </a:bodyPr>
                <a:lstStyle/>
                <a:p>
                  <a:pPr marL="0" marR="0" lvl="0" indent="0" algn="l" rtl="0">
                    <a:lnSpc>
                      <a:spcPct val="90000"/>
                    </a:lnSpc>
                    <a:spcBef>
                      <a:spcPts val="0"/>
                    </a:spcBef>
                    <a:spcAft>
                      <a:spcPts val="0"/>
                    </a:spcAft>
                    <a:buNone/>
                  </a:pPr>
                  <a:endParaRPr sz="800" b="0">
                    <a:solidFill>
                      <a:srgbClr val="211F26"/>
                    </a:solidFill>
                    <a:latin typeface="Calibri"/>
                    <a:ea typeface="Calibri"/>
                    <a:cs typeface="Calibri"/>
                    <a:sym typeface="Calibri"/>
                  </a:endParaRPr>
                </a:p>
              </p:txBody>
            </p:sp>
            <p:sp>
              <p:nvSpPr>
                <p:cNvPr id="1325" name="Google Shape;1325;p46"/>
                <p:cNvSpPr/>
                <p:nvPr/>
              </p:nvSpPr>
              <p:spPr>
                <a:xfrm>
                  <a:off x="12768263" y="4676983"/>
                  <a:ext cx="1609231" cy="261256"/>
                </a:xfrm>
                <a:prstGeom prst="rect">
                  <a:avLst/>
                </a:prstGeom>
                <a:solidFill>
                  <a:srgbClr val="FCE4DC"/>
                </a:solidFill>
                <a:ln>
                  <a:noFill/>
                </a:ln>
              </p:spPr>
              <p:txBody>
                <a:bodyPr spcFirstLastPara="1" wrap="square" lIns="0" tIns="0" rIns="0" bIns="0" anchor="ctr" anchorCtr="0">
                  <a:noAutofit/>
                </a:bodyPr>
                <a:lstStyle/>
                <a:p>
                  <a:pPr marL="0" marR="0" lvl="0" indent="0" algn="l" rtl="0">
                    <a:spcBef>
                      <a:spcPts val="0"/>
                    </a:spcBef>
                    <a:spcAft>
                      <a:spcPts val="0"/>
                    </a:spcAft>
                    <a:buNone/>
                  </a:pPr>
                  <a:endParaRPr sz="1000" b="1">
                    <a:solidFill>
                      <a:srgbClr val="211F26"/>
                    </a:solidFill>
                    <a:latin typeface="Calibri"/>
                    <a:ea typeface="Calibri"/>
                    <a:cs typeface="Calibri"/>
                    <a:sym typeface="Calibri"/>
                  </a:endParaRPr>
                </a:p>
              </p:txBody>
            </p:sp>
            <p:sp>
              <p:nvSpPr>
                <p:cNvPr id="1326" name="Google Shape;1326;p46"/>
                <p:cNvSpPr txBox="1"/>
                <p:nvPr/>
              </p:nvSpPr>
              <p:spPr>
                <a:xfrm>
                  <a:off x="12997648" y="4404704"/>
                  <a:ext cx="1248154" cy="216982"/>
                </a:xfrm>
                <a:prstGeom prst="rect">
                  <a:avLst/>
                </a:prstGeom>
                <a:noFill/>
                <a:ln>
                  <a:noFill/>
                </a:ln>
              </p:spPr>
              <p:txBody>
                <a:bodyPr spcFirstLastPara="1" wrap="square" lIns="91425" tIns="45700" rIns="91425" bIns="45700" anchor="t" anchorCtr="0">
                  <a:spAutoFit/>
                </a:bodyPr>
                <a:lstStyle/>
                <a:p>
                  <a:pPr marL="0" marR="0" lvl="0" indent="0" algn="l" rtl="0">
                    <a:lnSpc>
                      <a:spcPct val="90000"/>
                    </a:lnSpc>
                    <a:spcBef>
                      <a:spcPts val="0"/>
                    </a:spcBef>
                    <a:spcAft>
                      <a:spcPts val="0"/>
                    </a:spcAft>
                    <a:buNone/>
                  </a:pPr>
                  <a:r>
                    <a:rPr lang="nl-NL" sz="900" b="0">
                      <a:solidFill>
                        <a:srgbClr val="211F26"/>
                      </a:solidFill>
                      <a:latin typeface="Calibri"/>
                      <a:ea typeface="Calibri"/>
                      <a:cs typeface="Calibri"/>
                      <a:sym typeface="Calibri"/>
                    </a:rPr>
                    <a:t>Grafiektype wijzigen</a:t>
                  </a:r>
                  <a:endParaRPr/>
                </a:p>
              </p:txBody>
            </p:sp>
            <p:sp>
              <p:nvSpPr>
                <p:cNvPr id="1327" name="Google Shape;1327;p46"/>
                <p:cNvSpPr txBox="1"/>
                <p:nvPr/>
              </p:nvSpPr>
              <p:spPr>
                <a:xfrm>
                  <a:off x="12984219" y="4725830"/>
                  <a:ext cx="1274711" cy="216982"/>
                </a:xfrm>
                <a:prstGeom prst="rect">
                  <a:avLst/>
                </a:prstGeom>
                <a:noFill/>
                <a:ln>
                  <a:noFill/>
                </a:ln>
              </p:spPr>
              <p:txBody>
                <a:bodyPr spcFirstLastPara="1" wrap="square" lIns="91425" tIns="45700" rIns="91425" bIns="45700" anchor="t" anchorCtr="0">
                  <a:spAutoFit/>
                </a:bodyPr>
                <a:lstStyle/>
                <a:p>
                  <a:pPr marL="0" marR="0" lvl="0" indent="0" algn="l" rtl="0">
                    <a:lnSpc>
                      <a:spcPct val="90000"/>
                    </a:lnSpc>
                    <a:spcBef>
                      <a:spcPts val="0"/>
                    </a:spcBef>
                    <a:spcAft>
                      <a:spcPts val="0"/>
                    </a:spcAft>
                    <a:buNone/>
                  </a:pPr>
                  <a:r>
                    <a:rPr lang="nl-NL" sz="900" b="0">
                      <a:solidFill>
                        <a:srgbClr val="211F26"/>
                      </a:solidFill>
                      <a:latin typeface="Calibri"/>
                      <a:ea typeface="Calibri"/>
                      <a:cs typeface="Calibri"/>
                      <a:sym typeface="Calibri"/>
                    </a:rPr>
                    <a:t>Gegevens bewerken</a:t>
                  </a:r>
                  <a:endParaRPr/>
                </a:p>
              </p:txBody>
            </p:sp>
            <p:pic>
              <p:nvPicPr>
                <p:cNvPr id="1328" name="Google Shape;1328;p46"/>
                <p:cNvPicPr preferRelativeResize="0"/>
                <p:nvPr/>
              </p:nvPicPr>
              <p:blipFill rotWithShape="1">
                <a:blip r:embed="rId2">
                  <a:alphaModFix/>
                </a:blip>
                <a:srcRect/>
                <a:stretch/>
              </p:blipFill>
              <p:spPr>
                <a:xfrm>
                  <a:off x="14328727" y="4773688"/>
                  <a:ext cx="143086" cy="231331"/>
                </a:xfrm>
                <a:prstGeom prst="rect">
                  <a:avLst/>
                </a:prstGeom>
                <a:noFill/>
                <a:ln>
                  <a:noFill/>
                </a:ln>
              </p:spPr>
            </p:pic>
            <p:grpSp>
              <p:nvGrpSpPr>
                <p:cNvPr id="1329" name="Google Shape;1329;p46"/>
                <p:cNvGrpSpPr/>
                <p:nvPr/>
              </p:nvGrpSpPr>
              <p:grpSpPr>
                <a:xfrm>
                  <a:off x="12831198" y="4432250"/>
                  <a:ext cx="139861" cy="152244"/>
                  <a:chOff x="12574450" y="6053892"/>
                  <a:chExt cx="169232" cy="184215"/>
                </a:xfrm>
              </p:grpSpPr>
              <p:sp>
                <p:nvSpPr>
                  <p:cNvPr id="1330" name="Google Shape;1330;p46"/>
                  <p:cNvSpPr/>
                  <p:nvPr/>
                </p:nvSpPr>
                <p:spPr>
                  <a:xfrm>
                    <a:off x="12574450" y="6111529"/>
                    <a:ext cx="46293" cy="126577"/>
                  </a:xfrm>
                  <a:prstGeom prst="rect">
                    <a:avLst/>
                  </a:prstGeom>
                  <a:solidFill>
                    <a:srgbClr val="4D82B8"/>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rgbClr val="211F26"/>
                      </a:solidFill>
                      <a:latin typeface="Calibri"/>
                      <a:ea typeface="Calibri"/>
                      <a:cs typeface="Calibri"/>
                      <a:sym typeface="Calibri"/>
                    </a:endParaRPr>
                  </a:p>
                </p:txBody>
              </p:sp>
              <p:sp>
                <p:nvSpPr>
                  <p:cNvPr id="1331" name="Google Shape;1331;p46"/>
                  <p:cNvSpPr/>
                  <p:nvPr/>
                </p:nvSpPr>
                <p:spPr>
                  <a:xfrm>
                    <a:off x="12635427" y="6053892"/>
                    <a:ext cx="46293" cy="184215"/>
                  </a:xfrm>
                  <a:prstGeom prst="rect">
                    <a:avLst/>
                  </a:prstGeom>
                  <a:solidFill>
                    <a:srgbClr val="EDC87E"/>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rgbClr val="211F26"/>
                      </a:solidFill>
                      <a:latin typeface="Calibri"/>
                      <a:ea typeface="Calibri"/>
                      <a:cs typeface="Calibri"/>
                      <a:sym typeface="Calibri"/>
                    </a:endParaRPr>
                  </a:p>
                </p:txBody>
              </p:sp>
              <p:sp>
                <p:nvSpPr>
                  <p:cNvPr id="1332" name="Google Shape;1332;p46"/>
                  <p:cNvSpPr/>
                  <p:nvPr/>
                </p:nvSpPr>
                <p:spPr>
                  <a:xfrm>
                    <a:off x="12697389" y="6094907"/>
                    <a:ext cx="46293" cy="143200"/>
                  </a:xfrm>
                  <a:prstGeom prst="rect">
                    <a:avLst/>
                  </a:prstGeom>
                  <a:solidFill>
                    <a:srgbClr val="80808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rgbClr val="211F26"/>
                      </a:solidFill>
                      <a:latin typeface="Calibri"/>
                      <a:ea typeface="Calibri"/>
                      <a:cs typeface="Calibri"/>
                      <a:sym typeface="Calibri"/>
                    </a:endParaRPr>
                  </a:p>
                </p:txBody>
              </p:sp>
            </p:grpSp>
            <p:grpSp>
              <p:nvGrpSpPr>
                <p:cNvPr id="1333" name="Google Shape;1333;p46"/>
                <p:cNvGrpSpPr/>
                <p:nvPr/>
              </p:nvGrpSpPr>
              <p:grpSpPr>
                <a:xfrm>
                  <a:off x="12831198" y="4748585"/>
                  <a:ext cx="174715" cy="168246"/>
                  <a:chOff x="8815516" y="1076284"/>
                  <a:chExt cx="475415" cy="457817"/>
                </a:xfrm>
              </p:grpSpPr>
              <p:sp>
                <p:nvSpPr>
                  <p:cNvPr id="1334" name="Google Shape;1334;p46"/>
                  <p:cNvSpPr/>
                  <p:nvPr/>
                </p:nvSpPr>
                <p:spPr>
                  <a:xfrm>
                    <a:off x="8815516" y="1133167"/>
                    <a:ext cx="372729" cy="235975"/>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400">
                      <a:solidFill>
                        <a:srgbClr val="211F26"/>
                      </a:solidFill>
                      <a:latin typeface="Calibri"/>
                      <a:ea typeface="Calibri"/>
                      <a:cs typeface="Calibri"/>
                      <a:sym typeface="Calibri"/>
                    </a:endParaRPr>
                  </a:p>
                </p:txBody>
              </p:sp>
              <p:grpSp>
                <p:nvGrpSpPr>
                  <p:cNvPr id="1335" name="Google Shape;1335;p46"/>
                  <p:cNvGrpSpPr/>
                  <p:nvPr/>
                </p:nvGrpSpPr>
                <p:grpSpPr>
                  <a:xfrm>
                    <a:off x="8815517" y="1076284"/>
                    <a:ext cx="475414" cy="457817"/>
                    <a:chOff x="1351248" y="-683635"/>
                    <a:chExt cx="475414" cy="457817"/>
                  </a:xfrm>
                </p:grpSpPr>
                <p:grpSp>
                  <p:nvGrpSpPr>
                    <p:cNvPr id="1336" name="Google Shape;1336;p46"/>
                    <p:cNvGrpSpPr/>
                    <p:nvPr/>
                  </p:nvGrpSpPr>
                  <p:grpSpPr>
                    <a:xfrm>
                      <a:off x="1351248" y="-683635"/>
                      <a:ext cx="375186" cy="293652"/>
                      <a:chOff x="1094874" y="-884923"/>
                      <a:chExt cx="884668" cy="692417"/>
                    </a:xfrm>
                  </p:grpSpPr>
                  <p:sp>
                    <p:nvSpPr>
                      <p:cNvPr id="1337" name="Google Shape;1337;p46"/>
                      <p:cNvSpPr/>
                      <p:nvPr/>
                    </p:nvSpPr>
                    <p:spPr>
                      <a:xfrm>
                        <a:off x="1094874" y="-884923"/>
                        <a:ext cx="878304" cy="145579"/>
                      </a:xfrm>
                      <a:prstGeom prst="rect">
                        <a:avLst/>
                      </a:prstGeom>
                      <a:solidFill>
                        <a:srgbClr val="8181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400">
                          <a:solidFill>
                            <a:srgbClr val="211F26"/>
                          </a:solidFill>
                          <a:latin typeface="Calibri"/>
                          <a:ea typeface="Calibri"/>
                          <a:cs typeface="Calibri"/>
                          <a:sym typeface="Calibri"/>
                        </a:endParaRPr>
                      </a:p>
                    </p:txBody>
                  </p:sp>
                  <p:grpSp>
                    <p:nvGrpSpPr>
                      <p:cNvPr id="1338" name="Google Shape;1338;p46"/>
                      <p:cNvGrpSpPr/>
                      <p:nvPr/>
                    </p:nvGrpSpPr>
                    <p:grpSpPr>
                      <a:xfrm>
                        <a:off x="1094874" y="-878306"/>
                        <a:ext cx="867364" cy="685800"/>
                        <a:chOff x="1094874" y="-878306"/>
                        <a:chExt cx="867364" cy="613611"/>
                      </a:xfrm>
                    </p:grpSpPr>
                    <p:cxnSp>
                      <p:nvCxnSpPr>
                        <p:cNvPr id="1339" name="Google Shape;1339;p46"/>
                        <p:cNvCxnSpPr/>
                        <p:nvPr/>
                      </p:nvCxnSpPr>
                      <p:spPr>
                        <a:xfrm>
                          <a:off x="1094874" y="-878305"/>
                          <a:ext cx="0" cy="613610"/>
                        </a:xfrm>
                        <a:prstGeom prst="straightConnector1">
                          <a:avLst/>
                        </a:prstGeom>
                        <a:noFill/>
                        <a:ln w="9525" cap="flat" cmpd="sng">
                          <a:solidFill>
                            <a:srgbClr val="818181"/>
                          </a:solidFill>
                          <a:prstDash val="solid"/>
                          <a:miter lim="800000"/>
                          <a:headEnd type="none" w="sm" len="sm"/>
                          <a:tailEnd type="none" w="sm" len="sm"/>
                        </a:ln>
                      </p:spPr>
                    </p:cxnSp>
                    <p:cxnSp>
                      <p:nvCxnSpPr>
                        <p:cNvPr id="1340" name="Google Shape;1340;p46"/>
                        <p:cNvCxnSpPr/>
                        <p:nvPr/>
                      </p:nvCxnSpPr>
                      <p:spPr>
                        <a:xfrm>
                          <a:off x="1962238" y="-878306"/>
                          <a:ext cx="0" cy="613611"/>
                        </a:xfrm>
                        <a:prstGeom prst="straightConnector1">
                          <a:avLst/>
                        </a:prstGeom>
                        <a:noFill/>
                        <a:ln w="9525" cap="flat" cmpd="sng">
                          <a:solidFill>
                            <a:srgbClr val="818181"/>
                          </a:solidFill>
                          <a:prstDash val="solid"/>
                          <a:miter lim="800000"/>
                          <a:headEnd type="none" w="sm" len="sm"/>
                          <a:tailEnd type="none" w="sm" len="sm"/>
                        </a:ln>
                      </p:spPr>
                    </p:cxnSp>
                    <p:grpSp>
                      <p:nvGrpSpPr>
                        <p:cNvPr id="1341" name="Google Shape;1341;p46"/>
                        <p:cNvGrpSpPr/>
                        <p:nvPr/>
                      </p:nvGrpSpPr>
                      <p:grpSpPr>
                        <a:xfrm>
                          <a:off x="1270535" y="-878306"/>
                          <a:ext cx="526983" cy="613611"/>
                          <a:chOff x="1270535" y="-745959"/>
                          <a:chExt cx="526983" cy="481264"/>
                        </a:xfrm>
                      </p:grpSpPr>
                      <p:cxnSp>
                        <p:nvCxnSpPr>
                          <p:cNvPr id="1342" name="Google Shape;1342;p46"/>
                          <p:cNvCxnSpPr/>
                          <p:nvPr/>
                        </p:nvCxnSpPr>
                        <p:spPr>
                          <a:xfrm>
                            <a:off x="1446196" y="-745959"/>
                            <a:ext cx="0" cy="481264"/>
                          </a:xfrm>
                          <a:prstGeom prst="straightConnector1">
                            <a:avLst/>
                          </a:prstGeom>
                          <a:noFill/>
                          <a:ln w="9525" cap="flat" cmpd="sng">
                            <a:solidFill>
                              <a:srgbClr val="818181"/>
                            </a:solidFill>
                            <a:prstDash val="solid"/>
                            <a:miter lim="800000"/>
                            <a:headEnd type="none" w="sm" len="sm"/>
                            <a:tailEnd type="none" w="sm" len="sm"/>
                          </a:ln>
                        </p:spPr>
                      </p:cxnSp>
                      <p:cxnSp>
                        <p:nvCxnSpPr>
                          <p:cNvPr id="1343" name="Google Shape;1343;p46"/>
                          <p:cNvCxnSpPr/>
                          <p:nvPr/>
                        </p:nvCxnSpPr>
                        <p:spPr>
                          <a:xfrm>
                            <a:off x="1270535" y="-745959"/>
                            <a:ext cx="0" cy="481264"/>
                          </a:xfrm>
                          <a:prstGeom prst="straightConnector1">
                            <a:avLst/>
                          </a:prstGeom>
                          <a:noFill/>
                          <a:ln w="9525" cap="flat" cmpd="sng">
                            <a:solidFill>
                              <a:srgbClr val="818181"/>
                            </a:solidFill>
                            <a:prstDash val="solid"/>
                            <a:miter lim="800000"/>
                            <a:headEnd type="none" w="sm" len="sm"/>
                            <a:tailEnd type="none" w="sm" len="sm"/>
                          </a:ln>
                        </p:spPr>
                      </p:cxnSp>
                      <p:cxnSp>
                        <p:nvCxnSpPr>
                          <p:cNvPr id="1344" name="Google Shape;1344;p46"/>
                          <p:cNvCxnSpPr/>
                          <p:nvPr/>
                        </p:nvCxnSpPr>
                        <p:spPr>
                          <a:xfrm>
                            <a:off x="1621857" y="-745959"/>
                            <a:ext cx="0" cy="481264"/>
                          </a:xfrm>
                          <a:prstGeom prst="straightConnector1">
                            <a:avLst/>
                          </a:prstGeom>
                          <a:noFill/>
                          <a:ln w="9525" cap="flat" cmpd="sng">
                            <a:solidFill>
                              <a:srgbClr val="818181"/>
                            </a:solidFill>
                            <a:prstDash val="solid"/>
                            <a:miter lim="800000"/>
                            <a:headEnd type="none" w="sm" len="sm"/>
                            <a:tailEnd type="none" w="sm" len="sm"/>
                          </a:ln>
                        </p:spPr>
                      </p:cxnSp>
                      <p:cxnSp>
                        <p:nvCxnSpPr>
                          <p:cNvPr id="1345" name="Google Shape;1345;p46"/>
                          <p:cNvCxnSpPr/>
                          <p:nvPr/>
                        </p:nvCxnSpPr>
                        <p:spPr>
                          <a:xfrm>
                            <a:off x="1797518" y="-745959"/>
                            <a:ext cx="0" cy="481264"/>
                          </a:xfrm>
                          <a:prstGeom prst="straightConnector1">
                            <a:avLst/>
                          </a:prstGeom>
                          <a:noFill/>
                          <a:ln w="9525" cap="flat" cmpd="sng">
                            <a:solidFill>
                              <a:srgbClr val="818181"/>
                            </a:solidFill>
                            <a:prstDash val="solid"/>
                            <a:miter lim="800000"/>
                            <a:headEnd type="none" w="sm" len="sm"/>
                            <a:tailEnd type="none" w="sm" len="sm"/>
                          </a:ln>
                        </p:spPr>
                      </p:cxnSp>
                    </p:grpSp>
                  </p:grpSp>
                  <p:cxnSp>
                    <p:nvCxnSpPr>
                      <p:cNvPr id="1346" name="Google Shape;1346;p46"/>
                      <p:cNvCxnSpPr/>
                      <p:nvPr/>
                    </p:nvCxnSpPr>
                    <p:spPr>
                      <a:xfrm rot="10800000">
                        <a:off x="1098555" y="-192506"/>
                        <a:ext cx="880987" cy="0"/>
                      </a:xfrm>
                      <a:prstGeom prst="straightConnector1">
                        <a:avLst/>
                      </a:prstGeom>
                      <a:noFill/>
                      <a:ln w="9525" cap="flat" cmpd="sng">
                        <a:solidFill>
                          <a:srgbClr val="818181"/>
                        </a:solidFill>
                        <a:prstDash val="solid"/>
                        <a:miter lim="800000"/>
                        <a:headEnd type="none" w="sm" len="sm"/>
                        <a:tailEnd type="none" w="sm" len="sm"/>
                      </a:ln>
                    </p:spPr>
                  </p:cxnSp>
                  <p:grpSp>
                    <p:nvGrpSpPr>
                      <p:cNvPr id="1347" name="Google Shape;1347;p46"/>
                      <p:cNvGrpSpPr/>
                      <p:nvPr/>
                    </p:nvGrpSpPr>
                    <p:grpSpPr>
                      <a:xfrm>
                        <a:off x="1094874" y="-607596"/>
                        <a:ext cx="878306" cy="276726"/>
                        <a:chOff x="1106905" y="-607596"/>
                        <a:chExt cx="878307" cy="276726"/>
                      </a:xfrm>
                    </p:grpSpPr>
                    <p:cxnSp>
                      <p:nvCxnSpPr>
                        <p:cNvPr id="1348" name="Google Shape;1348;p46"/>
                        <p:cNvCxnSpPr/>
                        <p:nvPr/>
                      </p:nvCxnSpPr>
                      <p:spPr>
                        <a:xfrm rot="10800000">
                          <a:off x="1106905" y="-330870"/>
                          <a:ext cx="878307" cy="0"/>
                        </a:xfrm>
                        <a:prstGeom prst="straightConnector1">
                          <a:avLst/>
                        </a:prstGeom>
                        <a:noFill/>
                        <a:ln w="9525" cap="flat" cmpd="sng">
                          <a:solidFill>
                            <a:srgbClr val="818181"/>
                          </a:solidFill>
                          <a:prstDash val="solid"/>
                          <a:miter lim="800000"/>
                          <a:headEnd type="none" w="sm" len="sm"/>
                          <a:tailEnd type="none" w="sm" len="sm"/>
                        </a:ln>
                      </p:spPr>
                    </p:cxnSp>
                    <p:cxnSp>
                      <p:nvCxnSpPr>
                        <p:cNvPr id="1349" name="Google Shape;1349;p46"/>
                        <p:cNvCxnSpPr/>
                        <p:nvPr/>
                      </p:nvCxnSpPr>
                      <p:spPr>
                        <a:xfrm rot="10800000">
                          <a:off x="1106905" y="-469233"/>
                          <a:ext cx="878307" cy="0"/>
                        </a:xfrm>
                        <a:prstGeom prst="straightConnector1">
                          <a:avLst/>
                        </a:prstGeom>
                        <a:noFill/>
                        <a:ln w="9525" cap="flat" cmpd="sng">
                          <a:solidFill>
                            <a:srgbClr val="818181"/>
                          </a:solidFill>
                          <a:prstDash val="solid"/>
                          <a:miter lim="800000"/>
                          <a:headEnd type="none" w="sm" len="sm"/>
                          <a:tailEnd type="none" w="sm" len="sm"/>
                        </a:ln>
                      </p:spPr>
                    </p:cxnSp>
                    <p:cxnSp>
                      <p:nvCxnSpPr>
                        <p:cNvPr id="1350" name="Google Shape;1350;p46"/>
                        <p:cNvCxnSpPr/>
                        <p:nvPr/>
                      </p:nvCxnSpPr>
                      <p:spPr>
                        <a:xfrm rot="10800000">
                          <a:off x="1106905" y="-607596"/>
                          <a:ext cx="878307" cy="0"/>
                        </a:xfrm>
                        <a:prstGeom prst="straightConnector1">
                          <a:avLst/>
                        </a:prstGeom>
                        <a:noFill/>
                        <a:ln w="9525" cap="flat" cmpd="sng">
                          <a:solidFill>
                            <a:srgbClr val="818181"/>
                          </a:solidFill>
                          <a:prstDash val="solid"/>
                          <a:miter lim="800000"/>
                          <a:headEnd type="none" w="sm" len="sm"/>
                          <a:tailEnd type="none" w="sm" len="sm"/>
                        </a:ln>
                      </p:spPr>
                    </p:cxnSp>
                  </p:grpSp>
                </p:grpSp>
                <p:grpSp>
                  <p:nvGrpSpPr>
                    <p:cNvPr id="1351" name="Google Shape;1351;p46"/>
                    <p:cNvGrpSpPr/>
                    <p:nvPr/>
                  </p:nvGrpSpPr>
                  <p:grpSpPr>
                    <a:xfrm rot="2700000">
                      <a:off x="1605871" y="-605080"/>
                      <a:ext cx="90079" cy="407021"/>
                      <a:chOff x="3130062" y="-817193"/>
                      <a:chExt cx="131884" cy="595920"/>
                    </a:xfrm>
                  </p:grpSpPr>
                  <p:sp>
                    <p:nvSpPr>
                      <p:cNvPr id="1352" name="Google Shape;1352;p46"/>
                      <p:cNvSpPr/>
                      <p:nvPr/>
                    </p:nvSpPr>
                    <p:spPr>
                      <a:xfrm>
                        <a:off x="3130062" y="-705979"/>
                        <a:ext cx="131884" cy="281354"/>
                      </a:xfrm>
                      <a:prstGeom prst="rect">
                        <a:avLst/>
                      </a:prstGeom>
                      <a:solidFill>
                        <a:srgbClr val="4D82B8"/>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400">
                          <a:solidFill>
                            <a:srgbClr val="211F26"/>
                          </a:solidFill>
                          <a:latin typeface="Calibri"/>
                          <a:ea typeface="Calibri"/>
                          <a:cs typeface="Calibri"/>
                          <a:sym typeface="Calibri"/>
                        </a:endParaRPr>
                      </a:p>
                    </p:txBody>
                  </p:sp>
                  <p:sp>
                    <p:nvSpPr>
                      <p:cNvPr id="1353" name="Google Shape;1353;p46"/>
                      <p:cNvSpPr/>
                      <p:nvPr/>
                    </p:nvSpPr>
                    <p:spPr>
                      <a:xfrm>
                        <a:off x="3130063" y="-817193"/>
                        <a:ext cx="131883" cy="87615"/>
                      </a:xfrm>
                      <a:prstGeom prst="round2SameRect">
                        <a:avLst>
                          <a:gd name="adj1" fmla="val 50000"/>
                          <a:gd name="adj2" fmla="val 0"/>
                        </a:avLst>
                      </a:prstGeom>
                      <a:solidFill>
                        <a:srgbClr val="4D82B8"/>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400">
                          <a:solidFill>
                            <a:srgbClr val="211F26"/>
                          </a:solidFill>
                          <a:latin typeface="Calibri"/>
                          <a:ea typeface="Calibri"/>
                          <a:cs typeface="Calibri"/>
                          <a:sym typeface="Calibri"/>
                        </a:endParaRPr>
                      </a:p>
                    </p:txBody>
                  </p:sp>
                  <p:sp>
                    <p:nvSpPr>
                      <p:cNvPr id="1354" name="Google Shape;1354;p46"/>
                      <p:cNvSpPr/>
                      <p:nvPr/>
                    </p:nvSpPr>
                    <p:spPr>
                      <a:xfrm rot="10800000">
                        <a:off x="3130062" y="-401026"/>
                        <a:ext cx="131884" cy="179753"/>
                      </a:xfrm>
                      <a:prstGeom prst="triangle">
                        <a:avLst>
                          <a:gd name="adj" fmla="val 50000"/>
                        </a:avLst>
                      </a:prstGeom>
                      <a:solidFill>
                        <a:srgbClr val="4D82B8"/>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400">
                          <a:solidFill>
                            <a:srgbClr val="211F26"/>
                          </a:solidFill>
                          <a:latin typeface="Calibri"/>
                          <a:ea typeface="Calibri"/>
                          <a:cs typeface="Calibri"/>
                          <a:sym typeface="Calibri"/>
                        </a:endParaRPr>
                      </a:p>
                    </p:txBody>
                  </p:sp>
                </p:grpSp>
              </p:grpSp>
            </p:grpSp>
          </p:grpSp>
        </p:gr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ekst en Tabel">
  <p:cSld name="Tekst en Tabel">
    <p:spTree>
      <p:nvGrpSpPr>
        <p:cNvPr id="1" name="Shape 1355"/>
        <p:cNvGrpSpPr/>
        <p:nvPr/>
      </p:nvGrpSpPr>
      <p:grpSpPr>
        <a:xfrm>
          <a:off x="0" y="0"/>
          <a:ext cx="0" cy="0"/>
          <a:chOff x="0" y="0"/>
          <a:chExt cx="0" cy="0"/>
        </a:xfrm>
      </p:grpSpPr>
      <p:sp>
        <p:nvSpPr>
          <p:cNvPr id="1356" name="Google Shape;1356;p47"/>
          <p:cNvSpPr/>
          <p:nvPr/>
        </p:nvSpPr>
        <p:spPr>
          <a:xfrm>
            <a:off x="-12032" y="0"/>
            <a:ext cx="4467918" cy="6858000"/>
          </a:xfrm>
          <a:prstGeom prst="rect">
            <a:avLst/>
          </a:prstGeom>
          <a:solidFill>
            <a:schemeClr val="dk2"/>
          </a:solidFill>
          <a:ln>
            <a:noFill/>
          </a:ln>
        </p:spPr>
        <p:txBody>
          <a:bodyPr spcFirstLastPara="1" wrap="square" lIns="144000" tIns="144000" rIns="144000" bIns="144000" anchor="ctr" anchorCtr="0">
            <a:noAutofit/>
          </a:bodyPr>
          <a:lstStyle/>
          <a:p>
            <a:pPr marL="0" marR="0" lvl="0" indent="0" algn="ctr" rtl="0">
              <a:spcBef>
                <a:spcPts val="0"/>
              </a:spcBef>
              <a:spcAft>
                <a:spcPts val="0"/>
              </a:spcAft>
              <a:buNone/>
            </a:pPr>
            <a:endParaRPr sz="1600">
              <a:solidFill>
                <a:schemeClr val="lt1"/>
              </a:solidFill>
              <a:latin typeface="Arial"/>
              <a:ea typeface="Arial"/>
              <a:cs typeface="Arial"/>
              <a:sym typeface="Arial"/>
            </a:endParaRPr>
          </a:p>
        </p:txBody>
      </p:sp>
      <p:sp>
        <p:nvSpPr>
          <p:cNvPr id="1357" name="Google Shape;1357;p47"/>
          <p:cNvSpPr txBox="1">
            <a:spLocks noGrp="1"/>
          </p:cNvSpPr>
          <p:nvPr>
            <p:ph type="dt" idx="10"/>
          </p:nvPr>
        </p:nvSpPr>
        <p:spPr>
          <a:xfrm>
            <a:off x="9789848" y="6149975"/>
            <a:ext cx="1181100" cy="365125"/>
          </a:xfrm>
          <a:prstGeom prst="rect">
            <a:avLst/>
          </a:prstGeom>
          <a:noFill/>
          <a:ln>
            <a:noFill/>
          </a:ln>
        </p:spPr>
        <p:txBody>
          <a:bodyPr spcFirstLastPara="1" wrap="square" lIns="0" tIns="0" rIns="0" bIns="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358" name="Google Shape;1358;p47"/>
          <p:cNvSpPr txBox="1">
            <a:spLocks noGrp="1"/>
          </p:cNvSpPr>
          <p:nvPr>
            <p:ph type="sldNum" idx="12"/>
          </p:nvPr>
        </p:nvSpPr>
        <p:spPr>
          <a:xfrm>
            <a:off x="11038646" y="6149975"/>
            <a:ext cx="433354" cy="365125"/>
          </a:xfrm>
          <a:prstGeom prst="rect">
            <a:avLst/>
          </a:prstGeom>
          <a:noFill/>
          <a:ln>
            <a:noFill/>
          </a:ln>
        </p:spPr>
        <p:txBody>
          <a:bodyPr spcFirstLastPara="1" wrap="square" lIns="0" tIns="0" rIns="0" bIns="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nl-NL"/>
              <a:t>‹#›</a:t>
            </a:fld>
            <a:endParaRPr/>
          </a:p>
        </p:txBody>
      </p:sp>
      <p:sp>
        <p:nvSpPr>
          <p:cNvPr id="1359" name="Google Shape;1359;p47"/>
          <p:cNvSpPr txBox="1"/>
          <p:nvPr/>
        </p:nvSpPr>
        <p:spPr>
          <a:xfrm>
            <a:off x="-10750" y="-662296"/>
            <a:ext cx="12192000" cy="461665"/>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nl-NL" sz="2400" b="0">
                <a:solidFill>
                  <a:schemeClr val="accent2"/>
                </a:solidFill>
                <a:latin typeface="Roboto Slab"/>
                <a:ea typeface="Roboto Slab"/>
                <a:cs typeface="Roboto Slab"/>
                <a:sym typeface="Roboto Slab"/>
              </a:rPr>
              <a:t>Tekst en Tabel</a:t>
            </a:r>
            <a:endParaRPr/>
          </a:p>
        </p:txBody>
      </p:sp>
      <p:grpSp>
        <p:nvGrpSpPr>
          <p:cNvPr id="1360" name="Google Shape;1360;p47"/>
          <p:cNvGrpSpPr/>
          <p:nvPr/>
        </p:nvGrpSpPr>
        <p:grpSpPr>
          <a:xfrm>
            <a:off x="12441539" y="-99300"/>
            <a:ext cx="3391307" cy="7056601"/>
            <a:chOff x="12441539" y="-99300"/>
            <a:chExt cx="3391307" cy="7056601"/>
          </a:xfrm>
        </p:grpSpPr>
        <p:sp>
          <p:nvSpPr>
            <p:cNvPr id="1361" name="Google Shape;1361;p47"/>
            <p:cNvSpPr/>
            <p:nvPr/>
          </p:nvSpPr>
          <p:spPr>
            <a:xfrm>
              <a:off x="12441539" y="-99300"/>
              <a:ext cx="3391307" cy="7056601"/>
            </a:xfrm>
            <a:prstGeom prst="rect">
              <a:avLst/>
            </a:prstGeom>
            <a:solidFill>
              <a:srgbClr val="F2F2F2"/>
            </a:solidFill>
            <a:ln w="9525" cap="flat" cmpd="sng">
              <a:solidFill>
                <a:srgbClr val="BFBFBF"/>
              </a:solidFill>
              <a:prstDash val="solid"/>
              <a:miter lim="800000"/>
              <a:headEnd type="none" w="sm" len="sm"/>
              <a:tailEnd type="none" w="sm" len="sm"/>
            </a:ln>
          </p:spPr>
          <p:txBody>
            <a:bodyPr spcFirstLastPara="1" wrap="square" lIns="108000" tIns="108000" rIns="108000" bIns="108000" anchor="ctr" anchorCtr="0">
              <a:noAutofit/>
            </a:bodyPr>
            <a:lstStyle/>
            <a:p>
              <a:pPr marL="0" marR="0" lvl="0" indent="0" algn="l" rtl="0">
                <a:lnSpc>
                  <a:spcPct val="90000"/>
                </a:lnSpc>
                <a:spcBef>
                  <a:spcPts val="0"/>
                </a:spcBef>
                <a:spcAft>
                  <a:spcPts val="0"/>
                </a:spcAft>
                <a:buNone/>
              </a:pPr>
              <a:endParaRPr sz="1400" b="1" cap="none">
                <a:solidFill>
                  <a:schemeClr val="lt1"/>
                </a:solidFill>
                <a:latin typeface="Calibri"/>
                <a:ea typeface="Calibri"/>
                <a:cs typeface="Calibri"/>
                <a:sym typeface="Calibri"/>
              </a:endParaRPr>
            </a:p>
          </p:txBody>
        </p:sp>
        <p:sp>
          <p:nvSpPr>
            <p:cNvPr id="1362" name="Google Shape;1362;p47"/>
            <p:cNvSpPr/>
            <p:nvPr/>
          </p:nvSpPr>
          <p:spPr>
            <a:xfrm>
              <a:off x="15501708" y="5972924"/>
              <a:ext cx="230835" cy="230835"/>
            </a:xfrm>
            <a:prstGeom prst="ellipse">
              <a:avLst/>
            </a:prstGeom>
            <a:solidFill>
              <a:schemeClr val="lt1"/>
            </a:solidFill>
            <a:ln>
              <a:noFill/>
            </a:ln>
          </p:spPr>
          <p:txBody>
            <a:bodyPr spcFirstLastPara="1" wrap="square" lIns="180000" tIns="180000" rIns="180000" bIns="180000" anchor="ctr" anchorCtr="0">
              <a:noAutofit/>
            </a:bodyPr>
            <a:lstStyle/>
            <a:p>
              <a:pPr marL="0" marR="0" lvl="0" indent="0" algn="ctr" rtl="0">
                <a:lnSpc>
                  <a:spcPct val="90000"/>
                </a:lnSpc>
                <a:spcBef>
                  <a:spcPts val="0"/>
                </a:spcBef>
                <a:spcAft>
                  <a:spcPts val="0"/>
                </a:spcAft>
                <a:buNone/>
              </a:pPr>
              <a:endParaRPr sz="1800" cap="none">
                <a:solidFill>
                  <a:srgbClr val="211F26"/>
                </a:solidFill>
                <a:latin typeface="Calibri"/>
                <a:ea typeface="Calibri"/>
                <a:cs typeface="Calibri"/>
                <a:sym typeface="Calibri"/>
              </a:endParaRPr>
            </a:p>
          </p:txBody>
        </p:sp>
        <p:sp>
          <p:nvSpPr>
            <p:cNvPr id="1363" name="Google Shape;1363;p47" descr="Informatie"/>
            <p:cNvSpPr/>
            <p:nvPr/>
          </p:nvSpPr>
          <p:spPr>
            <a:xfrm>
              <a:off x="15483348" y="5954564"/>
              <a:ext cx="267555" cy="267555"/>
            </a:xfrm>
            <a:custGeom>
              <a:avLst/>
              <a:gdLst/>
              <a:ahLst/>
              <a:cxnLst/>
              <a:rect l="l" t="t" r="r" b="b"/>
              <a:pathLst>
                <a:path w="291719" h="291719" extrusionOk="0">
                  <a:moveTo>
                    <a:pt x="145860" y="0"/>
                  </a:moveTo>
                  <a:cubicBezTo>
                    <a:pt x="65253" y="0"/>
                    <a:pt x="0" y="65253"/>
                    <a:pt x="0" y="145860"/>
                  </a:cubicBezTo>
                  <a:cubicBezTo>
                    <a:pt x="0" y="226467"/>
                    <a:pt x="65253" y="291720"/>
                    <a:pt x="145860" y="291720"/>
                  </a:cubicBezTo>
                  <a:cubicBezTo>
                    <a:pt x="226467" y="291720"/>
                    <a:pt x="291720" y="226467"/>
                    <a:pt x="291720" y="145860"/>
                  </a:cubicBezTo>
                  <a:cubicBezTo>
                    <a:pt x="291720" y="65253"/>
                    <a:pt x="226467" y="0"/>
                    <a:pt x="145860" y="0"/>
                  </a:cubicBezTo>
                  <a:close/>
                  <a:moveTo>
                    <a:pt x="138183" y="38384"/>
                  </a:moveTo>
                  <a:cubicBezTo>
                    <a:pt x="148931" y="38384"/>
                    <a:pt x="157375" y="46829"/>
                    <a:pt x="157375" y="57576"/>
                  </a:cubicBezTo>
                  <a:cubicBezTo>
                    <a:pt x="157375" y="68324"/>
                    <a:pt x="148931" y="76768"/>
                    <a:pt x="138183" y="76768"/>
                  </a:cubicBezTo>
                  <a:cubicBezTo>
                    <a:pt x="127435" y="76768"/>
                    <a:pt x="118991" y="68324"/>
                    <a:pt x="118991" y="57576"/>
                  </a:cubicBezTo>
                  <a:cubicBezTo>
                    <a:pt x="118991" y="46829"/>
                    <a:pt x="127435" y="38384"/>
                    <a:pt x="138183" y="38384"/>
                  </a:cubicBezTo>
                  <a:close/>
                  <a:moveTo>
                    <a:pt x="184244" y="253336"/>
                  </a:moveTo>
                  <a:lnTo>
                    <a:pt x="107476" y="253336"/>
                  </a:lnTo>
                  <a:lnTo>
                    <a:pt x="107476" y="230305"/>
                  </a:lnTo>
                  <a:lnTo>
                    <a:pt x="134345" y="230305"/>
                  </a:lnTo>
                  <a:lnTo>
                    <a:pt x="134345" y="115153"/>
                  </a:lnTo>
                  <a:lnTo>
                    <a:pt x="111314" y="115153"/>
                  </a:lnTo>
                  <a:lnTo>
                    <a:pt x="111314" y="92122"/>
                  </a:lnTo>
                  <a:lnTo>
                    <a:pt x="157375" y="92122"/>
                  </a:lnTo>
                  <a:lnTo>
                    <a:pt x="157375" y="115153"/>
                  </a:lnTo>
                  <a:lnTo>
                    <a:pt x="157375" y="230305"/>
                  </a:lnTo>
                  <a:lnTo>
                    <a:pt x="184244" y="230305"/>
                  </a:lnTo>
                  <a:lnTo>
                    <a:pt x="184244" y="253336"/>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000">
                <a:solidFill>
                  <a:srgbClr val="211F26"/>
                </a:solidFill>
                <a:latin typeface="Calibri"/>
                <a:ea typeface="Calibri"/>
                <a:cs typeface="Calibri"/>
                <a:sym typeface="Calibri"/>
              </a:endParaRPr>
            </a:p>
          </p:txBody>
        </p:sp>
        <p:sp>
          <p:nvSpPr>
            <p:cNvPr id="1364" name="Google Shape;1364;p47"/>
            <p:cNvSpPr/>
            <p:nvPr/>
          </p:nvSpPr>
          <p:spPr>
            <a:xfrm>
              <a:off x="12556139" y="6175639"/>
              <a:ext cx="3194764" cy="682362"/>
            </a:xfrm>
            <a:prstGeom prst="rect">
              <a:avLst/>
            </a:prstGeom>
            <a:noFill/>
            <a:ln>
              <a:noFill/>
            </a:ln>
          </p:spPr>
          <p:txBody>
            <a:bodyPr spcFirstLastPara="1" wrap="square" lIns="0" tIns="0" rIns="0" bIns="0" anchor="t" anchorCtr="0">
              <a:noAutofit/>
            </a:bodyPr>
            <a:lstStyle/>
            <a:p>
              <a:pPr marL="0" marR="0" lvl="0" indent="0" algn="l" rtl="0">
                <a:lnSpc>
                  <a:spcPct val="90000"/>
                </a:lnSpc>
                <a:spcBef>
                  <a:spcPts val="0"/>
                </a:spcBef>
                <a:spcAft>
                  <a:spcPts val="0"/>
                </a:spcAft>
                <a:buClr>
                  <a:srgbClr val="211F26"/>
                </a:buClr>
                <a:buSzPts val="1200"/>
                <a:buFont typeface="Calibri"/>
                <a:buNone/>
              </a:pPr>
              <a:r>
                <a:rPr lang="nl-NL" sz="1200" b="1" i="0" u="none" strike="noStrike" cap="none">
                  <a:solidFill>
                    <a:srgbClr val="211F26"/>
                  </a:solidFill>
                  <a:latin typeface="Calibri"/>
                  <a:ea typeface="Calibri"/>
                  <a:cs typeface="Calibri"/>
                  <a:sym typeface="Calibri"/>
                </a:rPr>
                <a:t>MEER WETEN?</a:t>
              </a:r>
              <a:br>
                <a:rPr lang="nl-NL" sz="1200" b="0" i="0" u="none" strike="noStrike" cap="none">
                  <a:solidFill>
                    <a:srgbClr val="211F26"/>
                  </a:solidFill>
                  <a:latin typeface="Calibri"/>
                  <a:ea typeface="Calibri"/>
                  <a:cs typeface="Calibri"/>
                  <a:sym typeface="Calibri"/>
                </a:rPr>
              </a:br>
              <a:r>
                <a:rPr lang="nl-NL" sz="1200" b="0" i="0" u="none" strike="noStrike" cap="none">
                  <a:solidFill>
                    <a:srgbClr val="211F26"/>
                  </a:solidFill>
                  <a:latin typeface="Calibri"/>
                  <a:ea typeface="Calibri"/>
                  <a:cs typeface="Calibri"/>
                  <a:sym typeface="Calibri"/>
                </a:rPr>
                <a:t>Ga naar de instructie dia ‘</a:t>
              </a:r>
              <a:r>
                <a:rPr lang="nl-NL" sz="1200" b="1" i="0" u="none" strike="noStrike" cap="none">
                  <a:solidFill>
                    <a:srgbClr val="211F26"/>
                  </a:solidFill>
                  <a:latin typeface="Calibri"/>
                  <a:ea typeface="Calibri"/>
                  <a:cs typeface="Calibri"/>
                  <a:sym typeface="Calibri"/>
                </a:rPr>
                <a:t>YouTube links</a:t>
              </a:r>
              <a:r>
                <a:rPr lang="nl-NL" sz="1200" b="0" i="0" u="none" strike="noStrike" cap="none">
                  <a:solidFill>
                    <a:srgbClr val="211F26"/>
                  </a:solidFill>
                  <a:latin typeface="Calibri"/>
                  <a:ea typeface="Calibri"/>
                  <a:cs typeface="Calibri"/>
                  <a:sym typeface="Calibri"/>
                </a:rPr>
                <a:t>’, open deze in de ‘</a:t>
              </a:r>
              <a:r>
                <a:rPr lang="nl-NL" sz="1200" b="1" i="0" u="none" strike="noStrike" cap="none">
                  <a:solidFill>
                    <a:srgbClr val="211F26"/>
                  </a:solidFill>
                  <a:latin typeface="Calibri"/>
                  <a:ea typeface="Calibri"/>
                  <a:cs typeface="Calibri"/>
                  <a:sym typeface="Calibri"/>
                </a:rPr>
                <a:t>Diavoorstelling</a:t>
              </a:r>
              <a:r>
                <a:rPr lang="nl-NL" sz="1200" b="0" i="0" u="none" strike="noStrike" cap="none">
                  <a:solidFill>
                    <a:srgbClr val="211F26"/>
                  </a:solidFill>
                  <a:latin typeface="Calibri"/>
                  <a:ea typeface="Calibri"/>
                  <a:cs typeface="Calibri"/>
                  <a:sym typeface="Calibri"/>
                </a:rPr>
                <a:t>’ (shift F5) en klik op de gewenste video link.</a:t>
              </a:r>
              <a:endParaRPr/>
            </a:p>
          </p:txBody>
        </p:sp>
        <p:grpSp>
          <p:nvGrpSpPr>
            <p:cNvPr id="1365" name="Google Shape;1365;p47"/>
            <p:cNvGrpSpPr/>
            <p:nvPr/>
          </p:nvGrpSpPr>
          <p:grpSpPr>
            <a:xfrm>
              <a:off x="12556437" y="0"/>
              <a:ext cx="3194765" cy="2257140"/>
              <a:chOff x="12556437" y="0"/>
              <a:chExt cx="3194765" cy="2257140"/>
            </a:xfrm>
          </p:grpSpPr>
          <p:sp>
            <p:nvSpPr>
              <p:cNvPr id="1366" name="Google Shape;1366;p47"/>
              <p:cNvSpPr/>
              <p:nvPr/>
            </p:nvSpPr>
            <p:spPr>
              <a:xfrm>
                <a:off x="12556438" y="0"/>
                <a:ext cx="3194764" cy="252000"/>
              </a:xfrm>
              <a:prstGeom prst="rect">
                <a:avLst/>
              </a:prstGeom>
              <a:solidFill>
                <a:srgbClr val="211F26"/>
              </a:solidFill>
              <a:ln>
                <a:noFill/>
              </a:ln>
            </p:spPr>
            <p:txBody>
              <a:bodyPr spcFirstLastPara="1" wrap="square" lIns="108000" tIns="108000" rIns="108000" bIns="108000" anchor="ctr" anchorCtr="0">
                <a:noAutofit/>
              </a:bodyPr>
              <a:lstStyle/>
              <a:p>
                <a:pPr marL="0" marR="0" lvl="0" indent="0" algn="l" rtl="0">
                  <a:lnSpc>
                    <a:spcPct val="90000"/>
                  </a:lnSpc>
                  <a:spcBef>
                    <a:spcPts val="0"/>
                  </a:spcBef>
                  <a:spcAft>
                    <a:spcPts val="0"/>
                  </a:spcAft>
                  <a:buNone/>
                </a:pPr>
                <a:r>
                  <a:rPr lang="nl-NL" sz="1400" b="1" cap="none">
                    <a:solidFill>
                      <a:schemeClr val="lt1"/>
                    </a:solidFill>
                    <a:latin typeface="Calibri"/>
                    <a:ea typeface="Calibri"/>
                    <a:cs typeface="Calibri"/>
                    <a:sym typeface="Calibri"/>
                  </a:rPr>
                  <a:t>TABEL INVOEGEN/VERANDEREN</a:t>
                </a:r>
                <a:endParaRPr/>
              </a:p>
            </p:txBody>
          </p:sp>
          <p:sp>
            <p:nvSpPr>
              <p:cNvPr id="1367" name="Google Shape;1367;p47"/>
              <p:cNvSpPr/>
              <p:nvPr/>
            </p:nvSpPr>
            <p:spPr>
              <a:xfrm>
                <a:off x="12556437" y="398178"/>
                <a:ext cx="260914" cy="259683"/>
              </a:xfrm>
              <a:prstGeom prst="ellipse">
                <a:avLst/>
              </a:prstGeom>
              <a:solidFill>
                <a:srgbClr val="211F2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200"/>
                  <a:buFont typeface="Calibri"/>
                  <a:buNone/>
                </a:pPr>
                <a:r>
                  <a:rPr lang="nl-NL" sz="1200" b="1" i="0" u="none" strike="noStrike" cap="none">
                    <a:solidFill>
                      <a:schemeClr val="lt1"/>
                    </a:solidFill>
                    <a:latin typeface="Calibri"/>
                    <a:ea typeface="Calibri"/>
                    <a:cs typeface="Calibri"/>
                    <a:sym typeface="Calibri"/>
                  </a:rPr>
                  <a:t>1</a:t>
                </a:r>
                <a:endParaRPr/>
              </a:p>
            </p:txBody>
          </p:sp>
          <p:sp>
            <p:nvSpPr>
              <p:cNvPr id="1368" name="Google Shape;1368;p47"/>
              <p:cNvSpPr/>
              <p:nvPr/>
            </p:nvSpPr>
            <p:spPr>
              <a:xfrm>
                <a:off x="12922118" y="398178"/>
                <a:ext cx="2829084" cy="595423"/>
              </a:xfrm>
              <a:prstGeom prst="rect">
                <a:avLst/>
              </a:prstGeom>
              <a:noFill/>
              <a:ln>
                <a:noFill/>
              </a:ln>
            </p:spPr>
            <p:txBody>
              <a:bodyPr spcFirstLastPara="1" wrap="square" lIns="0" tIns="0" rIns="0" bIns="0" anchor="t" anchorCtr="0">
                <a:noAutofit/>
              </a:bodyPr>
              <a:lstStyle/>
              <a:p>
                <a:pPr marL="0" marR="0" lvl="0" indent="0" algn="l" rtl="0">
                  <a:lnSpc>
                    <a:spcPct val="90000"/>
                  </a:lnSpc>
                  <a:spcBef>
                    <a:spcPts val="0"/>
                  </a:spcBef>
                  <a:spcAft>
                    <a:spcPts val="0"/>
                  </a:spcAft>
                  <a:buClr>
                    <a:schemeClr val="accent1"/>
                  </a:buClr>
                  <a:buSzPts val="1100"/>
                  <a:buFont typeface="Arial"/>
                  <a:buNone/>
                </a:pPr>
                <a:r>
                  <a:rPr lang="nl-NL" sz="1100" b="0" i="0" u="none" strike="noStrike" cap="none">
                    <a:solidFill>
                      <a:schemeClr val="dk1"/>
                    </a:solidFill>
                    <a:latin typeface="Calibri"/>
                    <a:ea typeface="Calibri"/>
                    <a:cs typeface="Calibri"/>
                    <a:sym typeface="Calibri"/>
                  </a:rPr>
                  <a:t>Wanneer nodig, verwijder de bestaande tabel d.m.v. de </a:t>
                </a:r>
                <a:r>
                  <a:rPr lang="nl-NL" sz="1100" b="1" i="0" u="none" strike="noStrike" cap="none">
                    <a:solidFill>
                      <a:schemeClr val="dk1"/>
                    </a:solidFill>
                    <a:latin typeface="Calibri"/>
                    <a:ea typeface="Calibri"/>
                    <a:cs typeface="Calibri"/>
                    <a:sym typeface="Calibri"/>
                  </a:rPr>
                  <a:t>‘Delete’-knop</a:t>
                </a:r>
                <a:r>
                  <a:rPr lang="nl-NL" sz="1100" b="0" i="0" u="none" strike="noStrike" cap="none">
                    <a:solidFill>
                      <a:schemeClr val="dk1"/>
                    </a:solidFill>
                    <a:latin typeface="Calibri"/>
                    <a:ea typeface="Calibri"/>
                    <a:cs typeface="Calibri"/>
                    <a:sym typeface="Calibri"/>
                  </a:rPr>
                  <a:t>. Klik op het pictogram om een nieuwe tabel in te voegen. </a:t>
                </a:r>
                <a:r>
                  <a:rPr lang="nl-NL" sz="1100" b="0" i="1" u="none" strike="noStrike" cap="none">
                    <a:solidFill>
                      <a:schemeClr val="dk1"/>
                    </a:solidFill>
                    <a:latin typeface="Calibri"/>
                    <a:ea typeface="Calibri"/>
                    <a:cs typeface="Calibri"/>
                    <a:sym typeface="Calibri"/>
                  </a:rPr>
                  <a:t>(zie onderstaand voorbeeld).</a:t>
                </a:r>
                <a:endParaRPr sz="1100" b="0" i="0" u="none" strike="noStrike" cap="none">
                  <a:solidFill>
                    <a:schemeClr val="dk1"/>
                  </a:solidFill>
                  <a:latin typeface="Calibri"/>
                  <a:ea typeface="Calibri"/>
                  <a:cs typeface="Calibri"/>
                  <a:sym typeface="Calibri"/>
                </a:endParaRPr>
              </a:p>
            </p:txBody>
          </p:sp>
          <p:sp>
            <p:nvSpPr>
              <p:cNvPr id="1369" name="Google Shape;1369;p47"/>
              <p:cNvSpPr/>
              <p:nvPr/>
            </p:nvSpPr>
            <p:spPr>
              <a:xfrm>
                <a:off x="12556437" y="1617475"/>
                <a:ext cx="260914" cy="259683"/>
              </a:xfrm>
              <a:prstGeom prst="ellipse">
                <a:avLst/>
              </a:prstGeom>
              <a:solidFill>
                <a:srgbClr val="211F2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200"/>
                  <a:buFont typeface="Calibri"/>
                  <a:buNone/>
                </a:pPr>
                <a:r>
                  <a:rPr lang="nl-NL" sz="1200" b="1" i="0" u="none" strike="noStrike" cap="none">
                    <a:solidFill>
                      <a:schemeClr val="lt1"/>
                    </a:solidFill>
                    <a:latin typeface="Calibri"/>
                    <a:ea typeface="Calibri"/>
                    <a:cs typeface="Calibri"/>
                    <a:sym typeface="Calibri"/>
                  </a:rPr>
                  <a:t>2</a:t>
                </a:r>
                <a:endParaRPr/>
              </a:p>
            </p:txBody>
          </p:sp>
          <p:sp>
            <p:nvSpPr>
              <p:cNvPr id="1370" name="Google Shape;1370;p47"/>
              <p:cNvSpPr/>
              <p:nvPr/>
            </p:nvSpPr>
            <p:spPr>
              <a:xfrm>
                <a:off x="12922118" y="1617475"/>
                <a:ext cx="2817995" cy="318048"/>
              </a:xfrm>
              <a:prstGeom prst="rect">
                <a:avLst/>
              </a:prstGeom>
              <a:noFill/>
              <a:ln>
                <a:noFill/>
              </a:ln>
            </p:spPr>
            <p:txBody>
              <a:bodyPr spcFirstLastPara="1" wrap="square" lIns="0" tIns="0" rIns="0" bIns="0" anchor="t" anchorCtr="0">
                <a:noAutofit/>
              </a:bodyPr>
              <a:lstStyle/>
              <a:p>
                <a:pPr marL="0" marR="0" lvl="0" indent="0" algn="l" rtl="0">
                  <a:lnSpc>
                    <a:spcPct val="90000"/>
                  </a:lnSpc>
                  <a:spcBef>
                    <a:spcPts val="0"/>
                  </a:spcBef>
                  <a:spcAft>
                    <a:spcPts val="0"/>
                  </a:spcAft>
                  <a:buClr>
                    <a:schemeClr val="accent1"/>
                  </a:buClr>
                  <a:buSzPts val="1100"/>
                  <a:buFont typeface="Arial"/>
                  <a:buNone/>
                </a:pPr>
                <a:r>
                  <a:rPr lang="nl-NL" sz="1100" b="0" i="0" u="none" strike="noStrike" cap="none">
                    <a:solidFill>
                      <a:schemeClr val="dk1"/>
                    </a:solidFill>
                    <a:latin typeface="Calibri"/>
                    <a:ea typeface="Calibri"/>
                    <a:cs typeface="Calibri"/>
                    <a:sym typeface="Calibri"/>
                  </a:rPr>
                  <a:t>Selecteer het gewenste aantal rijen en kolommen en klik op </a:t>
                </a:r>
                <a:r>
                  <a:rPr lang="nl-NL" sz="1100" b="1" i="0" u="none" strike="noStrike" cap="none">
                    <a:solidFill>
                      <a:schemeClr val="dk1"/>
                    </a:solidFill>
                    <a:latin typeface="Calibri"/>
                    <a:ea typeface="Calibri"/>
                    <a:cs typeface="Calibri"/>
                    <a:sym typeface="Calibri"/>
                  </a:rPr>
                  <a:t>‘OK’</a:t>
                </a:r>
                <a:r>
                  <a:rPr lang="nl-NL" sz="1100" b="0" i="0" u="none" strike="noStrike" cap="none">
                    <a:solidFill>
                      <a:schemeClr val="dk1"/>
                    </a:solidFill>
                    <a:latin typeface="Calibri"/>
                    <a:ea typeface="Calibri"/>
                    <a:cs typeface="Calibri"/>
                    <a:sym typeface="Calibri"/>
                  </a:rPr>
                  <a:t>.</a:t>
                </a:r>
                <a:endParaRPr sz="1100" b="1" i="0" u="none" strike="noStrike" cap="none">
                  <a:solidFill>
                    <a:schemeClr val="dk1"/>
                  </a:solidFill>
                  <a:latin typeface="Calibri"/>
                  <a:ea typeface="Calibri"/>
                  <a:cs typeface="Calibri"/>
                  <a:sym typeface="Calibri"/>
                </a:endParaRPr>
              </a:p>
            </p:txBody>
          </p:sp>
          <p:grpSp>
            <p:nvGrpSpPr>
              <p:cNvPr id="1371" name="Google Shape;1371;p47"/>
              <p:cNvGrpSpPr/>
              <p:nvPr/>
            </p:nvGrpSpPr>
            <p:grpSpPr>
              <a:xfrm>
                <a:off x="12922118" y="2047590"/>
                <a:ext cx="825500" cy="209550"/>
                <a:chOff x="13504624" y="2482850"/>
                <a:chExt cx="825500" cy="209550"/>
              </a:xfrm>
            </p:grpSpPr>
            <p:sp>
              <p:nvSpPr>
                <p:cNvPr id="1372" name="Google Shape;1372;p47"/>
                <p:cNvSpPr/>
                <p:nvPr/>
              </p:nvSpPr>
              <p:spPr>
                <a:xfrm>
                  <a:off x="13504624" y="2482850"/>
                  <a:ext cx="825500" cy="209550"/>
                </a:xfrm>
                <a:prstGeom prst="rect">
                  <a:avLst/>
                </a:prstGeom>
                <a:solidFill>
                  <a:srgbClr val="E5F1FB"/>
                </a:solidFill>
                <a:ln w="12700" cap="flat" cmpd="sng">
                  <a:solidFill>
                    <a:srgbClr val="0B7ED9"/>
                  </a:solidFill>
                  <a:prstDash val="solid"/>
                  <a:miter lim="800000"/>
                  <a:headEnd type="none" w="sm" len="sm"/>
                  <a:tailEnd type="none" w="sm" len="sm"/>
                </a:ln>
              </p:spPr>
              <p:txBody>
                <a:bodyPr spcFirstLastPara="1" wrap="square" lIns="252000" tIns="0" rIns="0" bIns="0" anchor="ctr" anchorCtr="0">
                  <a:noAutofit/>
                </a:bodyPr>
                <a:lstStyle/>
                <a:p>
                  <a:pPr marL="0" marR="0" lvl="0" indent="0" algn="l" rtl="0">
                    <a:lnSpc>
                      <a:spcPct val="90000"/>
                    </a:lnSpc>
                    <a:spcBef>
                      <a:spcPts val="0"/>
                    </a:spcBef>
                    <a:spcAft>
                      <a:spcPts val="0"/>
                    </a:spcAft>
                    <a:buNone/>
                  </a:pPr>
                  <a:r>
                    <a:rPr lang="nl-NL" sz="800" b="0">
                      <a:solidFill>
                        <a:schemeClr val="accent1"/>
                      </a:solidFill>
                      <a:latin typeface="Calibri"/>
                      <a:ea typeface="Calibri"/>
                      <a:cs typeface="Calibri"/>
                      <a:sym typeface="Calibri"/>
                    </a:rPr>
                    <a:t>OK</a:t>
                  </a:r>
                  <a:endParaRPr/>
                </a:p>
              </p:txBody>
            </p:sp>
            <p:cxnSp>
              <p:nvCxnSpPr>
                <p:cNvPr id="1373" name="Google Shape;1373;p47"/>
                <p:cNvCxnSpPr/>
                <p:nvPr/>
              </p:nvCxnSpPr>
              <p:spPr>
                <a:xfrm>
                  <a:off x="14155269" y="2515250"/>
                  <a:ext cx="0" cy="142717"/>
                </a:xfrm>
                <a:prstGeom prst="straightConnector1">
                  <a:avLst/>
                </a:prstGeom>
                <a:noFill/>
                <a:ln w="9525" cap="flat" cmpd="sng">
                  <a:solidFill>
                    <a:srgbClr val="44546A"/>
                  </a:solidFill>
                  <a:prstDash val="solid"/>
                  <a:round/>
                  <a:headEnd type="none" w="sm" len="sm"/>
                  <a:tailEnd type="none" w="sm" len="sm"/>
                </a:ln>
              </p:spPr>
            </p:cxnSp>
            <p:sp>
              <p:nvSpPr>
                <p:cNvPr id="1374" name="Google Shape;1374;p47"/>
                <p:cNvSpPr/>
                <p:nvPr/>
              </p:nvSpPr>
              <p:spPr>
                <a:xfrm rot="10800000">
                  <a:off x="14196089" y="2566904"/>
                  <a:ext cx="86866" cy="51147"/>
                </a:xfrm>
                <a:prstGeom prst="triangle">
                  <a:avLst>
                    <a:gd name="adj" fmla="val 50000"/>
                  </a:avLst>
                </a:prstGeom>
                <a:solidFill>
                  <a:srgbClr val="000000"/>
                </a:solidFill>
                <a:ln>
                  <a:noFill/>
                </a:ln>
              </p:spPr>
              <p:txBody>
                <a:bodyPr spcFirstLastPara="1" wrap="square" lIns="0" tIns="0" rIns="0" bIns="0" anchor="ctr" anchorCtr="0">
                  <a:noAutofit/>
                </a:bodyPr>
                <a:lstStyle/>
                <a:p>
                  <a:pPr marL="0" marR="0" lvl="0" indent="0" algn="l" rtl="0">
                    <a:spcBef>
                      <a:spcPts val="0"/>
                    </a:spcBef>
                    <a:spcAft>
                      <a:spcPts val="0"/>
                    </a:spcAft>
                    <a:buNone/>
                  </a:pPr>
                  <a:endParaRPr sz="1000" b="1">
                    <a:solidFill>
                      <a:schemeClr val="accent1"/>
                    </a:solidFill>
                    <a:latin typeface="Calibri"/>
                    <a:ea typeface="Calibri"/>
                    <a:cs typeface="Calibri"/>
                    <a:sym typeface="Calibri"/>
                  </a:endParaRPr>
                </a:p>
              </p:txBody>
            </p:sp>
          </p:grpSp>
          <p:grpSp>
            <p:nvGrpSpPr>
              <p:cNvPr id="1375" name="Google Shape;1375;p47"/>
              <p:cNvGrpSpPr/>
              <p:nvPr/>
            </p:nvGrpSpPr>
            <p:grpSpPr>
              <a:xfrm>
                <a:off x="12922119" y="1134242"/>
                <a:ext cx="375500" cy="339168"/>
                <a:chOff x="6072040" y="3376043"/>
                <a:chExt cx="1227920" cy="1109109"/>
              </a:xfrm>
            </p:grpSpPr>
            <p:sp>
              <p:nvSpPr>
                <p:cNvPr id="1376" name="Google Shape;1376;p47"/>
                <p:cNvSpPr/>
                <p:nvPr/>
              </p:nvSpPr>
              <p:spPr>
                <a:xfrm>
                  <a:off x="6072040" y="3376043"/>
                  <a:ext cx="1227920" cy="1109109"/>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400">
                    <a:solidFill>
                      <a:schemeClr val="accent1"/>
                    </a:solidFill>
                    <a:latin typeface="Calibri"/>
                    <a:ea typeface="Calibri"/>
                    <a:cs typeface="Calibri"/>
                    <a:sym typeface="Calibri"/>
                  </a:endParaRPr>
                </a:p>
              </p:txBody>
            </p:sp>
            <p:sp>
              <p:nvSpPr>
                <p:cNvPr id="1377" name="Google Shape;1377;p47"/>
                <p:cNvSpPr/>
                <p:nvPr/>
              </p:nvSpPr>
              <p:spPr>
                <a:xfrm>
                  <a:off x="6090829" y="3393962"/>
                  <a:ext cx="1209131" cy="218971"/>
                </a:xfrm>
                <a:prstGeom prst="rect">
                  <a:avLst/>
                </a:prstGeom>
                <a:solidFill>
                  <a:srgbClr val="6C6C6C"/>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400">
                    <a:solidFill>
                      <a:schemeClr val="accent1"/>
                    </a:solidFill>
                    <a:latin typeface="Calibri"/>
                    <a:ea typeface="Calibri"/>
                    <a:cs typeface="Calibri"/>
                    <a:sym typeface="Calibri"/>
                  </a:endParaRPr>
                </a:p>
              </p:txBody>
            </p:sp>
            <p:cxnSp>
              <p:nvCxnSpPr>
                <p:cNvPr id="1378" name="Google Shape;1378;p47"/>
                <p:cNvCxnSpPr/>
                <p:nvPr/>
              </p:nvCxnSpPr>
              <p:spPr>
                <a:xfrm>
                  <a:off x="6493304" y="3605313"/>
                  <a:ext cx="0" cy="872219"/>
                </a:xfrm>
                <a:prstGeom prst="straightConnector1">
                  <a:avLst/>
                </a:prstGeom>
                <a:noFill/>
                <a:ln w="12700" cap="flat" cmpd="sng">
                  <a:solidFill>
                    <a:srgbClr val="B5B5B5"/>
                  </a:solidFill>
                  <a:prstDash val="solid"/>
                  <a:miter lim="800000"/>
                  <a:headEnd type="none" w="sm" len="sm"/>
                  <a:tailEnd type="none" w="sm" len="sm"/>
                </a:ln>
              </p:spPr>
            </p:cxnSp>
            <p:cxnSp>
              <p:nvCxnSpPr>
                <p:cNvPr id="1379" name="Google Shape;1379;p47"/>
                <p:cNvCxnSpPr/>
                <p:nvPr/>
              </p:nvCxnSpPr>
              <p:spPr>
                <a:xfrm>
                  <a:off x="6883025" y="3605313"/>
                  <a:ext cx="0" cy="872219"/>
                </a:xfrm>
                <a:prstGeom prst="straightConnector1">
                  <a:avLst/>
                </a:prstGeom>
                <a:noFill/>
                <a:ln w="12700" cap="flat" cmpd="sng">
                  <a:solidFill>
                    <a:srgbClr val="B5B5B5"/>
                  </a:solidFill>
                  <a:prstDash val="solid"/>
                  <a:miter lim="800000"/>
                  <a:headEnd type="none" w="sm" len="sm"/>
                  <a:tailEnd type="none" w="sm" len="sm"/>
                </a:ln>
              </p:spPr>
            </p:cxnSp>
            <p:cxnSp>
              <p:nvCxnSpPr>
                <p:cNvPr id="1380" name="Google Shape;1380;p47"/>
                <p:cNvCxnSpPr/>
                <p:nvPr/>
              </p:nvCxnSpPr>
              <p:spPr>
                <a:xfrm rot="10800000">
                  <a:off x="6090561" y="3827108"/>
                  <a:ext cx="1209399" cy="0"/>
                </a:xfrm>
                <a:prstGeom prst="straightConnector1">
                  <a:avLst/>
                </a:prstGeom>
                <a:noFill/>
                <a:ln w="12700" cap="flat" cmpd="sng">
                  <a:solidFill>
                    <a:srgbClr val="B5B5B5"/>
                  </a:solidFill>
                  <a:prstDash val="solid"/>
                  <a:miter lim="800000"/>
                  <a:headEnd type="none" w="sm" len="sm"/>
                  <a:tailEnd type="none" w="sm" len="sm"/>
                </a:ln>
              </p:spPr>
            </p:cxnSp>
            <p:cxnSp>
              <p:nvCxnSpPr>
                <p:cNvPr id="1381" name="Google Shape;1381;p47"/>
                <p:cNvCxnSpPr/>
                <p:nvPr/>
              </p:nvCxnSpPr>
              <p:spPr>
                <a:xfrm rot="10800000">
                  <a:off x="6090561" y="4055708"/>
                  <a:ext cx="1209399" cy="0"/>
                </a:xfrm>
                <a:prstGeom prst="straightConnector1">
                  <a:avLst/>
                </a:prstGeom>
                <a:noFill/>
                <a:ln w="12700" cap="flat" cmpd="sng">
                  <a:solidFill>
                    <a:srgbClr val="B5B5B5"/>
                  </a:solidFill>
                  <a:prstDash val="solid"/>
                  <a:miter lim="800000"/>
                  <a:headEnd type="none" w="sm" len="sm"/>
                  <a:tailEnd type="none" w="sm" len="sm"/>
                </a:ln>
              </p:spPr>
            </p:cxnSp>
            <p:cxnSp>
              <p:nvCxnSpPr>
                <p:cNvPr id="1382" name="Google Shape;1382;p47"/>
                <p:cNvCxnSpPr/>
                <p:nvPr/>
              </p:nvCxnSpPr>
              <p:spPr>
                <a:xfrm rot="10800000">
                  <a:off x="6090561" y="4276688"/>
                  <a:ext cx="1209399" cy="0"/>
                </a:xfrm>
                <a:prstGeom prst="straightConnector1">
                  <a:avLst/>
                </a:prstGeom>
                <a:noFill/>
                <a:ln w="12700" cap="flat" cmpd="sng">
                  <a:solidFill>
                    <a:srgbClr val="B5B5B5"/>
                  </a:solidFill>
                  <a:prstDash val="solid"/>
                  <a:miter lim="800000"/>
                  <a:headEnd type="none" w="sm" len="sm"/>
                  <a:tailEnd type="none" w="sm" len="sm"/>
                </a:ln>
              </p:spPr>
            </p:cxnSp>
            <p:sp>
              <p:nvSpPr>
                <p:cNvPr id="1383" name="Google Shape;1383;p47"/>
                <p:cNvSpPr/>
                <p:nvPr/>
              </p:nvSpPr>
              <p:spPr>
                <a:xfrm>
                  <a:off x="6072040" y="3376043"/>
                  <a:ext cx="1227920" cy="1109109"/>
                </a:xfrm>
                <a:prstGeom prst="rect">
                  <a:avLst/>
                </a:prstGeom>
                <a:noFill/>
                <a:ln w="12700" cap="flat" cmpd="sng">
                  <a:solidFill>
                    <a:srgbClr val="6C6C6C"/>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2400">
                    <a:solidFill>
                      <a:schemeClr val="accent1"/>
                    </a:solidFill>
                    <a:latin typeface="Calibri"/>
                    <a:ea typeface="Calibri"/>
                    <a:cs typeface="Calibri"/>
                    <a:sym typeface="Calibri"/>
                  </a:endParaRPr>
                </a:p>
              </p:txBody>
            </p:sp>
          </p:grpSp>
        </p:grpSp>
      </p:grpSp>
      <p:sp>
        <p:nvSpPr>
          <p:cNvPr id="1384" name="Google Shape;1384;p47"/>
          <p:cNvSpPr txBox="1">
            <a:spLocks noGrp="1"/>
          </p:cNvSpPr>
          <p:nvPr>
            <p:ph type="title"/>
          </p:nvPr>
        </p:nvSpPr>
        <p:spPr>
          <a:xfrm>
            <a:off x="698500" y="741500"/>
            <a:ext cx="3147786" cy="490400"/>
          </a:xfrm>
          <a:prstGeom prst="rect">
            <a:avLst/>
          </a:prstGeom>
          <a:noFill/>
          <a:ln>
            <a:noFill/>
          </a:ln>
        </p:spPr>
        <p:txBody>
          <a:bodyPr spcFirstLastPara="1" wrap="square" lIns="0" tIns="0" rIns="0" bIns="0" anchor="t" anchorCtr="0">
            <a:noAutofit/>
          </a:bodyPr>
          <a:lstStyle>
            <a:lvl1pPr lvl="0" algn="l">
              <a:lnSpc>
                <a:spcPct val="90000"/>
              </a:lnSpc>
              <a:spcBef>
                <a:spcPts val="0"/>
              </a:spcBef>
              <a:spcAft>
                <a:spcPts val="0"/>
              </a:spcAft>
              <a:buClr>
                <a:schemeClr val="lt1"/>
              </a:buClr>
              <a:buSzPts val="3200"/>
              <a:buFont typeface="Roboto Slab"/>
              <a:buNone/>
              <a:defRPr>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385" name="Google Shape;1385;p47"/>
          <p:cNvSpPr txBox="1">
            <a:spLocks noGrp="1"/>
          </p:cNvSpPr>
          <p:nvPr>
            <p:ph type="body" idx="1"/>
          </p:nvPr>
        </p:nvSpPr>
        <p:spPr>
          <a:xfrm>
            <a:off x="698500" y="1591900"/>
            <a:ext cx="3147786" cy="4356463"/>
          </a:xfrm>
          <a:prstGeom prst="rect">
            <a:avLst/>
          </a:prstGeom>
          <a:noFill/>
          <a:ln>
            <a:noFill/>
          </a:ln>
        </p:spPr>
        <p:txBody>
          <a:bodyPr spcFirstLastPara="1" wrap="square" lIns="0" tIns="0" rIns="0" bIns="0" anchor="t" anchorCtr="0">
            <a:noAutofit/>
          </a:bodyPr>
          <a:lstStyle>
            <a:lvl1pPr marL="457200" lvl="0" indent="-330200" algn="l">
              <a:lnSpc>
                <a:spcPct val="90000"/>
              </a:lnSpc>
              <a:spcBef>
                <a:spcPts val="0"/>
              </a:spcBef>
              <a:spcAft>
                <a:spcPts val="0"/>
              </a:spcAft>
              <a:buClr>
                <a:schemeClr val="lt1"/>
              </a:buClr>
              <a:buSzPts val="1600"/>
              <a:buChar char="▪"/>
              <a:defRPr>
                <a:solidFill>
                  <a:schemeClr val="lt1"/>
                </a:solidFill>
              </a:defRPr>
            </a:lvl1pPr>
            <a:lvl2pPr marL="914400" lvl="1" indent="-330200" algn="l">
              <a:lnSpc>
                <a:spcPct val="90000"/>
              </a:lnSpc>
              <a:spcBef>
                <a:spcPts val="1200"/>
              </a:spcBef>
              <a:spcAft>
                <a:spcPts val="0"/>
              </a:spcAft>
              <a:buClr>
                <a:schemeClr val="lt1"/>
              </a:buClr>
              <a:buSzPts val="1600"/>
              <a:buChar char="▪"/>
              <a:defRPr>
                <a:solidFill>
                  <a:schemeClr val="lt1"/>
                </a:solidFill>
              </a:defRPr>
            </a:lvl2pPr>
            <a:lvl3pPr marL="1371600" lvl="2" indent="-228600" algn="l">
              <a:lnSpc>
                <a:spcPct val="90000"/>
              </a:lnSpc>
              <a:spcBef>
                <a:spcPts val="1200"/>
              </a:spcBef>
              <a:spcAft>
                <a:spcPts val="0"/>
              </a:spcAft>
              <a:buSzPts val="1360"/>
              <a:buNone/>
              <a:defRPr>
                <a:solidFill>
                  <a:schemeClr val="lt1"/>
                </a:solidFill>
              </a:defRPr>
            </a:lvl3pPr>
            <a:lvl4pPr marL="1828800" lvl="3" indent="-228600" algn="l">
              <a:lnSpc>
                <a:spcPct val="90000"/>
              </a:lnSpc>
              <a:spcBef>
                <a:spcPts val="1200"/>
              </a:spcBef>
              <a:spcAft>
                <a:spcPts val="0"/>
              </a:spcAft>
              <a:buClr>
                <a:schemeClr val="lt1"/>
              </a:buClr>
              <a:buSzPts val="2000"/>
              <a:buNone/>
              <a:defRPr>
                <a:solidFill>
                  <a:schemeClr val="lt1"/>
                </a:solidFill>
              </a:defRPr>
            </a:lvl4pPr>
            <a:lvl5pPr marL="2286000" lvl="4" indent="-330200" algn="l">
              <a:lnSpc>
                <a:spcPct val="90000"/>
              </a:lnSpc>
              <a:spcBef>
                <a:spcPts val="1200"/>
              </a:spcBef>
              <a:spcAft>
                <a:spcPts val="0"/>
              </a:spcAft>
              <a:buClr>
                <a:schemeClr val="lt1"/>
              </a:buClr>
              <a:buSzPts val="1600"/>
              <a:buAutoNum type="arabicPeriod"/>
              <a:defRPr>
                <a:solidFill>
                  <a:schemeClr val="lt1"/>
                </a:solidFill>
              </a:defRPr>
            </a:lvl5pPr>
            <a:lvl6pPr marL="2743200" lvl="5" indent="-330200" algn="l">
              <a:lnSpc>
                <a:spcPct val="90000"/>
              </a:lnSpc>
              <a:spcBef>
                <a:spcPts val="1200"/>
              </a:spcBef>
              <a:spcAft>
                <a:spcPts val="0"/>
              </a:spcAft>
              <a:buClr>
                <a:schemeClr val="lt1"/>
              </a:buClr>
              <a:buSzPts val="1600"/>
              <a:buAutoNum type="alphaLcPeriod"/>
              <a:defRPr>
                <a:solidFill>
                  <a:schemeClr val="lt1"/>
                </a:solidFill>
              </a:defRPr>
            </a:lvl6pPr>
            <a:lvl7pPr marL="3200400" lvl="6" indent="-330200" algn="l">
              <a:lnSpc>
                <a:spcPct val="90000"/>
              </a:lnSpc>
              <a:spcBef>
                <a:spcPts val="1200"/>
              </a:spcBef>
              <a:spcAft>
                <a:spcPts val="0"/>
              </a:spcAft>
              <a:buClr>
                <a:schemeClr val="lt1"/>
              </a:buClr>
              <a:buSzPts val="1600"/>
              <a:buChar char="▪"/>
              <a:defRPr>
                <a:solidFill>
                  <a:schemeClr val="lt1"/>
                </a:solidFill>
              </a:defRPr>
            </a:lvl7pPr>
            <a:lvl8pPr marL="3657600" lvl="7" indent="-228600" algn="l">
              <a:lnSpc>
                <a:spcPct val="90000"/>
              </a:lnSpc>
              <a:spcBef>
                <a:spcPts val="1200"/>
              </a:spcBef>
              <a:spcAft>
                <a:spcPts val="0"/>
              </a:spcAft>
              <a:buClr>
                <a:schemeClr val="lt1"/>
              </a:buClr>
              <a:buSzPts val="1600"/>
              <a:buNone/>
              <a:defRPr>
                <a:solidFill>
                  <a:schemeClr val="lt1"/>
                </a:solidFill>
              </a:defRPr>
            </a:lvl8pPr>
            <a:lvl9pPr marL="4114800" lvl="8" indent="-228600" algn="l">
              <a:lnSpc>
                <a:spcPct val="90000"/>
              </a:lnSpc>
              <a:spcBef>
                <a:spcPts val="1200"/>
              </a:spcBef>
              <a:spcAft>
                <a:spcPts val="1200"/>
              </a:spcAft>
              <a:buClr>
                <a:schemeClr val="lt1"/>
              </a:buClr>
              <a:buSzPts val="2000"/>
              <a:buNone/>
              <a:defRPr>
                <a:solidFill>
                  <a:schemeClr val="lt1"/>
                </a:solidFill>
              </a:defRPr>
            </a:lvl9pPr>
          </a:lstStyle>
          <a:p>
            <a:endParaRPr/>
          </a:p>
        </p:txBody>
      </p:sp>
      <p:sp>
        <p:nvSpPr>
          <p:cNvPr id="1386" name="Google Shape;1386;p47"/>
          <p:cNvSpPr txBox="1">
            <a:spLocks noGrp="1"/>
          </p:cNvSpPr>
          <p:nvPr>
            <p:ph type="ftr" idx="11"/>
          </p:nvPr>
        </p:nvSpPr>
        <p:spPr>
          <a:xfrm>
            <a:off x="2553896" y="6149975"/>
            <a:ext cx="1292390" cy="365125"/>
          </a:xfrm>
          <a:prstGeom prst="rect">
            <a:avLst/>
          </a:prstGeom>
          <a:noFill/>
          <a:ln>
            <a:noFill/>
          </a:ln>
        </p:spPr>
        <p:txBody>
          <a:bodyPr spcFirstLastPara="1" wrap="square" lIns="0" tIns="0" rIns="0" bIns="0" anchor="ctr" anchorCtr="0">
            <a:noAutofit/>
          </a:bodyPr>
          <a:lstStyle>
            <a:lvl1pPr lvl="0" algn="l">
              <a:spcBef>
                <a:spcPts val="0"/>
              </a:spcBef>
              <a:spcAft>
                <a:spcPts val="0"/>
              </a:spcAft>
              <a:buSzPts val="1400"/>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grpSp>
        <p:nvGrpSpPr>
          <p:cNvPr id="1387" name="Google Shape;1387;p47"/>
          <p:cNvGrpSpPr/>
          <p:nvPr/>
        </p:nvGrpSpPr>
        <p:grpSpPr>
          <a:xfrm>
            <a:off x="-3666328" y="-99300"/>
            <a:ext cx="3391307" cy="7056601"/>
            <a:chOff x="-3666328" y="-99300"/>
            <a:chExt cx="3391307" cy="7056601"/>
          </a:xfrm>
        </p:grpSpPr>
        <p:sp>
          <p:nvSpPr>
            <p:cNvPr id="1388" name="Google Shape;1388;p47"/>
            <p:cNvSpPr/>
            <p:nvPr/>
          </p:nvSpPr>
          <p:spPr>
            <a:xfrm>
              <a:off x="-3666328" y="-99300"/>
              <a:ext cx="3391307" cy="7056601"/>
            </a:xfrm>
            <a:prstGeom prst="rect">
              <a:avLst/>
            </a:prstGeom>
            <a:solidFill>
              <a:srgbClr val="F2F2F2"/>
            </a:solidFill>
            <a:ln w="9525" cap="flat" cmpd="sng">
              <a:solidFill>
                <a:srgbClr val="BFBFBF"/>
              </a:solidFill>
              <a:prstDash val="solid"/>
              <a:miter lim="800000"/>
              <a:headEnd type="none" w="sm" len="sm"/>
              <a:tailEnd type="none" w="sm" len="sm"/>
            </a:ln>
          </p:spPr>
          <p:txBody>
            <a:bodyPr spcFirstLastPara="1" wrap="square" lIns="108000" tIns="108000" rIns="108000" bIns="108000" anchor="ctr" anchorCtr="0">
              <a:noAutofit/>
            </a:bodyPr>
            <a:lstStyle/>
            <a:p>
              <a:pPr marL="0" marR="0" lvl="0" indent="0" algn="l" rtl="0">
                <a:lnSpc>
                  <a:spcPct val="90000"/>
                </a:lnSpc>
                <a:spcBef>
                  <a:spcPts val="0"/>
                </a:spcBef>
                <a:spcAft>
                  <a:spcPts val="0"/>
                </a:spcAft>
                <a:buNone/>
              </a:pPr>
              <a:endParaRPr sz="1400" b="1" cap="none">
                <a:solidFill>
                  <a:schemeClr val="lt1"/>
                </a:solidFill>
                <a:latin typeface="Calibri"/>
                <a:ea typeface="Calibri"/>
                <a:cs typeface="Calibri"/>
                <a:sym typeface="Calibri"/>
              </a:endParaRPr>
            </a:p>
          </p:txBody>
        </p:sp>
        <p:sp>
          <p:nvSpPr>
            <p:cNvPr id="1389" name="Google Shape;1389;p47"/>
            <p:cNvSpPr/>
            <p:nvPr/>
          </p:nvSpPr>
          <p:spPr>
            <a:xfrm>
              <a:off x="-3459892" y="1706891"/>
              <a:ext cx="3086600" cy="4148411"/>
            </a:xfrm>
            <a:prstGeom prst="rect">
              <a:avLst/>
            </a:prstGeom>
            <a:solidFill>
              <a:schemeClr val="dk2"/>
            </a:solidFill>
            <a:ln>
              <a:noFill/>
            </a:ln>
          </p:spPr>
          <p:txBody>
            <a:bodyPr spcFirstLastPara="1" wrap="square" lIns="108000" tIns="108000" rIns="108000" bIns="108000" anchor="ctr" anchorCtr="0">
              <a:noAutofit/>
            </a:bodyPr>
            <a:lstStyle/>
            <a:p>
              <a:pPr marL="0" marR="0" lvl="0" indent="0" algn="l" rtl="0">
                <a:lnSpc>
                  <a:spcPct val="90000"/>
                </a:lnSpc>
                <a:spcBef>
                  <a:spcPts val="0"/>
                </a:spcBef>
                <a:spcAft>
                  <a:spcPts val="0"/>
                </a:spcAft>
                <a:buNone/>
              </a:pPr>
              <a:endParaRPr sz="1400" b="1" cap="none">
                <a:solidFill>
                  <a:schemeClr val="lt1"/>
                </a:solidFill>
                <a:latin typeface="Calibri"/>
                <a:ea typeface="Calibri"/>
                <a:cs typeface="Calibri"/>
                <a:sym typeface="Calibri"/>
              </a:endParaRPr>
            </a:p>
          </p:txBody>
        </p:sp>
        <p:sp>
          <p:nvSpPr>
            <p:cNvPr id="1390" name="Google Shape;1390;p47"/>
            <p:cNvSpPr/>
            <p:nvPr/>
          </p:nvSpPr>
          <p:spPr>
            <a:xfrm>
              <a:off x="-3569165" y="390844"/>
              <a:ext cx="393459" cy="184058"/>
            </a:xfrm>
            <a:prstGeom prst="rect">
              <a:avLst/>
            </a:prstGeom>
            <a:solidFill>
              <a:srgbClr val="F8F8F8"/>
            </a:solidFill>
            <a:ln>
              <a:noFill/>
            </a:ln>
          </p:spPr>
          <p:txBody>
            <a:bodyPr spcFirstLastPara="1" wrap="square" lIns="0" tIns="0" rIns="0" bIns="0" anchor="ctr" anchorCtr="0">
              <a:noAutofit/>
            </a:bodyPr>
            <a:lstStyle/>
            <a:p>
              <a:pPr marL="0" marR="0" lvl="0" indent="0" algn="ctr" rtl="0">
                <a:spcBef>
                  <a:spcPts val="0"/>
                </a:spcBef>
                <a:spcAft>
                  <a:spcPts val="0"/>
                </a:spcAft>
                <a:buNone/>
              </a:pPr>
              <a:r>
                <a:rPr lang="nl-NL" sz="800" b="0">
                  <a:solidFill>
                    <a:srgbClr val="211F26"/>
                  </a:solidFill>
                  <a:latin typeface="Calibri"/>
                  <a:ea typeface="Calibri"/>
                  <a:cs typeface="Calibri"/>
                  <a:sym typeface="Calibri"/>
                </a:rPr>
                <a:t>Start</a:t>
              </a:r>
              <a:endParaRPr/>
            </a:p>
          </p:txBody>
        </p:sp>
        <p:sp>
          <p:nvSpPr>
            <p:cNvPr id="1391" name="Google Shape;1391;p47"/>
            <p:cNvSpPr/>
            <p:nvPr/>
          </p:nvSpPr>
          <p:spPr>
            <a:xfrm>
              <a:off x="-3564166" y="553515"/>
              <a:ext cx="383782" cy="27171"/>
            </a:xfrm>
            <a:prstGeom prst="rect">
              <a:avLst/>
            </a:prstGeom>
            <a:solidFill>
              <a:srgbClr val="B74629"/>
            </a:solidFill>
            <a:ln>
              <a:noFill/>
            </a:ln>
          </p:spPr>
          <p:txBody>
            <a:bodyPr spcFirstLastPara="1" wrap="square" lIns="0" tIns="0" rIns="0" bIns="0" anchor="ctr" anchorCtr="0">
              <a:noAutofit/>
            </a:bodyPr>
            <a:lstStyle/>
            <a:p>
              <a:pPr marL="0" marR="0" lvl="0" indent="0" algn="l" rtl="0">
                <a:spcBef>
                  <a:spcPts val="0"/>
                </a:spcBef>
                <a:spcAft>
                  <a:spcPts val="0"/>
                </a:spcAft>
                <a:buNone/>
              </a:pPr>
              <a:endParaRPr sz="1000" b="1">
                <a:solidFill>
                  <a:srgbClr val="211F26"/>
                </a:solidFill>
                <a:latin typeface="Calibri"/>
                <a:ea typeface="Calibri"/>
                <a:cs typeface="Calibri"/>
                <a:sym typeface="Calibri"/>
              </a:endParaRPr>
            </a:p>
          </p:txBody>
        </p:sp>
        <p:grpSp>
          <p:nvGrpSpPr>
            <p:cNvPr id="1392" name="Google Shape;1392;p47"/>
            <p:cNvGrpSpPr/>
            <p:nvPr/>
          </p:nvGrpSpPr>
          <p:grpSpPr>
            <a:xfrm>
              <a:off x="-3315852" y="655360"/>
              <a:ext cx="137189" cy="108008"/>
              <a:chOff x="-3310843" y="700986"/>
              <a:chExt cx="182598" cy="143759"/>
            </a:xfrm>
          </p:grpSpPr>
          <p:grpSp>
            <p:nvGrpSpPr>
              <p:cNvPr id="1393" name="Google Shape;1393;p47"/>
              <p:cNvGrpSpPr/>
              <p:nvPr/>
            </p:nvGrpSpPr>
            <p:grpSpPr>
              <a:xfrm>
                <a:off x="-3310843" y="700986"/>
                <a:ext cx="182598" cy="143759"/>
                <a:chOff x="-3310843" y="700986"/>
                <a:chExt cx="182598" cy="143759"/>
              </a:xfrm>
            </p:grpSpPr>
            <p:cxnSp>
              <p:nvCxnSpPr>
                <p:cNvPr id="1394" name="Google Shape;1394;p47"/>
                <p:cNvCxnSpPr/>
                <p:nvPr/>
              </p:nvCxnSpPr>
              <p:spPr>
                <a:xfrm>
                  <a:off x="-3310843" y="700986"/>
                  <a:ext cx="182598" cy="0"/>
                </a:xfrm>
                <a:prstGeom prst="straightConnector1">
                  <a:avLst/>
                </a:prstGeom>
                <a:noFill/>
                <a:ln w="9525" cap="flat" cmpd="sng">
                  <a:solidFill>
                    <a:srgbClr val="292929"/>
                  </a:solidFill>
                  <a:prstDash val="solid"/>
                  <a:round/>
                  <a:headEnd type="none" w="sm" len="sm"/>
                  <a:tailEnd type="none" w="sm" len="sm"/>
                </a:ln>
              </p:spPr>
            </p:cxnSp>
            <p:cxnSp>
              <p:nvCxnSpPr>
                <p:cNvPr id="1395" name="Google Shape;1395;p47"/>
                <p:cNvCxnSpPr/>
                <p:nvPr/>
              </p:nvCxnSpPr>
              <p:spPr>
                <a:xfrm>
                  <a:off x="-3310843" y="844745"/>
                  <a:ext cx="182598" cy="0"/>
                </a:xfrm>
                <a:prstGeom prst="straightConnector1">
                  <a:avLst/>
                </a:prstGeom>
                <a:noFill/>
                <a:ln w="9525" cap="flat" cmpd="sng">
                  <a:solidFill>
                    <a:srgbClr val="292929"/>
                  </a:solidFill>
                  <a:prstDash val="solid"/>
                  <a:round/>
                  <a:headEnd type="none" w="sm" len="sm"/>
                  <a:tailEnd type="none" w="sm" len="sm"/>
                </a:ln>
              </p:spPr>
            </p:cxnSp>
            <p:cxnSp>
              <p:nvCxnSpPr>
                <p:cNvPr id="1396" name="Google Shape;1396;p47"/>
                <p:cNvCxnSpPr/>
                <p:nvPr/>
              </p:nvCxnSpPr>
              <p:spPr>
                <a:xfrm>
                  <a:off x="-3213196" y="808806"/>
                  <a:ext cx="82203" cy="0"/>
                </a:xfrm>
                <a:prstGeom prst="straightConnector1">
                  <a:avLst/>
                </a:prstGeom>
                <a:noFill/>
                <a:ln w="9525" cap="flat" cmpd="sng">
                  <a:solidFill>
                    <a:srgbClr val="292929"/>
                  </a:solidFill>
                  <a:prstDash val="solid"/>
                  <a:round/>
                  <a:headEnd type="none" w="sm" len="sm"/>
                  <a:tailEnd type="none" w="sm" len="sm"/>
                </a:ln>
              </p:spPr>
            </p:cxnSp>
            <p:cxnSp>
              <p:nvCxnSpPr>
                <p:cNvPr id="1397" name="Google Shape;1397;p47"/>
                <p:cNvCxnSpPr/>
                <p:nvPr/>
              </p:nvCxnSpPr>
              <p:spPr>
                <a:xfrm>
                  <a:off x="-3213196" y="772866"/>
                  <a:ext cx="82203" cy="0"/>
                </a:xfrm>
                <a:prstGeom prst="straightConnector1">
                  <a:avLst/>
                </a:prstGeom>
                <a:noFill/>
                <a:ln w="9525" cap="flat" cmpd="sng">
                  <a:solidFill>
                    <a:srgbClr val="292929"/>
                  </a:solidFill>
                  <a:prstDash val="solid"/>
                  <a:round/>
                  <a:headEnd type="none" w="sm" len="sm"/>
                  <a:tailEnd type="none" w="sm" len="sm"/>
                </a:ln>
              </p:spPr>
            </p:cxnSp>
            <p:cxnSp>
              <p:nvCxnSpPr>
                <p:cNvPr id="1398" name="Google Shape;1398;p47"/>
                <p:cNvCxnSpPr/>
                <p:nvPr/>
              </p:nvCxnSpPr>
              <p:spPr>
                <a:xfrm>
                  <a:off x="-3213196" y="736926"/>
                  <a:ext cx="82203" cy="0"/>
                </a:xfrm>
                <a:prstGeom prst="straightConnector1">
                  <a:avLst/>
                </a:prstGeom>
                <a:noFill/>
                <a:ln w="9525" cap="flat" cmpd="sng">
                  <a:solidFill>
                    <a:srgbClr val="292929"/>
                  </a:solidFill>
                  <a:prstDash val="solid"/>
                  <a:round/>
                  <a:headEnd type="none" w="sm" len="sm"/>
                  <a:tailEnd type="none" w="sm" len="sm"/>
                </a:ln>
              </p:spPr>
            </p:cxnSp>
          </p:grpSp>
          <p:grpSp>
            <p:nvGrpSpPr>
              <p:cNvPr id="1399" name="Google Shape;1399;p47"/>
              <p:cNvGrpSpPr/>
              <p:nvPr/>
            </p:nvGrpSpPr>
            <p:grpSpPr>
              <a:xfrm flipH="1">
                <a:off x="-3310774" y="735854"/>
                <a:ext cx="88801" cy="72568"/>
                <a:chOff x="-2091059" y="1395403"/>
                <a:chExt cx="157316" cy="128558"/>
              </a:xfrm>
            </p:grpSpPr>
            <p:sp>
              <p:nvSpPr>
                <p:cNvPr id="1400" name="Google Shape;1400;p47"/>
                <p:cNvSpPr/>
                <p:nvPr/>
              </p:nvSpPr>
              <p:spPr>
                <a:xfrm>
                  <a:off x="-2051585" y="1436824"/>
                  <a:ext cx="117842" cy="45718"/>
                </a:xfrm>
                <a:prstGeom prst="rect">
                  <a:avLst/>
                </a:prstGeom>
                <a:solidFill>
                  <a:srgbClr val="4A7DB1"/>
                </a:solidFill>
                <a:ln>
                  <a:noFill/>
                </a:ln>
              </p:spPr>
              <p:txBody>
                <a:bodyPr spcFirstLastPara="1" wrap="square" lIns="0" tIns="0" rIns="0" bIns="0" anchor="ctr" anchorCtr="0">
                  <a:noAutofit/>
                </a:bodyPr>
                <a:lstStyle/>
                <a:p>
                  <a:pPr marL="0" marR="0" lvl="0" indent="0" algn="l" rtl="0">
                    <a:spcBef>
                      <a:spcPts val="0"/>
                    </a:spcBef>
                    <a:spcAft>
                      <a:spcPts val="0"/>
                    </a:spcAft>
                    <a:buNone/>
                  </a:pPr>
                  <a:endParaRPr sz="1000" b="1">
                    <a:solidFill>
                      <a:srgbClr val="211F26"/>
                    </a:solidFill>
                    <a:latin typeface="Calibri"/>
                    <a:ea typeface="Calibri"/>
                    <a:cs typeface="Calibri"/>
                    <a:sym typeface="Calibri"/>
                  </a:endParaRPr>
                </a:p>
              </p:txBody>
            </p:sp>
            <p:sp>
              <p:nvSpPr>
                <p:cNvPr id="1401" name="Google Shape;1401;p47"/>
                <p:cNvSpPr/>
                <p:nvPr/>
              </p:nvSpPr>
              <p:spPr>
                <a:xfrm flipH="1">
                  <a:off x="-2091059" y="1395403"/>
                  <a:ext cx="128558" cy="128558"/>
                </a:xfrm>
                <a:prstGeom prst="chevron">
                  <a:avLst>
                    <a:gd name="adj" fmla="val 47962"/>
                  </a:avLst>
                </a:prstGeom>
                <a:solidFill>
                  <a:srgbClr val="4A7DB1"/>
                </a:solidFill>
                <a:ln>
                  <a:noFill/>
                </a:ln>
              </p:spPr>
              <p:txBody>
                <a:bodyPr spcFirstLastPara="1" wrap="square" lIns="0" tIns="0" rIns="0" bIns="0" anchor="ctr" anchorCtr="0">
                  <a:noAutofit/>
                </a:bodyPr>
                <a:lstStyle/>
                <a:p>
                  <a:pPr marL="0" marR="0" lvl="0" indent="0" algn="l" rtl="0">
                    <a:spcBef>
                      <a:spcPts val="0"/>
                    </a:spcBef>
                    <a:spcAft>
                      <a:spcPts val="0"/>
                    </a:spcAft>
                    <a:buNone/>
                  </a:pPr>
                  <a:endParaRPr sz="1000" b="1">
                    <a:solidFill>
                      <a:srgbClr val="211F26"/>
                    </a:solidFill>
                    <a:latin typeface="Calibri"/>
                    <a:ea typeface="Calibri"/>
                    <a:cs typeface="Calibri"/>
                    <a:sym typeface="Calibri"/>
                  </a:endParaRPr>
                </a:p>
              </p:txBody>
            </p:sp>
          </p:grpSp>
        </p:grpSp>
        <p:grpSp>
          <p:nvGrpSpPr>
            <p:cNvPr id="1402" name="Google Shape;1402;p47"/>
            <p:cNvGrpSpPr/>
            <p:nvPr/>
          </p:nvGrpSpPr>
          <p:grpSpPr>
            <a:xfrm>
              <a:off x="-3558732" y="655360"/>
              <a:ext cx="137189" cy="108008"/>
              <a:chOff x="-3634116" y="700986"/>
              <a:chExt cx="182598" cy="143759"/>
            </a:xfrm>
          </p:grpSpPr>
          <p:grpSp>
            <p:nvGrpSpPr>
              <p:cNvPr id="1403" name="Google Shape;1403;p47"/>
              <p:cNvGrpSpPr/>
              <p:nvPr/>
            </p:nvGrpSpPr>
            <p:grpSpPr>
              <a:xfrm>
                <a:off x="-3634116" y="700986"/>
                <a:ext cx="182598" cy="143759"/>
                <a:chOff x="-3634116" y="700986"/>
                <a:chExt cx="182598" cy="143759"/>
              </a:xfrm>
            </p:grpSpPr>
            <p:cxnSp>
              <p:nvCxnSpPr>
                <p:cNvPr id="1404" name="Google Shape;1404;p47"/>
                <p:cNvCxnSpPr/>
                <p:nvPr/>
              </p:nvCxnSpPr>
              <p:spPr>
                <a:xfrm>
                  <a:off x="-3634116" y="700986"/>
                  <a:ext cx="182598" cy="0"/>
                </a:xfrm>
                <a:prstGeom prst="straightConnector1">
                  <a:avLst/>
                </a:prstGeom>
                <a:noFill/>
                <a:ln w="9525" cap="flat" cmpd="sng">
                  <a:solidFill>
                    <a:srgbClr val="292929"/>
                  </a:solidFill>
                  <a:prstDash val="solid"/>
                  <a:round/>
                  <a:headEnd type="none" w="sm" len="sm"/>
                  <a:tailEnd type="none" w="sm" len="sm"/>
                </a:ln>
              </p:spPr>
            </p:cxnSp>
            <p:cxnSp>
              <p:nvCxnSpPr>
                <p:cNvPr id="1405" name="Google Shape;1405;p47"/>
                <p:cNvCxnSpPr/>
                <p:nvPr/>
              </p:nvCxnSpPr>
              <p:spPr>
                <a:xfrm>
                  <a:off x="-3634116" y="844745"/>
                  <a:ext cx="182598" cy="0"/>
                </a:xfrm>
                <a:prstGeom prst="straightConnector1">
                  <a:avLst/>
                </a:prstGeom>
                <a:noFill/>
                <a:ln w="9525" cap="flat" cmpd="sng">
                  <a:solidFill>
                    <a:srgbClr val="292929"/>
                  </a:solidFill>
                  <a:prstDash val="solid"/>
                  <a:round/>
                  <a:headEnd type="none" w="sm" len="sm"/>
                  <a:tailEnd type="none" w="sm" len="sm"/>
                </a:ln>
              </p:spPr>
            </p:cxnSp>
            <p:cxnSp>
              <p:nvCxnSpPr>
                <p:cNvPr id="1406" name="Google Shape;1406;p47"/>
                <p:cNvCxnSpPr/>
                <p:nvPr/>
              </p:nvCxnSpPr>
              <p:spPr>
                <a:xfrm>
                  <a:off x="-3536469" y="808806"/>
                  <a:ext cx="82203" cy="0"/>
                </a:xfrm>
                <a:prstGeom prst="straightConnector1">
                  <a:avLst/>
                </a:prstGeom>
                <a:noFill/>
                <a:ln w="9525" cap="flat" cmpd="sng">
                  <a:solidFill>
                    <a:srgbClr val="292929"/>
                  </a:solidFill>
                  <a:prstDash val="solid"/>
                  <a:round/>
                  <a:headEnd type="none" w="sm" len="sm"/>
                  <a:tailEnd type="none" w="sm" len="sm"/>
                </a:ln>
              </p:spPr>
            </p:cxnSp>
            <p:cxnSp>
              <p:nvCxnSpPr>
                <p:cNvPr id="1407" name="Google Shape;1407;p47"/>
                <p:cNvCxnSpPr/>
                <p:nvPr/>
              </p:nvCxnSpPr>
              <p:spPr>
                <a:xfrm>
                  <a:off x="-3536469" y="772866"/>
                  <a:ext cx="82203" cy="0"/>
                </a:xfrm>
                <a:prstGeom prst="straightConnector1">
                  <a:avLst/>
                </a:prstGeom>
                <a:noFill/>
                <a:ln w="9525" cap="flat" cmpd="sng">
                  <a:solidFill>
                    <a:srgbClr val="292929"/>
                  </a:solidFill>
                  <a:prstDash val="solid"/>
                  <a:round/>
                  <a:headEnd type="none" w="sm" len="sm"/>
                  <a:tailEnd type="none" w="sm" len="sm"/>
                </a:ln>
              </p:spPr>
            </p:cxnSp>
            <p:cxnSp>
              <p:nvCxnSpPr>
                <p:cNvPr id="1408" name="Google Shape;1408;p47"/>
                <p:cNvCxnSpPr/>
                <p:nvPr/>
              </p:nvCxnSpPr>
              <p:spPr>
                <a:xfrm>
                  <a:off x="-3536469" y="736926"/>
                  <a:ext cx="82203" cy="0"/>
                </a:xfrm>
                <a:prstGeom prst="straightConnector1">
                  <a:avLst/>
                </a:prstGeom>
                <a:noFill/>
                <a:ln w="9525" cap="flat" cmpd="sng">
                  <a:solidFill>
                    <a:srgbClr val="292929"/>
                  </a:solidFill>
                  <a:prstDash val="solid"/>
                  <a:round/>
                  <a:headEnd type="none" w="sm" len="sm"/>
                  <a:tailEnd type="none" w="sm" len="sm"/>
                </a:ln>
              </p:spPr>
            </p:cxnSp>
          </p:grpSp>
          <p:grpSp>
            <p:nvGrpSpPr>
              <p:cNvPr id="1409" name="Google Shape;1409;p47"/>
              <p:cNvGrpSpPr/>
              <p:nvPr/>
            </p:nvGrpSpPr>
            <p:grpSpPr>
              <a:xfrm>
                <a:off x="-3634047" y="735854"/>
                <a:ext cx="88801" cy="72568"/>
                <a:chOff x="-2091059" y="1395403"/>
                <a:chExt cx="157316" cy="128558"/>
              </a:xfrm>
            </p:grpSpPr>
            <p:sp>
              <p:nvSpPr>
                <p:cNvPr id="1410" name="Google Shape;1410;p47"/>
                <p:cNvSpPr/>
                <p:nvPr/>
              </p:nvSpPr>
              <p:spPr>
                <a:xfrm>
                  <a:off x="-2051585" y="1436824"/>
                  <a:ext cx="117842" cy="45718"/>
                </a:xfrm>
                <a:prstGeom prst="rect">
                  <a:avLst/>
                </a:prstGeom>
                <a:solidFill>
                  <a:srgbClr val="4A7DB1"/>
                </a:solidFill>
                <a:ln>
                  <a:noFill/>
                </a:ln>
              </p:spPr>
              <p:txBody>
                <a:bodyPr spcFirstLastPara="1" wrap="square" lIns="0" tIns="0" rIns="0" bIns="0" anchor="ctr" anchorCtr="0">
                  <a:noAutofit/>
                </a:bodyPr>
                <a:lstStyle/>
                <a:p>
                  <a:pPr marL="0" marR="0" lvl="0" indent="0" algn="l" rtl="0">
                    <a:spcBef>
                      <a:spcPts val="0"/>
                    </a:spcBef>
                    <a:spcAft>
                      <a:spcPts val="0"/>
                    </a:spcAft>
                    <a:buNone/>
                  </a:pPr>
                  <a:endParaRPr sz="1000" b="1">
                    <a:solidFill>
                      <a:srgbClr val="211F26"/>
                    </a:solidFill>
                    <a:latin typeface="Calibri"/>
                    <a:ea typeface="Calibri"/>
                    <a:cs typeface="Calibri"/>
                    <a:sym typeface="Calibri"/>
                  </a:endParaRPr>
                </a:p>
              </p:txBody>
            </p:sp>
            <p:sp>
              <p:nvSpPr>
                <p:cNvPr id="1411" name="Google Shape;1411;p47"/>
                <p:cNvSpPr/>
                <p:nvPr/>
              </p:nvSpPr>
              <p:spPr>
                <a:xfrm flipH="1">
                  <a:off x="-2091059" y="1395403"/>
                  <a:ext cx="128558" cy="128558"/>
                </a:xfrm>
                <a:prstGeom prst="chevron">
                  <a:avLst>
                    <a:gd name="adj" fmla="val 47962"/>
                  </a:avLst>
                </a:prstGeom>
                <a:solidFill>
                  <a:srgbClr val="4A7DB1"/>
                </a:solidFill>
                <a:ln>
                  <a:noFill/>
                </a:ln>
              </p:spPr>
              <p:txBody>
                <a:bodyPr spcFirstLastPara="1" wrap="square" lIns="0" tIns="0" rIns="0" bIns="0" anchor="ctr" anchorCtr="0">
                  <a:noAutofit/>
                </a:bodyPr>
                <a:lstStyle/>
                <a:p>
                  <a:pPr marL="0" marR="0" lvl="0" indent="0" algn="l" rtl="0">
                    <a:spcBef>
                      <a:spcPts val="0"/>
                    </a:spcBef>
                    <a:spcAft>
                      <a:spcPts val="0"/>
                    </a:spcAft>
                    <a:buNone/>
                  </a:pPr>
                  <a:endParaRPr sz="1000" b="1">
                    <a:solidFill>
                      <a:srgbClr val="211F26"/>
                    </a:solidFill>
                    <a:latin typeface="Calibri"/>
                    <a:ea typeface="Calibri"/>
                    <a:cs typeface="Calibri"/>
                    <a:sym typeface="Calibri"/>
                  </a:endParaRPr>
                </a:p>
              </p:txBody>
            </p:sp>
          </p:grpSp>
        </p:grpSp>
        <p:cxnSp>
          <p:nvCxnSpPr>
            <p:cNvPr id="1412" name="Google Shape;1412;p47"/>
            <p:cNvCxnSpPr/>
            <p:nvPr/>
          </p:nvCxnSpPr>
          <p:spPr>
            <a:xfrm rot="10800000" flipH="1">
              <a:off x="-3416243" y="507591"/>
              <a:ext cx="541275" cy="141564"/>
            </a:xfrm>
            <a:prstGeom prst="straightConnector1">
              <a:avLst/>
            </a:prstGeom>
            <a:noFill/>
            <a:ln w="19050" cap="rnd" cmpd="sng">
              <a:solidFill>
                <a:srgbClr val="0070C0"/>
              </a:solidFill>
              <a:prstDash val="solid"/>
              <a:round/>
              <a:headEnd type="oval" w="med" len="med"/>
              <a:tailEnd type="none" w="sm" len="sm"/>
            </a:ln>
          </p:spPr>
        </p:cxnSp>
        <p:cxnSp>
          <p:nvCxnSpPr>
            <p:cNvPr id="1413" name="Google Shape;1413;p47"/>
            <p:cNvCxnSpPr/>
            <p:nvPr/>
          </p:nvCxnSpPr>
          <p:spPr>
            <a:xfrm>
              <a:off x="-3178915" y="649155"/>
              <a:ext cx="299783" cy="179037"/>
            </a:xfrm>
            <a:prstGeom prst="straightConnector1">
              <a:avLst/>
            </a:prstGeom>
            <a:noFill/>
            <a:ln w="19050" cap="rnd" cmpd="sng">
              <a:solidFill>
                <a:srgbClr val="0070C0"/>
              </a:solidFill>
              <a:prstDash val="solid"/>
              <a:round/>
              <a:headEnd type="oval" w="med" len="med"/>
              <a:tailEnd type="none" w="sm" len="sm"/>
            </a:ln>
          </p:spPr>
        </p:cxnSp>
        <p:grpSp>
          <p:nvGrpSpPr>
            <p:cNvPr id="1414" name="Google Shape;1414;p47"/>
            <p:cNvGrpSpPr/>
            <p:nvPr/>
          </p:nvGrpSpPr>
          <p:grpSpPr>
            <a:xfrm>
              <a:off x="-2881745" y="392342"/>
              <a:ext cx="268738" cy="248381"/>
              <a:chOff x="-2721817" y="347336"/>
              <a:chExt cx="432805" cy="400021"/>
            </a:xfrm>
          </p:grpSpPr>
          <p:sp>
            <p:nvSpPr>
              <p:cNvPr id="1415" name="Google Shape;1415;p47"/>
              <p:cNvSpPr/>
              <p:nvPr/>
            </p:nvSpPr>
            <p:spPr>
              <a:xfrm>
                <a:off x="-2721817" y="347336"/>
                <a:ext cx="432805" cy="400021"/>
              </a:xfrm>
              <a:prstGeom prst="rect">
                <a:avLst/>
              </a:prstGeom>
              <a:solidFill>
                <a:schemeClr val="lt1"/>
              </a:solidFill>
              <a:ln w="9525" cap="flat" cmpd="sng">
                <a:solidFill>
                  <a:srgbClr val="BFBFBF"/>
                </a:solidFill>
                <a:prstDash val="solid"/>
                <a:miter lim="800000"/>
                <a:headEnd type="none" w="sm" len="sm"/>
                <a:tailEnd type="none" w="sm" len="sm"/>
              </a:ln>
            </p:spPr>
            <p:txBody>
              <a:bodyPr spcFirstLastPara="1" wrap="square" lIns="0" tIns="0" rIns="0" bIns="0" anchor="ctr" anchorCtr="0">
                <a:noAutofit/>
              </a:bodyPr>
              <a:lstStyle/>
              <a:p>
                <a:pPr marL="0" marR="0" lvl="0" indent="0" algn="ctr" rtl="0">
                  <a:spcBef>
                    <a:spcPts val="0"/>
                  </a:spcBef>
                  <a:spcAft>
                    <a:spcPts val="0"/>
                  </a:spcAft>
                  <a:buNone/>
                </a:pPr>
                <a:endParaRPr sz="1050" b="0">
                  <a:solidFill>
                    <a:srgbClr val="211F26"/>
                  </a:solidFill>
                  <a:latin typeface="Calibri"/>
                  <a:ea typeface="Calibri"/>
                  <a:cs typeface="Calibri"/>
                  <a:sym typeface="Calibri"/>
                </a:endParaRPr>
              </a:p>
            </p:txBody>
          </p:sp>
          <p:grpSp>
            <p:nvGrpSpPr>
              <p:cNvPr id="1416" name="Google Shape;1416;p47"/>
              <p:cNvGrpSpPr/>
              <p:nvPr/>
            </p:nvGrpSpPr>
            <p:grpSpPr>
              <a:xfrm>
                <a:off x="-2652453" y="431583"/>
                <a:ext cx="294076" cy="231526"/>
                <a:chOff x="-3634116" y="700986"/>
                <a:chExt cx="182598" cy="143759"/>
              </a:xfrm>
            </p:grpSpPr>
            <p:grpSp>
              <p:nvGrpSpPr>
                <p:cNvPr id="1417" name="Google Shape;1417;p47"/>
                <p:cNvGrpSpPr/>
                <p:nvPr/>
              </p:nvGrpSpPr>
              <p:grpSpPr>
                <a:xfrm>
                  <a:off x="-3634116" y="700986"/>
                  <a:ext cx="182598" cy="143759"/>
                  <a:chOff x="-3634116" y="700986"/>
                  <a:chExt cx="182598" cy="143759"/>
                </a:xfrm>
              </p:grpSpPr>
              <p:cxnSp>
                <p:nvCxnSpPr>
                  <p:cNvPr id="1418" name="Google Shape;1418;p47"/>
                  <p:cNvCxnSpPr/>
                  <p:nvPr/>
                </p:nvCxnSpPr>
                <p:spPr>
                  <a:xfrm>
                    <a:off x="-3634116" y="700986"/>
                    <a:ext cx="182598" cy="0"/>
                  </a:xfrm>
                  <a:prstGeom prst="straightConnector1">
                    <a:avLst/>
                  </a:prstGeom>
                  <a:noFill/>
                  <a:ln w="19050" cap="flat" cmpd="sng">
                    <a:solidFill>
                      <a:srgbClr val="292929"/>
                    </a:solidFill>
                    <a:prstDash val="solid"/>
                    <a:round/>
                    <a:headEnd type="none" w="sm" len="sm"/>
                    <a:tailEnd type="none" w="sm" len="sm"/>
                  </a:ln>
                </p:spPr>
              </p:cxnSp>
              <p:cxnSp>
                <p:nvCxnSpPr>
                  <p:cNvPr id="1419" name="Google Shape;1419;p47"/>
                  <p:cNvCxnSpPr/>
                  <p:nvPr/>
                </p:nvCxnSpPr>
                <p:spPr>
                  <a:xfrm>
                    <a:off x="-3634116" y="844745"/>
                    <a:ext cx="182598" cy="0"/>
                  </a:xfrm>
                  <a:prstGeom prst="straightConnector1">
                    <a:avLst/>
                  </a:prstGeom>
                  <a:noFill/>
                  <a:ln w="19050" cap="flat" cmpd="sng">
                    <a:solidFill>
                      <a:srgbClr val="292929"/>
                    </a:solidFill>
                    <a:prstDash val="solid"/>
                    <a:round/>
                    <a:headEnd type="none" w="sm" len="sm"/>
                    <a:tailEnd type="none" w="sm" len="sm"/>
                  </a:ln>
                </p:spPr>
              </p:cxnSp>
              <p:cxnSp>
                <p:nvCxnSpPr>
                  <p:cNvPr id="1420" name="Google Shape;1420;p47"/>
                  <p:cNvCxnSpPr/>
                  <p:nvPr/>
                </p:nvCxnSpPr>
                <p:spPr>
                  <a:xfrm>
                    <a:off x="-3536469" y="808806"/>
                    <a:ext cx="82203" cy="0"/>
                  </a:xfrm>
                  <a:prstGeom prst="straightConnector1">
                    <a:avLst/>
                  </a:prstGeom>
                  <a:noFill/>
                  <a:ln w="19050" cap="flat" cmpd="sng">
                    <a:solidFill>
                      <a:srgbClr val="292929"/>
                    </a:solidFill>
                    <a:prstDash val="solid"/>
                    <a:round/>
                    <a:headEnd type="none" w="sm" len="sm"/>
                    <a:tailEnd type="none" w="sm" len="sm"/>
                  </a:ln>
                </p:spPr>
              </p:cxnSp>
              <p:cxnSp>
                <p:nvCxnSpPr>
                  <p:cNvPr id="1421" name="Google Shape;1421;p47"/>
                  <p:cNvCxnSpPr/>
                  <p:nvPr/>
                </p:nvCxnSpPr>
                <p:spPr>
                  <a:xfrm>
                    <a:off x="-3536469" y="772866"/>
                    <a:ext cx="82203" cy="0"/>
                  </a:xfrm>
                  <a:prstGeom prst="straightConnector1">
                    <a:avLst/>
                  </a:prstGeom>
                  <a:noFill/>
                  <a:ln w="19050" cap="flat" cmpd="sng">
                    <a:solidFill>
                      <a:srgbClr val="292929"/>
                    </a:solidFill>
                    <a:prstDash val="solid"/>
                    <a:round/>
                    <a:headEnd type="none" w="sm" len="sm"/>
                    <a:tailEnd type="none" w="sm" len="sm"/>
                  </a:ln>
                </p:spPr>
              </p:cxnSp>
              <p:cxnSp>
                <p:nvCxnSpPr>
                  <p:cNvPr id="1422" name="Google Shape;1422;p47"/>
                  <p:cNvCxnSpPr/>
                  <p:nvPr/>
                </p:nvCxnSpPr>
                <p:spPr>
                  <a:xfrm>
                    <a:off x="-3536469" y="736926"/>
                    <a:ext cx="82203" cy="0"/>
                  </a:xfrm>
                  <a:prstGeom prst="straightConnector1">
                    <a:avLst/>
                  </a:prstGeom>
                  <a:noFill/>
                  <a:ln w="19050" cap="flat" cmpd="sng">
                    <a:solidFill>
                      <a:srgbClr val="292929"/>
                    </a:solidFill>
                    <a:prstDash val="solid"/>
                    <a:round/>
                    <a:headEnd type="none" w="sm" len="sm"/>
                    <a:tailEnd type="none" w="sm" len="sm"/>
                  </a:ln>
                </p:spPr>
              </p:cxnSp>
            </p:grpSp>
            <p:grpSp>
              <p:nvGrpSpPr>
                <p:cNvPr id="1423" name="Google Shape;1423;p47"/>
                <p:cNvGrpSpPr/>
                <p:nvPr/>
              </p:nvGrpSpPr>
              <p:grpSpPr>
                <a:xfrm>
                  <a:off x="-3634047" y="735854"/>
                  <a:ext cx="88801" cy="72568"/>
                  <a:chOff x="-2091059" y="1395403"/>
                  <a:chExt cx="157316" cy="128558"/>
                </a:xfrm>
              </p:grpSpPr>
              <p:sp>
                <p:nvSpPr>
                  <p:cNvPr id="1424" name="Google Shape;1424;p47"/>
                  <p:cNvSpPr/>
                  <p:nvPr/>
                </p:nvSpPr>
                <p:spPr>
                  <a:xfrm>
                    <a:off x="-2051585" y="1436824"/>
                    <a:ext cx="117842" cy="45718"/>
                  </a:xfrm>
                  <a:prstGeom prst="rect">
                    <a:avLst/>
                  </a:prstGeom>
                  <a:solidFill>
                    <a:srgbClr val="4A7DB1"/>
                  </a:solidFill>
                  <a:ln>
                    <a:noFill/>
                  </a:ln>
                </p:spPr>
                <p:txBody>
                  <a:bodyPr spcFirstLastPara="1" wrap="square" lIns="0" tIns="0" rIns="0" bIns="0" anchor="ctr" anchorCtr="0">
                    <a:noAutofit/>
                  </a:bodyPr>
                  <a:lstStyle/>
                  <a:p>
                    <a:pPr marL="0" marR="0" lvl="0" indent="0" algn="l" rtl="0">
                      <a:spcBef>
                        <a:spcPts val="0"/>
                      </a:spcBef>
                      <a:spcAft>
                        <a:spcPts val="0"/>
                      </a:spcAft>
                      <a:buNone/>
                    </a:pPr>
                    <a:endParaRPr sz="1000" b="1">
                      <a:solidFill>
                        <a:srgbClr val="211F26"/>
                      </a:solidFill>
                      <a:latin typeface="Calibri"/>
                      <a:ea typeface="Calibri"/>
                      <a:cs typeface="Calibri"/>
                      <a:sym typeface="Calibri"/>
                    </a:endParaRPr>
                  </a:p>
                </p:txBody>
              </p:sp>
              <p:sp>
                <p:nvSpPr>
                  <p:cNvPr id="1425" name="Google Shape;1425;p47"/>
                  <p:cNvSpPr/>
                  <p:nvPr/>
                </p:nvSpPr>
                <p:spPr>
                  <a:xfrm flipH="1">
                    <a:off x="-2091059" y="1395403"/>
                    <a:ext cx="128558" cy="128558"/>
                  </a:xfrm>
                  <a:prstGeom prst="chevron">
                    <a:avLst>
                      <a:gd name="adj" fmla="val 47962"/>
                    </a:avLst>
                  </a:prstGeom>
                  <a:solidFill>
                    <a:srgbClr val="4A7DB1"/>
                  </a:solidFill>
                  <a:ln>
                    <a:noFill/>
                  </a:ln>
                </p:spPr>
                <p:txBody>
                  <a:bodyPr spcFirstLastPara="1" wrap="square" lIns="0" tIns="0" rIns="0" bIns="0" anchor="ctr" anchorCtr="0">
                    <a:noAutofit/>
                  </a:bodyPr>
                  <a:lstStyle/>
                  <a:p>
                    <a:pPr marL="0" marR="0" lvl="0" indent="0" algn="l" rtl="0">
                      <a:spcBef>
                        <a:spcPts val="0"/>
                      </a:spcBef>
                      <a:spcAft>
                        <a:spcPts val="0"/>
                      </a:spcAft>
                      <a:buNone/>
                    </a:pPr>
                    <a:endParaRPr sz="1000" b="1">
                      <a:solidFill>
                        <a:srgbClr val="211F26"/>
                      </a:solidFill>
                      <a:latin typeface="Calibri"/>
                      <a:ea typeface="Calibri"/>
                      <a:cs typeface="Calibri"/>
                      <a:sym typeface="Calibri"/>
                    </a:endParaRPr>
                  </a:p>
                </p:txBody>
              </p:sp>
            </p:grpSp>
          </p:grpSp>
        </p:grpSp>
        <p:grpSp>
          <p:nvGrpSpPr>
            <p:cNvPr id="1426" name="Google Shape;1426;p47"/>
            <p:cNvGrpSpPr/>
            <p:nvPr/>
          </p:nvGrpSpPr>
          <p:grpSpPr>
            <a:xfrm>
              <a:off x="-2881745" y="701339"/>
              <a:ext cx="268738" cy="248381"/>
              <a:chOff x="-2721817" y="782525"/>
              <a:chExt cx="432805" cy="400021"/>
            </a:xfrm>
          </p:grpSpPr>
          <p:sp>
            <p:nvSpPr>
              <p:cNvPr id="1427" name="Google Shape;1427;p47"/>
              <p:cNvSpPr/>
              <p:nvPr/>
            </p:nvSpPr>
            <p:spPr>
              <a:xfrm>
                <a:off x="-2721817" y="782525"/>
                <a:ext cx="432805" cy="400021"/>
              </a:xfrm>
              <a:prstGeom prst="rect">
                <a:avLst/>
              </a:prstGeom>
              <a:solidFill>
                <a:schemeClr val="lt1"/>
              </a:solidFill>
              <a:ln w="9525" cap="flat" cmpd="sng">
                <a:solidFill>
                  <a:srgbClr val="BFBFBF"/>
                </a:solidFill>
                <a:prstDash val="solid"/>
                <a:miter lim="800000"/>
                <a:headEnd type="none" w="sm" len="sm"/>
                <a:tailEnd type="none" w="sm" len="sm"/>
              </a:ln>
            </p:spPr>
            <p:txBody>
              <a:bodyPr spcFirstLastPara="1" wrap="square" lIns="0" tIns="0" rIns="0" bIns="0" anchor="ctr" anchorCtr="0">
                <a:noAutofit/>
              </a:bodyPr>
              <a:lstStyle/>
              <a:p>
                <a:pPr marL="0" marR="0" lvl="0" indent="0" algn="ctr" rtl="0">
                  <a:spcBef>
                    <a:spcPts val="0"/>
                  </a:spcBef>
                  <a:spcAft>
                    <a:spcPts val="0"/>
                  </a:spcAft>
                  <a:buNone/>
                </a:pPr>
                <a:endParaRPr sz="1050" b="0">
                  <a:solidFill>
                    <a:srgbClr val="211F26"/>
                  </a:solidFill>
                  <a:latin typeface="Calibri"/>
                  <a:ea typeface="Calibri"/>
                  <a:cs typeface="Calibri"/>
                  <a:sym typeface="Calibri"/>
                </a:endParaRPr>
              </a:p>
            </p:txBody>
          </p:sp>
          <p:grpSp>
            <p:nvGrpSpPr>
              <p:cNvPr id="1428" name="Google Shape;1428;p47"/>
              <p:cNvGrpSpPr/>
              <p:nvPr/>
            </p:nvGrpSpPr>
            <p:grpSpPr>
              <a:xfrm>
                <a:off x="-2652453" y="866772"/>
                <a:ext cx="294076" cy="231526"/>
                <a:chOff x="-3310843" y="700986"/>
                <a:chExt cx="182598" cy="143759"/>
              </a:xfrm>
            </p:grpSpPr>
            <p:grpSp>
              <p:nvGrpSpPr>
                <p:cNvPr id="1429" name="Google Shape;1429;p47"/>
                <p:cNvGrpSpPr/>
                <p:nvPr/>
              </p:nvGrpSpPr>
              <p:grpSpPr>
                <a:xfrm>
                  <a:off x="-3310843" y="700986"/>
                  <a:ext cx="182598" cy="143759"/>
                  <a:chOff x="-3310843" y="700986"/>
                  <a:chExt cx="182598" cy="143759"/>
                </a:xfrm>
              </p:grpSpPr>
              <p:cxnSp>
                <p:nvCxnSpPr>
                  <p:cNvPr id="1430" name="Google Shape;1430;p47"/>
                  <p:cNvCxnSpPr/>
                  <p:nvPr/>
                </p:nvCxnSpPr>
                <p:spPr>
                  <a:xfrm>
                    <a:off x="-3310843" y="700986"/>
                    <a:ext cx="182598" cy="0"/>
                  </a:xfrm>
                  <a:prstGeom prst="straightConnector1">
                    <a:avLst/>
                  </a:prstGeom>
                  <a:noFill/>
                  <a:ln w="19050" cap="flat" cmpd="sng">
                    <a:solidFill>
                      <a:srgbClr val="292929"/>
                    </a:solidFill>
                    <a:prstDash val="solid"/>
                    <a:round/>
                    <a:headEnd type="none" w="sm" len="sm"/>
                    <a:tailEnd type="none" w="sm" len="sm"/>
                  </a:ln>
                </p:spPr>
              </p:cxnSp>
              <p:cxnSp>
                <p:nvCxnSpPr>
                  <p:cNvPr id="1431" name="Google Shape;1431;p47"/>
                  <p:cNvCxnSpPr/>
                  <p:nvPr/>
                </p:nvCxnSpPr>
                <p:spPr>
                  <a:xfrm>
                    <a:off x="-3310843" y="844745"/>
                    <a:ext cx="182598" cy="0"/>
                  </a:xfrm>
                  <a:prstGeom prst="straightConnector1">
                    <a:avLst/>
                  </a:prstGeom>
                  <a:noFill/>
                  <a:ln w="19050" cap="flat" cmpd="sng">
                    <a:solidFill>
                      <a:srgbClr val="292929"/>
                    </a:solidFill>
                    <a:prstDash val="solid"/>
                    <a:round/>
                    <a:headEnd type="none" w="sm" len="sm"/>
                    <a:tailEnd type="none" w="sm" len="sm"/>
                  </a:ln>
                </p:spPr>
              </p:cxnSp>
              <p:cxnSp>
                <p:nvCxnSpPr>
                  <p:cNvPr id="1432" name="Google Shape;1432;p47"/>
                  <p:cNvCxnSpPr/>
                  <p:nvPr/>
                </p:nvCxnSpPr>
                <p:spPr>
                  <a:xfrm>
                    <a:off x="-3213196" y="808806"/>
                    <a:ext cx="82203" cy="0"/>
                  </a:xfrm>
                  <a:prstGeom prst="straightConnector1">
                    <a:avLst/>
                  </a:prstGeom>
                  <a:noFill/>
                  <a:ln w="19050" cap="flat" cmpd="sng">
                    <a:solidFill>
                      <a:srgbClr val="292929"/>
                    </a:solidFill>
                    <a:prstDash val="solid"/>
                    <a:round/>
                    <a:headEnd type="none" w="sm" len="sm"/>
                    <a:tailEnd type="none" w="sm" len="sm"/>
                  </a:ln>
                </p:spPr>
              </p:cxnSp>
              <p:cxnSp>
                <p:nvCxnSpPr>
                  <p:cNvPr id="1433" name="Google Shape;1433;p47"/>
                  <p:cNvCxnSpPr/>
                  <p:nvPr/>
                </p:nvCxnSpPr>
                <p:spPr>
                  <a:xfrm>
                    <a:off x="-3213196" y="772866"/>
                    <a:ext cx="82203" cy="0"/>
                  </a:xfrm>
                  <a:prstGeom prst="straightConnector1">
                    <a:avLst/>
                  </a:prstGeom>
                  <a:noFill/>
                  <a:ln w="19050" cap="flat" cmpd="sng">
                    <a:solidFill>
                      <a:srgbClr val="292929"/>
                    </a:solidFill>
                    <a:prstDash val="solid"/>
                    <a:round/>
                    <a:headEnd type="none" w="sm" len="sm"/>
                    <a:tailEnd type="none" w="sm" len="sm"/>
                  </a:ln>
                </p:spPr>
              </p:cxnSp>
              <p:cxnSp>
                <p:nvCxnSpPr>
                  <p:cNvPr id="1434" name="Google Shape;1434;p47"/>
                  <p:cNvCxnSpPr/>
                  <p:nvPr/>
                </p:nvCxnSpPr>
                <p:spPr>
                  <a:xfrm>
                    <a:off x="-3213196" y="736926"/>
                    <a:ext cx="82203" cy="0"/>
                  </a:xfrm>
                  <a:prstGeom prst="straightConnector1">
                    <a:avLst/>
                  </a:prstGeom>
                  <a:noFill/>
                  <a:ln w="19050" cap="flat" cmpd="sng">
                    <a:solidFill>
                      <a:srgbClr val="292929"/>
                    </a:solidFill>
                    <a:prstDash val="solid"/>
                    <a:round/>
                    <a:headEnd type="none" w="sm" len="sm"/>
                    <a:tailEnd type="none" w="sm" len="sm"/>
                  </a:ln>
                </p:spPr>
              </p:cxnSp>
            </p:grpSp>
            <p:grpSp>
              <p:nvGrpSpPr>
                <p:cNvPr id="1435" name="Google Shape;1435;p47"/>
                <p:cNvGrpSpPr/>
                <p:nvPr/>
              </p:nvGrpSpPr>
              <p:grpSpPr>
                <a:xfrm flipH="1">
                  <a:off x="-3310774" y="735854"/>
                  <a:ext cx="88801" cy="72568"/>
                  <a:chOff x="-2091059" y="1395403"/>
                  <a:chExt cx="157316" cy="128558"/>
                </a:xfrm>
              </p:grpSpPr>
              <p:sp>
                <p:nvSpPr>
                  <p:cNvPr id="1436" name="Google Shape;1436;p47"/>
                  <p:cNvSpPr/>
                  <p:nvPr/>
                </p:nvSpPr>
                <p:spPr>
                  <a:xfrm>
                    <a:off x="-2051585" y="1436824"/>
                    <a:ext cx="117842" cy="45718"/>
                  </a:xfrm>
                  <a:prstGeom prst="rect">
                    <a:avLst/>
                  </a:prstGeom>
                  <a:solidFill>
                    <a:srgbClr val="4A7DB1"/>
                  </a:solidFill>
                  <a:ln>
                    <a:noFill/>
                  </a:ln>
                </p:spPr>
                <p:txBody>
                  <a:bodyPr spcFirstLastPara="1" wrap="square" lIns="0" tIns="0" rIns="0" bIns="0" anchor="ctr" anchorCtr="0">
                    <a:noAutofit/>
                  </a:bodyPr>
                  <a:lstStyle/>
                  <a:p>
                    <a:pPr marL="0" marR="0" lvl="0" indent="0" algn="l" rtl="0">
                      <a:spcBef>
                        <a:spcPts val="0"/>
                      </a:spcBef>
                      <a:spcAft>
                        <a:spcPts val="0"/>
                      </a:spcAft>
                      <a:buNone/>
                    </a:pPr>
                    <a:endParaRPr sz="1000" b="1">
                      <a:solidFill>
                        <a:srgbClr val="211F26"/>
                      </a:solidFill>
                      <a:latin typeface="Calibri"/>
                      <a:ea typeface="Calibri"/>
                      <a:cs typeface="Calibri"/>
                      <a:sym typeface="Calibri"/>
                    </a:endParaRPr>
                  </a:p>
                </p:txBody>
              </p:sp>
              <p:sp>
                <p:nvSpPr>
                  <p:cNvPr id="1437" name="Google Shape;1437;p47"/>
                  <p:cNvSpPr/>
                  <p:nvPr/>
                </p:nvSpPr>
                <p:spPr>
                  <a:xfrm flipH="1">
                    <a:off x="-2091059" y="1395403"/>
                    <a:ext cx="128558" cy="128558"/>
                  </a:xfrm>
                  <a:prstGeom prst="chevron">
                    <a:avLst>
                      <a:gd name="adj" fmla="val 47962"/>
                    </a:avLst>
                  </a:prstGeom>
                  <a:solidFill>
                    <a:srgbClr val="4A7DB1"/>
                  </a:solidFill>
                  <a:ln>
                    <a:noFill/>
                  </a:ln>
                </p:spPr>
                <p:txBody>
                  <a:bodyPr spcFirstLastPara="1" wrap="square" lIns="0" tIns="0" rIns="0" bIns="0" anchor="ctr" anchorCtr="0">
                    <a:noAutofit/>
                  </a:bodyPr>
                  <a:lstStyle/>
                  <a:p>
                    <a:pPr marL="0" marR="0" lvl="0" indent="0" algn="l" rtl="0">
                      <a:spcBef>
                        <a:spcPts val="0"/>
                      </a:spcBef>
                      <a:spcAft>
                        <a:spcPts val="0"/>
                      </a:spcAft>
                      <a:buNone/>
                    </a:pPr>
                    <a:endParaRPr sz="1000" b="1">
                      <a:solidFill>
                        <a:srgbClr val="211F26"/>
                      </a:solidFill>
                      <a:latin typeface="Calibri"/>
                      <a:ea typeface="Calibri"/>
                      <a:cs typeface="Calibri"/>
                      <a:sym typeface="Calibri"/>
                    </a:endParaRPr>
                  </a:p>
                </p:txBody>
              </p:sp>
            </p:grpSp>
          </p:grpSp>
        </p:grpSp>
        <p:sp>
          <p:nvSpPr>
            <p:cNvPr id="1438" name="Google Shape;1438;p47"/>
            <p:cNvSpPr/>
            <p:nvPr/>
          </p:nvSpPr>
          <p:spPr>
            <a:xfrm>
              <a:off x="-2524885" y="444350"/>
              <a:ext cx="2052000" cy="148810"/>
            </a:xfrm>
            <a:prstGeom prst="rect">
              <a:avLst/>
            </a:prstGeom>
            <a:noFill/>
            <a:ln>
              <a:noFill/>
            </a:ln>
          </p:spPr>
          <p:txBody>
            <a:bodyPr spcFirstLastPara="1" wrap="square" lIns="0" tIns="0" rIns="0" bIns="0" anchor="ctr" anchorCtr="0">
              <a:noAutofit/>
            </a:bodyPr>
            <a:lstStyle/>
            <a:p>
              <a:pPr marL="0" marR="0" lvl="0" indent="0" algn="l" rtl="0">
                <a:lnSpc>
                  <a:spcPct val="90000"/>
                </a:lnSpc>
                <a:spcBef>
                  <a:spcPts val="0"/>
                </a:spcBef>
                <a:spcAft>
                  <a:spcPts val="0"/>
                </a:spcAft>
                <a:buClr>
                  <a:srgbClr val="211F26"/>
                </a:buClr>
                <a:buSzPts val="1200"/>
                <a:buFont typeface="Calibri"/>
                <a:buNone/>
              </a:pPr>
              <a:r>
                <a:rPr lang="nl-NL" sz="1200" b="0" i="0" u="none" strike="noStrike" cap="none">
                  <a:solidFill>
                    <a:srgbClr val="211F26"/>
                  </a:solidFill>
                  <a:latin typeface="Calibri"/>
                  <a:ea typeface="Calibri"/>
                  <a:cs typeface="Calibri"/>
                  <a:sym typeface="Calibri"/>
                </a:rPr>
                <a:t>Inspringniveau verkleinen</a:t>
              </a:r>
              <a:endParaRPr/>
            </a:p>
          </p:txBody>
        </p:sp>
        <p:sp>
          <p:nvSpPr>
            <p:cNvPr id="1439" name="Google Shape;1439;p47"/>
            <p:cNvSpPr/>
            <p:nvPr/>
          </p:nvSpPr>
          <p:spPr>
            <a:xfrm>
              <a:off x="-2524885" y="751733"/>
              <a:ext cx="2052000" cy="140063"/>
            </a:xfrm>
            <a:prstGeom prst="rect">
              <a:avLst/>
            </a:prstGeom>
            <a:noFill/>
            <a:ln>
              <a:noFill/>
            </a:ln>
          </p:spPr>
          <p:txBody>
            <a:bodyPr spcFirstLastPara="1" wrap="square" lIns="0" tIns="0" rIns="0" bIns="0" anchor="ctr" anchorCtr="0">
              <a:noAutofit/>
            </a:bodyPr>
            <a:lstStyle/>
            <a:p>
              <a:pPr marL="0" marR="0" lvl="0" indent="0" algn="l" rtl="0">
                <a:lnSpc>
                  <a:spcPct val="90000"/>
                </a:lnSpc>
                <a:spcBef>
                  <a:spcPts val="0"/>
                </a:spcBef>
                <a:spcAft>
                  <a:spcPts val="0"/>
                </a:spcAft>
                <a:buClr>
                  <a:srgbClr val="211F26"/>
                </a:buClr>
                <a:buSzPts val="1200"/>
                <a:buFont typeface="Calibri"/>
                <a:buNone/>
              </a:pPr>
              <a:r>
                <a:rPr lang="nl-NL" sz="1200" b="0" i="0" u="none" strike="noStrike" cap="none">
                  <a:solidFill>
                    <a:srgbClr val="211F26"/>
                  </a:solidFill>
                  <a:latin typeface="Calibri"/>
                  <a:ea typeface="Calibri"/>
                  <a:cs typeface="Calibri"/>
                  <a:sym typeface="Calibri"/>
                </a:rPr>
                <a:t>Inspringniveau vergroten</a:t>
              </a:r>
              <a:endParaRPr/>
            </a:p>
          </p:txBody>
        </p:sp>
        <p:sp>
          <p:nvSpPr>
            <p:cNvPr id="1440" name="Google Shape;1440;p47"/>
            <p:cNvSpPr/>
            <p:nvPr/>
          </p:nvSpPr>
          <p:spPr>
            <a:xfrm>
              <a:off x="-3568057" y="1100088"/>
              <a:ext cx="3194764" cy="467013"/>
            </a:xfrm>
            <a:prstGeom prst="rect">
              <a:avLst/>
            </a:prstGeom>
            <a:noFill/>
            <a:ln>
              <a:noFill/>
            </a:ln>
          </p:spPr>
          <p:txBody>
            <a:bodyPr spcFirstLastPara="1" wrap="square" lIns="0" tIns="0" rIns="0" bIns="0" anchor="t" anchorCtr="0">
              <a:noAutofit/>
            </a:bodyPr>
            <a:lstStyle/>
            <a:p>
              <a:pPr marL="0" marR="0" lvl="0" indent="0" algn="l" rtl="0">
                <a:lnSpc>
                  <a:spcPct val="90000"/>
                </a:lnSpc>
                <a:spcBef>
                  <a:spcPts val="0"/>
                </a:spcBef>
                <a:spcAft>
                  <a:spcPts val="0"/>
                </a:spcAft>
                <a:buClr>
                  <a:srgbClr val="211F26"/>
                </a:buClr>
                <a:buSzPts val="1200"/>
                <a:buFont typeface="Calibri"/>
                <a:buNone/>
              </a:pPr>
              <a:r>
                <a:rPr lang="nl-NL" sz="1200" b="0" i="0" u="none" strike="noStrike" cap="none">
                  <a:solidFill>
                    <a:srgbClr val="211F26"/>
                  </a:solidFill>
                  <a:latin typeface="Calibri"/>
                  <a:ea typeface="Calibri"/>
                  <a:cs typeface="Calibri"/>
                  <a:sym typeface="Calibri"/>
                </a:rPr>
                <a:t>Gebruik, in de tab </a:t>
              </a:r>
              <a:r>
                <a:rPr lang="nl-NL" sz="1200" b="1" i="0" u="none" strike="noStrike" cap="none">
                  <a:solidFill>
                    <a:srgbClr val="211F26"/>
                  </a:solidFill>
                  <a:latin typeface="Calibri"/>
                  <a:ea typeface="Calibri"/>
                  <a:cs typeface="Calibri"/>
                  <a:sym typeface="Calibri"/>
                </a:rPr>
                <a:t>‘Start’</a:t>
              </a:r>
              <a:r>
                <a:rPr lang="nl-NL" sz="1200" b="0" i="0" u="none" strike="noStrike" cap="none">
                  <a:solidFill>
                    <a:srgbClr val="211F26"/>
                  </a:solidFill>
                  <a:latin typeface="Calibri"/>
                  <a:ea typeface="Calibri"/>
                  <a:cs typeface="Calibri"/>
                  <a:sym typeface="Calibri"/>
                </a:rPr>
                <a:t>, de </a:t>
              </a:r>
              <a:r>
                <a:rPr lang="nl-NL" sz="1200" b="1" i="0" u="none" strike="noStrike" cap="none">
                  <a:solidFill>
                    <a:srgbClr val="211F26"/>
                  </a:solidFill>
                  <a:latin typeface="Calibri"/>
                  <a:ea typeface="Calibri"/>
                  <a:cs typeface="Calibri"/>
                  <a:sym typeface="Calibri"/>
                </a:rPr>
                <a:t>lijstniveau knoppen</a:t>
              </a:r>
              <a:r>
                <a:rPr lang="nl-NL" sz="1200" b="0" i="0" u="none" strike="noStrike" cap="none">
                  <a:solidFill>
                    <a:srgbClr val="211F26"/>
                  </a:solidFill>
                  <a:latin typeface="Calibri"/>
                  <a:ea typeface="Calibri"/>
                  <a:cs typeface="Calibri"/>
                  <a:sym typeface="Calibri"/>
                </a:rPr>
                <a:t>, zoals hierboven aangegeven, om een inspring-niveau te vergroten of verkleinen.</a:t>
              </a:r>
              <a:endParaRPr/>
            </a:p>
          </p:txBody>
        </p:sp>
        <p:sp>
          <p:nvSpPr>
            <p:cNvPr id="1441" name="Google Shape;1441;p47"/>
            <p:cNvSpPr/>
            <p:nvPr/>
          </p:nvSpPr>
          <p:spPr>
            <a:xfrm>
              <a:off x="-3568057" y="0"/>
              <a:ext cx="3194764" cy="252000"/>
            </a:xfrm>
            <a:prstGeom prst="rect">
              <a:avLst/>
            </a:prstGeom>
            <a:solidFill>
              <a:srgbClr val="211F26"/>
            </a:solidFill>
            <a:ln>
              <a:noFill/>
            </a:ln>
          </p:spPr>
          <p:txBody>
            <a:bodyPr spcFirstLastPara="1" wrap="square" lIns="108000" tIns="108000" rIns="108000" bIns="108000" anchor="ctr" anchorCtr="0">
              <a:noAutofit/>
            </a:bodyPr>
            <a:lstStyle/>
            <a:p>
              <a:pPr marL="0" marR="0" lvl="0" indent="0" algn="l" rtl="0">
                <a:lnSpc>
                  <a:spcPct val="90000"/>
                </a:lnSpc>
                <a:spcBef>
                  <a:spcPts val="0"/>
                </a:spcBef>
                <a:spcAft>
                  <a:spcPts val="0"/>
                </a:spcAft>
                <a:buNone/>
              </a:pPr>
              <a:r>
                <a:rPr lang="nl-NL" sz="1400" b="1" cap="none">
                  <a:solidFill>
                    <a:schemeClr val="lt1"/>
                  </a:solidFill>
                  <a:latin typeface="Calibri"/>
                  <a:ea typeface="Calibri"/>
                  <a:cs typeface="Calibri"/>
                  <a:sym typeface="Calibri"/>
                </a:rPr>
                <a:t>LIJSTNIVEAUS GEBRUIKEN</a:t>
              </a:r>
              <a:endParaRPr/>
            </a:p>
          </p:txBody>
        </p:sp>
        <p:grpSp>
          <p:nvGrpSpPr>
            <p:cNvPr id="1442" name="Google Shape;1442;p47"/>
            <p:cNvGrpSpPr/>
            <p:nvPr/>
          </p:nvGrpSpPr>
          <p:grpSpPr>
            <a:xfrm>
              <a:off x="-640848" y="5954564"/>
              <a:ext cx="267555" cy="267555"/>
              <a:chOff x="7881599" y="90188"/>
              <a:chExt cx="388279" cy="388279"/>
            </a:xfrm>
          </p:grpSpPr>
          <p:sp>
            <p:nvSpPr>
              <p:cNvPr id="1443" name="Google Shape;1443;p47"/>
              <p:cNvSpPr/>
              <p:nvPr/>
            </p:nvSpPr>
            <p:spPr>
              <a:xfrm>
                <a:off x="7908243" y="116832"/>
                <a:ext cx="334990" cy="334990"/>
              </a:xfrm>
              <a:prstGeom prst="ellipse">
                <a:avLst/>
              </a:prstGeom>
              <a:solidFill>
                <a:schemeClr val="lt1"/>
              </a:solidFill>
              <a:ln>
                <a:noFill/>
              </a:ln>
            </p:spPr>
            <p:txBody>
              <a:bodyPr spcFirstLastPara="1" wrap="square" lIns="180000" tIns="180000" rIns="180000" bIns="180000" anchor="ctr" anchorCtr="0">
                <a:noAutofit/>
              </a:bodyPr>
              <a:lstStyle/>
              <a:p>
                <a:pPr marL="0" marR="0" lvl="0" indent="0" algn="ctr" rtl="0">
                  <a:lnSpc>
                    <a:spcPct val="90000"/>
                  </a:lnSpc>
                  <a:spcBef>
                    <a:spcPts val="0"/>
                  </a:spcBef>
                  <a:spcAft>
                    <a:spcPts val="0"/>
                  </a:spcAft>
                  <a:buNone/>
                </a:pPr>
                <a:endParaRPr sz="1800" cap="none">
                  <a:solidFill>
                    <a:srgbClr val="211F26"/>
                  </a:solidFill>
                  <a:latin typeface="Calibri"/>
                  <a:ea typeface="Calibri"/>
                  <a:cs typeface="Calibri"/>
                  <a:sym typeface="Calibri"/>
                </a:endParaRPr>
              </a:p>
            </p:txBody>
          </p:sp>
          <p:sp>
            <p:nvSpPr>
              <p:cNvPr id="1444" name="Google Shape;1444;p47" descr="Informatie"/>
              <p:cNvSpPr/>
              <p:nvPr/>
            </p:nvSpPr>
            <p:spPr>
              <a:xfrm>
                <a:off x="7881599" y="90188"/>
                <a:ext cx="388279" cy="388279"/>
              </a:xfrm>
              <a:custGeom>
                <a:avLst/>
                <a:gdLst/>
                <a:ahLst/>
                <a:cxnLst/>
                <a:rect l="l" t="t" r="r" b="b"/>
                <a:pathLst>
                  <a:path w="291719" h="291719" extrusionOk="0">
                    <a:moveTo>
                      <a:pt x="145860" y="0"/>
                    </a:moveTo>
                    <a:cubicBezTo>
                      <a:pt x="65253" y="0"/>
                      <a:pt x="0" y="65253"/>
                      <a:pt x="0" y="145860"/>
                    </a:cubicBezTo>
                    <a:cubicBezTo>
                      <a:pt x="0" y="226467"/>
                      <a:pt x="65253" y="291720"/>
                      <a:pt x="145860" y="291720"/>
                    </a:cubicBezTo>
                    <a:cubicBezTo>
                      <a:pt x="226467" y="291720"/>
                      <a:pt x="291720" y="226467"/>
                      <a:pt x="291720" y="145860"/>
                    </a:cubicBezTo>
                    <a:cubicBezTo>
                      <a:pt x="291720" y="65253"/>
                      <a:pt x="226467" y="0"/>
                      <a:pt x="145860" y="0"/>
                    </a:cubicBezTo>
                    <a:close/>
                    <a:moveTo>
                      <a:pt x="138183" y="38384"/>
                    </a:moveTo>
                    <a:cubicBezTo>
                      <a:pt x="148931" y="38384"/>
                      <a:pt x="157375" y="46829"/>
                      <a:pt x="157375" y="57576"/>
                    </a:cubicBezTo>
                    <a:cubicBezTo>
                      <a:pt x="157375" y="68324"/>
                      <a:pt x="148931" y="76768"/>
                      <a:pt x="138183" y="76768"/>
                    </a:cubicBezTo>
                    <a:cubicBezTo>
                      <a:pt x="127435" y="76768"/>
                      <a:pt x="118991" y="68324"/>
                      <a:pt x="118991" y="57576"/>
                    </a:cubicBezTo>
                    <a:cubicBezTo>
                      <a:pt x="118991" y="46829"/>
                      <a:pt x="127435" y="38384"/>
                      <a:pt x="138183" y="38384"/>
                    </a:cubicBezTo>
                    <a:close/>
                    <a:moveTo>
                      <a:pt x="184244" y="253336"/>
                    </a:moveTo>
                    <a:lnTo>
                      <a:pt x="107476" y="253336"/>
                    </a:lnTo>
                    <a:lnTo>
                      <a:pt x="107476" y="230305"/>
                    </a:lnTo>
                    <a:lnTo>
                      <a:pt x="134345" y="230305"/>
                    </a:lnTo>
                    <a:lnTo>
                      <a:pt x="134345" y="115153"/>
                    </a:lnTo>
                    <a:lnTo>
                      <a:pt x="111314" y="115153"/>
                    </a:lnTo>
                    <a:lnTo>
                      <a:pt x="111314" y="92122"/>
                    </a:lnTo>
                    <a:lnTo>
                      <a:pt x="157375" y="92122"/>
                    </a:lnTo>
                    <a:lnTo>
                      <a:pt x="157375" y="115153"/>
                    </a:lnTo>
                    <a:lnTo>
                      <a:pt x="157375" y="230305"/>
                    </a:lnTo>
                    <a:lnTo>
                      <a:pt x="184244" y="230305"/>
                    </a:lnTo>
                    <a:lnTo>
                      <a:pt x="184244" y="253336"/>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000">
                  <a:solidFill>
                    <a:srgbClr val="211F26"/>
                  </a:solidFill>
                  <a:latin typeface="Calibri"/>
                  <a:ea typeface="Calibri"/>
                  <a:cs typeface="Calibri"/>
                  <a:sym typeface="Calibri"/>
                </a:endParaRPr>
              </a:p>
            </p:txBody>
          </p:sp>
        </p:grpSp>
        <p:grpSp>
          <p:nvGrpSpPr>
            <p:cNvPr id="1445" name="Google Shape;1445;p47"/>
            <p:cNvGrpSpPr/>
            <p:nvPr/>
          </p:nvGrpSpPr>
          <p:grpSpPr>
            <a:xfrm>
              <a:off x="-3569165" y="1909857"/>
              <a:ext cx="3195872" cy="3742479"/>
              <a:chOff x="-3569165" y="1742767"/>
              <a:chExt cx="3195872" cy="3742479"/>
            </a:xfrm>
          </p:grpSpPr>
          <p:sp>
            <p:nvSpPr>
              <p:cNvPr id="1446" name="Google Shape;1446;p47"/>
              <p:cNvSpPr/>
              <p:nvPr/>
            </p:nvSpPr>
            <p:spPr>
              <a:xfrm>
                <a:off x="-3569165" y="1742767"/>
                <a:ext cx="260914" cy="259683"/>
              </a:xfrm>
              <a:prstGeom prst="ellipse">
                <a:avLst/>
              </a:prstGeom>
              <a:solidFill>
                <a:srgbClr val="211F2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200"/>
                  <a:buFont typeface="Calibri"/>
                  <a:buNone/>
                </a:pPr>
                <a:r>
                  <a:rPr lang="nl-NL" sz="1200" b="1" i="0" u="none" strike="noStrike" cap="none">
                    <a:solidFill>
                      <a:schemeClr val="lt1"/>
                    </a:solidFill>
                    <a:latin typeface="Calibri"/>
                    <a:ea typeface="Calibri"/>
                    <a:cs typeface="Calibri"/>
                    <a:sym typeface="Calibri"/>
                  </a:rPr>
                  <a:t>1</a:t>
                </a:r>
                <a:endParaRPr/>
              </a:p>
            </p:txBody>
          </p:sp>
          <p:sp>
            <p:nvSpPr>
              <p:cNvPr id="1447" name="Google Shape;1447;p47"/>
              <p:cNvSpPr/>
              <p:nvPr/>
            </p:nvSpPr>
            <p:spPr>
              <a:xfrm>
                <a:off x="-3203483" y="1744627"/>
                <a:ext cx="2830190" cy="255963"/>
              </a:xfrm>
              <a:prstGeom prst="rect">
                <a:avLst/>
              </a:prstGeom>
              <a:noFill/>
              <a:ln>
                <a:noFill/>
              </a:ln>
            </p:spPr>
            <p:txBody>
              <a:bodyPr spcFirstLastPara="1" wrap="square" lIns="0" tIns="0" rIns="0" bIns="0" anchor="ctr" anchorCtr="0">
                <a:noAutofit/>
              </a:bodyPr>
              <a:lstStyle/>
              <a:p>
                <a:pPr marL="285750" marR="0" lvl="0" indent="-285750" algn="l" rtl="0">
                  <a:lnSpc>
                    <a:spcPct val="100000"/>
                  </a:lnSpc>
                  <a:spcBef>
                    <a:spcPts val="0"/>
                  </a:spcBef>
                  <a:spcAft>
                    <a:spcPts val="0"/>
                  </a:spcAft>
                  <a:buClr>
                    <a:schemeClr val="lt1"/>
                  </a:buClr>
                  <a:buSzPts val="1600"/>
                  <a:buFont typeface="Noto Sans Symbols"/>
                  <a:buChar char="▪"/>
                </a:pPr>
                <a:r>
                  <a:rPr lang="nl-NL" sz="1600">
                    <a:solidFill>
                      <a:schemeClr val="lt1"/>
                    </a:solidFill>
                    <a:latin typeface="Arial"/>
                    <a:ea typeface="Arial"/>
                    <a:cs typeface="Arial"/>
                    <a:sym typeface="Arial"/>
                  </a:rPr>
                  <a:t>Bullets</a:t>
                </a:r>
                <a:endParaRPr/>
              </a:p>
            </p:txBody>
          </p:sp>
          <p:sp>
            <p:nvSpPr>
              <p:cNvPr id="1448" name="Google Shape;1448;p47"/>
              <p:cNvSpPr/>
              <p:nvPr/>
            </p:nvSpPr>
            <p:spPr>
              <a:xfrm>
                <a:off x="-3569165" y="2178116"/>
                <a:ext cx="260914" cy="259683"/>
              </a:xfrm>
              <a:prstGeom prst="ellipse">
                <a:avLst/>
              </a:prstGeom>
              <a:solidFill>
                <a:srgbClr val="211F2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200"/>
                  <a:buFont typeface="Calibri"/>
                  <a:buNone/>
                </a:pPr>
                <a:r>
                  <a:rPr lang="nl-NL" sz="1200" b="1" i="0" u="none" strike="noStrike" cap="none">
                    <a:solidFill>
                      <a:schemeClr val="lt1"/>
                    </a:solidFill>
                    <a:latin typeface="Calibri"/>
                    <a:ea typeface="Calibri"/>
                    <a:cs typeface="Calibri"/>
                    <a:sym typeface="Calibri"/>
                  </a:rPr>
                  <a:t>2</a:t>
                </a:r>
                <a:endParaRPr/>
              </a:p>
            </p:txBody>
          </p:sp>
          <p:sp>
            <p:nvSpPr>
              <p:cNvPr id="1449" name="Google Shape;1449;p47"/>
              <p:cNvSpPr/>
              <p:nvPr/>
            </p:nvSpPr>
            <p:spPr>
              <a:xfrm>
                <a:off x="-3203483" y="2179744"/>
                <a:ext cx="2830190" cy="255963"/>
              </a:xfrm>
              <a:prstGeom prst="rect">
                <a:avLst/>
              </a:prstGeom>
              <a:noFill/>
              <a:ln>
                <a:noFill/>
              </a:ln>
            </p:spPr>
            <p:txBody>
              <a:bodyPr spcFirstLastPara="1" wrap="square" lIns="0" tIns="0" rIns="0" bIns="0" anchor="ctr" anchorCtr="0">
                <a:noAutofit/>
              </a:bodyPr>
              <a:lstStyle/>
              <a:p>
                <a:pPr marL="549275" marR="0" lvl="1" indent="-285750" algn="l" rtl="0">
                  <a:lnSpc>
                    <a:spcPct val="100000"/>
                  </a:lnSpc>
                  <a:spcBef>
                    <a:spcPts val="0"/>
                  </a:spcBef>
                  <a:spcAft>
                    <a:spcPts val="0"/>
                  </a:spcAft>
                  <a:buClr>
                    <a:schemeClr val="lt1"/>
                  </a:buClr>
                  <a:buSzPts val="1600"/>
                  <a:buFont typeface="Noto Sans Symbols"/>
                  <a:buChar char="▪"/>
                </a:pPr>
                <a:r>
                  <a:rPr lang="nl-NL" sz="1600" b="0" i="0" u="none" strike="noStrike" cap="none">
                    <a:solidFill>
                      <a:schemeClr val="lt1"/>
                    </a:solidFill>
                    <a:latin typeface="Arial"/>
                    <a:ea typeface="Arial"/>
                    <a:cs typeface="Arial"/>
                    <a:sym typeface="Arial"/>
                  </a:rPr>
                  <a:t>Sub-bullets</a:t>
                </a:r>
                <a:endParaRPr/>
              </a:p>
            </p:txBody>
          </p:sp>
          <p:sp>
            <p:nvSpPr>
              <p:cNvPr id="1450" name="Google Shape;1450;p47"/>
              <p:cNvSpPr/>
              <p:nvPr/>
            </p:nvSpPr>
            <p:spPr>
              <a:xfrm>
                <a:off x="-3569165" y="2613465"/>
                <a:ext cx="260914" cy="259683"/>
              </a:xfrm>
              <a:prstGeom prst="ellipse">
                <a:avLst/>
              </a:prstGeom>
              <a:solidFill>
                <a:srgbClr val="211F2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200"/>
                  <a:buFont typeface="Calibri"/>
                  <a:buNone/>
                </a:pPr>
                <a:r>
                  <a:rPr lang="nl-NL" sz="1200" b="1" i="0" u="none" strike="noStrike" cap="none">
                    <a:solidFill>
                      <a:schemeClr val="lt1"/>
                    </a:solidFill>
                    <a:latin typeface="Calibri"/>
                    <a:ea typeface="Calibri"/>
                    <a:cs typeface="Calibri"/>
                    <a:sym typeface="Calibri"/>
                  </a:rPr>
                  <a:t>3</a:t>
                </a:r>
                <a:endParaRPr/>
              </a:p>
            </p:txBody>
          </p:sp>
          <p:sp>
            <p:nvSpPr>
              <p:cNvPr id="1451" name="Google Shape;1451;p47"/>
              <p:cNvSpPr/>
              <p:nvPr/>
            </p:nvSpPr>
            <p:spPr>
              <a:xfrm>
                <a:off x="-3203483" y="2614861"/>
                <a:ext cx="2830190" cy="255963"/>
              </a:xfrm>
              <a:prstGeom prst="rect">
                <a:avLst/>
              </a:prstGeom>
              <a:noFill/>
              <a:ln>
                <a:noFill/>
              </a:ln>
            </p:spPr>
            <p:txBody>
              <a:bodyPr spcFirstLastPara="1" wrap="square" lIns="0" tIns="0" rIns="0" bIns="0" anchor="ctr" anchorCtr="0">
                <a:noAutofit/>
              </a:bodyPr>
              <a:lstStyle/>
              <a:p>
                <a:pPr marL="0" marR="0" lvl="2" indent="0" algn="l" rtl="0">
                  <a:lnSpc>
                    <a:spcPct val="100000"/>
                  </a:lnSpc>
                  <a:spcBef>
                    <a:spcPts val="0"/>
                  </a:spcBef>
                  <a:spcAft>
                    <a:spcPts val="0"/>
                  </a:spcAft>
                  <a:buClr>
                    <a:srgbClr val="0070C0"/>
                  </a:buClr>
                  <a:buSzPts val="1360"/>
                  <a:buFont typeface="Arial"/>
                  <a:buNone/>
                </a:pPr>
                <a:r>
                  <a:rPr lang="nl-NL" sz="1600" b="0" i="0" u="none" strike="noStrike" cap="none">
                    <a:solidFill>
                      <a:schemeClr val="lt1"/>
                    </a:solidFill>
                    <a:latin typeface="Arial"/>
                    <a:ea typeface="Arial"/>
                    <a:cs typeface="Arial"/>
                    <a:sym typeface="Arial"/>
                  </a:rPr>
                  <a:t>Leestekst</a:t>
                </a:r>
                <a:endParaRPr/>
              </a:p>
            </p:txBody>
          </p:sp>
          <p:sp>
            <p:nvSpPr>
              <p:cNvPr id="1452" name="Google Shape;1452;p47"/>
              <p:cNvSpPr/>
              <p:nvPr/>
            </p:nvSpPr>
            <p:spPr>
              <a:xfrm>
                <a:off x="-3569165" y="3048814"/>
                <a:ext cx="260914" cy="259683"/>
              </a:xfrm>
              <a:prstGeom prst="ellipse">
                <a:avLst/>
              </a:prstGeom>
              <a:solidFill>
                <a:srgbClr val="211F2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200"/>
                  <a:buFont typeface="Calibri"/>
                  <a:buNone/>
                </a:pPr>
                <a:r>
                  <a:rPr lang="nl-NL" sz="1200" b="1" i="0" u="none" strike="noStrike" cap="none">
                    <a:solidFill>
                      <a:schemeClr val="lt1"/>
                    </a:solidFill>
                    <a:latin typeface="Calibri"/>
                    <a:ea typeface="Calibri"/>
                    <a:cs typeface="Calibri"/>
                    <a:sym typeface="Calibri"/>
                  </a:rPr>
                  <a:t>4</a:t>
                </a:r>
                <a:endParaRPr/>
              </a:p>
            </p:txBody>
          </p:sp>
          <p:sp>
            <p:nvSpPr>
              <p:cNvPr id="1453" name="Google Shape;1453;p47"/>
              <p:cNvSpPr/>
              <p:nvPr/>
            </p:nvSpPr>
            <p:spPr>
              <a:xfrm>
                <a:off x="-3203483" y="3049978"/>
                <a:ext cx="2830190" cy="255963"/>
              </a:xfrm>
              <a:prstGeom prst="rect">
                <a:avLst/>
              </a:prstGeom>
              <a:noFill/>
              <a:ln>
                <a:noFill/>
              </a:ln>
            </p:spPr>
            <p:txBody>
              <a:bodyPr spcFirstLastPara="1" wrap="square" lIns="0" tIns="0" rIns="0" bIns="0" anchor="ctr" anchorCtr="0">
                <a:noAutofit/>
              </a:bodyPr>
              <a:lstStyle/>
              <a:p>
                <a:pPr marL="0" marR="0" lvl="3" indent="0" algn="l" rtl="0">
                  <a:lnSpc>
                    <a:spcPct val="100000"/>
                  </a:lnSpc>
                  <a:spcBef>
                    <a:spcPts val="0"/>
                  </a:spcBef>
                  <a:spcAft>
                    <a:spcPts val="0"/>
                  </a:spcAft>
                  <a:buClr>
                    <a:schemeClr val="lt1"/>
                  </a:buClr>
                  <a:buSzPts val="2000"/>
                  <a:buFont typeface="Arial"/>
                  <a:buNone/>
                </a:pPr>
                <a:r>
                  <a:rPr lang="nl-NL" sz="2000" b="0" i="0" u="none" strike="noStrike" cap="none">
                    <a:solidFill>
                      <a:schemeClr val="lt1"/>
                    </a:solidFill>
                    <a:latin typeface="Roboto Slab"/>
                    <a:ea typeface="Roboto Slab"/>
                    <a:cs typeface="Roboto Slab"/>
                    <a:sym typeface="Roboto Slab"/>
                  </a:rPr>
                  <a:t>Subtitel</a:t>
                </a:r>
                <a:endParaRPr/>
              </a:p>
            </p:txBody>
          </p:sp>
          <p:sp>
            <p:nvSpPr>
              <p:cNvPr id="1454" name="Google Shape;1454;p47"/>
              <p:cNvSpPr/>
              <p:nvPr/>
            </p:nvSpPr>
            <p:spPr>
              <a:xfrm>
                <a:off x="-3569165" y="3484163"/>
                <a:ext cx="260914" cy="259683"/>
              </a:xfrm>
              <a:prstGeom prst="ellipse">
                <a:avLst/>
              </a:prstGeom>
              <a:solidFill>
                <a:srgbClr val="211F2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200"/>
                  <a:buFont typeface="Calibri"/>
                  <a:buNone/>
                </a:pPr>
                <a:r>
                  <a:rPr lang="nl-NL" sz="1200" b="1" i="0" u="none" strike="noStrike" cap="none">
                    <a:solidFill>
                      <a:schemeClr val="lt1"/>
                    </a:solidFill>
                    <a:latin typeface="Calibri"/>
                    <a:ea typeface="Calibri"/>
                    <a:cs typeface="Calibri"/>
                    <a:sym typeface="Calibri"/>
                  </a:rPr>
                  <a:t>5</a:t>
                </a:r>
                <a:endParaRPr/>
              </a:p>
            </p:txBody>
          </p:sp>
          <p:sp>
            <p:nvSpPr>
              <p:cNvPr id="1455" name="Google Shape;1455;p47"/>
              <p:cNvSpPr/>
              <p:nvPr/>
            </p:nvSpPr>
            <p:spPr>
              <a:xfrm>
                <a:off x="-3203483" y="3485095"/>
                <a:ext cx="2830190" cy="255963"/>
              </a:xfrm>
              <a:prstGeom prst="rect">
                <a:avLst/>
              </a:prstGeom>
              <a:noFill/>
              <a:ln>
                <a:noFill/>
              </a:ln>
            </p:spPr>
            <p:txBody>
              <a:bodyPr spcFirstLastPara="1" wrap="square" lIns="0" tIns="0" rIns="0" bIns="0" anchor="ctr" anchorCtr="0">
                <a:noAutofit/>
              </a:bodyPr>
              <a:lstStyle/>
              <a:p>
                <a:pPr marL="263525" marR="0" lvl="4" indent="-263525" algn="l" rtl="0">
                  <a:lnSpc>
                    <a:spcPct val="100000"/>
                  </a:lnSpc>
                  <a:spcBef>
                    <a:spcPts val="0"/>
                  </a:spcBef>
                  <a:spcAft>
                    <a:spcPts val="0"/>
                  </a:spcAft>
                  <a:buClr>
                    <a:schemeClr val="lt1"/>
                  </a:buClr>
                  <a:buSzPts val="1600"/>
                  <a:buFont typeface="Roboto Slab"/>
                  <a:buAutoNum type="arabicPeriod"/>
                </a:pPr>
                <a:r>
                  <a:rPr lang="nl-NL" sz="1600" b="0" i="0" u="none" strike="noStrike" cap="none">
                    <a:solidFill>
                      <a:schemeClr val="lt1"/>
                    </a:solidFill>
                    <a:latin typeface="Arial"/>
                    <a:ea typeface="Arial"/>
                    <a:cs typeface="Arial"/>
                    <a:sym typeface="Arial"/>
                  </a:rPr>
                  <a:t>Numerieke bullets</a:t>
                </a:r>
                <a:endParaRPr/>
              </a:p>
            </p:txBody>
          </p:sp>
          <p:sp>
            <p:nvSpPr>
              <p:cNvPr id="1456" name="Google Shape;1456;p47"/>
              <p:cNvSpPr/>
              <p:nvPr/>
            </p:nvSpPr>
            <p:spPr>
              <a:xfrm>
                <a:off x="-3569165" y="3919512"/>
                <a:ext cx="260914" cy="259683"/>
              </a:xfrm>
              <a:prstGeom prst="ellipse">
                <a:avLst/>
              </a:prstGeom>
              <a:solidFill>
                <a:srgbClr val="211F2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200"/>
                  <a:buFont typeface="Calibri"/>
                  <a:buNone/>
                </a:pPr>
                <a:r>
                  <a:rPr lang="nl-NL" sz="1200" b="1" i="0" u="none" strike="noStrike" cap="none">
                    <a:solidFill>
                      <a:schemeClr val="lt1"/>
                    </a:solidFill>
                    <a:latin typeface="Calibri"/>
                    <a:ea typeface="Calibri"/>
                    <a:cs typeface="Calibri"/>
                    <a:sym typeface="Calibri"/>
                  </a:rPr>
                  <a:t>6</a:t>
                </a:r>
                <a:endParaRPr/>
              </a:p>
            </p:txBody>
          </p:sp>
          <p:sp>
            <p:nvSpPr>
              <p:cNvPr id="1457" name="Google Shape;1457;p47"/>
              <p:cNvSpPr/>
              <p:nvPr/>
            </p:nvSpPr>
            <p:spPr>
              <a:xfrm>
                <a:off x="-3203483" y="3920212"/>
                <a:ext cx="2830190" cy="255963"/>
              </a:xfrm>
              <a:prstGeom prst="rect">
                <a:avLst/>
              </a:prstGeom>
              <a:noFill/>
              <a:ln>
                <a:noFill/>
              </a:ln>
            </p:spPr>
            <p:txBody>
              <a:bodyPr spcFirstLastPara="1" wrap="square" lIns="0" tIns="0" rIns="0" bIns="0" anchor="ctr" anchorCtr="0">
                <a:noAutofit/>
              </a:bodyPr>
              <a:lstStyle/>
              <a:p>
                <a:pPr marL="538163" marR="0" lvl="5" indent="-274638" algn="l" rtl="0">
                  <a:lnSpc>
                    <a:spcPct val="100000"/>
                  </a:lnSpc>
                  <a:spcBef>
                    <a:spcPts val="0"/>
                  </a:spcBef>
                  <a:spcAft>
                    <a:spcPts val="0"/>
                  </a:spcAft>
                  <a:buClr>
                    <a:schemeClr val="lt1"/>
                  </a:buClr>
                  <a:buSzPts val="1600"/>
                  <a:buFont typeface="Roboto Slab"/>
                  <a:buAutoNum type="alphaLcPeriod"/>
                </a:pPr>
                <a:r>
                  <a:rPr lang="nl-NL" sz="1600" b="0" i="0" u="none" strike="noStrike" cap="none">
                    <a:solidFill>
                      <a:schemeClr val="lt1"/>
                    </a:solidFill>
                    <a:latin typeface="Arial"/>
                    <a:ea typeface="Arial"/>
                    <a:cs typeface="Arial"/>
                    <a:sym typeface="Arial"/>
                  </a:rPr>
                  <a:t># Abc</a:t>
                </a:r>
                <a:endParaRPr/>
              </a:p>
            </p:txBody>
          </p:sp>
          <p:sp>
            <p:nvSpPr>
              <p:cNvPr id="1458" name="Google Shape;1458;p47"/>
              <p:cNvSpPr/>
              <p:nvPr/>
            </p:nvSpPr>
            <p:spPr>
              <a:xfrm>
                <a:off x="-3569165" y="4354861"/>
                <a:ext cx="260914" cy="259683"/>
              </a:xfrm>
              <a:prstGeom prst="ellipse">
                <a:avLst/>
              </a:prstGeom>
              <a:solidFill>
                <a:srgbClr val="211F2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200"/>
                  <a:buFont typeface="Calibri"/>
                  <a:buNone/>
                </a:pPr>
                <a:r>
                  <a:rPr lang="nl-NL" sz="1200" b="1" i="0" u="none" strike="noStrike" cap="none">
                    <a:solidFill>
                      <a:schemeClr val="lt1"/>
                    </a:solidFill>
                    <a:latin typeface="Calibri"/>
                    <a:ea typeface="Calibri"/>
                    <a:cs typeface="Calibri"/>
                    <a:sym typeface="Calibri"/>
                  </a:rPr>
                  <a:t>7</a:t>
                </a:r>
                <a:endParaRPr/>
              </a:p>
            </p:txBody>
          </p:sp>
          <p:sp>
            <p:nvSpPr>
              <p:cNvPr id="1459" name="Google Shape;1459;p47"/>
              <p:cNvSpPr/>
              <p:nvPr/>
            </p:nvSpPr>
            <p:spPr>
              <a:xfrm>
                <a:off x="-3203483" y="4355329"/>
                <a:ext cx="2830190" cy="255963"/>
              </a:xfrm>
              <a:prstGeom prst="rect">
                <a:avLst/>
              </a:prstGeom>
              <a:noFill/>
              <a:ln>
                <a:noFill/>
              </a:ln>
            </p:spPr>
            <p:txBody>
              <a:bodyPr spcFirstLastPara="1" wrap="square" lIns="0" tIns="0" rIns="0" bIns="0" anchor="ctr" anchorCtr="0">
                <a:noAutofit/>
              </a:bodyPr>
              <a:lstStyle/>
              <a:p>
                <a:pPr marL="549275" marR="0" lvl="6" indent="-285750" algn="l" rtl="0">
                  <a:lnSpc>
                    <a:spcPct val="100000"/>
                  </a:lnSpc>
                  <a:spcBef>
                    <a:spcPts val="0"/>
                  </a:spcBef>
                  <a:spcAft>
                    <a:spcPts val="0"/>
                  </a:spcAft>
                  <a:buClr>
                    <a:schemeClr val="lt1"/>
                  </a:buClr>
                  <a:buSzPts val="1600"/>
                  <a:buFont typeface="Noto Sans Symbols"/>
                  <a:buChar char="▪"/>
                </a:pPr>
                <a:r>
                  <a:rPr lang="nl-NL" sz="1600" b="0" i="0" u="none" strike="noStrike" cap="none">
                    <a:solidFill>
                      <a:schemeClr val="lt1"/>
                    </a:solidFill>
                    <a:latin typeface="Arial"/>
                    <a:ea typeface="Arial"/>
                    <a:cs typeface="Arial"/>
                    <a:sym typeface="Arial"/>
                  </a:rPr>
                  <a:t># Bullets</a:t>
                </a:r>
                <a:endParaRPr/>
              </a:p>
            </p:txBody>
          </p:sp>
          <p:sp>
            <p:nvSpPr>
              <p:cNvPr id="1460" name="Google Shape;1460;p47"/>
              <p:cNvSpPr/>
              <p:nvPr/>
            </p:nvSpPr>
            <p:spPr>
              <a:xfrm>
                <a:off x="-3569165" y="4790210"/>
                <a:ext cx="260914" cy="259683"/>
              </a:xfrm>
              <a:prstGeom prst="ellipse">
                <a:avLst/>
              </a:prstGeom>
              <a:solidFill>
                <a:srgbClr val="211F2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200"/>
                  <a:buFont typeface="Calibri"/>
                  <a:buNone/>
                </a:pPr>
                <a:r>
                  <a:rPr lang="nl-NL" sz="1200" b="1" i="0" u="none" strike="noStrike" cap="none">
                    <a:solidFill>
                      <a:schemeClr val="lt1"/>
                    </a:solidFill>
                    <a:latin typeface="Calibri"/>
                    <a:ea typeface="Calibri"/>
                    <a:cs typeface="Calibri"/>
                    <a:sym typeface="Calibri"/>
                  </a:rPr>
                  <a:t>8</a:t>
                </a:r>
                <a:endParaRPr/>
              </a:p>
            </p:txBody>
          </p:sp>
          <p:sp>
            <p:nvSpPr>
              <p:cNvPr id="1461" name="Google Shape;1461;p47"/>
              <p:cNvSpPr/>
              <p:nvPr/>
            </p:nvSpPr>
            <p:spPr>
              <a:xfrm>
                <a:off x="-3203483" y="4790446"/>
                <a:ext cx="2830190" cy="255963"/>
              </a:xfrm>
              <a:prstGeom prst="rect">
                <a:avLst/>
              </a:prstGeom>
              <a:noFill/>
              <a:ln>
                <a:noFill/>
              </a:ln>
            </p:spPr>
            <p:txBody>
              <a:bodyPr spcFirstLastPara="1" wrap="square" lIns="0" tIns="0" rIns="0" bIns="0" anchor="ctr" anchorCtr="0">
                <a:noAutofit/>
              </a:bodyPr>
              <a:lstStyle/>
              <a:p>
                <a:pPr marL="0" marR="0" lvl="7" indent="0" algn="l" rtl="0">
                  <a:lnSpc>
                    <a:spcPct val="90000"/>
                  </a:lnSpc>
                  <a:spcBef>
                    <a:spcPts val="0"/>
                  </a:spcBef>
                  <a:spcAft>
                    <a:spcPts val="0"/>
                  </a:spcAft>
                  <a:buClr>
                    <a:schemeClr val="lt1"/>
                  </a:buClr>
                  <a:buSzPts val="1600"/>
                  <a:buFont typeface="Arial"/>
                  <a:buNone/>
                </a:pPr>
                <a:r>
                  <a:rPr lang="nl-NL" sz="1600" b="0" i="1" u="none" strike="noStrike" cap="none">
                    <a:solidFill>
                      <a:schemeClr val="lt1"/>
                    </a:solidFill>
                    <a:latin typeface="Arial"/>
                    <a:ea typeface="Arial"/>
                    <a:cs typeface="Arial"/>
                    <a:sym typeface="Arial"/>
                  </a:rPr>
                  <a:t>Cursief</a:t>
                </a:r>
                <a:endParaRPr/>
              </a:p>
            </p:txBody>
          </p:sp>
          <p:sp>
            <p:nvSpPr>
              <p:cNvPr id="1462" name="Google Shape;1462;p47"/>
              <p:cNvSpPr/>
              <p:nvPr/>
            </p:nvSpPr>
            <p:spPr>
              <a:xfrm>
                <a:off x="-3569165" y="5225563"/>
                <a:ext cx="260914" cy="259683"/>
              </a:xfrm>
              <a:prstGeom prst="ellipse">
                <a:avLst/>
              </a:prstGeom>
              <a:solidFill>
                <a:srgbClr val="211F2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200"/>
                  <a:buFont typeface="Calibri"/>
                  <a:buNone/>
                </a:pPr>
                <a:r>
                  <a:rPr lang="nl-NL" sz="1200" b="1" i="0" u="none" strike="noStrike" cap="none">
                    <a:solidFill>
                      <a:schemeClr val="lt1"/>
                    </a:solidFill>
                    <a:latin typeface="Calibri"/>
                    <a:ea typeface="Calibri"/>
                    <a:cs typeface="Calibri"/>
                    <a:sym typeface="Calibri"/>
                  </a:rPr>
                  <a:t>9</a:t>
                </a:r>
                <a:endParaRPr/>
              </a:p>
            </p:txBody>
          </p:sp>
          <p:sp>
            <p:nvSpPr>
              <p:cNvPr id="1463" name="Google Shape;1463;p47"/>
              <p:cNvSpPr/>
              <p:nvPr/>
            </p:nvSpPr>
            <p:spPr>
              <a:xfrm>
                <a:off x="-3203483" y="5225562"/>
                <a:ext cx="2830190" cy="255963"/>
              </a:xfrm>
              <a:prstGeom prst="rect">
                <a:avLst/>
              </a:prstGeom>
              <a:noFill/>
              <a:ln>
                <a:noFill/>
              </a:ln>
            </p:spPr>
            <p:txBody>
              <a:bodyPr spcFirstLastPara="1" wrap="square" lIns="0" tIns="0" rIns="0" bIns="0" anchor="ctr" anchorCtr="0">
                <a:noAutofit/>
              </a:bodyPr>
              <a:lstStyle/>
              <a:p>
                <a:pPr marL="0" marR="0" lvl="8" indent="0" algn="l" rtl="0">
                  <a:lnSpc>
                    <a:spcPct val="100000"/>
                  </a:lnSpc>
                  <a:spcBef>
                    <a:spcPts val="0"/>
                  </a:spcBef>
                  <a:spcAft>
                    <a:spcPts val="0"/>
                  </a:spcAft>
                  <a:buClr>
                    <a:schemeClr val="lt1"/>
                  </a:buClr>
                  <a:buSzPts val="2000"/>
                  <a:buFont typeface="Arial"/>
                  <a:buNone/>
                </a:pPr>
                <a:r>
                  <a:rPr lang="nl-NL" sz="2000" b="0" i="0" u="none" strike="noStrike" cap="none">
                    <a:solidFill>
                      <a:schemeClr val="lt1"/>
                    </a:solidFill>
                    <a:latin typeface="Roboto Slab"/>
                    <a:ea typeface="Roboto Slab"/>
                    <a:cs typeface="Roboto Slab"/>
                    <a:sym typeface="Roboto Slab"/>
                  </a:rPr>
                  <a:t>Alt. Subtitel</a:t>
                </a:r>
                <a:endParaRPr/>
              </a:p>
            </p:txBody>
          </p:sp>
        </p:grpSp>
        <p:sp>
          <p:nvSpPr>
            <p:cNvPr id="1464" name="Google Shape;1464;p47"/>
            <p:cNvSpPr/>
            <p:nvPr/>
          </p:nvSpPr>
          <p:spPr>
            <a:xfrm>
              <a:off x="-3568057" y="6175639"/>
              <a:ext cx="3194764" cy="682362"/>
            </a:xfrm>
            <a:prstGeom prst="rect">
              <a:avLst/>
            </a:prstGeom>
            <a:noFill/>
            <a:ln>
              <a:noFill/>
            </a:ln>
          </p:spPr>
          <p:txBody>
            <a:bodyPr spcFirstLastPara="1" wrap="square" lIns="0" tIns="0" rIns="0" bIns="0" anchor="t" anchorCtr="0">
              <a:noAutofit/>
            </a:bodyPr>
            <a:lstStyle/>
            <a:p>
              <a:pPr marL="0" marR="0" lvl="0" indent="0" algn="l" rtl="0">
                <a:lnSpc>
                  <a:spcPct val="90000"/>
                </a:lnSpc>
                <a:spcBef>
                  <a:spcPts val="0"/>
                </a:spcBef>
                <a:spcAft>
                  <a:spcPts val="0"/>
                </a:spcAft>
                <a:buClr>
                  <a:srgbClr val="211F26"/>
                </a:buClr>
                <a:buSzPts val="1200"/>
                <a:buFont typeface="Calibri"/>
                <a:buNone/>
              </a:pPr>
              <a:r>
                <a:rPr lang="nl-NL" sz="1200" b="1" i="0" u="none" strike="noStrike" cap="none">
                  <a:solidFill>
                    <a:srgbClr val="211F26"/>
                  </a:solidFill>
                  <a:latin typeface="Calibri"/>
                  <a:ea typeface="Calibri"/>
                  <a:cs typeface="Calibri"/>
                  <a:sym typeface="Calibri"/>
                </a:rPr>
                <a:t>MEER WETEN?</a:t>
              </a:r>
              <a:br>
                <a:rPr lang="nl-NL" sz="1200" b="0" i="0" u="none" strike="noStrike" cap="none">
                  <a:solidFill>
                    <a:srgbClr val="211F26"/>
                  </a:solidFill>
                  <a:latin typeface="Calibri"/>
                  <a:ea typeface="Calibri"/>
                  <a:cs typeface="Calibri"/>
                  <a:sym typeface="Calibri"/>
                </a:rPr>
              </a:br>
              <a:r>
                <a:rPr lang="nl-NL" sz="1200" b="0" i="0" u="none" strike="noStrike" cap="none">
                  <a:solidFill>
                    <a:srgbClr val="211F26"/>
                  </a:solidFill>
                  <a:latin typeface="Calibri"/>
                  <a:ea typeface="Calibri"/>
                  <a:cs typeface="Calibri"/>
                  <a:sym typeface="Calibri"/>
                </a:rPr>
                <a:t>Ga naar de instructie dia ‘</a:t>
              </a:r>
              <a:r>
                <a:rPr lang="nl-NL" sz="1200" b="1" i="0" u="none" strike="noStrike" cap="none">
                  <a:solidFill>
                    <a:srgbClr val="211F26"/>
                  </a:solidFill>
                  <a:latin typeface="Calibri"/>
                  <a:ea typeface="Calibri"/>
                  <a:cs typeface="Calibri"/>
                  <a:sym typeface="Calibri"/>
                </a:rPr>
                <a:t>YouTube links</a:t>
              </a:r>
              <a:r>
                <a:rPr lang="nl-NL" sz="1200" b="0" i="0" u="none" strike="noStrike" cap="none">
                  <a:solidFill>
                    <a:srgbClr val="211F26"/>
                  </a:solidFill>
                  <a:latin typeface="Calibri"/>
                  <a:ea typeface="Calibri"/>
                  <a:cs typeface="Calibri"/>
                  <a:sym typeface="Calibri"/>
                </a:rPr>
                <a:t>’, open deze in de ‘</a:t>
              </a:r>
              <a:r>
                <a:rPr lang="nl-NL" sz="1200" b="1" i="0" u="none" strike="noStrike" cap="none">
                  <a:solidFill>
                    <a:srgbClr val="211F26"/>
                  </a:solidFill>
                  <a:latin typeface="Calibri"/>
                  <a:ea typeface="Calibri"/>
                  <a:cs typeface="Calibri"/>
                  <a:sym typeface="Calibri"/>
                </a:rPr>
                <a:t>Diavoorstelling</a:t>
              </a:r>
              <a:r>
                <a:rPr lang="nl-NL" sz="1200" b="0" i="0" u="none" strike="noStrike" cap="none">
                  <a:solidFill>
                    <a:srgbClr val="211F26"/>
                  </a:solidFill>
                  <a:latin typeface="Calibri"/>
                  <a:ea typeface="Calibri"/>
                  <a:cs typeface="Calibri"/>
                  <a:sym typeface="Calibri"/>
                </a:rPr>
                <a:t>’ (shift F5) en klik op de gewenste video link.</a:t>
              </a:r>
              <a:endParaRPr/>
            </a:p>
          </p:txBody>
        </p:sp>
      </p:grpSp>
      <p:grpSp>
        <p:nvGrpSpPr>
          <p:cNvPr id="1465" name="Google Shape;1465;p47"/>
          <p:cNvGrpSpPr/>
          <p:nvPr/>
        </p:nvGrpSpPr>
        <p:grpSpPr>
          <a:xfrm>
            <a:off x="-7461" y="-1785440"/>
            <a:ext cx="2591201" cy="1583828"/>
            <a:chOff x="-7461" y="-3153547"/>
            <a:chExt cx="2591201" cy="1583828"/>
          </a:xfrm>
        </p:grpSpPr>
        <p:sp>
          <p:nvSpPr>
            <p:cNvPr id="1466" name="Google Shape;1466;p47"/>
            <p:cNvSpPr/>
            <p:nvPr/>
          </p:nvSpPr>
          <p:spPr>
            <a:xfrm>
              <a:off x="-7461" y="-3153547"/>
              <a:ext cx="2591201" cy="1583828"/>
            </a:xfrm>
            <a:prstGeom prst="rect">
              <a:avLst/>
            </a:prstGeom>
            <a:solidFill>
              <a:srgbClr val="F2F2F2"/>
            </a:solidFill>
            <a:ln w="9525" cap="flat" cmpd="sng">
              <a:solidFill>
                <a:srgbClr val="BFBFBF"/>
              </a:solidFill>
              <a:prstDash val="solid"/>
              <a:miter lim="800000"/>
              <a:headEnd type="none" w="sm" len="sm"/>
              <a:tailEnd type="none" w="sm" len="sm"/>
            </a:ln>
          </p:spPr>
          <p:txBody>
            <a:bodyPr spcFirstLastPara="1" wrap="square" lIns="108000" tIns="108000" rIns="108000" bIns="108000" anchor="ctr" anchorCtr="0">
              <a:noAutofit/>
            </a:bodyPr>
            <a:lstStyle/>
            <a:p>
              <a:pPr marL="0" marR="0" lvl="0" indent="0" algn="l" rtl="0">
                <a:lnSpc>
                  <a:spcPct val="90000"/>
                </a:lnSpc>
                <a:spcBef>
                  <a:spcPts val="0"/>
                </a:spcBef>
                <a:spcAft>
                  <a:spcPts val="0"/>
                </a:spcAft>
                <a:buNone/>
              </a:pPr>
              <a:endParaRPr sz="1400" b="1" cap="none">
                <a:solidFill>
                  <a:schemeClr val="lt1"/>
                </a:solidFill>
                <a:latin typeface="Calibri"/>
                <a:ea typeface="Calibri"/>
                <a:cs typeface="Calibri"/>
                <a:sym typeface="Calibri"/>
              </a:endParaRPr>
            </a:p>
          </p:txBody>
        </p:sp>
        <p:sp>
          <p:nvSpPr>
            <p:cNvPr id="1467" name="Google Shape;1467;p47"/>
            <p:cNvSpPr/>
            <p:nvPr/>
          </p:nvSpPr>
          <p:spPr>
            <a:xfrm>
              <a:off x="90810" y="-3050990"/>
              <a:ext cx="2412000" cy="252000"/>
            </a:xfrm>
            <a:prstGeom prst="rect">
              <a:avLst/>
            </a:prstGeom>
            <a:solidFill>
              <a:srgbClr val="211F26"/>
            </a:solidFill>
            <a:ln>
              <a:noFill/>
            </a:ln>
          </p:spPr>
          <p:txBody>
            <a:bodyPr spcFirstLastPara="1" wrap="square" lIns="108000" tIns="108000" rIns="0" bIns="108000" anchor="ctr" anchorCtr="0">
              <a:noAutofit/>
            </a:bodyPr>
            <a:lstStyle/>
            <a:p>
              <a:pPr marL="0" marR="0" lvl="0" indent="0" algn="l" rtl="0">
                <a:lnSpc>
                  <a:spcPct val="90000"/>
                </a:lnSpc>
                <a:spcBef>
                  <a:spcPts val="0"/>
                </a:spcBef>
                <a:spcAft>
                  <a:spcPts val="0"/>
                </a:spcAft>
                <a:buNone/>
              </a:pPr>
              <a:r>
                <a:rPr lang="nl-NL" sz="1400" b="1" cap="none">
                  <a:solidFill>
                    <a:schemeClr val="lt1"/>
                  </a:solidFill>
                  <a:latin typeface="Calibri"/>
                  <a:ea typeface="Calibri"/>
                  <a:cs typeface="Calibri"/>
                  <a:sym typeface="Calibri"/>
                </a:rPr>
                <a:t>KLEUREN AANPASSEN (VLAM)</a:t>
              </a:r>
              <a:endParaRPr/>
            </a:p>
          </p:txBody>
        </p:sp>
        <p:sp>
          <p:nvSpPr>
            <p:cNvPr id="1468" name="Google Shape;1468;p47"/>
            <p:cNvSpPr/>
            <p:nvPr/>
          </p:nvSpPr>
          <p:spPr>
            <a:xfrm>
              <a:off x="90809" y="-2650284"/>
              <a:ext cx="260914" cy="259683"/>
            </a:xfrm>
            <a:prstGeom prst="ellipse">
              <a:avLst/>
            </a:prstGeom>
            <a:solidFill>
              <a:srgbClr val="211F2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200"/>
                <a:buFont typeface="Calibri"/>
                <a:buNone/>
              </a:pPr>
              <a:r>
                <a:rPr lang="nl-NL" sz="1200" b="1" i="0" u="none" strike="noStrike" cap="none">
                  <a:solidFill>
                    <a:schemeClr val="lt1"/>
                  </a:solidFill>
                  <a:latin typeface="Calibri"/>
                  <a:ea typeface="Calibri"/>
                  <a:cs typeface="Calibri"/>
                  <a:sym typeface="Calibri"/>
                </a:rPr>
                <a:t>1</a:t>
              </a:r>
              <a:endParaRPr/>
            </a:p>
          </p:txBody>
        </p:sp>
        <p:sp>
          <p:nvSpPr>
            <p:cNvPr id="1469" name="Google Shape;1469;p47"/>
            <p:cNvSpPr/>
            <p:nvPr/>
          </p:nvSpPr>
          <p:spPr>
            <a:xfrm>
              <a:off x="456491" y="-2650284"/>
              <a:ext cx="2067634" cy="360933"/>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211F26"/>
                </a:buClr>
                <a:buSzPts val="1100"/>
                <a:buFont typeface="Calibri"/>
                <a:buNone/>
              </a:pPr>
              <a:r>
                <a:rPr lang="nl-NL" sz="1100" b="0" i="0" u="none" strike="noStrike" cap="none">
                  <a:solidFill>
                    <a:srgbClr val="211F26"/>
                  </a:solidFill>
                  <a:latin typeface="Calibri"/>
                  <a:ea typeface="Calibri"/>
                  <a:cs typeface="Calibri"/>
                  <a:sym typeface="Calibri"/>
                </a:rPr>
                <a:t>Selecteer de vlam. Klik rechter-muisknop en kies </a:t>
              </a:r>
              <a:r>
                <a:rPr lang="nl-NL" sz="1100" b="1" i="0" u="none" strike="noStrike" cap="none">
                  <a:solidFill>
                    <a:srgbClr val="211F26"/>
                  </a:solidFill>
                  <a:latin typeface="Calibri"/>
                  <a:ea typeface="Calibri"/>
                  <a:cs typeface="Calibri"/>
                  <a:sym typeface="Calibri"/>
                </a:rPr>
                <a:t>‘Opvulling’</a:t>
              </a:r>
              <a:r>
                <a:rPr lang="nl-NL" sz="1100" b="0" i="0" u="none" strike="noStrike" cap="none">
                  <a:solidFill>
                    <a:srgbClr val="211F26"/>
                  </a:solidFill>
                  <a:latin typeface="Calibri"/>
                  <a:ea typeface="Calibri"/>
                  <a:cs typeface="Calibri"/>
                  <a:sym typeface="Calibri"/>
                </a:rPr>
                <a:t>. </a:t>
              </a:r>
              <a:endParaRPr/>
            </a:p>
          </p:txBody>
        </p:sp>
        <p:sp>
          <p:nvSpPr>
            <p:cNvPr id="1470" name="Google Shape;1470;p47"/>
            <p:cNvSpPr/>
            <p:nvPr/>
          </p:nvSpPr>
          <p:spPr>
            <a:xfrm>
              <a:off x="90809" y="-2213959"/>
              <a:ext cx="260914" cy="259683"/>
            </a:xfrm>
            <a:prstGeom prst="ellipse">
              <a:avLst/>
            </a:prstGeom>
            <a:solidFill>
              <a:srgbClr val="211F2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200"/>
                <a:buFont typeface="Calibri"/>
                <a:buNone/>
              </a:pPr>
              <a:r>
                <a:rPr lang="nl-NL" sz="1200" b="1" i="0" u="none" strike="noStrike" cap="none">
                  <a:solidFill>
                    <a:schemeClr val="lt1"/>
                  </a:solidFill>
                  <a:latin typeface="Calibri"/>
                  <a:ea typeface="Calibri"/>
                  <a:cs typeface="Calibri"/>
                  <a:sym typeface="Calibri"/>
                </a:rPr>
                <a:t>2</a:t>
              </a:r>
              <a:endParaRPr/>
            </a:p>
          </p:txBody>
        </p:sp>
        <p:sp>
          <p:nvSpPr>
            <p:cNvPr id="1471" name="Google Shape;1471;p47"/>
            <p:cNvSpPr/>
            <p:nvPr/>
          </p:nvSpPr>
          <p:spPr>
            <a:xfrm>
              <a:off x="456491" y="-2213958"/>
              <a:ext cx="2067634" cy="586424"/>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211F26"/>
                </a:buClr>
                <a:buSzPts val="1100"/>
                <a:buFont typeface="Calibri"/>
                <a:buNone/>
              </a:pPr>
              <a:r>
                <a:rPr lang="nl-NL" sz="1100" b="0" i="0" u="none" strike="noStrike" cap="none">
                  <a:solidFill>
                    <a:srgbClr val="211F26"/>
                  </a:solidFill>
                  <a:latin typeface="Calibri"/>
                  <a:ea typeface="Calibri"/>
                  <a:cs typeface="Calibri"/>
                  <a:sym typeface="Calibri"/>
                </a:rPr>
                <a:t>Kies een van de themakleuren of klik op </a:t>
              </a:r>
              <a:r>
                <a:rPr lang="nl-NL" sz="1100" b="1" i="0" u="none" strike="noStrike" cap="none">
                  <a:solidFill>
                    <a:srgbClr val="211F26"/>
                  </a:solidFill>
                  <a:latin typeface="Calibri"/>
                  <a:ea typeface="Calibri"/>
                  <a:cs typeface="Calibri"/>
                  <a:sym typeface="Calibri"/>
                </a:rPr>
                <a:t>‘Pipet’</a:t>
              </a:r>
              <a:r>
                <a:rPr lang="nl-NL" sz="1100" b="0" i="0" u="none" strike="noStrike" cap="none">
                  <a:solidFill>
                    <a:srgbClr val="211F26"/>
                  </a:solidFill>
                  <a:latin typeface="Calibri"/>
                  <a:ea typeface="Calibri"/>
                  <a:cs typeface="Calibri"/>
                  <a:sym typeface="Calibri"/>
                </a:rPr>
                <a:t> en kies een van de kleuren die hiernaast staan. </a:t>
              </a:r>
              <a:endParaRPr sz="1100" b="1" i="0" u="none" strike="noStrike" cap="none">
                <a:solidFill>
                  <a:srgbClr val="211F26"/>
                </a:solidFill>
                <a:latin typeface="Calibri"/>
                <a:ea typeface="Calibri"/>
                <a:cs typeface="Calibri"/>
                <a:sym typeface="Calibri"/>
              </a:endParaRPr>
            </a:p>
          </p:txBody>
        </p:sp>
      </p:grpSp>
      <p:sp>
        <p:nvSpPr>
          <p:cNvPr id="1472" name="Google Shape;1472;p47"/>
          <p:cNvSpPr txBox="1">
            <a:spLocks noGrp="1"/>
          </p:cNvSpPr>
          <p:nvPr>
            <p:ph type="body" idx="2"/>
          </p:nvPr>
        </p:nvSpPr>
        <p:spPr>
          <a:xfrm>
            <a:off x="698500" y="5835457"/>
            <a:ext cx="1454913" cy="688793"/>
          </a:xfrm>
          <a:prstGeom prst="rect">
            <a:avLst/>
          </a:prstGeom>
          <a:blipFill rotWithShape="1">
            <a:blip r:embed="rId2">
              <a:alphaModFix/>
            </a:blip>
            <a:stretch>
              <a:fillRect t="8099" b="8099"/>
            </a:stretch>
          </a:blipFill>
          <a:ln>
            <a:noFill/>
          </a:ln>
        </p:spPr>
        <p:txBody>
          <a:bodyPr spcFirstLastPara="1" wrap="square" lIns="0" tIns="0" rIns="0" bIns="0" anchor="t" anchorCtr="0">
            <a:noAutofit/>
          </a:bodyPr>
          <a:lstStyle>
            <a:lvl1pPr marL="457200" lvl="0" indent="-228600" algn="l">
              <a:lnSpc>
                <a:spcPct val="90000"/>
              </a:lnSpc>
              <a:spcBef>
                <a:spcPts val="0"/>
              </a:spcBef>
              <a:spcAft>
                <a:spcPts val="0"/>
              </a:spcAft>
              <a:buSzPts val="1600"/>
              <a:buNone/>
              <a:defRPr/>
            </a:lvl1pPr>
            <a:lvl2pPr marL="914400" lvl="1" indent="-342900" algn="l">
              <a:lnSpc>
                <a:spcPct val="90000"/>
              </a:lnSpc>
              <a:spcBef>
                <a:spcPts val="1200"/>
              </a:spcBef>
              <a:spcAft>
                <a:spcPts val="0"/>
              </a:spcAft>
              <a:buSzPts val="1800"/>
              <a:buChar char="▪"/>
              <a:defRPr/>
            </a:lvl2pPr>
            <a:lvl3pPr marL="1371600" lvl="2" indent="-228600" algn="l">
              <a:lnSpc>
                <a:spcPct val="90000"/>
              </a:lnSpc>
              <a:spcBef>
                <a:spcPts val="1200"/>
              </a:spcBef>
              <a:spcAft>
                <a:spcPts val="0"/>
              </a:spcAft>
              <a:buSzPts val="1530"/>
              <a:buNone/>
              <a:defRPr/>
            </a:lvl3pPr>
            <a:lvl4pPr marL="1828800" lvl="3" indent="-228600" algn="l">
              <a:lnSpc>
                <a:spcPct val="90000"/>
              </a:lnSpc>
              <a:spcBef>
                <a:spcPts val="1200"/>
              </a:spcBef>
              <a:spcAft>
                <a:spcPts val="0"/>
              </a:spcAft>
              <a:buClr>
                <a:schemeClr val="accent1"/>
              </a:buClr>
              <a:buSzPts val="1800"/>
              <a:buNone/>
              <a:defRPr/>
            </a:lvl4pPr>
            <a:lvl5pPr marL="2286000" lvl="4" indent="-342900" algn="l">
              <a:lnSpc>
                <a:spcPct val="90000"/>
              </a:lnSpc>
              <a:spcBef>
                <a:spcPts val="1200"/>
              </a:spcBef>
              <a:spcAft>
                <a:spcPts val="0"/>
              </a:spcAft>
              <a:buSzPts val="1800"/>
              <a:buAutoNum type="arabicPeriod"/>
              <a:defRPr/>
            </a:lvl5pPr>
            <a:lvl6pPr marL="2743200" lvl="5" indent="-342900" algn="l">
              <a:lnSpc>
                <a:spcPct val="90000"/>
              </a:lnSpc>
              <a:spcBef>
                <a:spcPts val="1200"/>
              </a:spcBef>
              <a:spcAft>
                <a:spcPts val="0"/>
              </a:spcAft>
              <a:buSzPts val="1800"/>
              <a:buAutoNum type="alphaLcPeriod"/>
              <a:defRPr/>
            </a:lvl6pPr>
            <a:lvl7pPr marL="3200400" lvl="6" indent="-342900" algn="l">
              <a:lnSpc>
                <a:spcPct val="90000"/>
              </a:lnSpc>
              <a:spcBef>
                <a:spcPts val="1200"/>
              </a:spcBef>
              <a:spcAft>
                <a:spcPts val="0"/>
              </a:spcAft>
              <a:buSzPts val="1800"/>
              <a:buChar char="▪"/>
              <a:defRPr/>
            </a:lvl7pPr>
            <a:lvl8pPr marL="3657600" lvl="7" indent="-228600" algn="l">
              <a:lnSpc>
                <a:spcPct val="90000"/>
              </a:lnSpc>
              <a:spcBef>
                <a:spcPts val="1200"/>
              </a:spcBef>
              <a:spcAft>
                <a:spcPts val="0"/>
              </a:spcAft>
              <a:buClr>
                <a:schemeClr val="dk1"/>
              </a:buClr>
              <a:buSzPts val="1800"/>
              <a:buNone/>
              <a:defRPr/>
            </a:lvl8pPr>
            <a:lvl9pPr marL="4114800" lvl="8" indent="-228600" algn="l">
              <a:lnSpc>
                <a:spcPct val="90000"/>
              </a:lnSpc>
              <a:spcBef>
                <a:spcPts val="1200"/>
              </a:spcBef>
              <a:spcAft>
                <a:spcPts val="1200"/>
              </a:spcAft>
              <a:buClr>
                <a:schemeClr val="dk1"/>
              </a:buClr>
              <a:buSzPts val="18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abel">
  <p:cSld name="Tabel">
    <p:spTree>
      <p:nvGrpSpPr>
        <p:cNvPr id="1" name="Shape 1473"/>
        <p:cNvGrpSpPr/>
        <p:nvPr/>
      </p:nvGrpSpPr>
      <p:grpSpPr>
        <a:xfrm>
          <a:off x="0" y="0"/>
          <a:ext cx="0" cy="0"/>
          <a:chOff x="0" y="0"/>
          <a:chExt cx="0" cy="0"/>
        </a:xfrm>
      </p:grpSpPr>
      <p:sp>
        <p:nvSpPr>
          <p:cNvPr id="1474" name="Google Shape;1474;p48"/>
          <p:cNvSpPr txBox="1">
            <a:spLocks noGrp="1"/>
          </p:cNvSpPr>
          <p:nvPr>
            <p:ph type="title"/>
          </p:nvPr>
        </p:nvSpPr>
        <p:spPr>
          <a:xfrm>
            <a:off x="698500" y="741500"/>
            <a:ext cx="10775070" cy="490400"/>
          </a:xfrm>
          <a:prstGeom prst="rect">
            <a:avLst/>
          </a:prstGeom>
          <a:noFill/>
          <a:ln>
            <a:noFill/>
          </a:ln>
        </p:spPr>
        <p:txBody>
          <a:bodyPr spcFirstLastPara="1" wrap="square" lIns="0" tIns="0" rIns="0" bIns="0" anchor="t" anchorCtr="0">
            <a:noAutofit/>
          </a:bodyPr>
          <a:lstStyle>
            <a:lvl1pPr lvl="0" algn="l">
              <a:lnSpc>
                <a:spcPct val="90000"/>
              </a:lnSpc>
              <a:spcBef>
                <a:spcPts val="0"/>
              </a:spcBef>
              <a:spcAft>
                <a:spcPts val="0"/>
              </a:spcAft>
              <a:buClr>
                <a:schemeClr val="accent1"/>
              </a:buClr>
              <a:buSzPts val="3200"/>
              <a:buFont typeface="Roboto Slab"/>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475" name="Google Shape;1475;p48"/>
          <p:cNvSpPr txBox="1">
            <a:spLocks noGrp="1"/>
          </p:cNvSpPr>
          <p:nvPr>
            <p:ph type="dt" idx="10"/>
          </p:nvPr>
        </p:nvSpPr>
        <p:spPr>
          <a:xfrm>
            <a:off x="9789848" y="6149975"/>
            <a:ext cx="1181100" cy="365125"/>
          </a:xfrm>
          <a:prstGeom prst="rect">
            <a:avLst/>
          </a:prstGeom>
          <a:noFill/>
          <a:ln>
            <a:noFill/>
          </a:ln>
        </p:spPr>
        <p:txBody>
          <a:bodyPr spcFirstLastPara="1" wrap="square" lIns="0" tIns="0" rIns="0" bIns="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476" name="Google Shape;1476;p48"/>
          <p:cNvSpPr txBox="1">
            <a:spLocks noGrp="1"/>
          </p:cNvSpPr>
          <p:nvPr>
            <p:ph type="ftr" idx="11"/>
          </p:nvPr>
        </p:nvSpPr>
        <p:spPr>
          <a:xfrm>
            <a:off x="2553896" y="6149975"/>
            <a:ext cx="7156386" cy="365125"/>
          </a:xfrm>
          <a:prstGeom prst="rect">
            <a:avLst/>
          </a:prstGeom>
          <a:noFill/>
          <a:ln>
            <a:noFill/>
          </a:ln>
        </p:spPr>
        <p:txBody>
          <a:bodyPr spcFirstLastPara="1" wrap="square" lIns="0" tIns="0" rIns="0" bIns="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477" name="Google Shape;1477;p48"/>
          <p:cNvSpPr txBox="1">
            <a:spLocks noGrp="1"/>
          </p:cNvSpPr>
          <p:nvPr>
            <p:ph type="sldNum" idx="12"/>
          </p:nvPr>
        </p:nvSpPr>
        <p:spPr>
          <a:xfrm>
            <a:off x="11038646" y="6149975"/>
            <a:ext cx="433354" cy="365125"/>
          </a:xfrm>
          <a:prstGeom prst="rect">
            <a:avLst/>
          </a:prstGeom>
          <a:noFill/>
          <a:ln>
            <a:noFill/>
          </a:ln>
        </p:spPr>
        <p:txBody>
          <a:bodyPr spcFirstLastPara="1" wrap="square" lIns="0" tIns="0" rIns="0" bIns="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nl-NL"/>
              <a:t>‹#›</a:t>
            </a:fld>
            <a:endParaRPr/>
          </a:p>
        </p:txBody>
      </p:sp>
      <p:sp>
        <p:nvSpPr>
          <p:cNvPr id="1478" name="Google Shape;1478;p48"/>
          <p:cNvSpPr txBox="1"/>
          <p:nvPr/>
        </p:nvSpPr>
        <p:spPr>
          <a:xfrm>
            <a:off x="-10750" y="-662296"/>
            <a:ext cx="12192000" cy="461665"/>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nl-NL" sz="2400" b="0">
                <a:solidFill>
                  <a:schemeClr val="accent2"/>
                </a:solidFill>
                <a:latin typeface="Roboto Slab"/>
                <a:ea typeface="Roboto Slab"/>
                <a:cs typeface="Roboto Slab"/>
                <a:sym typeface="Roboto Slab"/>
              </a:rPr>
              <a:t>Tabel</a:t>
            </a:r>
            <a:endParaRPr/>
          </a:p>
        </p:txBody>
      </p:sp>
      <p:grpSp>
        <p:nvGrpSpPr>
          <p:cNvPr id="1479" name="Google Shape;1479;p48"/>
          <p:cNvGrpSpPr/>
          <p:nvPr/>
        </p:nvGrpSpPr>
        <p:grpSpPr>
          <a:xfrm>
            <a:off x="12441539" y="-99300"/>
            <a:ext cx="3391307" cy="7056601"/>
            <a:chOff x="12441539" y="-99300"/>
            <a:chExt cx="3391307" cy="7056601"/>
          </a:xfrm>
        </p:grpSpPr>
        <p:sp>
          <p:nvSpPr>
            <p:cNvPr id="1480" name="Google Shape;1480;p48"/>
            <p:cNvSpPr/>
            <p:nvPr/>
          </p:nvSpPr>
          <p:spPr>
            <a:xfrm>
              <a:off x="12441539" y="-99300"/>
              <a:ext cx="3391307" cy="7056601"/>
            </a:xfrm>
            <a:prstGeom prst="rect">
              <a:avLst/>
            </a:prstGeom>
            <a:solidFill>
              <a:srgbClr val="F2F2F2"/>
            </a:solidFill>
            <a:ln w="9525" cap="flat" cmpd="sng">
              <a:solidFill>
                <a:srgbClr val="BFBFBF"/>
              </a:solidFill>
              <a:prstDash val="solid"/>
              <a:miter lim="800000"/>
              <a:headEnd type="none" w="sm" len="sm"/>
              <a:tailEnd type="none" w="sm" len="sm"/>
            </a:ln>
          </p:spPr>
          <p:txBody>
            <a:bodyPr spcFirstLastPara="1" wrap="square" lIns="108000" tIns="108000" rIns="108000" bIns="108000" anchor="ctr" anchorCtr="0">
              <a:noAutofit/>
            </a:bodyPr>
            <a:lstStyle/>
            <a:p>
              <a:pPr marL="0" marR="0" lvl="0" indent="0" algn="l" rtl="0">
                <a:lnSpc>
                  <a:spcPct val="90000"/>
                </a:lnSpc>
                <a:spcBef>
                  <a:spcPts val="0"/>
                </a:spcBef>
                <a:spcAft>
                  <a:spcPts val="0"/>
                </a:spcAft>
                <a:buNone/>
              </a:pPr>
              <a:endParaRPr sz="1400" b="1" cap="none">
                <a:solidFill>
                  <a:schemeClr val="lt1"/>
                </a:solidFill>
                <a:latin typeface="Calibri"/>
                <a:ea typeface="Calibri"/>
                <a:cs typeface="Calibri"/>
                <a:sym typeface="Calibri"/>
              </a:endParaRPr>
            </a:p>
          </p:txBody>
        </p:sp>
        <p:sp>
          <p:nvSpPr>
            <p:cNvPr id="1481" name="Google Shape;1481;p48"/>
            <p:cNvSpPr/>
            <p:nvPr/>
          </p:nvSpPr>
          <p:spPr>
            <a:xfrm>
              <a:off x="15501708" y="5972924"/>
              <a:ext cx="230835" cy="230835"/>
            </a:xfrm>
            <a:prstGeom prst="ellipse">
              <a:avLst/>
            </a:prstGeom>
            <a:solidFill>
              <a:schemeClr val="lt1"/>
            </a:solidFill>
            <a:ln>
              <a:noFill/>
            </a:ln>
          </p:spPr>
          <p:txBody>
            <a:bodyPr spcFirstLastPara="1" wrap="square" lIns="180000" tIns="180000" rIns="180000" bIns="180000" anchor="ctr" anchorCtr="0">
              <a:noAutofit/>
            </a:bodyPr>
            <a:lstStyle/>
            <a:p>
              <a:pPr marL="0" marR="0" lvl="0" indent="0" algn="ctr" rtl="0">
                <a:lnSpc>
                  <a:spcPct val="90000"/>
                </a:lnSpc>
                <a:spcBef>
                  <a:spcPts val="0"/>
                </a:spcBef>
                <a:spcAft>
                  <a:spcPts val="0"/>
                </a:spcAft>
                <a:buNone/>
              </a:pPr>
              <a:endParaRPr sz="1800" cap="none">
                <a:solidFill>
                  <a:srgbClr val="211F26"/>
                </a:solidFill>
                <a:latin typeface="Calibri"/>
                <a:ea typeface="Calibri"/>
                <a:cs typeface="Calibri"/>
                <a:sym typeface="Calibri"/>
              </a:endParaRPr>
            </a:p>
          </p:txBody>
        </p:sp>
        <p:sp>
          <p:nvSpPr>
            <p:cNvPr id="1482" name="Google Shape;1482;p48" descr="Informatie"/>
            <p:cNvSpPr/>
            <p:nvPr/>
          </p:nvSpPr>
          <p:spPr>
            <a:xfrm>
              <a:off x="15483348" y="5954564"/>
              <a:ext cx="267555" cy="267555"/>
            </a:xfrm>
            <a:custGeom>
              <a:avLst/>
              <a:gdLst/>
              <a:ahLst/>
              <a:cxnLst/>
              <a:rect l="l" t="t" r="r" b="b"/>
              <a:pathLst>
                <a:path w="291719" h="291719" extrusionOk="0">
                  <a:moveTo>
                    <a:pt x="145860" y="0"/>
                  </a:moveTo>
                  <a:cubicBezTo>
                    <a:pt x="65253" y="0"/>
                    <a:pt x="0" y="65253"/>
                    <a:pt x="0" y="145860"/>
                  </a:cubicBezTo>
                  <a:cubicBezTo>
                    <a:pt x="0" y="226467"/>
                    <a:pt x="65253" y="291720"/>
                    <a:pt x="145860" y="291720"/>
                  </a:cubicBezTo>
                  <a:cubicBezTo>
                    <a:pt x="226467" y="291720"/>
                    <a:pt x="291720" y="226467"/>
                    <a:pt x="291720" y="145860"/>
                  </a:cubicBezTo>
                  <a:cubicBezTo>
                    <a:pt x="291720" y="65253"/>
                    <a:pt x="226467" y="0"/>
                    <a:pt x="145860" y="0"/>
                  </a:cubicBezTo>
                  <a:close/>
                  <a:moveTo>
                    <a:pt x="138183" y="38384"/>
                  </a:moveTo>
                  <a:cubicBezTo>
                    <a:pt x="148931" y="38384"/>
                    <a:pt x="157375" y="46829"/>
                    <a:pt x="157375" y="57576"/>
                  </a:cubicBezTo>
                  <a:cubicBezTo>
                    <a:pt x="157375" y="68324"/>
                    <a:pt x="148931" y="76768"/>
                    <a:pt x="138183" y="76768"/>
                  </a:cubicBezTo>
                  <a:cubicBezTo>
                    <a:pt x="127435" y="76768"/>
                    <a:pt x="118991" y="68324"/>
                    <a:pt x="118991" y="57576"/>
                  </a:cubicBezTo>
                  <a:cubicBezTo>
                    <a:pt x="118991" y="46829"/>
                    <a:pt x="127435" y="38384"/>
                    <a:pt x="138183" y="38384"/>
                  </a:cubicBezTo>
                  <a:close/>
                  <a:moveTo>
                    <a:pt x="184244" y="253336"/>
                  </a:moveTo>
                  <a:lnTo>
                    <a:pt x="107476" y="253336"/>
                  </a:lnTo>
                  <a:lnTo>
                    <a:pt x="107476" y="230305"/>
                  </a:lnTo>
                  <a:lnTo>
                    <a:pt x="134345" y="230305"/>
                  </a:lnTo>
                  <a:lnTo>
                    <a:pt x="134345" y="115153"/>
                  </a:lnTo>
                  <a:lnTo>
                    <a:pt x="111314" y="115153"/>
                  </a:lnTo>
                  <a:lnTo>
                    <a:pt x="111314" y="92122"/>
                  </a:lnTo>
                  <a:lnTo>
                    <a:pt x="157375" y="92122"/>
                  </a:lnTo>
                  <a:lnTo>
                    <a:pt x="157375" y="115153"/>
                  </a:lnTo>
                  <a:lnTo>
                    <a:pt x="157375" y="230305"/>
                  </a:lnTo>
                  <a:lnTo>
                    <a:pt x="184244" y="230305"/>
                  </a:lnTo>
                  <a:lnTo>
                    <a:pt x="184244" y="253336"/>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000">
                <a:solidFill>
                  <a:srgbClr val="211F26"/>
                </a:solidFill>
                <a:latin typeface="Calibri"/>
                <a:ea typeface="Calibri"/>
                <a:cs typeface="Calibri"/>
                <a:sym typeface="Calibri"/>
              </a:endParaRPr>
            </a:p>
          </p:txBody>
        </p:sp>
        <p:sp>
          <p:nvSpPr>
            <p:cNvPr id="1483" name="Google Shape;1483;p48"/>
            <p:cNvSpPr/>
            <p:nvPr/>
          </p:nvSpPr>
          <p:spPr>
            <a:xfrm>
              <a:off x="12556139" y="6175639"/>
              <a:ext cx="3194764" cy="682362"/>
            </a:xfrm>
            <a:prstGeom prst="rect">
              <a:avLst/>
            </a:prstGeom>
            <a:noFill/>
            <a:ln>
              <a:noFill/>
            </a:ln>
          </p:spPr>
          <p:txBody>
            <a:bodyPr spcFirstLastPara="1" wrap="square" lIns="0" tIns="0" rIns="0" bIns="0" anchor="t" anchorCtr="0">
              <a:noAutofit/>
            </a:bodyPr>
            <a:lstStyle/>
            <a:p>
              <a:pPr marL="0" marR="0" lvl="0" indent="0" algn="l" rtl="0">
                <a:lnSpc>
                  <a:spcPct val="90000"/>
                </a:lnSpc>
                <a:spcBef>
                  <a:spcPts val="0"/>
                </a:spcBef>
                <a:spcAft>
                  <a:spcPts val="0"/>
                </a:spcAft>
                <a:buClr>
                  <a:srgbClr val="211F26"/>
                </a:buClr>
                <a:buSzPts val="1200"/>
                <a:buFont typeface="Calibri"/>
                <a:buNone/>
              </a:pPr>
              <a:r>
                <a:rPr lang="nl-NL" sz="1200" b="1" i="0" u="none" strike="noStrike" cap="none">
                  <a:solidFill>
                    <a:srgbClr val="211F26"/>
                  </a:solidFill>
                  <a:latin typeface="Calibri"/>
                  <a:ea typeface="Calibri"/>
                  <a:cs typeface="Calibri"/>
                  <a:sym typeface="Calibri"/>
                </a:rPr>
                <a:t>MEER WETEN?</a:t>
              </a:r>
              <a:br>
                <a:rPr lang="nl-NL" sz="1200" b="0" i="0" u="none" strike="noStrike" cap="none">
                  <a:solidFill>
                    <a:srgbClr val="211F26"/>
                  </a:solidFill>
                  <a:latin typeface="Calibri"/>
                  <a:ea typeface="Calibri"/>
                  <a:cs typeface="Calibri"/>
                  <a:sym typeface="Calibri"/>
                </a:rPr>
              </a:br>
              <a:r>
                <a:rPr lang="nl-NL" sz="1200" b="0" i="0" u="none" strike="noStrike" cap="none">
                  <a:solidFill>
                    <a:srgbClr val="211F26"/>
                  </a:solidFill>
                  <a:latin typeface="Calibri"/>
                  <a:ea typeface="Calibri"/>
                  <a:cs typeface="Calibri"/>
                  <a:sym typeface="Calibri"/>
                </a:rPr>
                <a:t>Ga naar de instructie dia ‘</a:t>
              </a:r>
              <a:r>
                <a:rPr lang="nl-NL" sz="1200" b="1" i="0" u="none" strike="noStrike" cap="none">
                  <a:solidFill>
                    <a:srgbClr val="211F26"/>
                  </a:solidFill>
                  <a:latin typeface="Calibri"/>
                  <a:ea typeface="Calibri"/>
                  <a:cs typeface="Calibri"/>
                  <a:sym typeface="Calibri"/>
                </a:rPr>
                <a:t>YouTube links</a:t>
              </a:r>
              <a:r>
                <a:rPr lang="nl-NL" sz="1200" b="0" i="0" u="none" strike="noStrike" cap="none">
                  <a:solidFill>
                    <a:srgbClr val="211F26"/>
                  </a:solidFill>
                  <a:latin typeface="Calibri"/>
                  <a:ea typeface="Calibri"/>
                  <a:cs typeface="Calibri"/>
                  <a:sym typeface="Calibri"/>
                </a:rPr>
                <a:t>’, open deze in de ‘</a:t>
              </a:r>
              <a:r>
                <a:rPr lang="nl-NL" sz="1200" b="1" i="0" u="none" strike="noStrike" cap="none">
                  <a:solidFill>
                    <a:srgbClr val="211F26"/>
                  </a:solidFill>
                  <a:latin typeface="Calibri"/>
                  <a:ea typeface="Calibri"/>
                  <a:cs typeface="Calibri"/>
                  <a:sym typeface="Calibri"/>
                </a:rPr>
                <a:t>Diavoorstelling</a:t>
              </a:r>
              <a:r>
                <a:rPr lang="nl-NL" sz="1200" b="0" i="0" u="none" strike="noStrike" cap="none">
                  <a:solidFill>
                    <a:srgbClr val="211F26"/>
                  </a:solidFill>
                  <a:latin typeface="Calibri"/>
                  <a:ea typeface="Calibri"/>
                  <a:cs typeface="Calibri"/>
                  <a:sym typeface="Calibri"/>
                </a:rPr>
                <a:t>’ (shift F5) en klik op de gewenste video link.</a:t>
              </a:r>
              <a:endParaRPr/>
            </a:p>
          </p:txBody>
        </p:sp>
        <p:grpSp>
          <p:nvGrpSpPr>
            <p:cNvPr id="1484" name="Google Shape;1484;p48"/>
            <p:cNvGrpSpPr/>
            <p:nvPr/>
          </p:nvGrpSpPr>
          <p:grpSpPr>
            <a:xfrm>
              <a:off x="12556437" y="0"/>
              <a:ext cx="3194765" cy="2257140"/>
              <a:chOff x="12556437" y="0"/>
              <a:chExt cx="3194765" cy="2257140"/>
            </a:xfrm>
          </p:grpSpPr>
          <p:sp>
            <p:nvSpPr>
              <p:cNvPr id="1485" name="Google Shape;1485;p48"/>
              <p:cNvSpPr/>
              <p:nvPr/>
            </p:nvSpPr>
            <p:spPr>
              <a:xfrm>
                <a:off x="12556438" y="0"/>
                <a:ext cx="3194764" cy="252000"/>
              </a:xfrm>
              <a:prstGeom prst="rect">
                <a:avLst/>
              </a:prstGeom>
              <a:solidFill>
                <a:srgbClr val="211F26"/>
              </a:solidFill>
              <a:ln>
                <a:noFill/>
              </a:ln>
            </p:spPr>
            <p:txBody>
              <a:bodyPr spcFirstLastPara="1" wrap="square" lIns="108000" tIns="108000" rIns="108000" bIns="108000" anchor="ctr" anchorCtr="0">
                <a:noAutofit/>
              </a:bodyPr>
              <a:lstStyle/>
              <a:p>
                <a:pPr marL="0" marR="0" lvl="0" indent="0" algn="l" rtl="0">
                  <a:lnSpc>
                    <a:spcPct val="90000"/>
                  </a:lnSpc>
                  <a:spcBef>
                    <a:spcPts val="0"/>
                  </a:spcBef>
                  <a:spcAft>
                    <a:spcPts val="0"/>
                  </a:spcAft>
                  <a:buNone/>
                </a:pPr>
                <a:r>
                  <a:rPr lang="nl-NL" sz="1400" b="1" cap="none">
                    <a:solidFill>
                      <a:schemeClr val="lt1"/>
                    </a:solidFill>
                    <a:latin typeface="Calibri"/>
                    <a:ea typeface="Calibri"/>
                    <a:cs typeface="Calibri"/>
                    <a:sym typeface="Calibri"/>
                  </a:rPr>
                  <a:t>TABEL INVOEGEN/VERANDEREN</a:t>
                </a:r>
                <a:endParaRPr/>
              </a:p>
            </p:txBody>
          </p:sp>
          <p:sp>
            <p:nvSpPr>
              <p:cNvPr id="1486" name="Google Shape;1486;p48"/>
              <p:cNvSpPr/>
              <p:nvPr/>
            </p:nvSpPr>
            <p:spPr>
              <a:xfrm>
                <a:off x="12556437" y="398178"/>
                <a:ext cx="260914" cy="259683"/>
              </a:xfrm>
              <a:prstGeom prst="ellipse">
                <a:avLst/>
              </a:prstGeom>
              <a:solidFill>
                <a:srgbClr val="211F2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200"/>
                  <a:buFont typeface="Calibri"/>
                  <a:buNone/>
                </a:pPr>
                <a:r>
                  <a:rPr lang="nl-NL" sz="1200" b="1" i="0" u="none" strike="noStrike" cap="none">
                    <a:solidFill>
                      <a:schemeClr val="lt1"/>
                    </a:solidFill>
                    <a:latin typeface="Calibri"/>
                    <a:ea typeface="Calibri"/>
                    <a:cs typeface="Calibri"/>
                    <a:sym typeface="Calibri"/>
                  </a:rPr>
                  <a:t>1</a:t>
                </a:r>
                <a:endParaRPr/>
              </a:p>
            </p:txBody>
          </p:sp>
          <p:sp>
            <p:nvSpPr>
              <p:cNvPr id="1487" name="Google Shape;1487;p48"/>
              <p:cNvSpPr/>
              <p:nvPr/>
            </p:nvSpPr>
            <p:spPr>
              <a:xfrm>
                <a:off x="12922118" y="398178"/>
                <a:ext cx="2829084" cy="595423"/>
              </a:xfrm>
              <a:prstGeom prst="rect">
                <a:avLst/>
              </a:prstGeom>
              <a:noFill/>
              <a:ln>
                <a:noFill/>
              </a:ln>
            </p:spPr>
            <p:txBody>
              <a:bodyPr spcFirstLastPara="1" wrap="square" lIns="0" tIns="0" rIns="0" bIns="0" anchor="t" anchorCtr="0">
                <a:noAutofit/>
              </a:bodyPr>
              <a:lstStyle/>
              <a:p>
                <a:pPr marL="0" marR="0" lvl="0" indent="0" algn="l" rtl="0">
                  <a:lnSpc>
                    <a:spcPct val="90000"/>
                  </a:lnSpc>
                  <a:spcBef>
                    <a:spcPts val="0"/>
                  </a:spcBef>
                  <a:spcAft>
                    <a:spcPts val="0"/>
                  </a:spcAft>
                  <a:buClr>
                    <a:schemeClr val="accent1"/>
                  </a:buClr>
                  <a:buSzPts val="1100"/>
                  <a:buFont typeface="Arial"/>
                  <a:buNone/>
                </a:pPr>
                <a:r>
                  <a:rPr lang="nl-NL" sz="1100" b="0" i="0" u="none" strike="noStrike" cap="none">
                    <a:solidFill>
                      <a:schemeClr val="dk1"/>
                    </a:solidFill>
                    <a:latin typeface="Calibri"/>
                    <a:ea typeface="Calibri"/>
                    <a:cs typeface="Calibri"/>
                    <a:sym typeface="Calibri"/>
                  </a:rPr>
                  <a:t>Wanneer nodig, verwijder de bestaande tabel d.m.v. de </a:t>
                </a:r>
                <a:r>
                  <a:rPr lang="nl-NL" sz="1100" b="1" i="0" u="none" strike="noStrike" cap="none">
                    <a:solidFill>
                      <a:schemeClr val="dk1"/>
                    </a:solidFill>
                    <a:latin typeface="Calibri"/>
                    <a:ea typeface="Calibri"/>
                    <a:cs typeface="Calibri"/>
                    <a:sym typeface="Calibri"/>
                  </a:rPr>
                  <a:t>‘Delete’-knop</a:t>
                </a:r>
                <a:r>
                  <a:rPr lang="nl-NL" sz="1100" b="0" i="0" u="none" strike="noStrike" cap="none">
                    <a:solidFill>
                      <a:schemeClr val="dk1"/>
                    </a:solidFill>
                    <a:latin typeface="Calibri"/>
                    <a:ea typeface="Calibri"/>
                    <a:cs typeface="Calibri"/>
                    <a:sym typeface="Calibri"/>
                  </a:rPr>
                  <a:t>. Klik op het pictogram om een nieuwe tabel in te voegen. </a:t>
                </a:r>
                <a:r>
                  <a:rPr lang="nl-NL" sz="1100" b="0" i="1" u="none" strike="noStrike" cap="none">
                    <a:solidFill>
                      <a:schemeClr val="dk1"/>
                    </a:solidFill>
                    <a:latin typeface="Calibri"/>
                    <a:ea typeface="Calibri"/>
                    <a:cs typeface="Calibri"/>
                    <a:sym typeface="Calibri"/>
                  </a:rPr>
                  <a:t>(zie onderstaand voorbeeld).</a:t>
                </a:r>
                <a:endParaRPr sz="1100" b="0" i="0" u="none" strike="noStrike" cap="none">
                  <a:solidFill>
                    <a:schemeClr val="dk1"/>
                  </a:solidFill>
                  <a:latin typeface="Calibri"/>
                  <a:ea typeface="Calibri"/>
                  <a:cs typeface="Calibri"/>
                  <a:sym typeface="Calibri"/>
                </a:endParaRPr>
              </a:p>
            </p:txBody>
          </p:sp>
          <p:sp>
            <p:nvSpPr>
              <p:cNvPr id="1488" name="Google Shape;1488;p48"/>
              <p:cNvSpPr/>
              <p:nvPr/>
            </p:nvSpPr>
            <p:spPr>
              <a:xfrm>
                <a:off x="12556437" y="1617475"/>
                <a:ext cx="260914" cy="259683"/>
              </a:xfrm>
              <a:prstGeom prst="ellipse">
                <a:avLst/>
              </a:prstGeom>
              <a:solidFill>
                <a:srgbClr val="211F2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200"/>
                  <a:buFont typeface="Calibri"/>
                  <a:buNone/>
                </a:pPr>
                <a:r>
                  <a:rPr lang="nl-NL" sz="1200" b="1" i="0" u="none" strike="noStrike" cap="none">
                    <a:solidFill>
                      <a:schemeClr val="lt1"/>
                    </a:solidFill>
                    <a:latin typeface="Calibri"/>
                    <a:ea typeface="Calibri"/>
                    <a:cs typeface="Calibri"/>
                    <a:sym typeface="Calibri"/>
                  </a:rPr>
                  <a:t>2</a:t>
                </a:r>
                <a:endParaRPr/>
              </a:p>
            </p:txBody>
          </p:sp>
          <p:sp>
            <p:nvSpPr>
              <p:cNvPr id="1489" name="Google Shape;1489;p48"/>
              <p:cNvSpPr/>
              <p:nvPr/>
            </p:nvSpPr>
            <p:spPr>
              <a:xfrm>
                <a:off x="12922118" y="1617475"/>
                <a:ext cx="2817995" cy="318048"/>
              </a:xfrm>
              <a:prstGeom prst="rect">
                <a:avLst/>
              </a:prstGeom>
              <a:noFill/>
              <a:ln>
                <a:noFill/>
              </a:ln>
            </p:spPr>
            <p:txBody>
              <a:bodyPr spcFirstLastPara="1" wrap="square" lIns="0" tIns="0" rIns="0" bIns="0" anchor="t" anchorCtr="0">
                <a:noAutofit/>
              </a:bodyPr>
              <a:lstStyle/>
              <a:p>
                <a:pPr marL="0" marR="0" lvl="0" indent="0" algn="l" rtl="0">
                  <a:lnSpc>
                    <a:spcPct val="90000"/>
                  </a:lnSpc>
                  <a:spcBef>
                    <a:spcPts val="0"/>
                  </a:spcBef>
                  <a:spcAft>
                    <a:spcPts val="0"/>
                  </a:spcAft>
                  <a:buClr>
                    <a:schemeClr val="accent1"/>
                  </a:buClr>
                  <a:buSzPts val="1100"/>
                  <a:buFont typeface="Arial"/>
                  <a:buNone/>
                </a:pPr>
                <a:r>
                  <a:rPr lang="nl-NL" sz="1100" b="0" i="0" u="none" strike="noStrike" cap="none">
                    <a:solidFill>
                      <a:schemeClr val="dk1"/>
                    </a:solidFill>
                    <a:latin typeface="Calibri"/>
                    <a:ea typeface="Calibri"/>
                    <a:cs typeface="Calibri"/>
                    <a:sym typeface="Calibri"/>
                  </a:rPr>
                  <a:t>Selecteer het gewenste aantal rijen en kolommen en klik op </a:t>
                </a:r>
                <a:r>
                  <a:rPr lang="nl-NL" sz="1100" b="1" i="0" u="none" strike="noStrike" cap="none">
                    <a:solidFill>
                      <a:schemeClr val="dk1"/>
                    </a:solidFill>
                    <a:latin typeface="Calibri"/>
                    <a:ea typeface="Calibri"/>
                    <a:cs typeface="Calibri"/>
                    <a:sym typeface="Calibri"/>
                  </a:rPr>
                  <a:t>‘OK’</a:t>
                </a:r>
                <a:r>
                  <a:rPr lang="nl-NL" sz="1100" b="0" i="0" u="none" strike="noStrike" cap="none">
                    <a:solidFill>
                      <a:schemeClr val="dk1"/>
                    </a:solidFill>
                    <a:latin typeface="Calibri"/>
                    <a:ea typeface="Calibri"/>
                    <a:cs typeface="Calibri"/>
                    <a:sym typeface="Calibri"/>
                  </a:rPr>
                  <a:t>.</a:t>
                </a:r>
                <a:endParaRPr sz="1100" b="1" i="0" u="none" strike="noStrike" cap="none">
                  <a:solidFill>
                    <a:schemeClr val="dk1"/>
                  </a:solidFill>
                  <a:latin typeface="Calibri"/>
                  <a:ea typeface="Calibri"/>
                  <a:cs typeface="Calibri"/>
                  <a:sym typeface="Calibri"/>
                </a:endParaRPr>
              </a:p>
            </p:txBody>
          </p:sp>
          <p:grpSp>
            <p:nvGrpSpPr>
              <p:cNvPr id="1490" name="Google Shape;1490;p48"/>
              <p:cNvGrpSpPr/>
              <p:nvPr/>
            </p:nvGrpSpPr>
            <p:grpSpPr>
              <a:xfrm>
                <a:off x="12922118" y="2047590"/>
                <a:ext cx="825500" cy="209550"/>
                <a:chOff x="13504624" y="2482850"/>
                <a:chExt cx="825500" cy="209550"/>
              </a:xfrm>
            </p:grpSpPr>
            <p:sp>
              <p:nvSpPr>
                <p:cNvPr id="1491" name="Google Shape;1491;p48"/>
                <p:cNvSpPr/>
                <p:nvPr/>
              </p:nvSpPr>
              <p:spPr>
                <a:xfrm>
                  <a:off x="13504624" y="2482850"/>
                  <a:ext cx="825500" cy="209550"/>
                </a:xfrm>
                <a:prstGeom prst="rect">
                  <a:avLst/>
                </a:prstGeom>
                <a:solidFill>
                  <a:srgbClr val="E5F1FB"/>
                </a:solidFill>
                <a:ln w="12700" cap="flat" cmpd="sng">
                  <a:solidFill>
                    <a:srgbClr val="0B7ED9"/>
                  </a:solidFill>
                  <a:prstDash val="solid"/>
                  <a:miter lim="800000"/>
                  <a:headEnd type="none" w="sm" len="sm"/>
                  <a:tailEnd type="none" w="sm" len="sm"/>
                </a:ln>
              </p:spPr>
              <p:txBody>
                <a:bodyPr spcFirstLastPara="1" wrap="square" lIns="252000" tIns="0" rIns="0" bIns="0" anchor="ctr" anchorCtr="0">
                  <a:noAutofit/>
                </a:bodyPr>
                <a:lstStyle/>
                <a:p>
                  <a:pPr marL="0" marR="0" lvl="0" indent="0" algn="l" rtl="0">
                    <a:lnSpc>
                      <a:spcPct val="90000"/>
                    </a:lnSpc>
                    <a:spcBef>
                      <a:spcPts val="0"/>
                    </a:spcBef>
                    <a:spcAft>
                      <a:spcPts val="0"/>
                    </a:spcAft>
                    <a:buNone/>
                  </a:pPr>
                  <a:r>
                    <a:rPr lang="nl-NL" sz="800" b="0">
                      <a:solidFill>
                        <a:schemeClr val="accent1"/>
                      </a:solidFill>
                      <a:latin typeface="Calibri"/>
                      <a:ea typeface="Calibri"/>
                      <a:cs typeface="Calibri"/>
                      <a:sym typeface="Calibri"/>
                    </a:rPr>
                    <a:t>OK</a:t>
                  </a:r>
                  <a:endParaRPr/>
                </a:p>
              </p:txBody>
            </p:sp>
            <p:cxnSp>
              <p:nvCxnSpPr>
                <p:cNvPr id="1492" name="Google Shape;1492;p48"/>
                <p:cNvCxnSpPr/>
                <p:nvPr/>
              </p:nvCxnSpPr>
              <p:spPr>
                <a:xfrm>
                  <a:off x="14155269" y="2515250"/>
                  <a:ext cx="0" cy="142717"/>
                </a:xfrm>
                <a:prstGeom prst="straightConnector1">
                  <a:avLst/>
                </a:prstGeom>
                <a:noFill/>
                <a:ln w="9525" cap="flat" cmpd="sng">
                  <a:solidFill>
                    <a:srgbClr val="44546A"/>
                  </a:solidFill>
                  <a:prstDash val="solid"/>
                  <a:round/>
                  <a:headEnd type="none" w="sm" len="sm"/>
                  <a:tailEnd type="none" w="sm" len="sm"/>
                </a:ln>
              </p:spPr>
            </p:cxnSp>
            <p:sp>
              <p:nvSpPr>
                <p:cNvPr id="1493" name="Google Shape;1493;p48"/>
                <p:cNvSpPr/>
                <p:nvPr/>
              </p:nvSpPr>
              <p:spPr>
                <a:xfrm rot="10800000">
                  <a:off x="14196089" y="2566904"/>
                  <a:ext cx="86866" cy="51147"/>
                </a:xfrm>
                <a:prstGeom prst="triangle">
                  <a:avLst>
                    <a:gd name="adj" fmla="val 50000"/>
                  </a:avLst>
                </a:prstGeom>
                <a:solidFill>
                  <a:srgbClr val="000000"/>
                </a:solidFill>
                <a:ln>
                  <a:noFill/>
                </a:ln>
              </p:spPr>
              <p:txBody>
                <a:bodyPr spcFirstLastPara="1" wrap="square" lIns="0" tIns="0" rIns="0" bIns="0" anchor="ctr" anchorCtr="0">
                  <a:noAutofit/>
                </a:bodyPr>
                <a:lstStyle/>
                <a:p>
                  <a:pPr marL="0" marR="0" lvl="0" indent="0" algn="l" rtl="0">
                    <a:spcBef>
                      <a:spcPts val="0"/>
                    </a:spcBef>
                    <a:spcAft>
                      <a:spcPts val="0"/>
                    </a:spcAft>
                    <a:buNone/>
                  </a:pPr>
                  <a:endParaRPr sz="1000" b="1">
                    <a:solidFill>
                      <a:schemeClr val="accent1"/>
                    </a:solidFill>
                    <a:latin typeface="Calibri"/>
                    <a:ea typeface="Calibri"/>
                    <a:cs typeface="Calibri"/>
                    <a:sym typeface="Calibri"/>
                  </a:endParaRPr>
                </a:p>
              </p:txBody>
            </p:sp>
          </p:grpSp>
          <p:grpSp>
            <p:nvGrpSpPr>
              <p:cNvPr id="1494" name="Google Shape;1494;p48"/>
              <p:cNvGrpSpPr/>
              <p:nvPr/>
            </p:nvGrpSpPr>
            <p:grpSpPr>
              <a:xfrm>
                <a:off x="12922119" y="1134242"/>
                <a:ext cx="375500" cy="339168"/>
                <a:chOff x="6072040" y="3376043"/>
                <a:chExt cx="1227920" cy="1109109"/>
              </a:xfrm>
            </p:grpSpPr>
            <p:sp>
              <p:nvSpPr>
                <p:cNvPr id="1495" name="Google Shape;1495;p48"/>
                <p:cNvSpPr/>
                <p:nvPr/>
              </p:nvSpPr>
              <p:spPr>
                <a:xfrm>
                  <a:off x="6072040" y="3376043"/>
                  <a:ext cx="1227920" cy="1109109"/>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400">
                    <a:solidFill>
                      <a:schemeClr val="accent1"/>
                    </a:solidFill>
                    <a:latin typeface="Calibri"/>
                    <a:ea typeface="Calibri"/>
                    <a:cs typeface="Calibri"/>
                    <a:sym typeface="Calibri"/>
                  </a:endParaRPr>
                </a:p>
              </p:txBody>
            </p:sp>
            <p:sp>
              <p:nvSpPr>
                <p:cNvPr id="1496" name="Google Shape;1496;p48"/>
                <p:cNvSpPr/>
                <p:nvPr/>
              </p:nvSpPr>
              <p:spPr>
                <a:xfrm>
                  <a:off x="6090829" y="3393962"/>
                  <a:ext cx="1209131" cy="218971"/>
                </a:xfrm>
                <a:prstGeom prst="rect">
                  <a:avLst/>
                </a:prstGeom>
                <a:solidFill>
                  <a:srgbClr val="6C6C6C"/>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400">
                    <a:solidFill>
                      <a:schemeClr val="accent1"/>
                    </a:solidFill>
                    <a:latin typeface="Calibri"/>
                    <a:ea typeface="Calibri"/>
                    <a:cs typeface="Calibri"/>
                    <a:sym typeface="Calibri"/>
                  </a:endParaRPr>
                </a:p>
              </p:txBody>
            </p:sp>
            <p:cxnSp>
              <p:nvCxnSpPr>
                <p:cNvPr id="1497" name="Google Shape;1497;p48"/>
                <p:cNvCxnSpPr/>
                <p:nvPr/>
              </p:nvCxnSpPr>
              <p:spPr>
                <a:xfrm>
                  <a:off x="6493304" y="3605313"/>
                  <a:ext cx="0" cy="872219"/>
                </a:xfrm>
                <a:prstGeom prst="straightConnector1">
                  <a:avLst/>
                </a:prstGeom>
                <a:noFill/>
                <a:ln w="12700" cap="flat" cmpd="sng">
                  <a:solidFill>
                    <a:srgbClr val="B5B5B5"/>
                  </a:solidFill>
                  <a:prstDash val="solid"/>
                  <a:miter lim="800000"/>
                  <a:headEnd type="none" w="sm" len="sm"/>
                  <a:tailEnd type="none" w="sm" len="sm"/>
                </a:ln>
              </p:spPr>
            </p:cxnSp>
            <p:cxnSp>
              <p:nvCxnSpPr>
                <p:cNvPr id="1498" name="Google Shape;1498;p48"/>
                <p:cNvCxnSpPr/>
                <p:nvPr/>
              </p:nvCxnSpPr>
              <p:spPr>
                <a:xfrm>
                  <a:off x="6883025" y="3605313"/>
                  <a:ext cx="0" cy="872219"/>
                </a:xfrm>
                <a:prstGeom prst="straightConnector1">
                  <a:avLst/>
                </a:prstGeom>
                <a:noFill/>
                <a:ln w="12700" cap="flat" cmpd="sng">
                  <a:solidFill>
                    <a:srgbClr val="B5B5B5"/>
                  </a:solidFill>
                  <a:prstDash val="solid"/>
                  <a:miter lim="800000"/>
                  <a:headEnd type="none" w="sm" len="sm"/>
                  <a:tailEnd type="none" w="sm" len="sm"/>
                </a:ln>
              </p:spPr>
            </p:cxnSp>
            <p:cxnSp>
              <p:nvCxnSpPr>
                <p:cNvPr id="1499" name="Google Shape;1499;p48"/>
                <p:cNvCxnSpPr/>
                <p:nvPr/>
              </p:nvCxnSpPr>
              <p:spPr>
                <a:xfrm rot="10800000">
                  <a:off x="6090561" y="3827108"/>
                  <a:ext cx="1209399" cy="0"/>
                </a:xfrm>
                <a:prstGeom prst="straightConnector1">
                  <a:avLst/>
                </a:prstGeom>
                <a:noFill/>
                <a:ln w="12700" cap="flat" cmpd="sng">
                  <a:solidFill>
                    <a:srgbClr val="B5B5B5"/>
                  </a:solidFill>
                  <a:prstDash val="solid"/>
                  <a:miter lim="800000"/>
                  <a:headEnd type="none" w="sm" len="sm"/>
                  <a:tailEnd type="none" w="sm" len="sm"/>
                </a:ln>
              </p:spPr>
            </p:cxnSp>
            <p:cxnSp>
              <p:nvCxnSpPr>
                <p:cNvPr id="1500" name="Google Shape;1500;p48"/>
                <p:cNvCxnSpPr/>
                <p:nvPr/>
              </p:nvCxnSpPr>
              <p:spPr>
                <a:xfrm rot="10800000">
                  <a:off x="6090561" y="4055708"/>
                  <a:ext cx="1209399" cy="0"/>
                </a:xfrm>
                <a:prstGeom prst="straightConnector1">
                  <a:avLst/>
                </a:prstGeom>
                <a:noFill/>
                <a:ln w="12700" cap="flat" cmpd="sng">
                  <a:solidFill>
                    <a:srgbClr val="B5B5B5"/>
                  </a:solidFill>
                  <a:prstDash val="solid"/>
                  <a:miter lim="800000"/>
                  <a:headEnd type="none" w="sm" len="sm"/>
                  <a:tailEnd type="none" w="sm" len="sm"/>
                </a:ln>
              </p:spPr>
            </p:cxnSp>
            <p:cxnSp>
              <p:nvCxnSpPr>
                <p:cNvPr id="1501" name="Google Shape;1501;p48"/>
                <p:cNvCxnSpPr/>
                <p:nvPr/>
              </p:nvCxnSpPr>
              <p:spPr>
                <a:xfrm rot="10800000">
                  <a:off x="6090561" y="4276688"/>
                  <a:ext cx="1209399" cy="0"/>
                </a:xfrm>
                <a:prstGeom prst="straightConnector1">
                  <a:avLst/>
                </a:prstGeom>
                <a:noFill/>
                <a:ln w="12700" cap="flat" cmpd="sng">
                  <a:solidFill>
                    <a:srgbClr val="B5B5B5"/>
                  </a:solidFill>
                  <a:prstDash val="solid"/>
                  <a:miter lim="800000"/>
                  <a:headEnd type="none" w="sm" len="sm"/>
                  <a:tailEnd type="none" w="sm" len="sm"/>
                </a:ln>
              </p:spPr>
            </p:cxnSp>
            <p:sp>
              <p:nvSpPr>
                <p:cNvPr id="1502" name="Google Shape;1502;p48"/>
                <p:cNvSpPr/>
                <p:nvPr/>
              </p:nvSpPr>
              <p:spPr>
                <a:xfrm>
                  <a:off x="6072040" y="3376043"/>
                  <a:ext cx="1227920" cy="1109109"/>
                </a:xfrm>
                <a:prstGeom prst="rect">
                  <a:avLst/>
                </a:prstGeom>
                <a:noFill/>
                <a:ln w="12700" cap="flat" cmpd="sng">
                  <a:solidFill>
                    <a:srgbClr val="6C6C6C"/>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2400">
                    <a:solidFill>
                      <a:schemeClr val="accent1"/>
                    </a:solidFill>
                    <a:latin typeface="Calibri"/>
                    <a:ea typeface="Calibri"/>
                    <a:cs typeface="Calibri"/>
                    <a:sym typeface="Calibri"/>
                  </a:endParaRPr>
                </a:p>
              </p:txBody>
            </p:sp>
          </p:grpSp>
        </p:gr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Vlam Volledig">
  <p:cSld name="Vlam Volledig">
    <p:spTree>
      <p:nvGrpSpPr>
        <p:cNvPr id="1" name="Shape 1503"/>
        <p:cNvGrpSpPr/>
        <p:nvPr/>
      </p:nvGrpSpPr>
      <p:grpSpPr>
        <a:xfrm>
          <a:off x="0" y="0"/>
          <a:ext cx="0" cy="0"/>
          <a:chOff x="0" y="0"/>
          <a:chExt cx="0" cy="0"/>
        </a:xfrm>
      </p:grpSpPr>
      <p:sp>
        <p:nvSpPr>
          <p:cNvPr id="1504" name="Google Shape;1504;p49"/>
          <p:cNvSpPr txBox="1">
            <a:spLocks noGrp="1"/>
          </p:cNvSpPr>
          <p:nvPr>
            <p:ph type="body" idx="1"/>
          </p:nvPr>
        </p:nvSpPr>
        <p:spPr>
          <a:xfrm>
            <a:off x="3832304" y="949720"/>
            <a:ext cx="4841798" cy="4746092"/>
          </a:xfrm>
          <a:prstGeom prst="rect">
            <a:avLst/>
          </a:prstGeom>
          <a:solidFill>
            <a:schemeClr val="dk2"/>
          </a:solidFill>
          <a:ln>
            <a:noFill/>
          </a:ln>
        </p:spPr>
        <p:txBody>
          <a:bodyPr spcFirstLastPara="1" wrap="square" lIns="0" tIns="0" rIns="0" bIns="0" anchor="t" anchorCtr="0">
            <a:noAutofit/>
          </a:bodyPr>
          <a:lstStyle>
            <a:lvl1pPr marL="457200" lvl="0" indent="-228600" algn="l">
              <a:lnSpc>
                <a:spcPct val="90000"/>
              </a:lnSpc>
              <a:spcBef>
                <a:spcPts val="0"/>
              </a:spcBef>
              <a:spcAft>
                <a:spcPts val="0"/>
              </a:spcAft>
              <a:buSzPts val="1600"/>
              <a:buNone/>
              <a:defRPr/>
            </a:lvl1pPr>
            <a:lvl2pPr marL="914400" lvl="1" indent="-342900" algn="l">
              <a:lnSpc>
                <a:spcPct val="90000"/>
              </a:lnSpc>
              <a:spcBef>
                <a:spcPts val="1200"/>
              </a:spcBef>
              <a:spcAft>
                <a:spcPts val="0"/>
              </a:spcAft>
              <a:buSzPts val="1800"/>
              <a:buChar char="▪"/>
              <a:defRPr/>
            </a:lvl2pPr>
            <a:lvl3pPr marL="1371600" lvl="2" indent="-228600" algn="l">
              <a:lnSpc>
                <a:spcPct val="90000"/>
              </a:lnSpc>
              <a:spcBef>
                <a:spcPts val="1200"/>
              </a:spcBef>
              <a:spcAft>
                <a:spcPts val="0"/>
              </a:spcAft>
              <a:buSzPts val="1530"/>
              <a:buNone/>
              <a:defRPr/>
            </a:lvl3pPr>
            <a:lvl4pPr marL="1828800" lvl="3" indent="-228600" algn="l">
              <a:lnSpc>
                <a:spcPct val="90000"/>
              </a:lnSpc>
              <a:spcBef>
                <a:spcPts val="1200"/>
              </a:spcBef>
              <a:spcAft>
                <a:spcPts val="0"/>
              </a:spcAft>
              <a:buClr>
                <a:schemeClr val="accent1"/>
              </a:buClr>
              <a:buSzPts val="1800"/>
              <a:buNone/>
              <a:defRPr/>
            </a:lvl4pPr>
            <a:lvl5pPr marL="2286000" lvl="4" indent="-342900" algn="l">
              <a:lnSpc>
                <a:spcPct val="90000"/>
              </a:lnSpc>
              <a:spcBef>
                <a:spcPts val="1200"/>
              </a:spcBef>
              <a:spcAft>
                <a:spcPts val="0"/>
              </a:spcAft>
              <a:buSzPts val="1800"/>
              <a:buAutoNum type="arabicPeriod"/>
              <a:defRPr/>
            </a:lvl5pPr>
            <a:lvl6pPr marL="2743200" lvl="5" indent="-342900" algn="l">
              <a:lnSpc>
                <a:spcPct val="90000"/>
              </a:lnSpc>
              <a:spcBef>
                <a:spcPts val="1200"/>
              </a:spcBef>
              <a:spcAft>
                <a:spcPts val="0"/>
              </a:spcAft>
              <a:buSzPts val="1800"/>
              <a:buAutoNum type="alphaLcPeriod"/>
              <a:defRPr/>
            </a:lvl6pPr>
            <a:lvl7pPr marL="3200400" lvl="6" indent="-342900" algn="l">
              <a:lnSpc>
                <a:spcPct val="90000"/>
              </a:lnSpc>
              <a:spcBef>
                <a:spcPts val="1200"/>
              </a:spcBef>
              <a:spcAft>
                <a:spcPts val="0"/>
              </a:spcAft>
              <a:buSzPts val="1800"/>
              <a:buChar char="▪"/>
              <a:defRPr/>
            </a:lvl7pPr>
            <a:lvl8pPr marL="3657600" lvl="7" indent="-228600" algn="l">
              <a:lnSpc>
                <a:spcPct val="90000"/>
              </a:lnSpc>
              <a:spcBef>
                <a:spcPts val="1200"/>
              </a:spcBef>
              <a:spcAft>
                <a:spcPts val="0"/>
              </a:spcAft>
              <a:buClr>
                <a:schemeClr val="dk1"/>
              </a:buClr>
              <a:buSzPts val="1800"/>
              <a:buNone/>
              <a:defRPr/>
            </a:lvl8pPr>
            <a:lvl9pPr marL="4114800" lvl="8" indent="-228600" algn="l">
              <a:lnSpc>
                <a:spcPct val="90000"/>
              </a:lnSpc>
              <a:spcBef>
                <a:spcPts val="1200"/>
              </a:spcBef>
              <a:spcAft>
                <a:spcPts val="1200"/>
              </a:spcAft>
              <a:buClr>
                <a:schemeClr val="dk1"/>
              </a:buClr>
              <a:buSzPts val="1800"/>
              <a:buNone/>
              <a:defRPr/>
            </a:lvl9pPr>
          </a:lstStyle>
          <a:p>
            <a:endParaRPr/>
          </a:p>
        </p:txBody>
      </p:sp>
      <p:sp>
        <p:nvSpPr>
          <p:cNvPr id="1505" name="Google Shape;1505;p49"/>
          <p:cNvSpPr txBox="1"/>
          <p:nvPr/>
        </p:nvSpPr>
        <p:spPr>
          <a:xfrm>
            <a:off x="-10750" y="-662296"/>
            <a:ext cx="12192000" cy="461665"/>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nl-NL" sz="2400" b="0">
                <a:solidFill>
                  <a:schemeClr val="accent2"/>
                </a:solidFill>
                <a:latin typeface="Roboto Slab"/>
                <a:ea typeface="Roboto Slab"/>
                <a:cs typeface="Roboto Slab"/>
                <a:sym typeface="Roboto Slab"/>
              </a:rPr>
              <a:t>Vlam Volledig</a:t>
            </a:r>
            <a:endParaRPr/>
          </a:p>
        </p:txBody>
      </p:sp>
      <p:grpSp>
        <p:nvGrpSpPr>
          <p:cNvPr id="1506" name="Google Shape;1506;p49"/>
          <p:cNvGrpSpPr/>
          <p:nvPr/>
        </p:nvGrpSpPr>
        <p:grpSpPr>
          <a:xfrm>
            <a:off x="-3666328" y="-99300"/>
            <a:ext cx="3391307" cy="7056601"/>
            <a:chOff x="-3666328" y="-99300"/>
            <a:chExt cx="3391307" cy="7056601"/>
          </a:xfrm>
        </p:grpSpPr>
        <p:sp>
          <p:nvSpPr>
            <p:cNvPr id="1507" name="Google Shape;1507;p49"/>
            <p:cNvSpPr/>
            <p:nvPr/>
          </p:nvSpPr>
          <p:spPr>
            <a:xfrm>
              <a:off x="-3666328" y="-99300"/>
              <a:ext cx="3391307" cy="7056601"/>
            </a:xfrm>
            <a:prstGeom prst="rect">
              <a:avLst/>
            </a:prstGeom>
            <a:solidFill>
              <a:srgbClr val="F2F2F2"/>
            </a:solidFill>
            <a:ln w="9525" cap="flat" cmpd="sng">
              <a:solidFill>
                <a:srgbClr val="BFBFBF"/>
              </a:solidFill>
              <a:prstDash val="solid"/>
              <a:miter lim="800000"/>
              <a:headEnd type="none" w="sm" len="sm"/>
              <a:tailEnd type="none" w="sm" len="sm"/>
            </a:ln>
          </p:spPr>
          <p:txBody>
            <a:bodyPr spcFirstLastPara="1" wrap="square" lIns="108000" tIns="108000" rIns="108000" bIns="108000" anchor="ctr" anchorCtr="0">
              <a:noAutofit/>
            </a:bodyPr>
            <a:lstStyle/>
            <a:p>
              <a:pPr marL="0" marR="0" lvl="0" indent="0" algn="l" rtl="0">
                <a:lnSpc>
                  <a:spcPct val="90000"/>
                </a:lnSpc>
                <a:spcBef>
                  <a:spcPts val="0"/>
                </a:spcBef>
                <a:spcAft>
                  <a:spcPts val="0"/>
                </a:spcAft>
                <a:buNone/>
              </a:pPr>
              <a:endParaRPr sz="1400" b="1" cap="none">
                <a:solidFill>
                  <a:schemeClr val="lt1"/>
                </a:solidFill>
                <a:latin typeface="Calibri"/>
                <a:ea typeface="Calibri"/>
                <a:cs typeface="Calibri"/>
                <a:sym typeface="Calibri"/>
              </a:endParaRPr>
            </a:p>
          </p:txBody>
        </p:sp>
        <p:sp>
          <p:nvSpPr>
            <p:cNvPr id="1508" name="Google Shape;1508;p49"/>
            <p:cNvSpPr/>
            <p:nvPr/>
          </p:nvSpPr>
          <p:spPr>
            <a:xfrm>
              <a:off x="-3459892" y="1706891"/>
              <a:ext cx="3086600" cy="4148411"/>
            </a:xfrm>
            <a:prstGeom prst="rect">
              <a:avLst/>
            </a:prstGeom>
            <a:solidFill>
              <a:schemeClr val="dk2"/>
            </a:solidFill>
            <a:ln>
              <a:noFill/>
            </a:ln>
          </p:spPr>
          <p:txBody>
            <a:bodyPr spcFirstLastPara="1" wrap="square" lIns="108000" tIns="108000" rIns="108000" bIns="108000" anchor="ctr" anchorCtr="0">
              <a:noAutofit/>
            </a:bodyPr>
            <a:lstStyle/>
            <a:p>
              <a:pPr marL="0" marR="0" lvl="0" indent="0" algn="l" rtl="0">
                <a:lnSpc>
                  <a:spcPct val="90000"/>
                </a:lnSpc>
                <a:spcBef>
                  <a:spcPts val="0"/>
                </a:spcBef>
                <a:spcAft>
                  <a:spcPts val="0"/>
                </a:spcAft>
                <a:buNone/>
              </a:pPr>
              <a:endParaRPr sz="1400" b="1" cap="none">
                <a:solidFill>
                  <a:schemeClr val="lt1"/>
                </a:solidFill>
                <a:latin typeface="Calibri"/>
                <a:ea typeface="Calibri"/>
                <a:cs typeface="Calibri"/>
                <a:sym typeface="Calibri"/>
              </a:endParaRPr>
            </a:p>
          </p:txBody>
        </p:sp>
        <p:sp>
          <p:nvSpPr>
            <p:cNvPr id="1509" name="Google Shape;1509;p49"/>
            <p:cNvSpPr/>
            <p:nvPr/>
          </p:nvSpPr>
          <p:spPr>
            <a:xfrm>
              <a:off x="-3569165" y="390844"/>
              <a:ext cx="393459" cy="184058"/>
            </a:xfrm>
            <a:prstGeom prst="rect">
              <a:avLst/>
            </a:prstGeom>
            <a:solidFill>
              <a:srgbClr val="F8F8F8"/>
            </a:solidFill>
            <a:ln>
              <a:noFill/>
            </a:ln>
          </p:spPr>
          <p:txBody>
            <a:bodyPr spcFirstLastPara="1" wrap="square" lIns="0" tIns="0" rIns="0" bIns="0" anchor="ctr" anchorCtr="0">
              <a:noAutofit/>
            </a:bodyPr>
            <a:lstStyle/>
            <a:p>
              <a:pPr marL="0" marR="0" lvl="0" indent="0" algn="ctr" rtl="0">
                <a:spcBef>
                  <a:spcPts val="0"/>
                </a:spcBef>
                <a:spcAft>
                  <a:spcPts val="0"/>
                </a:spcAft>
                <a:buNone/>
              </a:pPr>
              <a:r>
                <a:rPr lang="nl-NL" sz="800" b="0">
                  <a:solidFill>
                    <a:srgbClr val="211F26"/>
                  </a:solidFill>
                  <a:latin typeface="Calibri"/>
                  <a:ea typeface="Calibri"/>
                  <a:cs typeface="Calibri"/>
                  <a:sym typeface="Calibri"/>
                </a:rPr>
                <a:t>Start</a:t>
              </a:r>
              <a:endParaRPr/>
            </a:p>
          </p:txBody>
        </p:sp>
        <p:sp>
          <p:nvSpPr>
            <p:cNvPr id="1510" name="Google Shape;1510;p49"/>
            <p:cNvSpPr/>
            <p:nvPr/>
          </p:nvSpPr>
          <p:spPr>
            <a:xfrm>
              <a:off x="-3564166" y="553515"/>
              <a:ext cx="383782" cy="27171"/>
            </a:xfrm>
            <a:prstGeom prst="rect">
              <a:avLst/>
            </a:prstGeom>
            <a:solidFill>
              <a:srgbClr val="B74629"/>
            </a:solidFill>
            <a:ln>
              <a:noFill/>
            </a:ln>
          </p:spPr>
          <p:txBody>
            <a:bodyPr spcFirstLastPara="1" wrap="square" lIns="0" tIns="0" rIns="0" bIns="0" anchor="ctr" anchorCtr="0">
              <a:noAutofit/>
            </a:bodyPr>
            <a:lstStyle/>
            <a:p>
              <a:pPr marL="0" marR="0" lvl="0" indent="0" algn="l" rtl="0">
                <a:spcBef>
                  <a:spcPts val="0"/>
                </a:spcBef>
                <a:spcAft>
                  <a:spcPts val="0"/>
                </a:spcAft>
                <a:buNone/>
              </a:pPr>
              <a:endParaRPr sz="1000" b="1">
                <a:solidFill>
                  <a:srgbClr val="211F26"/>
                </a:solidFill>
                <a:latin typeface="Calibri"/>
                <a:ea typeface="Calibri"/>
                <a:cs typeface="Calibri"/>
                <a:sym typeface="Calibri"/>
              </a:endParaRPr>
            </a:p>
          </p:txBody>
        </p:sp>
        <p:grpSp>
          <p:nvGrpSpPr>
            <p:cNvPr id="1511" name="Google Shape;1511;p49"/>
            <p:cNvGrpSpPr/>
            <p:nvPr/>
          </p:nvGrpSpPr>
          <p:grpSpPr>
            <a:xfrm>
              <a:off x="-3315852" y="655360"/>
              <a:ext cx="137189" cy="108008"/>
              <a:chOff x="-3310843" y="700986"/>
              <a:chExt cx="182598" cy="143759"/>
            </a:xfrm>
          </p:grpSpPr>
          <p:grpSp>
            <p:nvGrpSpPr>
              <p:cNvPr id="1512" name="Google Shape;1512;p49"/>
              <p:cNvGrpSpPr/>
              <p:nvPr/>
            </p:nvGrpSpPr>
            <p:grpSpPr>
              <a:xfrm>
                <a:off x="-3310843" y="700986"/>
                <a:ext cx="182598" cy="143759"/>
                <a:chOff x="-3310843" y="700986"/>
                <a:chExt cx="182598" cy="143759"/>
              </a:xfrm>
            </p:grpSpPr>
            <p:cxnSp>
              <p:nvCxnSpPr>
                <p:cNvPr id="1513" name="Google Shape;1513;p49"/>
                <p:cNvCxnSpPr/>
                <p:nvPr/>
              </p:nvCxnSpPr>
              <p:spPr>
                <a:xfrm>
                  <a:off x="-3310843" y="700986"/>
                  <a:ext cx="182598" cy="0"/>
                </a:xfrm>
                <a:prstGeom prst="straightConnector1">
                  <a:avLst/>
                </a:prstGeom>
                <a:noFill/>
                <a:ln w="9525" cap="flat" cmpd="sng">
                  <a:solidFill>
                    <a:srgbClr val="292929"/>
                  </a:solidFill>
                  <a:prstDash val="solid"/>
                  <a:round/>
                  <a:headEnd type="none" w="sm" len="sm"/>
                  <a:tailEnd type="none" w="sm" len="sm"/>
                </a:ln>
              </p:spPr>
            </p:cxnSp>
            <p:cxnSp>
              <p:nvCxnSpPr>
                <p:cNvPr id="1514" name="Google Shape;1514;p49"/>
                <p:cNvCxnSpPr/>
                <p:nvPr/>
              </p:nvCxnSpPr>
              <p:spPr>
                <a:xfrm>
                  <a:off x="-3310843" y="844745"/>
                  <a:ext cx="182598" cy="0"/>
                </a:xfrm>
                <a:prstGeom prst="straightConnector1">
                  <a:avLst/>
                </a:prstGeom>
                <a:noFill/>
                <a:ln w="9525" cap="flat" cmpd="sng">
                  <a:solidFill>
                    <a:srgbClr val="292929"/>
                  </a:solidFill>
                  <a:prstDash val="solid"/>
                  <a:round/>
                  <a:headEnd type="none" w="sm" len="sm"/>
                  <a:tailEnd type="none" w="sm" len="sm"/>
                </a:ln>
              </p:spPr>
            </p:cxnSp>
            <p:cxnSp>
              <p:nvCxnSpPr>
                <p:cNvPr id="1515" name="Google Shape;1515;p49"/>
                <p:cNvCxnSpPr/>
                <p:nvPr/>
              </p:nvCxnSpPr>
              <p:spPr>
                <a:xfrm>
                  <a:off x="-3213196" y="808806"/>
                  <a:ext cx="82203" cy="0"/>
                </a:xfrm>
                <a:prstGeom prst="straightConnector1">
                  <a:avLst/>
                </a:prstGeom>
                <a:noFill/>
                <a:ln w="9525" cap="flat" cmpd="sng">
                  <a:solidFill>
                    <a:srgbClr val="292929"/>
                  </a:solidFill>
                  <a:prstDash val="solid"/>
                  <a:round/>
                  <a:headEnd type="none" w="sm" len="sm"/>
                  <a:tailEnd type="none" w="sm" len="sm"/>
                </a:ln>
              </p:spPr>
            </p:cxnSp>
            <p:cxnSp>
              <p:nvCxnSpPr>
                <p:cNvPr id="1516" name="Google Shape;1516;p49"/>
                <p:cNvCxnSpPr/>
                <p:nvPr/>
              </p:nvCxnSpPr>
              <p:spPr>
                <a:xfrm>
                  <a:off x="-3213196" y="772866"/>
                  <a:ext cx="82203" cy="0"/>
                </a:xfrm>
                <a:prstGeom prst="straightConnector1">
                  <a:avLst/>
                </a:prstGeom>
                <a:noFill/>
                <a:ln w="9525" cap="flat" cmpd="sng">
                  <a:solidFill>
                    <a:srgbClr val="292929"/>
                  </a:solidFill>
                  <a:prstDash val="solid"/>
                  <a:round/>
                  <a:headEnd type="none" w="sm" len="sm"/>
                  <a:tailEnd type="none" w="sm" len="sm"/>
                </a:ln>
              </p:spPr>
            </p:cxnSp>
            <p:cxnSp>
              <p:nvCxnSpPr>
                <p:cNvPr id="1517" name="Google Shape;1517;p49"/>
                <p:cNvCxnSpPr/>
                <p:nvPr/>
              </p:nvCxnSpPr>
              <p:spPr>
                <a:xfrm>
                  <a:off x="-3213196" y="736926"/>
                  <a:ext cx="82203" cy="0"/>
                </a:xfrm>
                <a:prstGeom prst="straightConnector1">
                  <a:avLst/>
                </a:prstGeom>
                <a:noFill/>
                <a:ln w="9525" cap="flat" cmpd="sng">
                  <a:solidFill>
                    <a:srgbClr val="292929"/>
                  </a:solidFill>
                  <a:prstDash val="solid"/>
                  <a:round/>
                  <a:headEnd type="none" w="sm" len="sm"/>
                  <a:tailEnd type="none" w="sm" len="sm"/>
                </a:ln>
              </p:spPr>
            </p:cxnSp>
          </p:grpSp>
          <p:grpSp>
            <p:nvGrpSpPr>
              <p:cNvPr id="1518" name="Google Shape;1518;p49"/>
              <p:cNvGrpSpPr/>
              <p:nvPr/>
            </p:nvGrpSpPr>
            <p:grpSpPr>
              <a:xfrm flipH="1">
                <a:off x="-3310774" y="735854"/>
                <a:ext cx="88801" cy="72568"/>
                <a:chOff x="-2091059" y="1395403"/>
                <a:chExt cx="157316" cy="128558"/>
              </a:xfrm>
            </p:grpSpPr>
            <p:sp>
              <p:nvSpPr>
                <p:cNvPr id="1519" name="Google Shape;1519;p49"/>
                <p:cNvSpPr/>
                <p:nvPr/>
              </p:nvSpPr>
              <p:spPr>
                <a:xfrm>
                  <a:off x="-2051585" y="1436824"/>
                  <a:ext cx="117842" cy="45718"/>
                </a:xfrm>
                <a:prstGeom prst="rect">
                  <a:avLst/>
                </a:prstGeom>
                <a:solidFill>
                  <a:srgbClr val="4A7DB1"/>
                </a:solidFill>
                <a:ln>
                  <a:noFill/>
                </a:ln>
              </p:spPr>
              <p:txBody>
                <a:bodyPr spcFirstLastPara="1" wrap="square" lIns="0" tIns="0" rIns="0" bIns="0" anchor="ctr" anchorCtr="0">
                  <a:noAutofit/>
                </a:bodyPr>
                <a:lstStyle/>
                <a:p>
                  <a:pPr marL="0" marR="0" lvl="0" indent="0" algn="l" rtl="0">
                    <a:spcBef>
                      <a:spcPts val="0"/>
                    </a:spcBef>
                    <a:spcAft>
                      <a:spcPts val="0"/>
                    </a:spcAft>
                    <a:buNone/>
                  </a:pPr>
                  <a:endParaRPr sz="1000" b="1">
                    <a:solidFill>
                      <a:srgbClr val="211F26"/>
                    </a:solidFill>
                    <a:latin typeface="Calibri"/>
                    <a:ea typeface="Calibri"/>
                    <a:cs typeface="Calibri"/>
                    <a:sym typeface="Calibri"/>
                  </a:endParaRPr>
                </a:p>
              </p:txBody>
            </p:sp>
            <p:sp>
              <p:nvSpPr>
                <p:cNvPr id="1520" name="Google Shape;1520;p49"/>
                <p:cNvSpPr/>
                <p:nvPr/>
              </p:nvSpPr>
              <p:spPr>
                <a:xfrm flipH="1">
                  <a:off x="-2091059" y="1395403"/>
                  <a:ext cx="128558" cy="128558"/>
                </a:xfrm>
                <a:prstGeom prst="chevron">
                  <a:avLst>
                    <a:gd name="adj" fmla="val 47962"/>
                  </a:avLst>
                </a:prstGeom>
                <a:solidFill>
                  <a:srgbClr val="4A7DB1"/>
                </a:solidFill>
                <a:ln>
                  <a:noFill/>
                </a:ln>
              </p:spPr>
              <p:txBody>
                <a:bodyPr spcFirstLastPara="1" wrap="square" lIns="0" tIns="0" rIns="0" bIns="0" anchor="ctr" anchorCtr="0">
                  <a:noAutofit/>
                </a:bodyPr>
                <a:lstStyle/>
                <a:p>
                  <a:pPr marL="0" marR="0" lvl="0" indent="0" algn="l" rtl="0">
                    <a:spcBef>
                      <a:spcPts val="0"/>
                    </a:spcBef>
                    <a:spcAft>
                      <a:spcPts val="0"/>
                    </a:spcAft>
                    <a:buNone/>
                  </a:pPr>
                  <a:endParaRPr sz="1000" b="1">
                    <a:solidFill>
                      <a:srgbClr val="211F26"/>
                    </a:solidFill>
                    <a:latin typeface="Calibri"/>
                    <a:ea typeface="Calibri"/>
                    <a:cs typeface="Calibri"/>
                    <a:sym typeface="Calibri"/>
                  </a:endParaRPr>
                </a:p>
              </p:txBody>
            </p:sp>
          </p:grpSp>
        </p:grpSp>
        <p:grpSp>
          <p:nvGrpSpPr>
            <p:cNvPr id="1521" name="Google Shape;1521;p49"/>
            <p:cNvGrpSpPr/>
            <p:nvPr/>
          </p:nvGrpSpPr>
          <p:grpSpPr>
            <a:xfrm>
              <a:off x="-3558732" y="655360"/>
              <a:ext cx="137189" cy="108008"/>
              <a:chOff x="-3634116" y="700986"/>
              <a:chExt cx="182598" cy="143759"/>
            </a:xfrm>
          </p:grpSpPr>
          <p:grpSp>
            <p:nvGrpSpPr>
              <p:cNvPr id="1522" name="Google Shape;1522;p49"/>
              <p:cNvGrpSpPr/>
              <p:nvPr/>
            </p:nvGrpSpPr>
            <p:grpSpPr>
              <a:xfrm>
                <a:off x="-3634116" y="700986"/>
                <a:ext cx="182598" cy="143759"/>
                <a:chOff x="-3634116" y="700986"/>
                <a:chExt cx="182598" cy="143759"/>
              </a:xfrm>
            </p:grpSpPr>
            <p:cxnSp>
              <p:nvCxnSpPr>
                <p:cNvPr id="1523" name="Google Shape;1523;p49"/>
                <p:cNvCxnSpPr/>
                <p:nvPr/>
              </p:nvCxnSpPr>
              <p:spPr>
                <a:xfrm>
                  <a:off x="-3634116" y="700986"/>
                  <a:ext cx="182598" cy="0"/>
                </a:xfrm>
                <a:prstGeom prst="straightConnector1">
                  <a:avLst/>
                </a:prstGeom>
                <a:noFill/>
                <a:ln w="9525" cap="flat" cmpd="sng">
                  <a:solidFill>
                    <a:srgbClr val="292929"/>
                  </a:solidFill>
                  <a:prstDash val="solid"/>
                  <a:round/>
                  <a:headEnd type="none" w="sm" len="sm"/>
                  <a:tailEnd type="none" w="sm" len="sm"/>
                </a:ln>
              </p:spPr>
            </p:cxnSp>
            <p:cxnSp>
              <p:nvCxnSpPr>
                <p:cNvPr id="1524" name="Google Shape;1524;p49"/>
                <p:cNvCxnSpPr/>
                <p:nvPr/>
              </p:nvCxnSpPr>
              <p:spPr>
                <a:xfrm>
                  <a:off x="-3634116" y="844745"/>
                  <a:ext cx="182598" cy="0"/>
                </a:xfrm>
                <a:prstGeom prst="straightConnector1">
                  <a:avLst/>
                </a:prstGeom>
                <a:noFill/>
                <a:ln w="9525" cap="flat" cmpd="sng">
                  <a:solidFill>
                    <a:srgbClr val="292929"/>
                  </a:solidFill>
                  <a:prstDash val="solid"/>
                  <a:round/>
                  <a:headEnd type="none" w="sm" len="sm"/>
                  <a:tailEnd type="none" w="sm" len="sm"/>
                </a:ln>
              </p:spPr>
            </p:cxnSp>
            <p:cxnSp>
              <p:nvCxnSpPr>
                <p:cNvPr id="1525" name="Google Shape;1525;p49"/>
                <p:cNvCxnSpPr/>
                <p:nvPr/>
              </p:nvCxnSpPr>
              <p:spPr>
                <a:xfrm>
                  <a:off x="-3536469" y="808806"/>
                  <a:ext cx="82203" cy="0"/>
                </a:xfrm>
                <a:prstGeom prst="straightConnector1">
                  <a:avLst/>
                </a:prstGeom>
                <a:noFill/>
                <a:ln w="9525" cap="flat" cmpd="sng">
                  <a:solidFill>
                    <a:srgbClr val="292929"/>
                  </a:solidFill>
                  <a:prstDash val="solid"/>
                  <a:round/>
                  <a:headEnd type="none" w="sm" len="sm"/>
                  <a:tailEnd type="none" w="sm" len="sm"/>
                </a:ln>
              </p:spPr>
            </p:cxnSp>
            <p:cxnSp>
              <p:nvCxnSpPr>
                <p:cNvPr id="1526" name="Google Shape;1526;p49"/>
                <p:cNvCxnSpPr/>
                <p:nvPr/>
              </p:nvCxnSpPr>
              <p:spPr>
                <a:xfrm>
                  <a:off x="-3536469" y="772866"/>
                  <a:ext cx="82203" cy="0"/>
                </a:xfrm>
                <a:prstGeom prst="straightConnector1">
                  <a:avLst/>
                </a:prstGeom>
                <a:noFill/>
                <a:ln w="9525" cap="flat" cmpd="sng">
                  <a:solidFill>
                    <a:srgbClr val="292929"/>
                  </a:solidFill>
                  <a:prstDash val="solid"/>
                  <a:round/>
                  <a:headEnd type="none" w="sm" len="sm"/>
                  <a:tailEnd type="none" w="sm" len="sm"/>
                </a:ln>
              </p:spPr>
            </p:cxnSp>
            <p:cxnSp>
              <p:nvCxnSpPr>
                <p:cNvPr id="1527" name="Google Shape;1527;p49"/>
                <p:cNvCxnSpPr/>
                <p:nvPr/>
              </p:nvCxnSpPr>
              <p:spPr>
                <a:xfrm>
                  <a:off x="-3536469" y="736926"/>
                  <a:ext cx="82203" cy="0"/>
                </a:xfrm>
                <a:prstGeom prst="straightConnector1">
                  <a:avLst/>
                </a:prstGeom>
                <a:noFill/>
                <a:ln w="9525" cap="flat" cmpd="sng">
                  <a:solidFill>
                    <a:srgbClr val="292929"/>
                  </a:solidFill>
                  <a:prstDash val="solid"/>
                  <a:round/>
                  <a:headEnd type="none" w="sm" len="sm"/>
                  <a:tailEnd type="none" w="sm" len="sm"/>
                </a:ln>
              </p:spPr>
            </p:cxnSp>
          </p:grpSp>
          <p:grpSp>
            <p:nvGrpSpPr>
              <p:cNvPr id="1528" name="Google Shape;1528;p49"/>
              <p:cNvGrpSpPr/>
              <p:nvPr/>
            </p:nvGrpSpPr>
            <p:grpSpPr>
              <a:xfrm>
                <a:off x="-3634047" y="735854"/>
                <a:ext cx="88801" cy="72568"/>
                <a:chOff x="-2091059" y="1395403"/>
                <a:chExt cx="157316" cy="128558"/>
              </a:xfrm>
            </p:grpSpPr>
            <p:sp>
              <p:nvSpPr>
                <p:cNvPr id="1529" name="Google Shape;1529;p49"/>
                <p:cNvSpPr/>
                <p:nvPr/>
              </p:nvSpPr>
              <p:spPr>
                <a:xfrm>
                  <a:off x="-2051585" y="1436824"/>
                  <a:ext cx="117842" cy="45718"/>
                </a:xfrm>
                <a:prstGeom prst="rect">
                  <a:avLst/>
                </a:prstGeom>
                <a:solidFill>
                  <a:srgbClr val="4A7DB1"/>
                </a:solidFill>
                <a:ln>
                  <a:noFill/>
                </a:ln>
              </p:spPr>
              <p:txBody>
                <a:bodyPr spcFirstLastPara="1" wrap="square" lIns="0" tIns="0" rIns="0" bIns="0" anchor="ctr" anchorCtr="0">
                  <a:noAutofit/>
                </a:bodyPr>
                <a:lstStyle/>
                <a:p>
                  <a:pPr marL="0" marR="0" lvl="0" indent="0" algn="l" rtl="0">
                    <a:spcBef>
                      <a:spcPts val="0"/>
                    </a:spcBef>
                    <a:spcAft>
                      <a:spcPts val="0"/>
                    </a:spcAft>
                    <a:buNone/>
                  </a:pPr>
                  <a:endParaRPr sz="1000" b="1">
                    <a:solidFill>
                      <a:srgbClr val="211F26"/>
                    </a:solidFill>
                    <a:latin typeface="Calibri"/>
                    <a:ea typeface="Calibri"/>
                    <a:cs typeface="Calibri"/>
                    <a:sym typeface="Calibri"/>
                  </a:endParaRPr>
                </a:p>
              </p:txBody>
            </p:sp>
            <p:sp>
              <p:nvSpPr>
                <p:cNvPr id="1530" name="Google Shape;1530;p49"/>
                <p:cNvSpPr/>
                <p:nvPr/>
              </p:nvSpPr>
              <p:spPr>
                <a:xfrm flipH="1">
                  <a:off x="-2091059" y="1395403"/>
                  <a:ext cx="128558" cy="128558"/>
                </a:xfrm>
                <a:prstGeom prst="chevron">
                  <a:avLst>
                    <a:gd name="adj" fmla="val 47962"/>
                  </a:avLst>
                </a:prstGeom>
                <a:solidFill>
                  <a:srgbClr val="4A7DB1"/>
                </a:solidFill>
                <a:ln>
                  <a:noFill/>
                </a:ln>
              </p:spPr>
              <p:txBody>
                <a:bodyPr spcFirstLastPara="1" wrap="square" lIns="0" tIns="0" rIns="0" bIns="0" anchor="ctr" anchorCtr="0">
                  <a:noAutofit/>
                </a:bodyPr>
                <a:lstStyle/>
                <a:p>
                  <a:pPr marL="0" marR="0" lvl="0" indent="0" algn="l" rtl="0">
                    <a:spcBef>
                      <a:spcPts val="0"/>
                    </a:spcBef>
                    <a:spcAft>
                      <a:spcPts val="0"/>
                    </a:spcAft>
                    <a:buNone/>
                  </a:pPr>
                  <a:endParaRPr sz="1000" b="1">
                    <a:solidFill>
                      <a:srgbClr val="211F26"/>
                    </a:solidFill>
                    <a:latin typeface="Calibri"/>
                    <a:ea typeface="Calibri"/>
                    <a:cs typeface="Calibri"/>
                    <a:sym typeface="Calibri"/>
                  </a:endParaRPr>
                </a:p>
              </p:txBody>
            </p:sp>
          </p:grpSp>
        </p:grpSp>
        <p:cxnSp>
          <p:nvCxnSpPr>
            <p:cNvPr id="1531" name="Google Shape;1531;p49"/>
            <p:cNvCxnSpPr/>
            <p:nvPr/>
          </p:nvCxnSpPr>
          <p:spPr>
            <a:xfrm rot="10800000" flipH="1">
              <a:off x="-3416243" y="507591"/>
              <a:ext cx="541275" cy="141564"/>
            </a:xfrm>
            <a:prstGeom prst="straightConnector1">
              <a:avLst/>
            </a:prstGeom>
            <a:noFill/>
            <a:ln w="19050" cap="rnd" cmpd="sng">
              <a:solidFill>
                <a:srgbClr val="0070C0"/>
              </a:solidFill>
              <a:prstDash val="solid"/>
              <a:round/>
              <a:headEnd type="oval" w="med" len="med"/>
              <a:tailEnd type="none" w="sm" len="sm"/>
            </a:ln>
          </p:spPr>
        </p:cxnSp>
        <p:cxnSp>
          <p:nvCxnSpPr>
            <p:cNvPr id="1532" name="Google Shape;1532;p49"/>
            <p:cNvCxnSpPr/>
            <p:nvPr/>
          </p:nvCxnSpPr>
          <p:spPr>
            <a:xfrm>
              <a:off x="-3178915" y="649155"/>
              <a:ext cx="299783" cy="179037"/>
            </a:xfrm>
            <a:prstGeom prst="straightConnector1">
              <a:avLst/>
            </a:prstGeom>
            <a:noFill/>
            <a:ln w="19050" cap="rnd" cmpd="sng">
              <a:solidFill>
                <a:srgbClr val="0070C0"/>
              </a:solidFill>
              <a:prstDash val="solid"/>
              <a:round/>
              <a:headEnd type="oval" w="med" len="med"/>
              <a:tailEnd type="none" w="sm" len="sm"/>
            </a:ln>
          </p:spPr>
        </p:cxnSp>
        <p:grpSp>
          <p:nvGrpSpPr>
            <p:cNvPr id="1533" name="Google Shape;1533;p49"/>
            <p:cNvGrpSpPr/>
            <p:nvPr/>
          </p:nvGrpSpPr>
          <p:grpSpPr>
            <a:xfrm>
              <a:off x="-2881745" y="392342"/>
              <a:ext cx="268738" cy="248381"/>
              <a:chOff x="-2721817" y="347336"/>
              <a:chExt cx="432805" cy="400021"/>
            </a:xfrm>
          </p:grpSpPr>
          <p:sp>
            <p:nvSpPr>
              <p:cNvPr id="1534" name="Google Shape;1534;p49"/>
              <p:cNvSpPr/>
              <p:nvPr/>
            </p:nvSpPr>
            <p:spPr>
              <a:xfrm>
                <a:off x="-2721817" y="347336"/>
                <a:ext cx="432805" cy="400021"/>
              </a:xfrm>
              <a:prstGeom prst="rect">
                <a:avLst/>
              </a:prstGeom>
              <a:solidFill>
                <a:schemeClr val="lt1"/>
              </a:solidFill>
              <a:ln w="9525" cap="flat" cmpd="sng">
                <a:solidFill>
                  <a:srgbClr val="BFBFBF"/>
                </a:solidFill>
                <a:prstDash val="solid"/>
                <a:miter lim="800000"/>
                <a:headEnd type="none" w="sm" len="sm"/>
                <a:tailEnd type="none" w="sm" len="sm"/>
              </a:ln>
            </p:spPr>
            <p:txBody>
              <a:bodyPr spcFirstLastPara="1" wrap="square" lIns="0" tIns="0" rIns="0" bIns="0" anchor="ctr" anchorCtr="0">
                <a:noAutofit/>
              </a:bodyPr>
              <a:lstStyle/>
              <a:p>
                <a:pPr marL="0" marR="0" lvl="0" indent="0" algn="ctr" rtl="0">
                  <a:spcBef>
                    <a:spcPts val="0"/>
                  </a:spcBef>
                  <a:spcAft>
                    <a:spcPts val="0"/>
                  </a:spcAft>
                  <a:buNone/>
                </a:pPr>
                <a:endParaRPr sz="1050" b="0">
                  <a:solidFill>
                    <a:srgbClr val="211F26"/>
                  </a:solidFill>
                  <a:latin typeface="Calibri"/>
                  <a:ea typeface="Calibri"/>
                  <a:cs typeface="Calibri"/>
                  <a:sym typeface="Calibri"/>
                </a:endParaRPr>
              </a:p>
            </p:txBody>
          </p:sp>
          <p:grpSp>
            <p:nvGrpSpPr>
              <p:cNvPr id="1535" name="Google Shape;1535;p49"/>
              <p:cNvGrpSpPr/>
              <p:nvPr/>
            </p:nvGrpSpPr>
            <p:grpSpPr>
              <a:xfrm>
                <a:off x="-2652453" y="431583"/>
                <a:ext cx="294076" cy="231526"/>
                <a:chOff x="-3634116" y="700986"/>
                <a:chExt cx="182598" cy="143759"/>
              </a:xfrm>
            </p:grpSpPr>
            <p:grpSp>
              <p:nvGrpSpPr>
                <p:cNvPr id="1536" name="Google Shape;1536;p49"/>
                <p:cNvGrpSpPr/>
                <p:nvPr/>
              </p:nvGrpSpPr>
              <p:grpSpPr>
                <a:xfrm>
                  <a:off x="-3634116" y="700986"/>
                  <a:ext cx="182598" cy="143759"/>
                  <a:chOff x="-3634116" y="700986"/>
                  <a:chExt cx="182598" cy="143759"/>
                </a:xfrm>
              </p:grpSpPr>
              <p:cxnSp>
                <p:nvCxnSpPr>
                  <p:cNvPr id="1537" name="Google Shape;1537;p49"/>
                  <p:cNvCxnSpPr/>
                  <p:nvPr/>
                </p:nvCxnSpPr>
                <p:spPr>
                  <a:xfrm>
                    <a:off x="-3634116" y="700986"/>
                    <a:ext cx="182598" cy="0"/>
                  </a:xfrm>
                  <a:prstGeom prst="straightConnector1">
                    <a:avLst/>
                  </a:prstGeom>
                  <a:noFill/>
                  <a:ln w="19050" cap="flat" cmpd="sng">
                    <a:solidFill>
                      <a:srgbClr val="292929"/>
                    </a:solidFill>
                    <a:prstDash val="solid"/>
                    <a:round/>
                    <a:headEnd type="none" w="sm" len="sm"/>
                    <a:tailEnd type="none" w="sm" len="sm"/>
                  </a:ln>
                </p:spPr>
              </p:cxnSp>
              <p:cxnSp>
                <p:nvCxnSpPr>
                  <p:cNvPr id="1538" name="Google Shape;1538;p49"/>
                  <p:cNvCxnSpPr/>
                  <p:nvPr/>
                </p:nvCxnSpPr>
                <p:spPr>
                  <a:xfrm>
                    <a:off x="-3634116" y="844745"/>
                    <a:ext cx="182598" cy="0"/>
                  </a:xfrm>
                  <a:prstGeom prst="straightConnector1">
                    <a:avLst/>
                  </a:prstGeom>
                  <a:noFill/>
                  <a:ln w="19050" cap="flat" cmpd="sng">
                    <a:solidFill>
                      <a:srgbClr val="292929"/>
                    </a:solidFill>
                    <a:prstDash val="solid"/>
                    <a:round/>
                    <a:headEnd type="none" w="sm" len="sm"/>
                    <a:tailEnd type="none" w="sm" len="sm"/>
                  </a:ln>
                </p:spPr>
              </p:cxnSp>
              <p:cxnSp>
                <p:nvCxnSpPr>
                  <p:cNvPr id="1539" name="Google Shape;1539;p49"/>
                  <p:cNvCxnSpPr/>
                  <p:nvPr/>
                </p:nvCxnSpPr>
                <p:spPr>
                  <a:xfrm>
                    <a:off x="-3536469" y="808806"/>
                    <a:ext cx="82203" cy="0"/>
                  </a:xfrm>
                  <a:prstGeom prst="straightConnector1">
                    <a:avLst/>
                  </a:prstGeom>
                  <a:noFill/>
                  <a:ln w="19050" cap="flat" cmpd="sng">
                    <a:solidFill>
                      <a:srgbClr val="292929"/>
                    </a:solidFill>
                    <a:prstDash val="solid"/>
                    <a:round/>
                    <a:headEnd type="none" w="sm" len="sm"/>
                    <a:tailEnd type="none" w="sm" len="sm"/>
                  </a:ln>
                </p:spPr>
              </p:cxnSp>
              <p:cxnSp>
                <p:nvCxnSpPr>
                  <p:cNvPr id="1540" name="Google Shape;1540;p49"/>
                  <p:cNvCxnSpPr/>
                  <p:nvPr/>
                </p:nvCxnSpPr>
                <p:spPr>
                  <a:xfrm>
                    <a:off x="-3536469" y="772866"/>
                    <a:ext cx="82203" cy="0"/>
                  </a:xfrm>
                  <a:prstGeom prst="straightConnector1">
                    <a:avLst/>
                  </a:prstGeom>
                  <a:noFill/>
                  <a:ln w="19050" cap="flat" cmpd="sng">
                    <a:solidFill>
                      <a:srgbClr val="292929"/>
                    </a:solidFill>
                    <a:prstDash val="solid"/>
                    <a:round/>
                    <a:headEnd type="none" w="sm" len="sm"/>
                    <a:tailEnd type="none" w="sm" len="sm"/>
                  </a:ln>
                </p:spPr>
              </p:cxnSp>
              <p:cxnSp>
                <p:nvCxnSpPr>
                  <p:cNvPr id="1541" name="Google Shape;1541;p49"/>
                  <p:cNvCxnSpPr/>
                  <p:nvPr/>
                </p:nvCxnSpPr>
                <p:spPr>
                  <a:xfrm>
                    <a:off x="-3536469" y="736926"/>
                    <a:ext cx="82203" cy="0"/>
                  </a:xfrm>
                  <a:prstGeom prst="straightConnector1">
                    <a:avLst/>
                  </a:prstGeom>
                  <a:noFill/>
                  <a:ln w="19050" cap="flat" cmpd="sng">
                    <a:solidFill>
                      <a:srgbClr val="292929"/>
                    </a:solidFill>
                    <a:prstDash val="solid"/>
                    <a:round/>
                    <a:headEnd type="none" w="sm" len="sm"/>
                    <a:tailEnd type="none" w="sm" len="sm"/>
                  </a:ln>
                </p:spPr>
              </p:cxnSp>
            </p:grpSp>
            <p:grpSp>
              <p:nvGrpSpPr>
                <p:cNvPr id="1542" name="Google Shape;1542;p49"/>
                <p:cNvGrpSpPr/>
                <p:nvPr/>
              </p:nvGrpSpPr>
              <p:grpSpPr>
                <a:xfrm>
                  <a:off x="-3634047" y="735854"/>
                  <a:ext cx="88801" cy="72568"/>
                  <a:chOff x="-2091059" y="1395403"/>
                  <a:chExt cx="157316" cy="128558"/>
                </a:xfrm>
              </p:grpSpPr>
              <p:sp>
                <p:nvSpPr>
                  <p:cNvPr id="1543" name="Google Shape;1543;p49"/>
                  <p:cNvSpPr/>
                  <p:nvPr/>
                </p:nvSpPr>
                <p:spPr>
                  <a:xfrm>
                    <a:off x="-2051585" y="1436824"/>
                    <a:ext cx="117842" cy="45718"/>
                  </a:xfrm>
                  <a:prstGeom prst="rect">
                    <a:avLst/>
                  </a:prstGeom>
                  <a:solidFill>
                    <a:srgbClr val="4A7DB1"/>
                  </a:solidFill>
                  <a:ln>
                    <a:noFill/>
                  </a:ln>
                </p:spPr>
                <p:txBody>
                  <a:bodyPr spcFirstLastPara="1" wrap="square" lIns="0" tIns="0" rIns="0" bIns="0" anchor="ctr" anchorCtr="0">
                    <a:noAutofit/>
                  </a:bodyPr>
                  <a:lstStyle/>
                  <a:p>
                    <a:pPr marL="0" marR="0" lvl="0" indent="0" algn="l" rtl="0">
                      <a:spcBef>
                        <a:spcPts val="0"/>
                      </a:spcBef>
                      <a:spcAft>
                        <a:spcPts val="0"/>
                      </a:spcAft>
                      <a:buNone/>
                    </a:pPr>
                    <a:endParaRPr sz="1000" b="1">
                      <a:solidFill>
                        <a:srgbClr val="211F26"/>
                      </a:solidFill>
                      <a:latin typeface="Calibri"/>
                      <a:ea typeface="Calibri"/>
                      <a:cs typeface="Calibri"/>
                      <a:sym typeface="Calibri"/>
                    </a:endParaRPr>
                  </a:p>
                </p:txBody>
              </p:sp>
              <p:sp>
                <p:nvSpPr>
                  <p:cNvPr id="1544" name="Google Shape;1544;p49"/>
                  <p:cNvSpPr/>
                  <p:nvPr/>
                </p:nvSpPr>
                <p:spPr>
                  <a:xfrm flipH="1">
                    <a:off x="-2091059" y="1395403"/>
                    <a:ext cx="128558" cy="128558"/>
                  </a:xfrm>
                  <a:prstGeom prst="chevron">
                    <a:avLst>
                      <a:gd name="adj" fmla="val 47962"/>
                    </a:avLst>
                  </a:prstGeom>
                  <a:solidFill>
                    <a:srgbClr val="4A7DB1"/>
                  </a:solidFill>
                  <a:ln>
                    <a:noFill/>
                  </a:ln>
                </p:spPr>
                <p:txBody>
                  <a:bodyPr spcFirstLastPara="1" wrap="square" lIns="0" tIns="0" rIns="0" bIns="0" anchor="ctr" anchorCtr="0">
                    <a:noAutofit/>
                  </a:bodyPr>
                  <a:lstStyle/>
                  <a:p>
                    <a:pPr marL="0" marR="0" lvl="0" indent="0" algn="l" rtl="0">
                      <a:spcBef>
                        <a:spcPts val="0"/>
                      </a:spcBef>
                      <a:spcAft>
                        <a:spcPts val="0"/>
                      </a:spcAft>
                      <a:buNone/>
                    </a:pPr>
                    <a:endParaRPr sz="1000" b="1">
                      <a:solidFill>
                        <a:srgbClr val="211F26"/>
                      </a:solidFill>
                      <a:latin typeface="Calibri"/>
                      <a:ea typeface="Calibri"/>
                      <a:cs typeface="Calibri"/>
                      <a:sym typeface="Calibri"/>
                    </a:endParaRPr>
                  </a:p>
                </p:txBody>
              </p:sp>
            </p:grpSp>
          </p:grpSp>
        </p:grpSp>
        <p:grpSp>
          <p:nvGrpSpPr>
            <p:cNvPr id="1545" name="Google Shape;1545;p49"/>
            <p:cNvGrpSpPr/>
            <p:nvPr/>
          </p:nvGrpSpPr>
          <p:grpSpPr>
            <a:xfrm>
              <a:off x="-2881745" y="701339"/>
              <a:ext cx="268738" cy="248381"/>
              <a:chOff x="-2721817" y="782525"/>
              <a:chExt cx="432805" cy="400021"/>
            </a:xfrm>
          </p:grpSpPr>
          <p:sp>
            <p:nvSpPr>
              <p:cNvPr id="1546" name="Google Shape;1546;p49"/>
              <p:cNvSpPr/>
              <p:nvPr/>
            </p:nvSpPr>
            <p:spPr>
              <a:xfrm>
                <a:off x="-2721817" y="782525"/>
                <a:ext cx="432805" cy="400021"/>
              </a:xfrm>
              <a:prstGeom prst="rect">
                <a:avLst/>
              </a:prstGeom>
              <a:solidFill>
                <a:schemeClr val="lt1"/>
              </a:solidFill>
              <a:ln w="9525" cap="flat" cmpd="sng">
                <a:solidFill>
                  <a:srgbClr val="BFBFBF"/>
                </a:solidFill>
                <a:prstDash val="solid"/>
                <a:miter lim="800000"/>
                <a:headEnd type="none" w="sm" len="sm"/>
                <a:tailEnd type="none" w="sm" len="sm"/>
              </a:ln>
            </p:spPr>
            <p:txBody>
              <a:bodyPr spcFirstLastPara="1" wrap="square" lIns="0" tIns="0" rIns="0" bIns="0" anchor="ctr" anchorCtr="0">
                <a:noAutofit/>
              </a:bodyPr>
              <a:lstStyle/>
              <a:p>
                <a:pPr marL="0" marR="0" lvl="0" indent="0" algn="ctr" rtl="0">
                  <a:spcBef>
                    <a:spcPts val="0"/>
                  </a:spcBef>
                  <a:spcAft>
                    <a:spcPts val="0"/>
                  </a:spcAft>
                  <a:buNone/>
                </a:pPr>
                <a:endParaRPr sz="1050" b="0">
                  <a:solidFill>
                    <a:srgbClr val="211F26"/>
                  </a:solidFill>
                  <a:latin typeface="Calibri"/>
                  <a:ea typeface="Calibri"/>
                  <a:cs typeface="Calibri"/>
                  <a:sym typeface="Calibri"/>
                </a:endParaRPr>
              </a:p>
            </p:txBody>
          </p:sp>
          <p:grpSp>
            <p:nvGrpSpPr>
              <p:cNvPr id="1547" name="Google Shape;1547;p49"/>
              <p:cNvGrpSpPr/>
              <p:nvPr/>
            </p:nvGrpSpPr>
            <p:grpSpPr>
              <a:xfrm>
                <a:off x="-2652453" y="866772"/>
                <a:ext cx="294076" cy="231526"/>
                <a:chOff x="-3310843" y="700986"/>
                <a:chExt cx="182598" cy="143759"/>
              </a:xfrm>
            </p:grpSpPr>
            <p:grpSp>
              <p:nvGrpSpPr>
                <p:cNvPr id="1548" name="Google Shape;1548;p49"/>
                <p:cNvGrpSpPr/>
                <p:nvPr/>
              </p:nvGrpSpPr>
              <p:grpSpPr>
                <a:xfrm>
                  <a:off x="-3310843" y="700986"/>
                  <a:ext cx="182598" cy="143759"/>
                  <a:chOff x="-3310843" y="700986"/>
                  <a:chExt cx="182598" cy="143759"/>
                </a:xfrm>
              </p:grpSpPr>
              <p:cxnSp>
                <p:nvCxnSpPr>
                  <p:cNvPr id="1549" name="Google Shape;1549;p49"/>
                  <p:cNvCxnSpPr/>
                  <p:nvPr/>
                </p:nvCxnSpPr>
                <p:spPr>
                  <a:xfrm>
                    <a:off x="-3310843" y="700986"/>
                    <a:ext cx="182598" cy="0"/>
                  </a:xfrm>
                  <a:prstGeom prst="straightConnector1">
                    <a:avLst/>
                  </a:prstGeom>
                  <a:noFill/>
                  <a:ln w="19050" cap="flat" cmpd="sng">
                    <a:solidFill>
                      <a:srgbClr val="292929"/>
                    </a:solidFill>
                    <a:prstDash val="solid"/>
                    <a:round/>
                    <a:headEnd type="none" w="sm" len="sm"/>
                    <a:tailEnd type="none" w="sm" len="sm"/>
                  </a:ln>
                </p:spPr>
              </p:cxnSp>
              <p:cxnSp>
                <p:nvCxnSpPr>
                  <p:cNvPr id="1550" name="Google Shape;1550;p49"/>
                  <p:cNvCxnSpPr/>
                  <p:nvPr/>
                </p:nvCxnSpPr>
                <p:spPr>
                  <a:xfrm>
                    <a:off x="-3310843" y="844745"/>
                    <a:ext cx="182598" cy="0"/>
                  </a:xfrm>
                  <a:prstGeom prst="straightConnector1">
                    <a:avLst/>
                  </a:prstGeom>
                  <a:noFill/>
                  <a:ln w="19050" cap="flat" cmpd="sng">
                    <a:solidFill>
                      <a:srgbClr val="292929"/>
                    </a:solidFill>
                    <a:prstDash val="solid"/>
                    <a:round/>
                    <a:headEnd type="none" w="sm" len="sm"/>
                    <a:tailEnd type="none" w="sm" len="sm"/>
                  </a:ln>
                </p:spPr>
              </p:cxnSp>
              <p:cxnSp>
                <p:nvCxnSpPr>
                  <p:cNvPr id="1551" name="Google Shape;1551;p49"/>
                  <p:cNvCxnSpPr/>
                  <p:nvPr/>
                </p:nvCxnSpPr>
                <p:spPr>
                  <a:xfrm>
                    <a:off x="-3213196" y="808806"/>
                    <a:ext cx="82203" cy="0"/>
                  </a:xfrm>
                  <a:prstGeom prst="straightConnector1">
                    <a:avLst/>
                  </a:prstGeom>
                  <a:noFill/>
                  <a:ln w="19050" cap="flat" cmpd="sng">
                    <a:solidFill>
                      <a:srgbClr val="292929"/>
                    </a:solidFill>
                    <a:prstDash val="solid"/>
                    <a:round/>
                    <a:headEnd type="none" w="sm" len="sm"/>
                    <a:tailEnd type="none" w="sm" len="sm"/>
                  </a:ln>
                </p:spPr>
              </p:cxnSp>
              <p:cxnSp>
                <p:nvCxnSpPr>
                  <p:cNvPr id="1552" name="Google Shape;1552;p49"/>
                  <p:cNvCxnSpPr/>
                  <p:nvPr/>
                </p:nvCxnSpPr>
                <p:spPr>
                  <a:xfrm>
                    <a:off x="-3213196" y="772866"/>
                    <a:ext cx="82203" cy="0"/>
                  </a:xfrm>
                  <a:prstGeom prst="straightConnector1">
                    <a:avLst/>
                  </a:prstGeom>
                  <a:noFill/>
                  <a:ln w="19050" cap="flat" cmpd="sng">
                    <a:solidFill>
                      <a:srgbClr val="292929"/>
                    </a:solidFill>
                    <a:prstDash val="solid"/>
                    <a:round/>
                    <a:headEnd type="none" w="sm" len="sm"/>
                    <a:tailEnd type="none" w="sm" len="sm"/>
                  </a:ln>
                </p:spPr>
              </p:cxnSp>
              <p:cxnSp>
                <p:nvCxnSpPr>
                  <p:cNvPr id="1553" name="Google Shape;1553;p49"/>
                  <p:cNvCxnSpPr/>
                  <p:nvPr/>
                </p:nvCxnSpPr>
                <p:spPr>
                  <a:xfrm>
                    <a:off x="-3213196" y="736926"/>
                    <a:ext cx="82203" cy="0"/>
                  </a:xfrm>
                  <a:prstGeom prst="straightConnector1">
                    <a:avLst/>
                  </a:prstGeom>
                  <a:noFill/>
                  <a:ln w="19050" cap="flat" cmpd="sng">
                    <a:solidFill>
                      <a:srgbClr val="292929"/>
                    </a:solidFill>
                    <a:prstDash val="solid"/>
                    <a:round/>
                    <a:headEnd type="none" w="sm" len="sm"/>
                    <a:tailEnd type="none" w="sm" len="sm"/>
                  </a:ln>
                </p:spPr>
              </p:cxnSp>
            </p:grpSp>
            <p:grpSp>
              <p:nvGrpSpPr>
                <p:cNvPr id="1554" name="Google Shape;1554;p49"/>
                <p:cNvGrpSpPr/>
                <p:nvPr/>
              </p:nvGrpSpPr>
              <p:grpSpPr>
                <a:xfrm flipH="1">
                  <a:off x="-3310774" y="735854"/>
                  <a:ext cx="88801" cy="72568"/>
                  <a:chOff x="-2091059" y="1395403"/>
                  <a:chExt cx="157316" cy="128558"/>
                </a:xfrm>
              </p:grpSpPr>
              <p:sp>
                <p:nvSpPr>
                  <p:cNvPr id="1555" name="Google Shape;1555;p49"/>
                  <p:cNvSpPr/>
                  <p:nvPr/>
                </p:nvSpPr>
                <p:spPr>
                  <a:xfrm>
                    <a:off x="-2051585" y="1436824"/>
                    <a:ext cx="117842" cy="45718"/>
                  </a:xfrm>
                  <a:prstGeom prst="rect">
                    <a:avLst/>
                  </a:prstGeom>
                  <a:solidFill>
                    <a:srgbClr val="4A7DB1"/>
                  </a:solidFill>
                  <a:ln>
                    <a:noFill/>
                  </a:ln>
                </p:spPr>
                <p:txBody>
                  <a:bodyPr spcFirstLastPara="1" wrap="square" lIns="0" tIns="0" rIns="0" bIns="0" anchor="ctr" anchorCtr="0">
                    <a:noAutofit/>
                  </a:bodyPr>
                  <a:lstStyle/>
                  <a:p>
                    <a:pPr marL="0" marR="0" lvl="0" indent="0" algn="l" rtl="0">
                      <a:spcBef>
                        <a:spcPts val="0"/>
                      </a:spcBef>
                      <a:spcAft>
                        <a:spcPts val="0"/>
                      </a:spcAft>
                      <a:buNone/>
                    </a:pPr>
                    <a:endParaRPr sz="1000" b="1">
                      <a:solidFill>
                        <a:srgbClr val="211F26"/>
                      </a:solidFill>
                      <a:latin typeface="Calibri"/>
                      <a:ea typeface="Calibri"/>
                      <a:cs typeface="Calibri"/>
                      <a:sym typeface="Calibri"/>
                    </a:endParaRPr>
                  </a:p>
                </p:txBody>
              </p:sp>
              <p:sp>
                <p:nvSpPr>
                  <p:cNvPr id="1556" name="Google Shape;1556;p49"/>
                  <p:cNvSpPr/>
                  <p:nvPr/>
                </p:nvSpPr>
                <p:spPr>
                  <a:xfrm flipH="1">
                    <a:off x="-2091059" y="1395403"/>
                    <a:ext cx="128558" cy="128558"/>
                  </a:xfrm>
                  <a:prstGeom prst="chevron">
                    <a:avLst>
                      <a:gd name="adj" fmla="val 47962"/>
                    </a:avLst>
                  </a:prstGeom>
                  <a:solidFill>
                    <a:srgbClr val="4A7DB1"/>
                  </a:solidFill>
                  <a:ln>
                    <a:noFill/>
                  </a:ln>
                </p:spPr>
                <p:txBody>
                  <a:bodyPr spcFirstLastPara="1" wrap="square" lIns="0" tIns="0" rIns="0" bIns="0" anchor="ctr" anchorCtr="0">
                    <a:noAutofit/>
                  </a:bodyPr>
                  <a:lstStyle/>
                  <a:p>
                    <a:pPr marL="0" marR="0" lvl="0" indent="0" algn="l" rtl="0">
                      <a:spcBef>
                        <a:spcPts val="0"/>
                      </a:spcBef>
                      <a:spcAft>
                        <a:spcPts val="0"/>
                      </a:spcAft>
                      <a:buNone/>
                    </a:pPr>
                    <a:endParaRPr sz="1000" b="1">
                      <a:solidFill>
                        <a:srgbClr val="211F26"/>
                      </a:solidFill>
                      <a:latin typeface="Calibri"/>
                      <a:ea typeface="Calibri"/>
                      <a:cs typeface="Calibri"/>
                      <a:sym typeface="Calibri"/>
                    </a:endParaRPr>
                  </a:p>
                </p:txBody>
              </p:sp>
            </p:grpSp>
          </p:grpSp>
        </p:grpSp>
        <p:sp>
          <p:nvSpPr>
            <p:cNvPr id="1557" name="Google Shape;1557;p49"/>
            <p:cNvSpPr/>
            <p:nvPr/>
          </p:nvSpPr>
          <p:spPr>
            <a:xfrm>
              <a:off x="-2524885" y="444350"/>
              <a:ext cx="2052000" cy="148810"/>
            </a:xfrm>
            <a:prstGeom prst="rect">
              <a:avLst/>
            </a:prstGeom>
            <a:noFill/>
            <a:ln>
              <a:noFill/>
            </a:ln>
          </p:spPr>
          <p:txBody>
            <a:bodyPr spcFirstLastPara="1" wrap="square" lIns="0" tIns="0" rIns="0" bIns="0" anchor="ctr" anchorCtr="0">
              <a:noAutofit/>
            </a:bodyPr>
            <a:lstStyle/>
            <a:p>
              <a:pPr marL="0" marR="0" lvl="0" indent="0" algn="l" rtl="0">
                <a:lnSpc>
                  <a:spcPct val="90000"/>
                </a:lnSpc>
                <a:spcBef>
                  <a:spcPts val="0"/>
                </a:spcBef>
                <a:spcAft>
                  <a:spcPts val="0"/>
                </a:spcAft>
                <a:buClr>
                  <a:srgbClr val="211F26"/>
                </a:buClr>
                <a:buSzPts val="1200"/>
                <a:buFont typeface="Calibri"/>
                <a:buNone/>
              </a:pPr>
              <a:r>
                <a:rPr lang="nl-NL" sz="1200" b="0" i="0" u="none" strike="noStrike" cap="none">
                  <a:solidFill>
                    <a:srgbClr val="211F26"/>
                  </a:solidFill>
                  <a:latin typeface="Calibri"/>
                  <a:ea typeface="Calibri"/>
                  <a:cs typeface="Calibri"/>
                  <a:sym typeface="Calibri"/>
                </a:rPr>
                <a:t>Inspringniveau verkleinen</a:t>
              </a:r>
              <a:endParaRPr/>
            </a:p>
          </p:txBody>
        </p:sp>
        <p:sp>
          <p:nvSpPr>
            <p:cNvPr id="1558" name="Google Shape;1558;p49"/>
            <p:cNvSpPr/>
            <p:nvPr/>
          </p:nvSpPr>
          <p:spPr>
            <a:xfrm>
              <a:off x="-2524885" y="751733"/>
              <a:ext cx="2052000" cy="140063"/>
            </a:xfrm>
            <a:prstGeom prst="rect">
              <a:avLst/>
            </a:prstGeom>
            <a:noFill/>
            <a:ln>
              <a:noFill/>
            </a:ln>
          </p:spPr>
          <p:txBody>
            <a:bodyPr spcFirstLastPara="1" wrap="square" lIns="0" tIns="0" rIns="0" bIns="0" anchor="ctr" anchorCtr="0">
              <a:noAutofit/>
            </a:bodyPr>
            <a:lstStyle/>
            <a:p>
              <a:pPr marL="0" marR="0" lvl="0" indent="0" algn="l" rtl="0">
                <a:lnSpc>
                  <a:spcPct val="90000"/>
                </a:lnSpc>
                <a:spcBef>
                  <a:spcPts val="0"/>
                </a:spcBef>
                <a:spcAft>
                  <a:spcPts val="0"/>
                </a:spcAft>
                <a:buClr>
                  <a:srgbClr val="211F26"/>
                </a:buClr>
                <a:buSzPts val="1200"/>
                <a:buFont typeface="Calibri"/>
                <a:buNone/>
              </a:pPr>
              <a:r>
                <a:rPr lang="nl-NL" sz="1200" b="0" i="0" u="none" strike="noStrike" cap="none">
                  <a:solidFill>
                    <a:srgbClr val="211F26"/>
                  </a:solidFill>
                  <a:latin typeface="Calibri"/>
                  <a:ea typeface="Calibri"/>
                  <a:cs typeface="Calibri"/>
                  <a:sym typeface="Calibri"/>
                </a:rPr>
                <a:t>Inspringniveau vergroten</a:t>
              </a:r>
              <a:endParaRPr/>
            </a:p>
          </p:txBody>
        </p:sp>
        <p:sp>
          <p:nvSpPr>
            <p:cNvPr id="1559" name="Google Shape;1559;p49"/>
            <p:cNvSpPr/>
            <p:nvPr/>
          </p:nvSpPr>
          <p:spPr>
            <a:xfrm>
              <a:off x="-3568057" y="1100088"/>
              <a:ext cx="3194764" cy="467013"/>
            </a:xfrm>
            <a:prstGeom prst="rect">
              <a:avLst/>
            </a:prstGeom>
            <a:noFill/>
            <a:ln>
              <a:noFill/>
            </a:ln>
          </p:spPr>
          <p:txBody>
            <a:bodyPr spcFirstLastPara="1" wrap="square" lIns="0" tIns="0" rIns="0" bIns="0" anchor="t" anchorCtr="0">
              <a:noAutofit/>
            </a:bodyPr>
            <a:lstStyle/>
            <a:p>
              <a:pPr marL="0" marR="0" lvl="0" indent="0" algn="l" rtl="0">
                <a:lnSpc>
                  <a:spcPct val="90000"/>
                </a:lnSpc>
                <a:spcBef>
                  <a:spcPts val="0"/>
                </a:spcBef>
                <a:spcAft>
                  <a:spcPts val="0"/>
                </a:spcAft>
                <a:buClr>
                  <a:srgbClr val="211F26"/>
                </a:buClr>
                <a:buSzPts val="1200"/>
                <a:buFont typeface="Calibri"/>
                <a:buNone/>
              </a:pPr>
              <a:r>
                <a:rPr lang="nl-NL" sz="1200" b="0" i="0" u="none" strike="noStrike" cap="none">
                  <a:solidFill>
                    <a:srgbClr val="211F26"/>
                  </a:solidFill>
                  <a:latin typeface="Calibri"/>
                  <a:ea typeface="Calibri"/>
                  <a:cs typeface="Calibri"/>
                  <a:sym typeface="Calibri"/>
                </a:rPr>
                <a:t>Gebruik, in de tab </a:t>
              </a:r>
              <a:r>
                <a:rPr lang="nl-NL" sz="1200" b="1" i="0" u="none" strike="noStrike" cap="none">
                  <a:solidFill>
                    <a:srgbClr val="211F26"/>
                  </a:solidFill>
                  <a:latin typeface="Calibri"/>
                  <a:ea typeface="Calibri"/>
                  <a:cs typeface="Calibri"/>
                  <a:sym typeface="Calibri"/>
                </a:rPr>
                <a:t>‘Start’</a:t>
              </a:r>
              <a:r>
                <a:rPr lang="nl-NL" sz="1200" b="0" i="0" u="none" strike="noStrike" cap="none">
                  <a:solidFill>
                    <a:srgbClr val="211F26"/>
                  </a:solidFill>
                  <a:latin typeface="Calibri"/>
                  <a:ea typeface="Calibri"/>
                  <a:cs typeface="Calibri"/>
                  <a:sym typeface="Calibri"/>
                </a:rPr>
                <a:t>, de </a:t>
              </a:r>
              <a:r>
                <a:rPr lang="nl-NL" sz="1200" b="1" i="0" u="none" strike="noStrike" cap="none">
                  <a:solidFill>
                    <a:srgbClr val="211F26"/>
                  </a:solidFill>
                  <a:latin typeface="Calibri"/>
                  <a:ea typeface="Calibri"/>
                  <a:cs typeface="Calibri"/>
                  <a:sym typeface="Calibri"/>
                </a:rPr>
                <a:t>lijstniveau knoppen</a:t>
              </a:r>
              <a:r>
                <a:rPr lang="nl-NL" sz="1200" b="0" i="0" u="none" strike="noStrike" cap="none">
                  <a:solidFill>
                    <a:srgbClr val="211F26"/>
                  </a:solidFill>
                  <a:latin typeface="Calibri"/>
                  <a:ea typeface="Calibri"/>
                  <a:cs typeface="Calibri"/>
                  <a:sym typeface="Calibri"/>
                </a:rPr>
                <a:t>, zoals hierboven aangegeven, om een inspring-niveau te vergroten of verkleinen.</a:t>
              </a:r>
              <a:endParaRPr/>
            </a:p>
          </p:txBody>
        </p:sp>
        <p:sp>
          <p:nvSpPr>
            <p:cNvPr id="1560" name="Google Shape;1560;p49"/>
            <p:cNvSpPr/>
            <p:nvPr/>
          </p:nvSpPr>
          <p:spPr>
            <a:xfrm>
              <a:off x="-3568057" y="0"/>
              <a:ext cx="3194764" cy="252000"/>
            </a:xfrm>
            <a:prstGeom prst="rect">
              <a:avLst/>
            </a:prstGeom>
            <a:solidFill>
              <a:srgbClr val="211F26"/>
            </a:solidFill>
            <a:ln>
              <a:noFill/>
            </a:ln>
          </p:spPr>
          <p:txBody>
            <a:bodyPr spcFirstLastPara="1" wrap="square" lIns="108000" tIns="108000" rIns="108000" bIns="108000" anchor="ctr" anchorCtr="0">
              <a:noAutofit/>
            </a:bodyPr>
            <a:lstStyle/>
            <a:p>
              <a:pPr marL="0" marR="0" lvl="0" indent="0" algn="l" rtl="0">
                <a:lnSpc>
                  <a:spcPct val="90000"/>
                </a:lnSpc>
                <a:spcBef>
                  <a:spcPts val="0"/>
                </a:spcBef>
                <a:spcAft>
                  <a:spcPts val="0"/>
                </a:spcAft>
                <a:buNone/>
              </a:pPr>
              <a:r>
                <a:rPr lang="nl-NL" sz="1400" b="1" cap="none">
                  <a:solidFill>
                    <a:schemeClr val="lt1"/>
                  </a:solidFill>
                  <a:latin typeface="Calibri"/>
                  <a:ea typeface="Calibri"/>
                  <a:cs typeface="Calibri"/>
                  <a:sym typeface="Calibri"/>
                </a:rPr>
                <a:t>LIJSTNIVEAUS GEBRUIKEN</a:t>
              </a:r>
              <a:endParaRPr/>
            </a:p>
          </p:txBody>
        </p:sp>
        <p:grpSp>
          <p:nvGrpSpPr>
            <p:cNvPr id="1561" name="Google Shape;1561;p49"/>
            <p:cNvGrpSpPr/>
            <p:nvPr/>
          </p:nvGrpSpPr>
          <p:grpSpPr>
            <a:xfrm>
              <a:off x="-640848" y="5954564"/>
              <a:ext cx="267555" cy="267555"/>
              <a:chOff x="7881599" y="90188"/>
              <a:chExt cx="388279" cy="388279"/>
            </a:xfrm>
          </p:grpSpPr>
          <p:sp>
            <p:nvSpPr>
              <p:cNvPr id="1562" name="Google Shape;1562;p49"/>
              <p:cNvSpPr/>
              <p:nvPr/>
            </p:nvSpPr>
            <p:spPr>
              <a:xfrm>
                <a:off x="7908243" y="116832"/>
                <a:ext cx="334990" cy="334990"/>
              </a:xfrm>
              <a:prstGeom prst="ellipse">
                <a:avLst/>
              </a:prstGeom>
              <a:solidFill>
                <a:schemeClr val="lt1"/>
              </a:solidFill>
              <a:ln>
                <a:noFill/>
              </a:ln>
            </p:spPr>
            <p:txBody>
              <a:bodyPr spcFirstLastPara="1" wrap="square" lIns="180000" tIns="180000" rIns="180000" bIns="180000" anchor="ctr" anchorCtr="0">
                <a:noAutofit/>
              </a:bodyPr>
              <a:lstStyle/>
              <a:p>
                <a:pPr marL="0" marR="0" lvl="0" indent="0" algn="ctr" rtl="0">
                  <a:lnSpc>
                    <a:spcPct val="90000"/>
                  </a:lnSpc>
                  <a:spcBef>
                    <a:spcPts val="0"/>
                  </a:spcBef>
                  <a:spcAft>
                    <a:spcPts val="0"/>
                  </a:spcAft>
                  <a:buNone/>
                </a:pPr>
                <a:endParaRPr sz="1800" cap="none">
                  <a:solidFill>
                    <a:srgbClr val="211F26"/>
                  </a:solidFill>
                  <a:latin typeface="Calibri"/>
                  <a:ea typeface="Calibri"/>
                  <a:cs typeface="Calibri"/>
                  <a:sym typeface="Calibri"/>
                </a:endParaRPr>
              </a:p>
            </p:txBody>
          </p:sp>
          <p:sp>
            <p:nvSpPr>
              <p:cNvPr id="1563" name="Google Shape;1563;p49" descr="Informatie"/>
              <p:cNvSpPr/>
              <p:nvPr/>
            </p:nvSpPr>
            <p:spPr>
              <a:xfrm>
                <a:off x="7881599" y="90188"/>
                <a:ext cx="388279" cy="388279"/>
              </a:xfrm>
              <a:custGeom>
                <a:avLst/>
                <a:gdLst/>
                <a:ahLst/>
                <a:cxnLst/>
                <a:rect l="l" t="t" r="r" b="b"/>
                <a:pathLst>
                  <a:path w="291719" h="291719" extrusionOk="0">
                    <a:moveTo>
                      <a:pt x="145860" y="0"/>
                    </a:moveTo>
                    <a:cubicBezTo>
                      <a:pt x="65253" y="0"/>
                      <a:pt x="0" y="65253"/>
                      <a:pt x="0" y="145860"/>
                    </a:cubicBezTo>
                    <a:cubicBezTo>
                      <a:pt x="0" y="226467"/>
                      <a:pt x="65253" y="291720"/>
                      <a:pt x="145860" y="291720"/>
                    </a:cubicBezTo>
                    <a:cubicBezTo>
                      <a:pt x="226467" y="291720"/>
                      <a:pt x="291720" y="226467"/>
                      <a:pt x="291720" y="145860"/>
                    </a:cubicBezTo>
                    <a:cubicBezTo>
                      <a:pt x="291720" y="65253"/>
                      <a:pt x="226467" y="0"/>
                      <a:pt x="145860" y="0"/>
                    </a:cubicBezTo>
                    <a:close/>
                    <a:moveTo>
                      <a:pt x="138183" y="38384"/>
                    </a:moveTo>
                    <a:cubicBezTo>
                      <a:pt x="148931" y="38384"/>
                      <a:pt x="157375" y="46829"/>
                      <a:pt x="157375" y="57576"/>
                    </a:cubicBezTo>
                    <a:cubicBezTo>
                      <a:pt x="157375" y="68324"/>
                      <a:pt x="148931" y="76768"/>
                      <a:pt x="138183" y="76768"/>
                    </a:cubicBezTo>
                    <a:cubicBezTo>
                      <a:pt x="127435" y="76768"/>
                      <a:pt x="118991" y="68324"/>
                      <a:pt x="118991" y="57576"/>
                    </a:cubicBezTo>
                    <a:cubicBezTo>
                      <a:pt x="118991" y="46829"/>
                      <a:pt x="127435" y="38384"/>
                      <a:pt x="138183" y="38384"/>
                    </a:cubicBezTo>
                    <a:close/>
                    <a:moveTo>
                      <a:pt x="184244" y="253336"/>
                    </a:moveTo>
                    <a:lnTo>
                      <a:pt x="107476" y="253336"/>
                    </a:lnTo>
                    <a:lnTo>
                      <a:pt x="107476" y="230305"/>
                    </a:lnTo>
                    <a:lnTo>
                      <a:pt x="134345" y="230305"/>
                    </a:lnTo>
                    <a:lnTo>
                      <a:pt x="134345" y="115153"/>
                    </a:lnTo>
                    <a:lnTo>
                      <a:pt x="111314" y="115153"/>
                    </a:lnTo>
                    <a:lnTo>
                      <a:pt x="111314" y="92122"/>
                    </a:lnTo>
                    <a:lnTo>
                      <a:pt x="157375" y="92122"/>
                    </a:lnTo>
                    <a:lnTo>
                      <a:pt x="157375" y="115153"/>
                    </a:lnTo>
                    <a:lnTo>
                      <a:pt x="157375" y="230305"/>
                    </a:lnTo>
                    <a:lnTo>
                      <a:pt x="184244" y="230305"/>
                    </a:lnTo>
                    <a:lnTo>
                      <a:pt x="184244" y="253336"/>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000">
                  <a:solidFill>
                    <a:srgbClr val="211F26"/>
                  </a:solidFill>
                  <a:latin typeface="Calibri"/>
                  <a:ea typeface="Calibri"/>
                  <a:cs typeface="Calibri"/>
                  <a:sym typeface="Calibri"/>
                </a:endParaRPr>
              </a:p>
            </p:txBody>
          </p:sp>
        </p:grpSp>
        <p:grpSp>
          <p:nvGrpSpPr>
            <p:cNvPr id="1564" name="Google Shape;1564;p49"/>
            <p:cNvGrpSpPr/>
            <p:nvPr/>
          </p:nvGrpSpPr>
          <p:grpSpPr>
            <a:xfrm>
              <a:off x="-3569165" y="1909857"/>
              <a:ext cx="3195872" cy="3742479"/>
              <a:chOff x="-3569165" y="1742767"/>
              <a:chExt cx="3195872" cy="3742479"/>
            </a:xfrm>
          </p:grpSpPr>
          <p:sp>
            <p:nvSpPr>
              <p:cNvPr id="1565" name="Google Shape;1565;p49"/>
              <p:cNvSpPr/>
              <p:nvPr/>
            </p:nvSpPr>
            <p:spPr>
              <a:xfrm>
                <a:off x="-3569165" y="1742767"/>
                <a:ext cx="260914" cy="259683"/>
              </a:xfrm>
              <a:prstGeom prst="ellipse">
                <a:avLst/>
              </a:prstGeom>
              <a:solidFill>
                <a:srgbClr val="211F2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200"/>
                  <a:buFont typeface="Calibri"/>
                  <a:buNone/>
                </a:pPr>
                <a:r>
                  <a:rPr lang="nl-NL" sz="1200" b="1" i="0" u="none" strike="noStrike" cap="none">
                    <a:solidFill>
                      <a:schemeClr val="lt1"/>
                    </a:solidFill>
                    <a:latin typeface="Calibri"/>
                    <a:ea typeface="Calibri"/>
                    <a:cs typeface="Calibri"/>
                    <a:sym typeface="Calibri"/>
                  </a:rPr>
                  <a:t>1</a:t>
                </a:r>
                <a:endParaRPr/>
              </a:p>
            </p:txBody>
          </p:sp>
          <p:sp>
            <p:nvSpPr>
              <p:cNvPr id="1566" name="Google Shape;1566;p49"/>
              <p:cNvSpPr/>
              <p:nvPr/>
            </p:nvSpPr>
            <p:spPr>
              <a:xfrm>
                <a:off x="-3203483" y="1744627"/>
                <a:ext cx="2830190" cy="255963"/>
              </a:xfrm>
              <a:prstGeom prst="rect">
                <a:avLst/>
              </a:prstGeom>
              <a:noFill/>
              <a:ln>
                <a:noFill/>
              </a:ln>
            </p:spPr>
            <p:txBody>
              <a:bodyPr spcFirstLastPara="1" wrap="square" lIns="0" tIns="0" rIns="0" bIns="0" anchor="ctr" anchorCtr="0">
                <a:noAutofit/>
              </a:bodyPr>
              <a:lstStyle/>
              <a:p>
                <a:pPr marL="285750" marR="0" lvl="0" indent="-285750" algn="l" rtl="0">
                  <a:lnSpc>
                    <a:spcPct val="100000"/>
                  </a:lnSpc>
                  <a:spcBef>
                    <a:spcPts val="0"/>
                  </a:spcBef>
                  <a:spcAft>
                    <a:spcPts val="0"/>
                  </a:spcAft>
                  <a:buClr>
                    <a:schemeClr val="lt1"/>
                  </a:buClr>
                  <a:buSzPts val="1600"/>
                  <a:buFont typeface="Noto Sans Symbols"/>
                  <a:buChar char="▪"/>
                </a:pPr>
                <a:r>
                  <a:rPr lang="nl-NL" sz="1600">
                    <a:solidFill>
                      <a:schemeClr val="lt1"/>
                    </a:solidFill>
                    <a:latin typeface="Arial"/>
                    <a:ea typeface="Arial"/>
                    <a:cs typeface="Arial"/>
                    <a:sym typeface="Arial"/>
                  </a:rPr>
                  <a:t>Bullets</a:t>
                </a:r>
                <a:endParaRPr/>
              </a:p>
            </p:txBody>
          </p:sp>
          <p:sp>
            <p:nvSpPr>
              <p:cNvPr id="1567" name="Google Shape;1567;p49"/>
              <p:cNvSpPr/>
              <p:nvPr/>
            </p:nvSpPr>
            <p:spPr>
              <a:xfrm>
                <a:off x="-3569165" y="2178116"/>
                <a:ext cx="260914" cy="259683"/>
              </a:xfrm>
              <a:prstGeom prst="ellipse">
                <a:avLst/>
              </a:prstGeom>
              <a:solidFill>
                <a:srgbClr val="211F2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200"/>
                  <a:buFont typeface="Calibri"/>
                  <a:buNone/>
                </a:pPr>
                <a:r>
                  <a:rPr lang="nl-NL" sz="1200" b="1" i="0" u="none" strike="noStrike" cap="none">
                    <a:solidFill>
                      <a:schemeClr val="lt1"/>
                    </a:solidFill>
                    <a:latin typeface="Calibri"/>
                    <a:ea typeface="Calibri"/>
                    <a:cs typeface="Calibri"/>
                    <a:sym typeface="Calibri"/>
                  </a:rPr>
                  <a:t>2</a:t>
                </a:r>
                <a:endParaRPr/>
              </a:p>
            </p:txBody>
          </p:sp>
          <p:sp>
            <p:nvSpPr>
              <p:cNvPr id="1568" name="Google Shape;1568;p49"/>
              <p:cNvSpPr/>
              <p:nvPr/>
            </p:nvSpPr>
            <p:spPr>
              <a:xfrm>
                <a:off x="-3203483" y="2179744"/>
                <a:ext cx="2830190" cy="255963"/>
              </a:xfrm>
              <a:prstGeom prst="rect">
                <a:avLst/>
              </a:prstGeom>
              <a:noFill/>
              <a:ln>
                <a:noFill/>
              </a:ln>
            </p:spPr>
            <p:txBody>
              <a:bodyPr spcFirstLastPara="1" wrap="square" lIns="0" tIns="0" rIns="0" bIns="0" anchor="ctr" anchorCtr="0">
                <a:noAutofit/>
              </a:bodyPr>
              <a:lstStyle/>
              <a:p>
                <a:pPr marL="549275" marR="0" lvl="1" indent="-285750" algn="l" rtl="0">
                  <a:lnSpc>
                    <a:spcPct val="100000"/>
                  </a:lnSpc>
                  <a:spcBef>
                    <a:spcPts val="0"/>
                  </a:spcBef>
                  <a:spcAft>
                    <a:spcPts val="0"/>
                  </a:spcAft>
                  <a:buClr>
                    <a:schemeClr val="lt1"/>
                  </a:buClr>
                  <a:buSzPts val="1600"/>
                  <a:buFont typeface="Noto Sans Symbols"/>
                  <a:buChar char="▪"/>
                </a:pPr>
                <a:r>
                  <a:rPr lang="nl-NL" sz="1600" b="0" i="0" u="none" strike="noStrike" cap="none">
                    <a:solidFill>
                      <a:schemeClr val="lt1"/>
                    </a:solidFill>
                    <a:latin typeface="Arial"/>
                    <a:ea typeface="Arial"/>
                    <a:cs typeface="Arial"/>
                    <a:sym typeface="Arial"/>
                  </a:rPr>
                  <a:t>Sub-bullets</a:t>
                </a:r>
                <a:endParaRPr/>
              </a:p>
            </p:txBody>
          </p:sp>
          <p:sp>
            <p:nvSpPr>
              <p:cNvPr id="1569" name="Google Shape;1569;p49"/>
              <p:cNvSpPr/>
              <p:nvPr/>
            </p:nvSpPr>
            <p:spPr>
              <a:xfrm>
                <a:off x="-3569165" y="2613465"/>
                <a:ext cx="260914" cy="259683"/>
              </a:xfrm>
              <a:prstGeom prst="ellipse">
                <a:avLst/>
              </a:prstGeom>
              <a:solidFill>
                <a:srgbClr val="211F2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200"/>
                  <a:buFont typeface="Calibri"/>
                  <a:buNone/>
                </a:pPr>
                <a:r>
                  <a:rPr lang="nl-NL" sz="1200" b="1" i="0" u="none" strike="noStrike" cap="none">
                    <a:solidFill>
                      <a:schemeClr val="lt1"/>
                    </a:solidFill>
                    <a:latin typeface="Calibri"/>
                    <a:ea typeface="Calibri"/>
                    <a:cs typeface="Calibri"/>
                    <a:sym typeface="Calibri"/>
                  </a:rPr>
                  <a:t>3</a:t>
                </a:r>
                <a:endParaRPr/>
              </a:p>
            </p:txBody>
          </p:sp>
          <p:sp>
            <p:nvSpPr>
              <p:cNvPr id="1570" name="Google Shape;1570;p49"/>
              <p:cNvSpPr/>
              <p:nvPr/>
            </p:nvSpPr>
            <p:spPr>
              <a:xfrm>
                <a:off x="-3203483" y="2614861"/>
                <a:ext cx="2830190" cy="255963"/>
              </a:xfrm>
              <a:prstGeom prst="rect">
                <a:avLst/>
              </a:prstGeom>
              <a:noFill/>
              <a:ln>
                <a:noFill/>
              </a:ln>
            </p:spPr>
            <p:txBody>
              <a:bodyPr spcFirstLastPara="1" wrap="square" lIns="0" tIns="0" rIns="0" bIns="0" anchor="ctr" anchorCtr="0">
                <a:noAutofit/>
              </a:bodyPr>
              <a:lstStyle/>
              <a:p>
                <a:pPr marL="0" marR="0" lvl="2" indent="0" algn="l" rtl="0">
                  <a:lnSpc>
                    <a:spcPct val="100000"/>
                  </a:lnSpc>
                  <a:spcBef>
                    <a:spcPts val="0"/>
                  </a:spcBef>
                  <a:spcAft>
                    <a:spcPts val="0"/>
                  </a:spcAft>
                  <a:buClr>
                    <a:srgbClr val="0070C0"/>
                  </a:buClr>
                  <a:buSzPts val="1360"/>
                  <a:buFont typeface="Arial"/>
                  <a:buNone/>
                </a:pPr>
                <a:r>
                  <a:rPr lang="nl-NL" sz="1600" b="0" i="0" u="none" strike="noStrike" cap="none">
                    <a:solidFill>
                      <a:schemeClr val="lt1"/>
                    </a:solidFill>
                    <a:latin typeface="Arial"/>
                    <a:ea typeface="Arial"/>
                    <a:cs typeface="Arial"/>
                    <a:sym typeface="Arial"/>
                  </a:rPr>
                  <a:t>Leestekst</a:t>
                </a:r>
                <a:endParaRPr/>
              </a:p>
            </p:txBody>
          </p:sp>
          <p:sp>
            <p:nvSpPr>
              <p:cNvPr id="1571" name="Google Shape;1571;p49"/>
              <p:cNvSpPr/>
              <p:nvPr/>
            </p:nvSpPr>
            <p:spPr>
              <a:xfrm>
                <a:off x="-3569165" y="3048814"/>
                <a:ext cx="260914" cy="259683"/>
              </a:xfrm>
              <a:prstGeom prst="ellipse">
                <a:avLst/>
              </a:prstGeom>
              <a:solidFill>
                <a:srgbClr val="211F2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200"/>
                  <a:buFont typeface="Calibri"/>
                  <a:buNone/>
                </a:pPr>
                <a:r>
                  <a:rPr lang="nl-NL" sz="1200" b="1" i="0" u="none" strike="noStrike" cap="none">
                    <a:solidFill>
                      <a:schemeClr val="lt1"/>
                    </a:solidFill>
                    <a:latin typeface="Calibri"/>
                    <a:ea typeface="Calibri"/>
                    <a:cs typeface="Calibri"/>
                    <a:sym typeface="Calibri"/>
                  </a:rPr>
                  <a:t>4</a:t>
                </a:r>
                <a:endParaRPr/>
              </a:p>
            </p:txBody>
          </p:sp>
          <p:sp>
            <p:nvSpPr>
              <p:cNvPr id="1572" name="Google Shape;1572;p49"/>
              <p:cNvSpPr/>
              <p:nvPr/>
            </p:nvSpPr>
            <p:spPr>
              <a:xfrm>
                <a:off x="-3203483" y="3049978"/>
                <a:ext cx="2830190" cy="255963"/>
              </a:xfrm>
              <a:prstGeom prst="rect">
                <a:avLst/>
              </a:prstGeom>
              <a:noFill/>
              <a:ln>
                <a:noFill/>
              </a:ln>
            </p:spPr>
            <p:txBody>
              <a:bodyPr spcFirstLastPara="1" wrap="square" lIns="0" tIns="0" rIns="0" bIns="0" anchor="ctr" anchorCtr="0">
                <a:noAutofit/>
              </a:bodyPr>
              <a:lstStyle/>
              <a:p>
                <a:pPr marL="0" marR="0" lvl="3" indent="0" algn="l" rtl="0">
                  <a:lnSpc>
                    <a:spcPct val="100000"/>
                  </a:lnSpc>
                  <a:spcBef>
                    <a:spcPts val="0"/>
                  </a:spcBef>
                  <a:spcAft>
                    <a:spcPts val="0"/>
                  </a:spcAft>
                  <a:buClr>
                    <a:schemeClr val="lt1"/>
                  </a:buClr>
                  <a:buSzPts val="2000"/>
                  <a:buFont typeface="Arial"/>
                  <a:buNone/>
                </a:pPr>
                <a:r>
                  <a:rPr lang="nl-NL" sz="2000" b="0" i="0" u="none" strike="noStrike" cap="none">
                    <a:solidFill>
                      <a:schemeClr val="lt1"/>
                    </a:solidFill>
                    <a:latin typeface="Roboto Slab"/>
                    <a:ea typeface="Roboto Slab"/>
                    <a:cs typeface="Roboto Slab"/>
                    <a:sym typeface="Roboto Slab"/>
                  </a:rPr>
                  <a:t>Subtitel</a:t>
                </a:r>
                <a:endParaRPr/>
              </a:p>
            </p:txBody>
          </p:sp>
          <p:sp>
            <p:nvSpPr>
              <p:cNvPr id="1573" name="Google Shape;1573;p49"/>
              <p:cNvSpPr/>
              <p:nvPr/>
            </p:nvSpPr>
            <p:spPr>
              <a:xfrm>
                <a:off x="-3569165" y="3484163"/>
                <a:ext cx="260914" cy="259683"/>
              </a:xfrm>
              <a:prstGeom prst="ellipse">
                <a:avLst/>
              </a:prstGeom>
              <a:solidFill>
                <a:srgbClr val="211F2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200"/>
                  <a:buFont typeface="Calibri"/>
                  <a:buNone/>
                </a:pPr>
                <a:r>
                  <a:rPr lang="nl-NL" sz="1200" b="1" i="0" u="none" strike="noStrike" cap="none">
                    <a:solidFill>
                      <a:schemeClr val="lt1"/>
                    </a:solidFill>
                    <a:latin typeface="Calibri"/>
                    <a:ea typeface="Calibri"/>
                    <a:cs typeface="Calibri"/>
                    <a:sym typeface="Calibri"/>
                  </a:rPr>
                  <a:t>5</a:t>
                </a:r>
                <a:endParaRPr/>
              </a:p>
            </p:txBody>
          </p:sp>
          <p:sp>
            <p:nvSpPr>
              <p:cNvPr id="1574" name="Google Shape;1574;p49"/>
              <p:cNvSpPr/>
              <p:nvPr/>
            </p:nvSpPr>
            <p:spPr>
              <a:xfrm>
                <a:off x="-3203483" y="3485095"/>
                <a:ext cx="2830190" cy="255963"/>
              </a:xfrm>
              <a:prstGeom prst="rect">
                <a:avLst/>
              </a:prstGeom>
              <a:noFill/>
              <a:ln>
                <a:noFill/>
              </a:ln>
            </p:spPr>
            <p:txBody>
              <a:bodyPr spcFirstLastPara="1" wrap="square" lIns="0" tIns="0" rIns="0" bIns="0" anchor="ctr" anchorCtr="0">
                <a:noAutofit/>
              </a:bodyPr>
              <a:lstStyle/>
              <a:p>
                <a:pPr marL="263525" marR="0" lvl="4" indent="-263525" algn="l" rtl="0">
                  <a:lnSpc>
                    <a:spcPct val="100000"/>
                  </a:lnSpc>
                  <a:spcBef>
                    <a:spcPts val="0"/>
                  </a:spcBef>
                  <a:spcAft>
                    <a:spcPts val="0"/>
                  </a:spcAft>
                  <a:buClr>
                    <a:schemeClr val="lt1"/>
                  </a:buClr>
                  <a:buSzPts val="1600"/>
                  <a:buFont typeface="Roboto Slab"/>
                  <a:buAutoNum type="arabicPeriod"/>
                </a:pPr>
                <a:r>
                  <a:rPr lang="nl-NL" sz="1600" b="0" i="0" u="none" strike="noStrike" cap="none">
                    <a:solidFill>
                      <a:schemeClr val="lt1"/>
                    </a:solidFill>
                    <a:latin typeface="Arial"/>
                    <a:ea typeface="Arial"/>
                    <a:cs typeface="Arial"/>
                    <a:sym typeface="Arial"/>
                  </a:rPr>
                  <a:t>Numerieke bullets</a:t>
                </a:r>
                <a:endParaRPr/>
              </a:p>
            </p:txBody>
          </p:sp>
          <p:sp>
            <p:nvSpPr>
              <p:cNvPr id="1575" name="Google Shape;1575;p49"/>
              <p:cNvSpPr/>
              <p:nvPr/>
            </p:nvSpPr>
            <p:spPr>
              <a:xfrm>
                <a:off x="-3569165" y="3919512"/>
                <a:ext cx="260914" cy="259683"/>
              </a:xfrm>
              <a:prstGeom prst="ellipse">
                <a:avLst/>
              </a:prstGeom>
              <a:solidFill>
                <a:srgbClr val="211F2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200"/>
                  <a:buFont typeface="Calibri"/>
                  <a:buNone/>
                </a:pPr>
                <a:r>
                  <a:rPr lang="nl-NL" sz="1200" b="1" i="0" u="none" strike="noStrike" cap="none">
                    <a:solidFill>
                      <a:schemeClr val="lt1"/>
                    </a:solidFill>
                    <a:latin typeface="Calibri"/>
                    <a:ea typeface="Calibri"/>
                    <a:cs typeface="Calibri"/>
                    <a:sym typeface="Calibri"/>
                  </a:rPr>
                  <a:t>6</a:t>
                </a:r>
                <a:endParaRPr/>
              </a:p>
            </p:txBody>
          </p:sp>
          <p:sp>
            <p:nvSpPr>
              <p:cNvPr id="1576" name="Google Shape;1576;p49"/>
              <p:cNvSpPr/>
              <p:nvPr/>
            </p:nvSpPr>
            <p:spPr>
              <a:xfrm>
                <a:off x="-3203483" y="3920212"/>
                <a:ext cx="2830190" cy="255963"/>
              </a:xfrm>
              <a:prstGeom prst="rect">
                <a:avLst/>
              </a:prstGeom>
              <a:noFill/>
              <a:ln>
                <a:noFill/>
              </a:ln>
            </p:spPr>
            <p:txBody>
              <a:bodyPr spcFirstLastPara="1" wrap="square" lIns="0" tIns="0" rIns="0" bIns="0" anchor="ctr" anchorCtr="0">
                <a:noAutofit/>
              </a:bodyPr>
              <a:lstStyle/>
              <a:p>
                <a:pPr marL="538163" marR="0" lvl="5" indent="-274638" algn="l" rtl="0">
                  <a:lnSpc>
                    <a:spcPct val="100000"/>
                  </a:lnSpc>
                  <a:spcBef>
                    <a:spcPts val="0"/>
                  </a:spcBef>
                  <a:spcAft>
                    <a:spcPts val="0"/>
                  </a:spcAft>
                  <a:buClr>
                    <a:schemeClr val="lt1"/>
                  </a:buClr>
                  <a:buSzPts val="1600"/>
                  <a:buFont typeface="Roboto Slab"/>
                  <a:buAutoNum type="alphaLcPeriod"/>
                </a:pPr>
                <a:r>
                  <a:rPr lang="nl-NL" sz="1600" b="0" i="0" u="none" strike="noStrike" cap="none">
                    <a:solidFill>
                      <a:schemeClr val="lt1"/>
                    </a:solidFill>
                    <a:latin typeface="Arial"/>
                    <a:ea typeface="Arial"/>
                    <a:cs typeface="Arial"/>
                    <a:sym typeface="Arial"/>
                  </a:rPr>
                  <a:t># Abc</a:t>
                </a:r>
                <a:endParaRPr/>
              </a:p>
            </p:txBody>
          </p:sp>
          <p:sp>
            <p:nvSpPr>
              <p:cNvPr id="1577" name="Google Shape;1577;p49"/>
              <p:cNvSpPr/>
              <p:nvPr/>
            </p:nvSpPr>
            <p:spPr>
              <a:xfrm>
                <a:off x="-3569165" y="4354861"/>
                <a:ext cx="260914" cy="259683"/>
              </a:xfrm>
              <a:prstGeom prst="ellipse">
                <a:avLst/>
              </a:prstGeom>
              <a:solidFill>
                <a:srgbClr val="211F2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200"/>
                  <a:buFont typeface="Calibri"/>
                  <a:buNone/>
                </a:pPr>
                <a:r>
                  <a:rPr lang="nl-NL" sz="1200" b="1" i="0" u="none" strike="noStrike" cap="none">
                    <a:solidFill>
                      <a:schemeClr val="lt1"/>
                    </a:solidFill>
                    <a:latin typeface="Calibri"/>
                    <a:ea typeface="Calibri"/>
                    <a:cs typeface="Calibri"/>
                    <a:sym typeface="Calibri"/>
                  </a:rPr>
                  <a:t>7</a:t>
                </a:r>
                <a:endParaRPr/>
              </a:p>
            </p:txBody>
          </p:sp>
          <p:sp>
            <p:nvSpPr>
              <p:cNvPr id="1578" name="Google Shape;1578;p49"/>
              <p:cNvSpPr/>
              <p:nvPr/>
            </p:nvSpPr>
            <p:spPr>
              <a:xfrm>
                <a:off x="-3203483" y="4355329"/>
                <a:ext cx="2830190" cy="255963"/>
              </a:xfrm>
              <a:prstGeom prst="rect">
                <a:avLst/>
              </a:prstGeom>
              <a:noFill/>
              <a:ln>
                <a:noFill/>
              </a:ln>
            </p:spPr>
            <p:txBody>
              <a:bodyPr spcFirstLastPara="1" wrap="square" lIns="0" tIns="0" rIns="0" bIns="0" anchor="ctr" anchorCtr="0">
                <a:noAutofit/>
              </a:bodyPr>
              <a:lstStyle/>
              <a:p>
                <a:pPr marL="549275" marR="0" lvl="6" indent="-285750" algn="l" rtl="0">
                  <a:lnSpc>
                    <a:spcPct val="100000"/>
                  </a:lnSpc>
                  <a:spcBef>
                    <a:spcPts val="0"/>
                  </a:spcBef>
                  <a:spcAft>
                    <a:spcPts val="0"/>
                  </a:spcAft>
                  <a:buClr>
                    <a:schemeClr val="lt1"/>
                  </a:buClr>
                  <a:buSzPts val="1600"/>
                  <a:buFont typeface="Noto Sans Symbols"/>
                  <a:buChar char="▪"/>
                </a:pPr>
                <a:r>
                  <a:rPr lang="nl-NL" sz="1600" b="0" i="0" u="none" strike="noStrike" cap="none">
                    <a:solidFill>
                      <a:schemeClr val="lt1"/>
                    </a:solidFill>
                    <a:latin typeface="Arial"/>
                    <a:ea typeface="Arial"/>
                    <a:cs typeface="Arial"/>
                    <a:sym typeface="Arial"/>
                  </a:rPr>
                  <a:t># Bullets</a:t>
                </a:r>
                <a:endParaRPr/>
              </a:p>
            </p:txBody>
          </p:sp>
          <p:sp>
            <p:nvSpPr>
              <p:cNvPr id="1579" name="Google Shape;1579;p49"/>
              <p:cNvSpPr/>
              <p:nvPr/>
            </p:nvSpPr>
            <p:spPr>
              <a:xfrm>
                <a:off x="-3569165" y="4790210"/>
                <a:ext cx="260914" cy="259683"/>
              </a:xfrm>
              <a:prstGeom prst="ellipse">
                <a:avLst/>
              </a:prstGeom>
              <a:solidFill>
                <a:srgbClr val="211F2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200"/>
                  <a:buFont typeface="Calibri"/>
                  <a:buNone/>
                </a:pPr>
                <a:r>
                  <a:rPr lang="nl-NL" sz="1200" b="1" i="0" u="none" strike="noStrike" cap="none">
                    <a:solidFill>
                      <a:schemeClr val="lt1"/>
                    </a:solidFill>
                    <a:latin typeface="Calibri"/>
                    <a:ea typeface="Calibri"/>
                    <a:cs typeface="Calibri"/>
                    <a:sym typeface="Calibri"/>
                  </a:rPr>
                  <a:t>8</a:t>
                </a:r>
                <a:endParaRPr/>
              </a:p>
            </p:txBody>
          </p:sp>
          <p:sp>
            <p:nvSpPr>
              <p:cNvPr id="1580" name="Google Shape;1580;p49"/>
              <p:cNvSpPr/>
              <p:nvPr/>
            </p:nvSpPr>
            <p:spPr>
              <a:xfrm>
                <a:off x="-3203483" y="4790446"/>
                <a:ext cx="2830190" cy="255963"/>
              </a:xfrm>
              <a:prstGeom prst="rect">
                <a:avLst/>
              </a:prstGeom>
              <a:noFill/>
              <a:ln>
                <a:noFill/>
              </a:ln>
            </p:spPr>
            <p:txBody>
              <a:bodyPr spcFirstLastPara="1" wrap="square" lIns="0" tIns="0" rIns="0" bIns="0" anchor="ctr" anchorCtr="0">
                <a:noAutofit/>
              </a:bodyPr>
              <a:lstStyle/>
              <a:p>
                <a:pPr marL="0" marR="0" lvl="7" indent="0" algn="l" rtl="0">
                  <a:lnSpc>
                    <a:spcPct val="90000"/>
                  </a:lnSpc>
                  <a:spcBef>
                    <a:spcPts val="0"/>
                  </a:spcBef>
                  <a:spcAft>
                    <a:spcPts val="0"/>
                  </a:spcAft>
                  <a:buClr>
                    <a:schemeClr val="lt1"/>
                  </a:buClr>
                  <a:buSzPts val="1600"/>
                  <a:buFont typeface="Arial"/>
                  <a:buNone/>
                </a:pPr>
                <a:r>
                  <a:rPr lang="nl-NL" sz="1600" b="0" i="1" u="none" strike="noStrike" cap="none">
                    <a:solidFill>
                      <a:schemeClr val="lt1"/>
                    </a:solidFill>
                    <a:latin typeface="Arial"/>
                    <a:ea typeface="Arial"/>
                    <a:cs typeface="Arial"/>
                    <a:sym typeface="Arial"/>
                  </a:rPr>
                  <a:t>Cursief</a:t>
                </a:r>
                <a:endParaRPr/>
              </a:p>
            </p:txBody>
          </p:sp>
          <p:sp>
            <p:nvSpPr>
              <p:cNvPr id="1581" name="Google Shape;1581;p49"/>
              <p:cNvSpPr/>
              <p:nvPr/>
            </p:nvSpPr>
            <p:spPr>
              <a:xfrm>
                <a:off x="-3569165" y="5225563"/>
                <a:ext cx="260914" cy="259683"/>
              </a:xfrm>
              <a:prstGeom prst="ellipse">
                <a:avLst/>
              </a:prstGeom>
              <a:solidFill>
                <a:srgbClr val="211F2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200"/>
                  <a:buFont typeface="Calibri"/>
                  <a:buNone/>
                </a:pPr>
                <a:r>
                  <a:rPr lang="nl-NL" sz="1200" b="1" i="0" u="none" strike="noStrike" cap="none">
                    <a:solidFill>
                      <a:schemeClr val="lt1"/>
                    </a:solidFill>
                    <a:latin typeface="Calibri"/>
                    <a:ea typeface="Calibri"/>
                    <a:cs typeface="Calibri"/>
                    <a:sym typeface="Calibri"/>
                  </a:rPr>
                  <a:t>9</a:t>
                </a:r>
                <a:endParaRPr/>
              </a:p>
            </p:txBody>
          </p:sp>
          <p:sp>
            <p:nvSpPr>
              <p:cNvPr id="1582" name="Google Shape;1582;p49"/>
              <p:cNvSpPr/>
              <p:nvPr/>
            </p:nvSpPr>
            <p:spPr>
              <a:xfrm>
                <a:off x="-3203483" y="5225562"/>
                <a:ext cx="2830190" cy="255963"/>
              </a:xfrm>
              <a:prstGeom prst="rect">
                <a:avLst/>
              </a:prstGeom>
              <a:noFill/>
              <a:ln>
                <a:noFill/>
              </a:ln>
            </p:spPr>
            <p:txBody>
              <a:bodyPr spcFirstLastPara="1" wrap="square" lIns="0" tIns="0" rIns="0" bIns="0" anchor="ctr" anchorCtr="0">
                <a:noAutofit/>
              </a:bodyPr>
              <a:lstStyle/>
              <a:p>
                <a:pPr marL="0" marR="0" lvl="8" indent="0" algn="l" rtl="0">
                  <a:lnSpc>
                    <a:spcPct val="100000"/>
                  </a:lnSpc>
                  <a:spcBef>
                    <a:spcPts val="0"/>
                  </a:spcBef>
                  <a:spcAft>
                    <a:spcPts val="0"/>
                  </a:spcAft>
                  <a:buClr>
                    <a:schemeClr val="lt1"/>
                  </a:buClr>
                  <a:buSzPts val="2000"/>
                  <a:buFont typeface="Arial"/>
                  <a:buNone/>
                </a:pPr>
                <a:r>
                  <a:rPr lang="nl-NL" sz="2000" b="0" i="0" u="none" strike="noStrike" cap="none">
                    <a:solidFill>
                      <a:schemeClr val="lt1"/>
                    </a:solidFill>
                    <a:latin typeface="Roboto Slab"/>
                    <a:ea typeface="Roboto Slab"/>
                    <a:cs typeface="Roboto Slab"/>
                    <a:sym typeface="Roboto Slab"/>
                  </a:rPr>
                  <a:t>Alt. Subtitel</a:t>
                </a:r>
                <a:endParaRPr/>
              </a:p>
            </p:txBody>
          </p:sp>
        </p:grpSp>
        <p:sp>
          <p:nvSpPr>
            <p:cNvPr id="1583" name="Google Shape;1583;p49"/>
            <p:cNvSpPr/>
            <p:nvPr/>
          </p:nvSpPr>
          <p:spPr>
            <a:xfrm>
              <a:off x="-3568057" y="6175639"/>
              <a:ext cx="3194764" cy="682362"/>
            </a:xfrm>
            <a:prstGeom prst="rect">
              <a:avLst/>
            </a:prstGeom>
            <a:noFill/>
            <a:ln>
              <a:noFill/>
            </a:ln>
          </p:spPr>
          <p:txBody>
            <a:bodyPr spcFirstLastPara="1" wrap="square" lIns="0" tIns="0" rIns="0" bIns="0" anchor="t" anchorCtr="0">
              <a:noAutofit/>
            </a:bodyPr>
            <a:lstStyle/>
            <a:p>
              <a:pPr marL="0" marR="0" lvl="0" indent="0" algn="l" rtl="0">
                <a:lnSpc>
                  <a:spcPct val="90000"/>
                </a:lnSpc>
                <a:spcBef>
                  <a:spcPts val="0"/>
                </a:spcBef>
                <a:spcAft>
                  <a:spcPts val="0"/>
                </a:spcAft>
                <a:buClr>
                  <a:srgbClr val="211F26"/>
                </a:buClr>
                <a:buSzPts val="1200"/>
                <a:buFont typeface="Calibri"/>
                <a:buNone/>
              </a:pPr>
              <a:r>
                <a:rPr lang="nl-NL" sz="1200" b="1" i="0" u="none" strike="noStrike" cap="none">
                  <a:solidFill>
                    <a:srgbClr val="211F26"/>
                  </a:solidFill>
                  <a:latin typeface="Calibri"/>
                  <a:ea typeface="Calibri"/>
                  <a:cs typeface="Calibri"/>
                  <a:sym typeface="Calibri"/>
                </a:rPr>
                <a:t>MEER WETEN?</a:t>
              </a:r>
              <a:br>
                <a:rPr lang="nl-NL" sz="1200" b="0" i="0" u="none" strike="noStrike" cap="none">
                  <a:solidFill>
                    <a:srgbClr val="211F26"/>
                  </a:solidFill>
                  <a:latin typeface="Calibri"/>
                  <a:ea typeface="Calibri"/>
                  <a:cs typeface="Calibri"/>
                  <a:sym typeface="Calibri"/>
                </a:rPr>
              </a:br>
              <a:r>
                <a:rPr lang="nl-NL" sz="1200" b="0" i="0" u="none" strike="noStrike" cap="none">
                  <a:solidFill>
                    <a:srgbClr val="211F26"/>
                  </a:solidFill>
                  <a:latin typeface="Calibri"/>
                  <a:ea typeface="Calibri"/>
                  <a:cs typeface="Calibri"/>
                  <a:sym typeface="Calibri"/>
                </a:rPr>
                <a:t>Ga naar de instructie dia ‘</a:t>
              </a:r>
              <a:r>
                <a:rPr lang="nl-NL" sz="1200" b="1" i="0" u="none" strike="noStrike" cap="none">
                  <a:solidFill>
                    <a:srgbClr val="211F26"/>
                  </a:solidFill>
                  <a:latin typeface="Calibri"/>
                  <a:ea typeface="Calibri"/>
                  <a:cs typeface="Calibri"/>
                  <a:sym typeface="Calibri"/>
                </a:rPr>
                <a:t>YouTube links</a:t>
              </a:r>
              <a:r>
                <a:rPr lang="nl-NL" sz="1200" b="0" i="0" u="none" strike="noStrike" cap="none">
                  <a:solidFill>
                    <a:srgbClr val="211F26"/>
                  </a:solidFill>
                  <a:latin typeface="Calibri"/>
                  <a:ea typeface="Calibri"/>
                  <a:cs typeface="Calibri"/>
                  <a:sym typeface="Calibri"/>
                </a:rPr>
                <a:t>’, open deze in de ‘</a:t>
              </a:r>
              <a:r>
                <a:rPr lang="nl-NL" sz="1200" b="1" i="0" u="none" strike="noStrike" cap="none">
                  <a:solidFill>
                    <a:srgbClr val="211F26"/>
                  </a:solidFill>
                  <a:latin typeface="Calibri"/>
                  <a:ea typeface="Calibri"/>
                  <a:cs typeface="Calibri"/>
                  <a:sym typeface="Calibri"/>
                </a:rPr>
                <a:t>Diavoorstelling</a:t>
              </a:r>
              <a:r>
                <a:rPr lang="nl-NL" sz="1200" b="0" i="0" u="none" strike="noStrike" cap="none">
                  <a:solidFill>
                    <a:srgbClr val="211F26"/>
                  </a:solidFill>
                  <a:latin typeface="Calibri"/>
                  <a:ea typeface="Calibri"/>
                  <a:cs typeface="Calibri"/>
                  <a:sym typeface="Calibri"/>
                </a:rPr>
                <a:t>’ (shift F5) en klik op de gewenste video link.</a:t>
              </a:r>
              <a:endParaRPr/>
            </a:p>
          </p:txBody>
        </p:sp>
      </p:grpSp>
      <p:grpSp>
        <p:nvGrpSpPr>
          <p:cNvPr id="1584" name="Google Shape;1584;p49"/>
          <p:cNvGrpSpPr/>
          <p:nvPr/>
        </p:nvGrpSpPr>
        <p:grpSpPr>
          <a:xfrm>
            <a:off x="-7461" y="-1785440"/>
            <a:ext cx="2591201" cy="1583828"/>
            <a:chOff x="-7461" y="-3153547"/>
            <a:chExt cx="2591201" cy="1583828"/>
          </a:xfrm>
        </p:grpSpPr>
        <p:sp>
          <p:nvSpPr>
            <p:cNvPr id="1585" name="Google Shape;1585;p49"/>
            <p:cNvSpPr/>
            <p:nvPr/>
          </p:nvSpPr>
          <p:spPr>
            <a:xfrm>
              <a:off x="-7461" y="-3153547"/>
              <a:ext cx="2591201" cy="1583828"/>
            </a:xfrm>
            <a:prstGeom prst="rect">
              <a:avLst/>
            </a:prstGeom>
            <a:solidFill>
              <a:srgbClr val="F2F2F2"/>
            </a:solidFill>
            <a:ln w="9525" cap="flat" cmpd="sng">
              <a:solidFill>
                <a:srgbClr val="BFBFBF"/>
              </a:solidFill>
              <a:prstDash val="solid"/>
              <a:miter lim="800000"/>
              <a:headEnd type="none" w="sm" len="sm"/>
              <a:tailEnd type="none" w="sm" len="sm"/>
            </a:ln>
          </p:spPr>
          <p:txBody>
            <a:bodyPr spcFirstLastPara="1" wrap="square" lIns="108000" tIns="108000" rIns="108000" bIns="108000" anchor="ctr" anchorCtr="0">
              <a:noAutofit/>
            </a:bodyPr>
            <a:lstStyle/>
            <a:p>
              <a:pPr marL="0" marR="0" lvl="0" indent="0" algn="l" rtl="0">
                <a:lnSpc>
                  <a:spcPct val="90000"/>
                </a:lnSpc>
                <a:spcBef>
                  <a:spcPts val="0"/>
                </a:spcBef>
                <a:spcAft>
                  <a:spcPts val="0"/>
                </a:spcAft>
                <a:buNone/>
              </a:pPr>
              <a:endParaRPr sz="1400" b="1" cap="none">
                <a:solidFill>
                  <a:schemeClr val="lt1"/>
                </a:solidFill>
                <a:latin typeface="Calibri"/>
                <a:ea typeface="Calibri"/>
                <a:cs typeface="Calibri"/>
                <a:sym typeface="Calibri"/>
              </a:endParaRPr>
            </a:p>
          </p:txBody>
        </p:sp>
        <p:sp>
          <p:nvSpPr>
            <p:cNvPr id="1586" name="Google Shape;1586;p49"/>
            <p:cNvSpPr/>
            <p:nvPr/>
          </p:nvSpPr>
          <p:spPr>
            <a:xfrm>
              <a:off x="90810" y="-3050990"/>
              <a:ext cx="2412000" cy="252000"/>
            </a:xfrm>
            <a:prstGeom prst="rect">
              <a:avLst/>
            </a:prstGeom>
            <a:solidFill>
              <a:srgbClr val="211F26"/>
            </a:solidFill>
            <a:ln>
              <a:noFill/>
            </a:ln>
          </p:spPr>
          <p:txBody>
            <a:bodyPr spcFirstLastPara="1" wrap="square" lIns="108000" tIns="108000" rIns="0" bIns="108000" anchor="ctr" anchorCtr="0">
              <a:noAutofit/>
            </a:bodyPr>
            <a:lstStyle/>
            <a:p>
              <a:pPr marL="0" marR="0" lvl="0" indent="0" algn="l" rtl="0">
                <a:lnSpc>
                  <a:spcPct val="90000"/>
                </a:lnSpc>
                <a:spcBef>
                  <a:spcPts val="0"/>
                </a:spcBef>
                <a:spcAft>
                  <a:spcPts val="0"/>
                </a:spcAft>
                <a:buNone/>
              </a:pPr>
              <a:r>
                <a:rPr lang="nl-NL" sz="1400" b="1" cap="none">
                  <a:solidFill>
                    <a:schemeClr val="lt1"/>
                  </a:solidFill>
                  <a:latin typeface="Calibri"/>
                  <a:ea typeface="Calibri"/>
                  <a:cs typeface="Calibri"/>
                  <a:sym typeface="Calibri"/>
                </a:rPr>
                <a:t>KLEUREN AANPASSEN (VLAM)</a:t>
              </a:r>
              <a:endParaRPr/>
            </a:p>
          </p:txBody>
        </p:sp>
        <p:sp>
          <p:nvSpPr>
            <p:cNvPr id="1587" name="Google Shape;1587;p49"/>
            <p:cNvSpPr/>
            <p:nvPr/>
          </p:nvSpPr>
          <p:spPr>
            <a:xfrm>
              <a:off x="90809" y="-2650284"/>
              <a:ext cx="260914" cy="259683"/>
            </a:xfrm>
            <a:prstGeom prst="ellipse">
              <a:avLst/>
            </a:prstGeom>
            <a:solidFill>
              <a:srgbClr val="211F2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200"/>
                <a:buFont typeface="Calibri"/>
                <a:buNone/>
              </a:pPr>
              <a:r>
                <a:rPr lang="nl-NL" sz="1200" b="1" i="0" u="none" strike="noStrike" cap="none">
                  <a:solidFill>
                    <a:schemeClr val="lt1"/>
                  </a:solidFill>
                  <a:latin typeface="Calibri"/>
                  <a:ea typeface="Calibri"/>
                  <a:cs typeface="Calibri"/>
                  <a:sym typeface="Calibri"/>
                </a:rPr>
                <a:t>1</a:t>
              </a:r>
              <a:endParaRPr/>
            </a:p>
          </p:txBody>
        </p:sp>
        <p:sp>
          <p:nvSpPr>
            <p:cNvPr id="1588" name="Google Shape;1588;p49"/>
            <p:cNvSpPr/>
            <p:nvPr/>
          </p:nvSpPr>
          <p:spPr>
            <a:xfrm>
              <a:off x="456491" y="-2650284"/>
              <a:ext cx="2067634" cy="360933"/>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211F26"/>
                </a:buClr>
                <a:buSzPts val="1100"/>
                <a:buFont typeface="Calibri"/>
                <a:buNone/>
              </a:pPr>
              <a:r>
                <a:rPr lang="nl-NL" sz="1100" b="0" i="0" u="none" strike="noStrike" cap="none">
                  <a:solidFill>
                    <a:srgbClr val="211F26"/>
                  </a:solidFill>
                  <a:latin typeface="Calibri"/>
                  <a:ea typeface="Calibri"/>
                  <a:cs typeface="Calibri"/>
                  <a:sym typeface="Calibri"/>
                </a:rPr>
                <a:t>Selecteer de vlam. Klik rechter-muisknop en kies </a:t>
              </a:r>
              <a:r>
                <a:rPr lang="nl-NL" sz="1100" b="1" i="0" u="none" strike="noStrike" cap="none">
                  <a:solidFill>
                    <a:srgbClr val="211F26"/>
                  </a:solidFill>
                  <a:latin typeface="Calibri"/>
                  <a:ea typeface="Calibri"/>
                  <a:cs typeface="Calibri"/>
                  <a:sym typeface="Calibri"/>
                </a:rPr>
                <a:t>‘Opvulling’</a:t>
              </a:r>
              <a:r>
                <a:rPr lang="nl-NL" sz="1100" b="0" i="0" u="none" strike="noStrike" cap="none">
                  <a:solidFill>
                    <a:srgbClr val="211F26"/>
                  </a:solidFill>
                  <a:latin typeface="Calibri"/>
                  <a:ea typeface="Calibri"/>
                  <a:cs typeface="Calibri"/>
                  <a:sym typeface="Calibri"/>
                </a:rPr>
                <a:t>. </a:t>
              </a:r>
              <a:endParaRPr/>
            </a:p>
          </p:txBody>
        </p:sp>
        <p:sp>
          <p:nvSpPr>
            <p:cNvPr id="1589" name="Google Shape;1589;p49"/>
            <p:cNvSpPr/>
            <p:nvPr/>
          </p:nvSpPr>
          <p:spPr>
            <a:xfrm>
              <a:off x="90809" y="-2213959"/>
              <a:ext cx="260914" cy="259683"/>
            </a:xfrm>
            <a:prstGeom prst="ellipse">
              <a:avLst/>
            </a:prstGeom>
            <a:solidFill>
              <a:srgbClr val="211F2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200"/>
                <a:buFont typeface="Calibri"/>
                <a:buNone/>
              </a:pPr>
              <a:r>
                <a:rPr lang="nl-NL" sz="1200" b="1" i="0" u="none" strike="noStrike" cap="none">
                  <a:solidFill>
                    <a:schemeClr val="lt1"/>
                  </a:solidFill>
                  <a:latin typeface="Calibri"/>
                  <a:ea typeface="Calibri"/>
                  <a:cs typeface="Calibri"/>
                  <a:sym typeface="Calibri"/>
                </a:rPr>
                <a:t>2</a:t>
              </a:r>
              <a:endParaRPr/>
            </a:p>
          </p:txBody>
        </p:sp>
        <p:sp>
          <p:nvSpPr>
            <p:cNvPr id="1590" name="Google Shape;1590;p49"/>
            <p:cNvSpPr/>
            <p:nvPr/>
          </p:nvSpPr>
          <p:spPr>
            <a:xfrm>
              <a:off x="456491" y="-2213958"/>
              <a:ext cx="2067634" cy="586424"/>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211F26"/>
                </a:buClr>
                <a:buSzPts val="1100"/>
                <a:buFont typeface="Calibri"/>
                <a:buNone/>
              </a:pPr>
              <a:r>
                <a:rPr lang="nl-NL" sz="1100" b="0" i="0" u="none" strike="noStrike" cap="none">
                  <a:solidFill>
                    <a:srgbClr val="211F26"/>
                  </a:solidFill>
                  <a:latin typeface="Calibri"/>
                  <a:ea typeface="Calibri"/>
                  <a:cs typeface="Calibri"/>
                  <a:sym typeface="Calibri"/>
                </a:rPr>
                <a:t>Kies een van de themakleuren of klik op </a:t>
              </a:r>
              <a:r>
                <a:rPr lang="nl-NL" sz="1100" b="1" i="0" u="none" strike="noStrike" cap="none">
                  <a:solidFill>
                    <a:srgbClr val="211F26"/>
                  </a:solidFill>
                  <a:latin typeface="Calibri"/>
                  <a:ea typeface="Calibri"/>
                  <a:cs typeface="Calibri"/>
                  <a:sym typeface="Calibri"/>
                </a:rPr>
                <a:t>‘Pipet’</a:t>
              </a:r>
              <a:r>
                <a:rPr lang="nl-NL" sz="1100" b="0" i="0" u="none" strike="noStrike" cap="none">
                  <a:solidFill>
                    <a:srgbClr val="211F26"/>
                  </a:solidFill>
                  <a:latin typeface="Calibri"/>
                  <a:ea typeface="Calibri"/>
                  <a:cs typeface="Calibri"/>
                  <a:sym typeface="Calibri"/>
                </a:rPr>
                <a:t> en kies een van de kleuren die hiernaast staan. </a:t>
              </a:r>
              <a:endParaRPr sz="1100" b="1" i="0" u="none" strike="noStrike" cap="none">
                <a:solidFill>
                  <a:srgbClr val="211F26"/>
                </a:solidFill>
                <a:latin typeface="Calibri"/>
                <a:ea typeface="Calibri"/>
                <a:cs typeface="Calibri"/>
                <a:sym typeface="Calibri"/>
              </a:endParaRPr>
            </a:p>
          </p:txBody>
        </p:sp>
      </p:grpSp>
      <p:sp>
        <p:nvSpPr>
          <p:cNvPr id="1591" name="Google Shape;1591;p49"/>
          <p:cNvSpPr txBox="1">
            <a:spLocks noGrp="1"/>
          </p:cNvSpPr>
          <p:nvPr>
            <p:ph type="dt" idx="10"/>
          </p:nvPr>
        </p:nvSpPr>
        <p:spPr>
          <a:xfrm>
            <a:off x="9789848" y="6149975"/>
            <a:ext cx="1181100" cy="365125"/>
          </a:xfrm>
          <a:prstGeom prst="rect">
            <a:avLst/>
          </a:prstGeom>
          <a:noFill/>
          <a:ln>
            <a:noFill/>
          </a:ln>
        </p:spPr>
        <p:txBody>
          <a:bodyPr spcFirstLastPara="1" wrap="square" lIns="0" tIns="0" rIns="0" bIns="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592" name="Google Shape;1592;p49"/>
          <p:cNvSpPr txBox="1">
            <a:spLocks noGrp="1"/>
          </p:cNvSpPr>
          <p:nvPr>
            <p:ph type="ftr" idx="11"/>
          </p:nvPr>
        </p:nvSpPr>
        <p:spPr>
          <a:xfrm>
            <a:off x="2553896" y="6149975"/>
            <a:ext cx="7156386" cy="365125"/>
          </a:xfrm>
          <a:prstGeom prst="rect">
            <a:avLst/>
          </a:prstGeom>
          <a:noFill/>
          <a:ln>
            <a:noFill/>
          </a:ln>
        </p:spPr>
        <p:txBody>
          <a:bodyPr spcFirstLastPara="1" wrap="square" lIns="0" tIns="0" rIns="0" bIns="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593" name="Google Shape;1593;p49"/>
          <p:cNvSpPr txBox="1">
            <a:spLocks noGrp="1"/>
          </p:cNvSpPr>
          <p:nvPr>
            <p:ph type="sldNum" idx="12"/>
          </p:nvPr>
        </p:nvSpPr>
        <p:spPr>
          <a:xfrm>
            <a:off x="11038646" y="6149975"/>
            <a:ext cx="433354" cy="365125"/>
          </a:xfrm>
          <a:prstGeom prst="rect">
            <a:avLst/>
          </a:prstGeom>
          <a:noFill/>
          <a:ln>
            <a:noFill/>
          </a:ln>
        </p:spPr>
        <p:txBody>
          <a:bodyPr spcFirstLastPara="1" wrap="square" lIns="0" tIns="0" rIns="0" bIns="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nl-NL"/>
              <a:t>‹#›</a:t>
            </a:fld>
            <a:endParaRPr/>
          </a:p>
        </p:txBody>
      </p:sp>
      <p:grpSp>
        <p:nvGrpSpPr>
          <p:cNvPr id="1594" name="Google Shape;1594;p49"/>
          <p:cNvGrpSpPr/>
          <p:nvPr/>
        </p:nvGrpSpPr>
        <p:grpSpPr>
          <a:xfrm>
            <a:off x="411290" y="390844"/>
            <a:ext cx="2591201" cy="1583828"/>
            <a:chOff x="-7461" y="-3153547"/>
            <a:chExt cx="2591201" cy="1583828"/>
          </a:xfrm>
        </p:grpSpPr>
        <p:sp>
          <p:nvSpPr>
            <p:cNvPr id="1595" name="Google Shape;1595;p49"/>
            <p:cNvSpPr/>
            <p:nvPr/>
          </p:nvSpPr>
          <p:spPr>
            <a:xfrm>
              <a:off x="-7461" y="-3153547"/>
              <a:ext cx="2591201" cy="1583828"/>
            </a:xfrm>
            <a:prstGeom prst="rect">
              <a:avLst/>
            </a:prstGeom>
            <a:solidFill>
              <a:srgbClr val="F2F2F2"/>
            </a:solidFill>
            <a:ln w="9525" cap="flat" cmpd="sng">
              <a:solidFill>
                <a:srgbClr val="BFBFBF"/>
              </a:solidFill>
              <a:prstDash val="solid"/>
              <a:miter lim="800000"/>
              <a:headEnd type="none" w="sm" len="sm"/>
              <a:tailEnd type="none" w="sm" len="sm"/>
            </a:ln>
          </p:spPr>
          <p:txBody>
            <a:bodyPr spcFirstLastPara="1" wrap="square" lIns="108000" tIns="108000" rIns="108000" bIns="108000" anchor="ctr" anchorCtr="0">
              <a:noAutofit/>
            </a:bodyPr>
            <a:lstStyle/>
            <a:p>
              <a:pPr marL="0" marR="0" lvl="0" indent="0" algn="l" rtl="0">
                <a:lnSpc>
                  <a:spcPct val="90000"/>
                </a:lnSpc>
                <a:spcBef>
                  <a:spcPts val="0"/>
                </a:spcBef>
                <a:spcAft>
                  <a:spcPts val="0"/>
                </a:spcAft>
                <a:buNone/>
              </a:pPr>
              <a:endParaRPr sz="1400" b="1" cap="none">
                <a:solidFill>
                  <a:schemeClr val="lt1"/>
                </a:solidFill>
                <a:latin typeface="Calibri"/>
                <a:ea typeface="Calibri"/>
                <a:cs typeface="Calibri"/>
                <a:sym typeface="Calibri"/>
              </a:endParaRPr>
            </a:p>
          </p:txBody>
        </p:sp>
        <p:sp>
          <p:nvSpPr>
            <p:cNvPr id="1596" name="Google Shape;1596;p49"/>
            <p:cNvSpPr/>
            <p:nvPr/>
          </p:nvSpPr>
          <p:spPr>
            <a:xfrm>
              <a:off x="90810" y="-3050990"/>
              <a:ext cx="2412000" cy="252000"/>
            </a:xfrm>
            <a:prstGeom prst="rect">
              <a:avLst/>
            </a:prstGeom>
            <a:solidFill>
              <a:srgbClr val="211F26"/>
            </a:solidFill>
            <a:ln>
              <a:noFill/>
            </a:ln>
          </p:spPr>
          <p:txBody>
            <a:bodyPr spcFirstLastPara="1" wrap="square" lIns="108000" tIns="108000" rIns="0" bIns="108000" anchor="ctr" anchorCtr="0">
              <a:noAutofit/>
            </a:bodyPr>
            <a:lstStyle/>
            <a:p>
              <a:pPr marL="0" marR="0" lvl="0" indent="0" algn="l" rtl="0">
                <a:lnSpc>
                  <a:spcPct val="90000"/>
                </a:lnSpc>
                <a:spcBef>
                  <a:spcPts val="0"/>
                </a:spcBef>
                <a:spcAft>
                  <a:spcPts val="0"/>
                </a:spcAft>
                <a:buNone/>
              </a:pPr>
              <a:r>
                <a:rPr lang="nl-NL" sz="1400" b="1" cap="none">
                  <a:solidFill>
                    <a:schemeClr val="lt1"/>
                  </a:solidFill>
                  <a:latin typeface="Calibri"/>
                  <a:ea typeface="Calibri"/>
                  <a:cs typeface="Calibri"/>
                  <a:sym typeface="Calibri"/>
                </a:rPr>
                <a:t>VLAM GEBRUIKEN</a:t>
              </a:r>
              <a:endParaRPr/>
            </a:p>
          </p:txBody>
        </p:sp>
        <p:sp>
          <p:nvSpPr>
            <p:cNvPr id="1597" name="Google Shape;1597;p49"/>
            <p:cNvSpPr/>
            <p:nvPr/>
          </p:nvSpPr>
          <p:spPr>
            <a:xfrm>
              <a:off x="90809" y="-2650284"/>
              <a:ext cx="260914" cy="259683"/>
            </a:xfrm>
            <a:prstGeom prst="ellipse">
              <a:avLst/>
            </a:prstGeom>
            <a:solidFill>
              <a:srgbClr val="211F2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200"/>
                <a:buFont typeface="Calibri"/>
                <a:buNone/>
              </a:pPr>
              <a:r>
                <a:rPr lang="nl-NL" sz="1200" b="1" i="0" u="none" strike="noStrike" cap="none">
                  <a:solidFill>
                    <a:schemeClr val="lt1"/>
                  </a:solidFill>
                  <a:latin typeface="Calibri"/>
                  <a:ea typeface="Calibri"/>
                  <a:cs typeface="Calibri"/>
                  <a:sym typeface="Calibri"/>
                </a:rPr>
                <a:t>1</a:t>
              </a:r>
              <a:endParaRPr/>
            </a:p>
          </p:txBody>
        </p:sp>
        <p:sp>
          <p:nvSpPr>
            <p:cNvPr id="1598" name="Google Shape;1598;p49"/>
            <p:cNvSpPr/>
            <p:nvPr/>
          </p:nvSpPr>
          <p:spPr>
            <a:xfrm>
              <a:off x="456491" y="-2650284"/>
              <a:ext cx="2067634" cy="360933"/>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211F26"/>
                </a:buClr>
                <a:buSzPts val="1100"/>
                <a:buFont typeface="Calibri"/>
                <a:buNone/>
              </a:pPr>
              <a:r>
                <a:rPr lang="nl-NL" sz="1100" b="0" i="0" u="none" strike="noStrike" cap="none">
                  <a:solidFill>
                    <a:srgbClr val="211F26"/>
                  </a:solidFill>
                  <a:latin typeface="Calibri"/>
                  <a:ea typeface="Calibri"/>
                  <a:cs typeface="Calibri"/>
                  <a:sym typeface="Calibri"/>
                </a:rPr>
                <a:t>Selecteer de vlam. Klik rechter-muisknop en kies </a:t>
              </a:r>
              <a:r>
                <a:rPr lang="nl-NL" sz="1100" b="1" i="0" u="none" strike="noStrike" cap="none">
                  <a:solidFill>
                    <a:srgbClr val="211F26"/>
                  </a:solidFill>
                  <a:latin typeface="Calibri"/>
                  <a:ea typeface="Calibri"/>
                  <a:cs typeface="Calibri"/>
                  <a:sym typeface="Calibri"/>
                </a:rPr>
                <a:t>‘Kopiëren’</a:t>
              </a:r>
              <a:r>
                <a:rPr lang="nl-NL" sz="1100" b="0" i="0" u="none" strike="noStrike" cap="none">
                  <a:solidFill>
                    <a:srgbClr val="211F26"/>
                  </a:solidFill>
                  <a:latin typeface="Calibri"/>
                  <a:ea typeface="Calibri"/>
                  <a:cs typeface="Calibri"/>
                  <a:sym typeface="Calibri"/>
                </a:rPr>
                <a:t>. </a:t>
              </a:r>
              <a:endParaRPr/>
            </a:p>
          </p:txBody>
        </p:sp>
        <p:sp>
          <p:nvSpPr>
            <p:cNvPr id="1599" name="Google Shape;1599;p49"/>
            <p:cNvSpPr/>
            <p:nvPr/>
          </p:nvSpPr>
          <p:spPr>
            <a:xfrm>
              <a:off x="90809" y="-2213959"/>
              <a:ext cx="260914" cy="259683"/>
            </a:xfrm>
            <a:prstGeom prst="ellipse">
              <a:avLst/>
            </a:prstGeom>
            <a:solidFill>
              <a:srgbClr val="211F2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200"/>
                <a:buFont typeface="Calibri"/>
                <a:buNone/>
              </a:pPr>
              <a:r>
                <a:rPr lang="nl-NL" sz="1200" b="1" i="0" u="none" strike="noStrike" cap="none">
                  <a:solidFill>
                    <a:schemeClr val="lt1"/>
                  </a:solidFill>
                  <a:latin typeface="Calibri"/>
                  <a:ea typeface="Calibri"/>
                  <a:cs typeface="Calibri"/>
                  <a:sym typeface="Calibri"/>
                </a:rPr>
                <a:t>2</a:t>
              </a:r>
              <a:endParaRPr/>
            </a:p>
          </p:txBody>
        </p:sp>
        <p:sp>
          <p:nvSpPr>
            <p:cNvPr id="1600" name="Google Shape;1600;p49"/>
            <p:cNvSpPr/>
            <p:nvPr/>
          </p:nvSpPr>
          <p:spPr>
            <a:xfrm>
              <a:off x="456491" y="-2213958"/>
              <a:ext cx="2067634" cy="586424"/>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211F26"/>
                </a:buClr>
                <a:buSzPts val="1100"/>
                <a:buFont typeface="Calibri"/>
                <a:buNone/>
              </a:pPr>
              <a:r>
                <a:rPr lang="nl-NL" sz="1100" b="0" i="0" u="none" strike="noStrike" cap="none">
                  <a:solidFill>
                    <a:srgbClr val="211F26"/>
                  </a:solidFill>
                  <a:latin typeface="Calibri"/>
                  <a:ea typeface="Calibri"/>
                  <a:cs typeface="Calibri"/>
                  <a:sym typeface="Calibri"/>
                </a:rPr>
                <a:t>Plak deze op de gewenste slide. Klik rechtermuisknop om de vlam een opvulkleur te geven.</a:t>
              </a:r>
              <a:endParaRPr sz="1100" b="1" i="0" u="none" strike="noStrike" cap="none">
                <a:solidFill>
                  <a:srgbClr val="211F26"/>
                </a:solidFill>
                <a:latin typeface="Calibri"/>
                <a:ea typeface="Calibri"/>
                <a:cs typeface="Calibri"/>
                <a:sym typeface="Calibri"/>
              </a:endParaRPr>
            </a:p>
          </p:txBody>
        </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ekst en Grafiek">
  <p:cSld name="Tekst en Grafiek">
    <p:spTree>
      <p:nvGrpSpPr>
        <p:cNvPr id="1" name="Shape 150"/>
        <p:cNvGrpSpPr/>
        <p:nvPr/>
      </p:nvGrpSpPr>
      <p:grpSpPr>
        <a:xfrm>
          <a:off x="0" y="0"/>
          <a:ext cx="0" cy="0"/>
          <a:chOff x="0" y="0"/>
          <a:chExt cx="0" cy="0"/>
        </a:xfrm>
      </p:grpSpPr>
      <p:sp>
        <p:nvSpPr>
          <p:cNvPr id="151" name="Google Shape;151;p29"/>
          <p:cNvSpPr/>
          <p:nvPr/>
        </p:nvSpPr>
        <p:spPr>
          <a:xfrm>
            <a:off x="-12032" y="0"/>
            <a:ext cx="4467918" cy="6858000"/>
          </a:xfrm>
          <a:prstGeom prst="rect">
            <a:avLst/>
          </a:prstGeom>
          <a:solidFill>
            <a:schemeClr val="dk2"/>
          </a:solidFill>
          <a:ln>
            <a:noFill/>
          </a:ln>
        </p:spPr>
        <p:txBody>
          <a:bodyPr spcFirstLastPara="1" wrap="square" lIns="144000" tIns="144000" rIns="144000" bIns="144000" anchor="ctr" anchorCtr="0">
            <a:noAutofit/>
          </a:bodyPr>
          <a:lstStyle/>
          <a:p>
            <a:pPr marL="0" marR="0" lvl="0" indent="0" algn="ctr" rtl="0">
              <a:spcBef>
                <a:spcPts val="0"/>
              </a:spcBef>
              <a:spcAft>
                <a:spcPts val="0"/>
              </a:spcAft>
              <a:buNone/>
            </a:pPr>
            <a:endParaRPr sz="1600">
              <a:solidFill>
                <a:schemeClr val="lt1"/>
              </a:solidFill>
              <a:latin typeface="Arial"/>
              <a:ea typeface="Arial"/>
              <a:cs typeface="Arial"/>
              <a:sym typeface="Arial"/>
            </a:endParaRPr>
          </a:p>
        </p:txBody>
      </p:sp>
      <p:sp>
        <p:nvSpPr>
          <p:cNvPr id="152" name="Google Shape;152;p29"/>
          <p:cNvSpPr>
            <a:spLocks noGrp="1"/>
          </p:cNvSpPr>
          <p:nvPr>
            <p:ph type="chart" idx="2"/>
          </p:nvPr>
        </p:nvSpPr>
        <p:spPr>
          <a:xfrm>
            <a:off x="5166417" y="751733"/>
            <a:ext cx="6304857" cy="5195407"/>
          </a:xfrm>
          <a:prstGeom prst="rect">
            <a:avLst/>
          </a:prstGeom>
          <a:noFill/>
          <a:ln>
            <a:noFill/>
          </a:ln>
        </p:spPr>
        <p:txBody>
          <a:bodyPr spcFirstLastPara="1" wrap="square" lIns="0" tIns="0" rIns="0" bIns="1620000" anchor="ctr" anchorCtr="0">
            <a:noAutofit/>
          </a:bodyPr>
          <a:lstStyle>
            <a:lvl1pPr marR="0" lvl="0" algn="ctr" rtl="0">
              <a:lnSpc>
                <a:spcPct val="90000"/>
              </a:lnSpc>
              <a:spcBef>
                <a:spcPts val="0"/>
              </a:spcBef>
              <a:spcAft>
                <a:spcPts val="0"/>
              </a:spcAft>
              <a:buClr>
                <a:schemeClr val="dk2"/>
              </a:buClr>
              <a:buSzPts val="1500"/>
              <a:buFont typeface="Noto Sans Symbols"/>
              <a:buNone/>
              <a:defRPr sz="1500" b="0" i="1" u="none" strike="noStrike" cap="none">
                <a:solidFill>
                  <a:srgbClr val="7F7F7F"/>
                </a:solidFill>
                <a:latin typeface="Arial"/>
                <a:ea typeface="Arial"/>
                <a:cs typeface="Arial"/>
                <a:sym typeface="Arial"/>
              </a:defRPr>
            </a:lvl1pPr>
            <a:lvl2pPr marR="0" lvl="1" algn="l" rtl="0">
              <a:lnSpc>
                <a:spcPct val="90000"/>
              </a:lnSpc>
              <a:spcBef>
                <a:spcPts val="0"/>
              </a:spcBef>
              <a:spcAft>
                <a:spcPts val="0"/>
              </a:spcAft>
              <a:buClr>
                <a:schemeClr val="accent1"/>
              </a:buClr>
              <a:buSzPts val="1600"/>
              <a:buFont typeface="Noto Sans Symbols"/>
              <a:buChar char="▪"/>
              <a:defRPr sz="1600" b="0" i="0" u="none" strike="noStrike" cap="none">
                <a:solidFill>
                  <a:schemeClr val="dk1"/>
                </a:solidFill>
                <a:latin typeface="Arial"/>
                <a:ea typeface="Arial"/>
                <a:cs typeface="Arial"/>
                <a:sym typeface="Arial"/>
              </a:defRPr>
            </a:lvl2pPr>
            <a:lvl3pPr marR="0" lvl="2" algn="l" rtl="0">
              <a:lnSpc>
                <a:spcPct val="90000"/>
              </a:lnSpc>
              <a:spcBef>
                <a:spcPts val="1200"/>
              </a:spcBef>
              <a:spcAft>
                <a:spcPts val="0"/>
              </a:spcAft>
              <a:buClr>
                <a:srgbClr val="0070C0"/>
              </a:buClr>
              <a:buSzPts val="1360"/>
              <a:buFont typeface="Arial"/>
              <a:buNone/>
              <a:defRPr sz="1600" b="0" i="0" u="none" strike="noStrike" cap="none">
                <a:solidFill>
                  <a:schemeClr val="dk1"/>
                </a:solidFill>
                <a:latin typeface="Arial"/>
                <a:ea typeface="Arial"/>
                <a:cs typeface="Arial"/>
                <a:sym typeface="Arial"/>
              </a:defRPr>
            </a:lvl3pPr>
            <a:lvl4pPr marR="0" lvl="3" algn="l" rtl="0">
              <a:lnSpc>
                <a:spcPct val="90000"/>
              </a:lnSpc>
              <a:spcBef>
                <a:spcPts val="1200"/>
              </a:spcBef>
              <a:spcAft>
                <a:spcPts val="0"/>
              </a:spcAft>
              <a:buClr>
                <a:schemeClr val="accent1"/>
              </a:buClr>
              <a:buSzPts val="2000"/>
              <a:buFont typeface="Arial"/>
              <a:buNone/>
              <a:defRPr sz="2000" b="0" i="0" u="none" strike="noStrike" cap="none">
                <a:solidFill>
                  <a:schemeClr val="accent1"/>
                </a:solidFill>
                <a:latin typeface="Roboto Slab"/>
                <a:ea typeface="Roboto Slab"/>
                <a:cs typeface="Roboto Slab"/>
                <a:sym typeface="Roboto Slab"/>
              </a:defRPr>
            </a:lvl4pPr>
            <a:lvl5pPr marR="0" lvl="4" algn="l" rtl="0">
              <a:lnSpc>
                <a:spcPct val="90000"/>
              </a:lnSpc>
              <a:spcBef>
                <a:spcPts val="1200"/>
              </a:spcBef>
              <a:spcAft>
                <a:spcPts val="0"/>
              </a:spcAft>
              <a:buClr>
                <a:schemeClr val="dk2"/>
              </a:buClr>
              <a:buSzPts val="1600"/>
              <a:buFont typeface="Roboto Slab"/>
              <a:buAutoNum type="arabicPeriod"/>
              <a:defRPr sz="1600" b="0" i="0" u="none" strike="noStrike" cap="none">
                <a:solidFill>
                  <a:schemeClr val="dk1"/>
                </a:solidFill>
                <a:latin typeface="Arial"/>
                <a:ea typeface="Arial"/>
                <a:cs typeface="Arial"/>
                <a:sym typeface="Arial"/>
              </a:defRPr>
            </a:lvl5pPr>
            <a:lvl6pPr marR="0" lvl="5" algn="l" rtl="0">
              <a:lnSpc>
                <a:spcPct val="90000"/>
              </a:lnSpc>
              <a:spcBef>
                <a:spcPts val="1200"/>
              </a:spcBef>
              <a:spcAft>
                <a:spcPts val="0"/>
              </a:spcAft>
              <a:buClr>
                <a:schemeClr val="dk2"/>
              </a:buClr>
              <a:buSzPts val="1600"/>
              <a:buFont typeface="Roboto Slab"/>
              <a:buAutoNum type="alphaLcPeriod"/>
              <a:defRPr sz="1600" b="0" i="0" u="none" strike="noStrike" cap="none">
                <a:solidFill>
                  <a:schemeClr val="dk1"/>
                </a:solidFill>
                <a:latin typeface="Arial"/>
                <a:ea typeface="Arial"/>
                <a:cs typeface="Arial"/>
                <a:sym typeface="Arial"/>
              </a:defRPr>
            </a:lvl6pPr>
            <a:lvl7pPr marR="0" lvl="6" algn="l" rtl="0">
              <a:lnSpc>
                <a:spcPct val="90000"/>
              </a:lnSpc>
              <a:spcBef>
                <a:spcPts val="1200"/>
              </a:spcBef>
              <a:spcAft>
                <a:spcPts val="0"/>
              </a:spcAft>
              <a:buClr>
                <a:schemeClr val="dk2"/>
              </a:buClr>
              <a:buSzPts val="1600"/>
              <a:buFont typeface="Noto Sans Symbols"/>
              <a:buChar char="▪"/>
              <a:defRPr sz="1600" b="0" i="0" u="none" strike="noStrike" cap="none">
                <a:solidFill>
                  <a:schemeClr val="dk1"/>
                </a:solidFill>
                <a:latin typeface="Arial"/>
                <a:ea typeface="Arial"/>
                <a:cs typeface="Arial"/>
                <a:sym typeface="Arial"/>
              </a:defRPr>
            </a:lvl7pPr>
            <a:lvl8pPr marR="0" lvl="7" algn="l" rtl="0">
              <a:lnSpc>
                <a:spcPct val="90000"/>
              </a:lnSpc>
              <a:spcBef>
                <a:spcPts val="1200"/>
              </a:spcBef>
              <a:spcAft>
                <a:spcPts val="0"/>
              </a:spcAft>
              <a:buClr>
                <a:schemeClr val="dk1"/>
              </a:buClr>
              <a:buSzPts val="1600"/>
              <a:buFont typeface="Arial"/>
              <a:buNone/>
              <a:defRPr sz="1600" b="0" i="1" u="none" strike="noStrike" cap="none">
                <a:solidFill>
                  <a:schemeClr val="dk1"/>
                </a:solidFill>
                <a:latin typeface="Arial"/>
                <a:ea typeface="Arial"/>
                <a:cs typeface="Arial"/>
                <a:sym typeface="Arial"/>
              </a:defRPr>
            </a:lvl8pPr>
            <a:lvl9pPr marR="0" lvl="8" algn="l" rtl="0">
              <a:lnSpc>
                <a:spcPct val="90000"/>
              </a:lnSpc>
              <a:spcBef>
                <a:spcPts val="1200"/>
              </a:spcBef>
              <a:spcAft>
                <a:spcPts val="1200"/>
              </a:spcAft>
              <a:buClr>
                <a:schemeClr val="dk1"/>
              </a:buClr>
              <a:buSzPts val="2000"/>
              <a:buFont typeface="Arial"/>
              <a:buNone/>
              <a:defRPr sz="2000" b="0" i="0" u="none" strike="noStrike" cap="none">
                <a:solidFill>
                  <a:schemeClr val="dk1"/>
                </a:solidFill>
                <a:latin typeface="Roboto Slab"/>
                <a:ea typeface="Roboto Slab"/>
                <a:cs typeface="Roboto Slab"/>
                <a:sym typeface="Roboto Slab"/>
              </a:defRPr>
            </a:lvl9pPr>
          </a:lstStyle>
          <a:p>
            <a:endParaRPr/>
          </a:p>
        </p:txBody>
      </p:sp>
      <p:sp>
        <p:nvSpPr>
          <p:cNvPr id="153" name="Google Shape;153;p29"/>
          <p:cNvSpPr txBox="1"/>
          <p:nvPr/>
        </p:nvSpPr>
        <p:spPr>
          <a:xfrm>
            <a:off x="-10750" y="-662296"/>
            <a:ext cx="12192000" cy="461665"/>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nl-NL" sz="2400" b="0">
                <a:solidFill>
                  <a:schemeClr val="accent2"/>
                </a:solidFill>
                <a:latin typeface="Roboto Slab"/>
                <a:ea typeface="Roboto Slab"/>
                <a:cs typeface="Roboto Slab"/>
                <a:sym typeface="Roboto Slab"/>
              </a:rPr>
              <a:t>Tekst en Grafiek</a:t>
            </a:r>
            <a:endParaRPr/>
          </a:p>
        </p:txBody>
      </p:sp>
      <p:grpSp>
        <p:nvGrpSpPr>
          <p:cNvPr id="154" name="Google Shape;154;p29"/>
          <p:cNvGrpSpPr/>
          <p:nvPr/>
        </p:nvGrpSpPr>
        <p:grpSpPr>
          <a:xfrm>
            <a:off x="12441539" y="-99300"/>
            <a:ext cx="3391307" cy="7056601"/>
            <a:chOff x="12441539" y="-99300"/>
            <a:chExt cx="3391307" cy="7056601"/>
          </a:xfrm>
        </p:grpSpPr>
        <p:sp>
          <p:nvSpPr>
            <p:cNvPr id="155" name="Google Shape;155;p29"/>
            <p:cNvSpPr/>
            <p:nvPr/>
          </p:nvSpPr>
          <p:spPr>
            <a:xfrm>
              <a:off x="12441539" y="-99300"/>
              <a:ext cx="3391307" cy="7056601"/>
            </a:xfrm>
            <a:prstGeom prst="rect">
              <a:avLst/>
            </a:prstGeom>
            <a:solidFill>
              <a:srgbClr val="F2F2F2"/>
            </a:solidFill>
            <a:ln w="9525" cap="flat" cmpd="sng">
              <a:solidFill>
                <a:srgbClr val="BFBFBF"/>
              </a:solidFill>
              <a:prstDash val="solid"/>
              <a:miter lim="800000"/>
              <a:headEnd type="none" w="sm" len="sm"/>
              <a:tailEnd type="none" w="sm" len="sm"/>
            </a:ln>
          </p:spPr>
          <p:txBody>
            <a:bodyPr spcFirstLastPara="1" wrap="square" lIns="108000" tIns="108000" rIns="108000" bIns="108000" anchor="ctr" anchorCtr="0">
              <a:noAutofit/>
            </a:bodyPr>
            <a:lstStyle/>
            <a:p>
              <a:pPr marL="0" marR="0" lvl="0" indent="0" algn="l" rtl="0">
                <a:lnSpc>
                  <a:spcPct val="90000"/>
                </a:lnSpc>
                <a:spcBef>
                  <a:spcPts val="0"/>
                </a:spcBef>
                <a:spcAft>
                  <a:spcPts val="0"/>
                </a:spcAft>
                <a:buNone/>
              </a:pPr>
              <a:endParaRPr sz="1400" b="1" cap="none">
                <a:solidFill>
                  <a:schemeClr val="lt1"/>
                </a:solidFill>
                <a:latin typeface="Calibri"/>
                <a:ea typeface="Calibri"/>
                <a:cs typeface="Calibri"/>
                <a:sym typeface="Calibri"/>
              </a:endParaRPr>
            </a:p>
          </p:txBody>
        </p:sp>
        <p:sp>
          <p:nvSpPr>
            <p:cNvPr id="156" name="Google Shape;156;p29"/>
            <p:cNvSpPr/>
            <p:nvPr/>
          </p:nvSpPr>
          <p:spPr>
            <a:xfrm>
              <a:off x="15501708" y="5972924"/>
              <a:ext cx="230835" cy="230835"/>
            </a:xfrm>
            <a:prstGeom prst="ellipse">
              <a:avLst/>
            </a:prstGeom>
            <a:solidFill>
              <a:schemeClr val="lt1"/>
            </a:solidFill>
            <a:ln>
              <a:noFill/>
            </a:ln>
          </p:spPr>
          <p:txBody>
            <a:bodyPr spcFirstLastPara="1" wrap="square" lIns="180000" tIns="180000" rIns="180000" bIns="180000" anchor="ctr" anchorCtr="0">
              <a:noAutofit/>
            </a:bodyPr>
            <a:lstStyle/>
            <a:p>
              <a:pPr marL="0" marR="0" lvl="0" indent="0" algn="ctr" rtl="0">
                <a:lnSpc>
                  <a:spcPct val="90000"/>
                </a:lnSpc>
                <a:spcBef>
                  <a:spcPts val="0"/>
                </a:spcBef>
                <a:spcAft>
                  <a:spcPts val="0"/>
                </a:spcAft>
                <a:buNone/>
              </a:pPr>
              <a:endParaRPr sz="1800" cap="none">
                <a:solidFill>
                  <a:srgbClr val="211F26"/>
                </a:solidFill>
                <a:latin typeface="Calibri"/>
                <a:ea typeface="Calibri"/>
                <a:cs typeface="Calibri"/>
                <a:sym typeface="Calibri"/>
              </a:endParaRPr>
            </a:p>
          </p:txBody>
        </p:sp>
        <p:sp>
          <p:nvSpPr>
            <p:cNvPr id="157" name="Google Shape;157;p29" descr="Informatie"/>
            <p:cNvSpPr/>
            <p:nvPr/>
          </p:nvSpPr>
          <p:spPr>
            <a:xfrm>
              <a:off x="15483348" y="5954564"/>
              <a:ext cx="267555" cy="267555"/>
            </a:xfrm>
            <a:custGeom>
              <a:avLst/>
              <a:gdLst/>
              <a:ahLst/>
              <a:cxnLst/>
              <a:rect l="l" t="t" r="r" b="b"/>
              <a:pathLst>
                <a:path w="291719" h="291719" extrusionOk="0">
                  <a:moveTo>
                    <a:pt x="145860" y="0"/>
                  </a:moveTo>
                  <a:cubicBezTo>
                    <a:pt x="65253" y="0"/>
                    <a:pt x="0" y="65253"/>
                    <a:pt x="0" y="145860"/>
                  </a:cubicBezTo>
                  <a:cubicBezTo>
                    <a:pt x="0" y="226467"/>
                    <a:pt x="65253" y="291720"/>
                    <a:pt x="145860" y="291720"/>
                  </a:cubicBezTo>
                  <a:cubicBezTo>
                    <a:pt x="226467" y="291720"/>
                    <a:pt x="291720" y="226467"/>
                    <a:pt x="291720" y="145860"/>
                  </a:cubicBezTo>
                  <a:cubicBezTo>
                    <a:pt x="291720" y="65253"/>
                    <a:pt x="226467" y="0"/>
                    <a:pt x="145860" y="0"/>
                  </a:cubicBezTo>
                  <a:close/>
                  <a:moveTo>
                    <a:pt x="138183" y="38384"/>
                  </a:moveTo>
                  <a:cubicBezTo>
                    <a:pt x="148931" y="38384"/>
                    <a:pt x="157375" y="46829"/>
                    <a:pt x="157375" y="57576"/>
                  </a:cubicBezTo>
                  <a:cubicBezTo>
                    <a:pt x="157375" y="68324"/>
                    <a:pt x="148931" y="76768"/>
                    <a:pt x="138183" y="76768"/>
                  </a:cubicBezTo>
                  <a:cubicBezTo>
                    <a:pt x="127435" y="76768"/>
                    <a:pt x="118991" y="68324"/>
                    <a:pt x="118991" y="57576"/>
                  </a:cubicBezTo>
                  <a:cubicBezTo>
                    <a:pt x="118991" y="46829"/>
                    <a:pt x="127435" y="38384"/>
                    <a:pt x="138183" y="38384"/>
                  </a:cubicBezTo>
                  <a:close/>
                  <a:moveTo>
                    <a:pt x="184244" y="253336"/>
                  </a:moveTo>
                  <a:lnTo>
                    <a:pt x="107476" y="253336"/>
                  </a:lnTo>
                  <a:lnTo>
                    <a:pt x="107476" y="230305"/>
                  </a:lnTo>
                  <a:lnTo>
                    <a:pt x="134345" y="230305"/>
                  </a:lnTo>
                  <a:lnTo>
                    <a:pt x="134345" y="115153"/>
                  </a:lnTo>
                  <a:lnTo>
                    <a:pt x="111314" y="115153"/>
                  </a:lnTo>
                  <a:lnTo>
                    <a:pt x="111314" y="92122"/>
                  </a:lnTo>
                  <a:lnTo>
                    <a:pt x="157375" y="92122"/>
                  </a:lnTo>
                  <a:lnTo>
                    <a:pt x="157375" y="115153"/>
                  </a:lnTo>
                  <a:lnTo>
                    <a:pt x="157375" y="230305"/>
                  </a:lnTo>
                  <a:lnTo>
                    <a:pt x="184244" y="230305"/>
                  </a:lnTo>
                  <a:lnTo>
                    <a:pt x="184244" y="253336"/>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000">
                <a:solidFill>
                  <a:srgbClr val="211F26"/>
                </a:solidFill>
                <a:latin typeface="Calibri"/>
                <a:ea typeface="Calibri"/>
                <a:cs typeface="Calibri"/>
                <a:sym typeface="Calibri"/>
              </a:endParaRPr>
            </a:p>
          </p:txBody>
        </p:sp>
        <p:sp>
          <p:nvSpPr>
            <p:cNvPr id="158" name="Google Shape;158;p29"/>
            <p:cNvSpPr/>
            <p:nvPr/>
          </p:nvSpPr>
          <p:spPr>
            <a:xfrm>
              <a:off x="12556139" y="6175639"/>
              <a:ext cx="3194764" cy="682362"/>
            </a:xfrm>
            <a:prstGeom prst="rect">
              <a:avLst/>
            </a:prstGeom>
            <a:noFill/>
            <a:ln>
              <a:noFill/>
            </a:ln>
          </p:spPr>
          <p:txBody>
            <a:bodyPr spcFirstLastPara="1" wrap="square" lIns="0" tIns="0" rIns="0" bIns="0" anchor="t" anchorCtr="0">
              <a:noAutofit/>
            </a:bodyPr>
            <a:lstStyle/>
            <a:p>
              <a:pPr marL="0" marR="0" lvl="0" indent="0" algn="l" rtl="0">
                <a:lnSpc>
                  <a:spcPct val="90000"/>
                </a:lnSpc>
                <a:spcBef>
                  <a:spcPts val="0"/>
                </a:spcBef>
                <a:spcAft>
                  <a:spcPts val="0"/>
                </a:spcAft>
                <a:buClr>
                  <a:srgbClr val="211F26"/>
                </a:buClr>
                <a:buSzPts val="1200"/>
                <a:buFont typeface="Calibri"/>
                <a:buNone/>
              </a:pPr>
              <a:r>
                <a:rPr lang="nl-NL" sz="1200" b="1" i="0" u="none" strike="noStrike" cap="none">
                  <a:solidFill>
                    <a:srgbClr val="211F26"/>
                  </a:solidFill>
                  <a:latin typeface="Calibri"/>
                  <a:ea typeface="Calibri"/>
                  <a:cs typeface="Calibri"/>
                  <a:sym typeface="Calibri"/>
                </a:rPr>
                <a:t>MEER WETEN?</a:t>
              </a:r>
              <a:br>
                <a:rPr lang="nl-NL" sz="1200" b="0" i="0" u="none" strike="noStrike" cap="none">
                  <a:solidFill>
                    <a:srgbClr val="211F26"/>
                  </a:solidFill>
                  <a:latin typeface="Calibri"/>
                  <a:ea typeface="Calibri"/>
                  <a:cs typeface="Calibri"/>
                  <a:sym typeface="Calibri"/>
                </a:rPr>
              </a:br>
              <a:r>
                <a:rPr lang="nl-NL" sz="1200" b="0" i="0" u="none" strike="noStrike" cap="none">
                  <a:solidFill>
                    <a:srgbClr val="211F26"/>
                  </a:solidFill>
                  <a:latin typeface="Calibri"/>
                  <a:ea typeface="Calibri"/>
                  <a:cs typeface="Calibri"/>
                  <a:sym typeface="Calibri"/>
                </a:rPr>
                <a:t>Ga naar de instructie dia ‘</a:t>
              </a:r>
              <a:r>
                <a:rPr lang="nl-NL" sz="1200" b="1" i="0" u="none" strike="noStrike" cap="none">
                  <a:solidFill>
                    <a:srgbClr val="211F26"/>
                  </a:solidFill>
                  <a:latin typeface="Calibri"/>
                  <a:ea typeface="Calibri"/>
                  <a:cs typeface="Calibri"/>
                  <a:sym typeface="Calibri"/>
                </a:rPr>
                <a:t>YouTube links</a:t>
              </a:r>
              <a:r>
                <a:rPr lang="nl-NL" sz="1200" b="0" i="0" u="none" strike="noStrike" cap="none">
                  <a:solidFill>
                    <a:srgbClr val="211F26"/>
                  </a:solidFill>
                  <a:latin typeface="Calibri"/>
                  <a:ea typeface="Calibri"/>
                  <a:cs typeface="Calibri"/>
                  <a:sym typeface="Calibri"/>
                </a:rPr>
                <a:t>’, open deze in de ‘</a:t>
              </a:r>
              <a:r>
                <a:rPr lang="nl-NL" sz="1200" b="1" i="0" u="none" strike="noStrike" cap="none">
                  <a:solidFill>
                    <a:srgbClr val="211F26"/>
                  </a:solidFill>
                  <a:latin typeface="Calibri"/>
                  <a:ea typeface="Calibri"/>
                  <a:cs typeface="Calibri"/>
                  <a:sym typeface="Calibri"/>
                </a:rPr>
                <a:t>Diavoorstelling</a:t>
              </a:r>
              <a:r>
                <a:rPr lang="nl-NL" sz="1200" b="0" i="0" u="none" strike="noStrike" cap="none">
                  <a:solidFill>
                    <a:srgbClr val="211F26"/>
                  </a:solidFill>
                  <a:latin typeface="Calibri"/>
                  <a:ea typeface="Calibri"/>
                  <a:cs typeface="Calibri"/>
                  <a:sym typeface="Calibri"/>
                </a:rPr>
                <a:t>’ (shift F5) en klik op de gewenste video link.</a:t>
              </a:r>
              <a:endParaRPr/>
            </a:p>
          </p:txBody>
        </p:sp>
        <p:grpSp>
          <p:nvGrpSpPr>
            <p:cNvPr id="159" name="Google Shape;159;p29"/>
            <p:cNvGrpSpPr/>
            <p:nvPr/>
          </p:nvGrpSpPr>
          <p:grpSpPr>
            <a:xfrm>
              <a:off x="12550852" y="0"/>
              <a:ext cx="3200350" cy="3817397"/>
              <a:chOff x="12550852" y="0"/>
              <a:chExt cx="3200350" cy="3817397"/>
            </a:xfrm>
          </p:grpSpPr>
          <p:sp>
            <p:nvSpPr>
              <p:cNvPr id="160" name="Google Shape;160;p29"/>
              <p:cNvSpPr/>
              <p:nvPr/>
            </p:nvSpPr>
            <p:spPr>
              <a:xfrm>
                <a:off x="12556438" y="0"/>
                <a:ext cx="3194764" cy="252000"/>
              </a:xfrm>
              <a:prstGeom prst="rect">
                <a:avLst/>
              </a:prstGeom>
              <a:solidFill>
                <a:srgbClr val="211F26"/>
              </a:solidFill>
              <a:ln>
                <a:noFill/>
              </a:ln>
            </p:spPr>
            <p:txBody>
              <a:bodyPr spcFirstLastPara="1" wrap="square" lIns="108000" tIns="108000" rIns="108000" bIns="108000" anchor="ctr" anchorCtr="0">
                <a:noAutofit/>
              </a:bodyPr>
              <a:lstStyle/>
              <a:p>
                <a:pPr marL="0" marR="0" lvl="0" indent="0" algn="l" rtl="0">
                  <a:lnSpc>
                    <a:spcPct val="90000"/>
                  </a:lnSpc>
                  <a:spcBef>
                    <a:spcPts val="0"/>
                  </a:spcBef>
                  <a:spcAft>
                    <a:spcPts val="0"/>
                  </a:spcAft>
                  <a:buNone/>
                </a:pPr>
                <a:r>
                  <a:rPr lang="nl-NL" sz="1400" b="1" cap="none">
                    <a:solidFill>
                      <a:schemeClr val="lt1"/>
                    </a:solidFill>
                    <a:latin typeface="Calibri"/>
                    <a:ea typeface="Calibri"/>
                    <a:cs typeface="Calibri"/>
                    <a:sym typeface="Calibri"/>
                  </a:rPr>
                  <a:t>GRAFIEK INVOEGEN/VERANDEREN</a:t>
                </a:r>
                <a:endParaRPr/>
              </a:p>
            </p:txBody>
          </p:sp>
          <p:sp>
            <p:nvSpPr>
              <p:cNvPr id="161" name="Google Shape;161;p29"/>
              <p:cNvSpPr/>
              <p:nvPr/>
            </p:nvSpPr>
            <p:spPr>
              <a:xfrm>
                <a:off x="12556437" y="392387"/>
                <a:ext cx="260914" cy="259683"/>
              </a:xfrm>
              <a:prstGeom prst="ellipse">
                <a:avLst/>
              </a:prstGeom>
              <a:solidFill>
                <a:srgbClr val="211F2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200"/>
                  <a:buFont typeface="Calibri"/>
                  <a:buNone/>
                </a:pPr>
                <a:r>
                  <a:rPr lang="nl-NL" sz="1200" b="1" i="0" u="none" strike="noStrike" cap="none">
                    <a:solidFill>
                      <a:schemeClr val="lt1"/>
                    </a:solidFill>
                    <a:latin typeface="Calibri"/>
                    <a:ea typeface="Calibri"/>
                    <a:cs typeface="Calibri"/>
                    <a:sym typeface="Calibri"/>
                  </a:rPr>
                  <a:t>1</a:t>
                </a:r>
                <a:endParaRPr/>
              </a:p>
            </p:txBody>
          </p:sp>
          <p:sp>
            <p:nvSpPr>
              <p:cNvPr id="162" name="Google Shape;162;p29"/>
              <p:cNvSpPr/>
              <p:nvPr/>
            </p:nvSpPr>
            <p:spPr>
              <a:xfrm>
                <a:off x="12922118" y="392387"/>
                <a:ext cx="2817995" cy="595423"/>
              </a:xfrm>
              <a:prstGeom prst="rect">
                <a:avLst/>
              </a:prstGeom>
              <a:noFill/>
              <a:ln>
                <a:noFill/>
              </a:ln>
            </p:spPr>
            <p:txBody>
              <a:bodyPr spcFirstLastPara="1" wrap="square" lIns="0" tIns="0" rIns="0" bIns="0" anchor="t" anchorCtr="0">
                <a:noAutofit/>
              </a:bodyPr>
              <a:lstStyle/>
              <a:p>
                <a:pPr marL="0" marR="0" lvl="0" indent="0" algn="l" rtl="0">
                  <a:lnSpc>
                    <a:spcPct val="90000"/>
                  </a:lnSpc>
                  <a:spcBef>
                    <a:spcPts val="0"/>
                  </a:spcBef>
                  <a:spcAft>
                    <a:spcPts val="0"/>
                  </a:spcAft>
                  <a:buClr>
                    <a:schemeClr val="accent1"/>
                  </a:buClr>
                  <a:buSzPts val="1100"/>
                  <a:buFont typeface="Arial"/>
                  <a:buNone/>
                </a:pPr>
                <a:r>
                  <a:rPr lang="nl-NL" sz="1100" b="0" i="0" u="none" strike="noStrike" cap="none">
                    <a:solidFill>
                      <a:srgbClr val="211F26"/>
                    </a:solidFill>
                    <a:latin typeface="Calibri"/>
                    <a:ea typeface="Calibri"/>
                    <a:cs typeface="Calibri"/>
                    <a:sym typeface="Calibri"/>
                  </a:rPr>
                  <a:t>Wanneer nodig, verwijder de bestaande grafiek d.m.v. de </a:t>
                </a:r>
                <a:r>
                  <a:rPr lang="nl-NL" sz="1100" b="1" i="0" u="none" strike="noStrike" cap="none">
                    <a:solidFill>
                      <a:srgbClr val="211F26"/>
                    </a:solidFill>
                    <a:latin typeface="Calibri"/>
                    <a:ea typeface="Calibri"/>
                    <a:cs typeface="Calibri"/>
                    <a:sym typeface="Calibri"/>
                  </a:rPr>
                  <a:t>‘Delete’-knop</a:t>
                </a:r>
                <a:r>
                  <a:rPr lang="nl-NL" sz="1100" b="0" i="0" u="none" strike="noStrike" cap="none">
                    <a:solidFill>
                      <a:srgbClr val="211F26"/>
                    </a:solidFill>
                    <a:latin typeface="Calibri"/>
                    <a:ea typeface="Calibri"/>
                    <a:cs typeface="Calibri"/>
                    <a:sym typeface="Calibri"/>
                  </a:rPr>
                  <a:t>. Klik op het pictogram om een nieuwe grafiek in te voegen.</a:t>
                </a:r>
                <a:br>
                  <a:rPr lang="nl-NL" sz="1100" b="0" i="0" u="none" strike="noStrike" cap="none">
                    <a:solidFill>
                      <a:srgbClr val="211F26"/>
                    </a:solidFill>
                    <a:latin typeface="Calibri"/>
                    <a:ea typeface="Calibri"/>
                    <a:cs typeface="Calibri"/>
                    <a:sym typeface="Calibri"/>
                  </a:rPr>
                </a:br>
                <a:r>
                  <a:rPr lang="nl-NL" sz="1100" b="0" i="1" u="none" strike="noStrike" cap="none">
                    <a:solidFill>
                      <a:srgbClr val="211F26"/>
                    </a:solidFill>
                    <a:latin typeface="Calibri"/>
                    <a:ea typeface="Calibri"/>
                    <a:cs typeface="Calibri"/>
                    <a:sym typeface="Calibri"/>
                  </a:rPr>
                  <a:t>(zie onderstaand voorbeeld).</a:t>
                </a:r>
                <a:endParaRPr sz="1100" b="0" i="0" u="none" strike="noStrike" cap="none">
                  <a:solidFill>
                    <a:srgbClr val="211F26"/>
                  </a:solidFill>
                  <a:latin typeface="Calibri"/>
                  <a:ea typeface="Calibri"/>
                  <a:cs typeface="Calibri"/>
                  <a:sym typeface="Calibri"/>
                </a:endParaRPr>
              </a:p>
            </p:txBody>
          </p:sp>
          <p:sp>
            <p:nvSpPr>
              <p:cNvPr id="163" name="Google Shape;163;p29"/>
              <p:cNvSpPr/>
              <p:nvPr/>
            </p:nvSpPr>
            <p:spPr>
              <a:xfrm>
                <a:off x="12556437" y="1540501"/>
                <a:ext cx="260914" cy="259683"/>
              </a:xfrm>
              <a:prstGeom prst="ellipse">
                <a:avLst/>
              </a:prstGeom>
              <a:solidFill>
                <a:srgbClr val="211F2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200"/>
                  <a:buFont typeface="Calibri"/>
                  <a:buNone/>
                </a:pPr>
                <a:r>
                  <a:rPr lang="nl-NL" sz="1200" b="1" i="0" u="none" strike="noStrike" cap="none">
                    <a:solidFill>
                      <a:schemeClr val="lt1"/>
                    </a:solidFill>
                    <a:latin typeface="Calibri"/>
                    <a:ea typeface="Calibri"/>
                    <a:cs typeface="Calibri"/>
                    <a:sym typeface="Calibri"/>
                  </a:rPr>
                  <a:t>2</a:t>
                </a:r>
                <a:endParaRPr/>
              </a:p>
            </p:txBody>
          </p:sp>
          <p:sp>
            <p:nvSpPr>
              <p:cNvPr id="164" name="Google Shape;164;p29"/>
              <p:cNvSpPr/>
              <p:nvPr/>
            </p:nvSpPr>
            <p:spPr>
              <a:xfrm>
                <a:off x="12922118" y="1540501"/>
                <a:ext cx="2817995" cy="318048"/>
              </a:xfrm>
              <a:prstGeom prst="rect">
                <a:avLst/>
              </a:prstGeom>
              <a:noFill/>
              <a:ln>
                <a:noFill/>
              </a:ln>
            </p:spPr>
            <p:txBody>
              <a:bodyPr spcFirstLastPara="1" wrap="square" lIns="0" tIns="0" rIns="0" bIns="0" anchor="t" anchorCtr="0">
                <a:noAutofit/>
              </a:bodyPr>
              <a:lstStyle/>
              <a:p>
                <a:pPr marL="0" marR="0" lvl="0" indent="0" algn="l" rtl="0">
                  <a:lnSpc>
                    <a:spcPct val="90000"/>
                  </a:lnSpc>
                  <a:spcBef>
                    <a:spcPts val="0"/>
                  </a:spcBef>
                  <a:spcAft>
                    <a:spcPts val="0"/>
                  </a:spcAft>
                  <a:buClr>
                    <a:schemeClr val="accent1"/>
                  </a:buClr>
                  <a:buSzPts val="1100"/>
                  <a:buFont typeface="Arial"/>
                  <a:buNone/>
                </a:pPr>
                <a:r>
                  <a:rPr lang="nl-NL" sz="1100" b="0" i="0" u="none" strike="noStrike" cap="none">
                    <a:solidFill>
                      <a:srgbClr val="211F26"/>
                    </a:solidFill>
                    <a:latin typeface="Calibri"/>
                    <a:ea typeface="Calibri"/>
                    <a:cs typeface="Calibri"/>
                    <a:sym typeface="Calibri"/>
                  </a:rPr>
                  <a:t>Selecteer de gewenste grafiek</a:t>
                </a:r>
                <a:br>
                  <a:rPr lang="nl-NL" sz="1100" b="0" i="0" u="none" strike="noStrike" cap="none">
                    <a:solidFill>
                      <a:srgbClr val="211F26"/>
                    </a:solidFill>
                    <a:latin typeface="Calibri"/>
                    <a:ea typeface="Calibri"/>
                    <a:cs typeface="Calibri"/>
                    <a:sym typeface="Calibri"/>
                  </a:rPr>
                </a:br>
                <a:r>
                  <a:rPr lang="nl-NL" sz="1100" b="0" i="0" u="none" strike="noStrike" cap="none">
                    <a:solidFill>
                      <a:srgbClr val="211F26"/>
                    </a:solidFill>
                    <a:latin typeface="Calibri"/>
                    <a:ea typeface="Calibri"/>
                    <a:cs typeface="Calibri"/>
                    <a:sym typeface="Calibri"/>
                  </a:rPr>
                  <a:t>en klik op </a:t>
                </a:r>
                <a:r>
                  <a:rPr lang="nl-NL" sz="1100" b="1" i="0" u="none" strike="noStrike" cap="none">
                    <a:solidFill>
                      <a:srgbClr val="211F26"/>
                    </a:solidFill>
                    <a:latin typeface="Calibri"/>
                    <a:ea typeface="Calibri"/>
                    <a:cs typeface="Calibri"/>
                    <a:sym typeface="Calibri"/>
                  </a:rPr>
                  <a:t>‘Invoegen’</a:t>
                </a:r>
                <a:r>
                  <a:rPr lang="nl-NL" sz="1100" b="0" i="0" u="none" strike="noStrike" cap="none">
                    <a:solidFill>
                      <a:srgbClr val="211F26"/>
                    </a:solidFill>
                    <a:latin typeface="Calibri"/>
                    <a:ea typeface="Calibri"/>
                    <a:cs typeface="Calibri"/>
                    <a:sym typeface="Calibri"/>
                  </a:rPr>
                  <a:t>.</a:t>
                </a:r>
                <a:endParaRPr sz="1100" b="1" i="0" u="none" strike="noStrike" cap="none">
                  <a:solidFill>
                    <a:srgbClr val="211F26"/>
                  </a:solidFill>
                  <a:latin typeface="Calibri"/>
                  <a:ea typeface="Calibri"/>
                  <a:cs typeface="Calibri"/>
                  <a:sym typeface="Calibri"/>
                </a:endParaRPr>
              </a:p>
            </p:txBody>
          </p:sp>
          <p:grpSp>
            <p:nvGrpSpPr>
              <p:cNvPr id="165" name="Google Shape;165;p29"/>
              <p:cNvGrpSpPr/>
              <p:nvPr/>
            </p:nvGrpSpPr>
            <p:grpSpPr>
              <a:xfrm>
                <a:off x="12922118" y="1979358"/>
                <a:ext cx="825500" cy="209550"/>
                <a:chOff x="13504624" y="2482850"/>
                <a:chExt cx="825500" cy="209550"/>
              </a:xfrm>
            </p:grpSpPr>
            <p:sp>
              <p:nvSpPr>
                <p:cNvPr id="166" name="Google Shape;166;p29"/>
                <p:cNvSpPr/>
                <p:nvPr/>
              </p:nvSpPr>
              <p:spPr>
                <a:xfrm>
                  <a:off x="13504624" y="2482850"/>
                  <a:ext cx="825500" cy="209550"/>
                </a:xfrm>
                <a:prstGeom prst="rect">
                  <a:avLst/>
                </a:prstGeom>
                <a:solidFill>
                  <a:srgbClr val="E5F1FB"/>
                </a:solidFill>
                <a:ln w="12700" cap="flat" cmpd="sng">
                  <a:solidFill>
                    <a:srgbClr val="0B7ED9"/>
                  </a:solidFill>
                  <a:prstDash val="solid"/>
                  <a:miter lim="800000"/>
                  <a:headEnd type="none" w="sm" len="sm"/>
                  <a:tailEnd type="none" w="sm" len="sm"/>
                </a:ln>
              </p:spPr>
              <p:txBody>
                <a:bodyPr spcFirstLastPara="1" wrap="square" lIns="108000" tIns="0" rIns="0" bIns="0" anchor="ctr" anchorCtr="0">
                  <a:noAutofit/>
                </a:bodyPr>
                <a:lstStyle/>
                <a:p>
                  <a:pPr marL="0" marR="0" lvl="0" indent="0" algn="l" rtl="0">
                    <a:lnSpc>
                      <a:spcPct val="90000"/>
                    </a:lnSpc>
                    <a:spcBef>
                      <a:spcPts val="0"/>
                    </a:spcBef>
                    <a:spcAft>
                      <a:spcPts val="0"/>
                    </a:spcAft>
                    <a:buNone/>
                  </a:pPr>
                  <a:r>
                    <a:rPr lang="nl-NL" sz="800" b="0">
                      <a:solidFill>
                        <a:srgbClr val="211F26"/>
                      </a:solidFill>
                      <a:latin typeface="Calibri"/>
                      <a:ea typeface="Calibri"/>
                      <a:cs typeface="Calibri"/>
                      <a:sym typeface="Calibri"/>
                    </a:rPr>
                    <a:t>Invoegen</a:t>
                  </a:r>
                  <a:endParaRPr/>
                </a:p>
              </p:txBody>
            </p:sp>
            <p:cxnSp>
              <p:nvCxnSpPr>
                <p:cNvPr id="167" name="Google Shape;167;p29"/>
                <p:cNvCxnSpPr/>
                <p:nvPr/>
              </p:nvCxnSpPr>
              <p:spPr>
                <a:xfrm>
                  <a:off x="14155269" y="2515250"/>
                  <a:ext cx="0" cy="142717"/>
                </a:xfrm>
                <a:prstGeom prst="straightConnector1">
                  <a:avLst/>
                </a:prstGeom>
                <a:noFill/>
                <a:ln w="9525" cap="flat" cmpd="sng">
                  <a:solidFill>
                    <a:srgbClr val="44546A"/>
                  </a:solidFill>
                  <a:prstDash val="solid"/>
                  <a:round/>
                  <a:headEnd type="none" w="sm" len="sm"/>
                  <a:tailEnd type="none" w="sm" len="sm"/>
                </a:ln>
              </p:spPr>
            </p:cxnSp>
            <p:sp>
              <p:nvSpPr>
                <p:cNvPr id="168" name="Google Shape;168;p29"/>
                <p:cNvSpPr/>
                <p:nvPr/>
              </p:nvSpPr>
              <p:spPr>
                <a:xfrm rot="10800000">
                  <a:off x="14196089" y="2566904"/>
                  <a:ext cx="86866" cy="51147"/>
                </a:xfrm>
                <a:prstGeom prst="triangle">
                  <a:avLst>
                    <a:gd name="adj" fmla="val 50000"/>
                  </a:avLst>
                </a:prstGeom>
                <a:solidFill>
                  <a:srgbClr val="000000"/>
                </a:solidFill>
                <a:ln>
                  <a:noFill/>
                </a:ln>
              </p:spPr>
              <p:txBody>
                <a:bodyPr spcFirstLastPara="1" wrap="square" lIns="0" tIns="0" rIns="0" bIns="0" anchor="ctr" anchorCtr="0">
                  <a:noAutofit/>
                </a:bodyPr>
                <a:lstStyle/>
                <a:p>
                  <a:pPr marL="0" marR="0" lvl="0" indent="0" algn="l" rtl="0">
                    <a:spcBef>
                      <a:spcPts val="0"/>
                    </a:spcBef>
                    <a:spcAft>
                      <a:spcPts val="0"/>
                    </a:spcAft>
                    <a:buNone/>
                  </a:pPr>
                  <a:endParaRPr sz="1000" b="1">
                    <a:solidFill>
                      <a:srgbClr val="211F26"/>
                    </a:solidFill>
                    <a:latin typeface="Calibri"/>
                    <a:ea typeface="Calibri"/>
                    <a:cs typeface="Calibri"/>
                    <a:sym typeface="Calibri"/>
                  </a:endParaRPr>
                </a:p>
              </p:txBody>
            </p:sp>
          </p:grpSp>
          <p:grpSp>
            <p:nvGrpSpPr>
              <p:cNvPr id="169" name="Google Shape;169;p29"/>
              <p:cNvGrpSpPr/>
              <p:nvPr/>
            </p:nvGrpSpPr>
            <p:grpSpPr>
              <a:xfrm>
                <a:off x="12916533" y="1092475"/>
                <a:ext cx="289372" cy="314992"/>
                <a:chOff x="7322769" y="-310267"/>
                <a:chExt cx="289372" cy="314992"/>
              </a:xfrm>
            </p:grpSpPr>
            <p:sp>
              <p:nvSpPr>
                <p:cNvPr id="170" name="Google Shape;170;p29"/>
                <p:cNvSpPr/>
                <p:nvPr/>
              </p:nvSpPr>
              <p:spPr>
                <a:xfrm>
                  <a:off x="7322769" y="-211712"/>
                  <a:ext cx="79156" cy="216437"/>
                </a:xfrm>
                <a:prstGeom prst="rect">
                  <a:avLst/>
                </a:prstGeom>
                <a:solidFill>
                  <a:srgbClr val="4D82B8"/>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400">
                    <a:solidFill>
                      <a:srgbClr val="211F26"/>
                    </a:solidFill>
                    <a:latin typeface="Calibri"/>
                    <a:ea typeface="Calibri"/>
                    <a:cs typeface="Calibri"/>
                    <a:sym typeface="Calibri"/>
                  </a:endParaRPr>
                </a:p>
              </p:txBody>
            </p:sp>
            <p:sp>
              <p:nvSpPr>
                <p:cNvPr id="171" name="Google Shape;171;p29"/>
                <p:cNvSpPr/>
                <p:nvPr/>
              </p:nvSpPr>
              <p:spPr>
                <a:xfrm>
                  <a:off x="7427035" y="-310267"/>
                  <a:ext cx="79156" cy="314992"/>
                </a:xfrm>
                <a:prstGeom prst="rect">
                  <a:avLst/>
                </a:prstGeom>
                <a:solidFill>
                  <a:srgbClr val="FFCC66"/>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400">
                    <a:solidFill>
                      <a:srgbClr val="211F26"/>
                    </a:solidFill>
                    <a:latin typeface="Calibri"/>
                    <a:ea typeface="Calibri"/>
                    <a:cs typeface="Calibri"/>
                    <a:sym typeface="Calibri"/>
                  </a:endParaRPr>
                </a:p>
              </p:txBody>
            </p:sp>
            <p:sp>
              <p:nvSpPr>
                <p:cNvPr id="172" name="Google Shape;172;p29"/>
                <p:cNvSpPr/>
                <p:nvPr/>
              </p:nvSpPr>
              <p:spPr>
                <a:xfrm>
                  <a:off x="7532985" y="-240134"/>
                  <a:ext cx="79156" cy="244859"/>
                </a:xfrm>
                <a:prstGeom prst="rect">
                  <a:avLst/>
                </a:prstGeom>
                <a:solidFill>
                  <a:srgbClr val="80808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400">
                    <a:solidFill>
                      <a:srgbClr val="211F26"/>
                    </a:solidFill>
                    <a:latin typeface="Calibri"/>
                    <a:ea typeface="Calibri"/>
                    <a:cs typeface="Calibri"/>
                    <a:sym typeface="Calibri"/>
                  </a:endParaRPr>
                </a:p>
              </p:txBody>
            </p:sp>
          </p:grpSp>
          <p:sp>
            <p:nvSpPr>
              <p:cNvPr id="173" name="Google Shape;173;p29"/>
              <p:cNvSpPr/>
              <p:nvPr/>
            </p:nvSpPr>
            <p:spPr>
              <a:xfrm>
                <a:off x="12556438" y="2320253"/>
                <a:ext cx="3194764" cy="252000"/>
              </a:xfrm>
              <a:prstGeom prst="rect">
                <a:avLst/>
              </a:prstGeom>
              <a:solidFill>
                <a:srgbClr val="211F26"/>
              </a:solidFill>
              <a:ln>
                <a:noFill/>
              </a:ln>
            </p:spPr>
            <p:txBody>
              <a:bodyPr spcFirstLastPara="1" wrap="square" lIns="108000" tIns="108000" rIns="108000" bIns="108000" anchor="ctr" anchorCtr="0">
                <a:noAutofit/>
              </a:bodyPr>
              <a:lstStyle/>
              <a:p>
                <a:pPr marL="0" marR="0" lvl="0" indent="0" algn="l" rtl="0">
                  <a:lnSpc>
                    <a:spcPct val="90000"/>
                  </a:lnSpc>
                  <a:spcBef>
                    <a:spcPts val="0"/>
                  </a:spcBef>
                  <a:spcAft>
                    <a:spcPts val="0"/>
                  </a:spcAft>
                  <a:buNone/>
                </a:pPr>
                <a:r>
                  <a:rPr lang="nl-NL" sz="1400" b="1" cap="none">
                    <a:solidFill>
                      <a:schemeClr val="lt1"/>
                    </a:solidFill>
                    <a:latin typeface="Calibri"/>
                    <a:ea typeface="Calibri"/>
                    <a:cs typeface="Calibri"/>
                    <a:sym typeface="Calibri"/>
                  </a:rPr>
                  <a:t>DATA VAN DE GRAFIEK BEWERKEN</a:t>
                </a:r>
                <a:endParaRPr/>
              </a:p>
            </p:txBody>
          </p:sp>
          <p:sp>
            <p:nvSpPr>
              <p:cNvPr id="174" name="Google Shape;174;p29"/>
              <p:cNvSpPr/>
              <p:nvPr/>
            </p:nvSpPr>
            <p:spPr>
              <a:xfrm>
                <a:off x="12550852" y="2715948"/>
                <a:ext cx="260914" cy="259683"/>
              </a:xfrm>
              <a:prstGeom prst="ellipse">
                <a:avLst/>
              </a:prstGeom>
              <a:solidFill>
                <a:srgbClr val="211F2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200"/>
                  <a:buFont typeface="Calibri"/>
                  <a:buNone/>
                </a:pPr>
                <a:r>
                  <a:rPr lang="nl-NL" sz="1200" b="1" i="0" u="none" strike="noStrike" cap="none">
                    <a:solidFill>
                      <a:schemeClr val="lt1"/>
                    </a:solidFill>
                    <a:latin typeface="Calibri"/>
                    <a:ea typeface="Calibri"/>
                    <a:cs typeface="Calibri"/>
                    <a:sym typeface="Calibri"/>
                  </a:rPr>
                  <a:t>1</a:t>
                </a:r>
                <a:endParaRPr/>
              </a:p>
            </p:txBody>
          </p:sp>
          <p:sp>
            <p:nvSpPr>
              <p:cNvPr id="175" name="Google Shape;175;p29"/>
              <p:cNvSpPr/>
              <p:nvPr/>
            </p:nvSpPr>
            <p:spPr>
              <a:xfrm>
                <a:off x="12916533" y="2715948"/>
                <a:ext cx="2817995" cy="314439"/>
              </a:xfrm>
              <a:prstGeom prst="rect">
                <a:avLst/>
              </a:prstGeom>
              <a:noFill/>
              <a:ln>
                <a:noFill/>
              </a:ln>
            </p:spPr>
            <p:txBody>
              <a:bodyPr spcFirstLastPara="1" wrap="square" lIns="0" tIns="0" rIns="0" bIns="0" anchor="t" anchorCtr="0">
                <a:noAutofit/>
              </a:bodyPr>
              <a:lstStyle/>
              <a:p>
                <a:pPr marL="0" marR="0" lvl="0" indent="0" algn="l" rtl="0">
                  <a:spcBef>
                    <a:spcPts val="0"/>
                  </a:spcBef>
                  <a:spcAft>
                    <a:spcPts val="0"/>
                  </a:spcAft>
                  <a:buNone/>
                </a:pPr>
                <a:r>
                  <a:rPr lang="nl-NL" sz="1100">
                    <a:solidFill>
                      <a:srgbClr val="211F26"/>
                    </a:solidFill>
                    <a:latin typeface="Calibri"/>
                    <a:ea typeface="Calibri"/>
                    <a:cs typeface="Calibri"/>
                    <a:sym typeface="Calibri"/>
                  </a:rPr>
                  <a:t>Selecteer de grafiek, klik met de rechter muisknop en kies </a:t>
                </a:r>
                <a:r>
                  <a:rPr lang="nl-NL" sz="1100" b="1">
                    <a:solidFill>
                      <a:srgbClr val="211F26"/>
                    </a:solidFill>
                    <a:latin typeface="Calibri"/>
                    <a:ea typeface="Calibri"/>
                    <a:cs typeface="Calibri"/>
                    <a:sym typeface="Calibri"/>
                  </a:rPr>
                  <a:t>‘Gegevens bewerken’</a:t>
                </a:r>
                <a:endParaRPr/>
              </a:p>
            </p:txBody>
          </p:sp>
          <p:grpSp>
            <p:nvGrpSpPr>
              <p:cNvPr id="176" name="Google Shape;176;p29"/>
              <p:cNvGrpSpPr/>
              <p:nvPr/>
            </p:nvGrpSpPr>
            <p:grpSpPr>
              <a:xfrm>
                <a:off x="12916532" y="3177972"/>
                <a:ext cx="1714530" cy="639425"/>
                <a:chOff x="12757283" y="4365594"/>
                <a:chExt cx="1714530" cy="639425"/>
              </a:xfrm>
            </p:grpSpPr>
            <p:sp>
              <p:nvSpPr>
                <p:cNvPr id="177" name="Google Shape;177;p29"/>
                <p:cNvSpPr/>
                <p:nvPr/>
              </p:nvSpPr>
              <p:spPr>
                <a:xfrm>
                  <a:off x="12757283" y="4365594"/>
                  <a:ext cx="1626818" cy="580946"/>
                </a:xfrm>
                <a:prstGeom prst="rect">
                  <a:avLst/>
                </a:prstGeom>
                <a:solidFill>
                  <a:schemeClr val="lt1"/>
                </a:solidFill>
                <a:ln w="12700" cap="flat" cmpd="sng">
                  <a:solidFill>
                    <a:srgbClr val="D1D1D1"/>
                  </a:solidFill>
                  <a:prstDash val="solid"/>
                  <a:miter lim="800000"/>
                  <a:headEnd type="none" w="sm" len="sm"/>
                  <a:tailEnd type="none" w="sm" len="sm"/>
                </a:ln>
              </p:spPr>
              <p:txBody>
                <a:bodyPr spcFirstLastPara="1" wrap="square" lIns="108000" tIns="0" rIns="0" bIns="0" anchor="ctr" anchorCtr="0">
                  <a:noAutofit/>
                </a:bodyPr>
                <a:lstStyle/>
                <a:p>
                  <a:pPr marL="0" marR="0" lvl="0" indent="0" algn="l" rtl="0">
                    <a:lnSpc>
                      <a:spcPct val="90000"/>
                    </a:lnSpc>
                    <a:spcBef>
                      <a:spcPts val="0"/>
                    </a:spcBef>
                    <a:spcAft>
                      <a:spcPts val="0"/>
                    </a:spcAft>
                    <a:buNone/>
                  </a:pPr>
                  <a:endParaRPr sz="800" b="0">
                    <a:solidFill>
                      <a:srgbClr val="211F26"/>
                    </a:solidFill>
                    <a:latin typeface="Calibri"/>
                    <a:ea typeface="Calibri"/>
                    <a:cs typeface="Calibri"/>
                    <a:sym typeface="Calibri"/>
                  </a:endParaRPr>
                </a:p>
              </p:txBody>
            </p:sp>
            <p:sp>
              <p:nvSpPr>
                <p:cNvPr id="178" name="Google Shape;178;p29"/>
                <p:cNvSpPr/>
                <p:nvPr/>
              </p:nvSpPr>
              <p:spPr>
                <a:xfrm>
                  <a:off x="12768263" y="4676983"/>
                  <a:ext cx="1609231" cy="261256"/>
                </a:xfrm>
                <a:prstGeom prst="rect">
                  <a:avLst/>
                </a:prstGeom>
                <a:solidFill>
                  <a:srgbClr val="FCE4DC"/>
                </a:solidFill>
                <a:ln>
                  <a:noFill/>
                </a:ln>
              </p:spPr>
              <p:txBody>
                <a:bodyPr spcFirstLastPara="1" wrap="square" lIns="0" tIns="0" rIns="0" bIns="0" anchor="ctr" anchorCtr="0">
                  <a:noAutofit/>
                </a:bodyPr>
                <a:lstStyle/>
                <a:p>
                  <a:pPr marL="0" marR="0" lvl="0" indent="0" algn="l" rtl="0">
                    <a:spcBef>
                      <a:spcPts val="0"/>
                    </a:spcBef>
                    <a:spcAft>
                      <a:spcPts val="0"/>
                    </a:spcAft>
                    <a:buNone/>
                  </a:pPr>
                  <a:endParaRPr sz="1000" b="1">
                    <a:solidFill>
                      <a:srgbClr val="211F26"/>
                    </a:solidFill>
                    <a:latin typeface="Calibri"/>
                    <a:ea typeface="Calibri"/>
                    <a:cs typeface="Calibri"/>
                    <a:sym typeface="Calibri"/>
                  </a:endParaRPr>
                </a:p>
              </p:txBody>
            </p:sp>
            <p:sp>
              <p:nvSpPr>
                <p:cNvPr id="179" name="Google Shape;179;p29"/>
                <p:cNvSpPr txBox="1"/>
                <p:nvPr/>
              </p:nvSpPr>
              <p:spPr>
                <a:xfrm>
                  <a:off x="12997648" y="4404704"/>
                  <a:ext cx="1248154" cy="216982"/>
                </a:xfrm>
                <a:prstGeom prst="rect">
                  <a:avLst/>
                </a:prstGeom>
                <a:noFill/>
                <a:ln>
                  <a:noFill/>
                </a:ln>
              </p:spPr>
              <p:txBody>
                <a:bodyPr spcFirstLastPara="1" wrap="square" lIns="91425" tIns="45700" rIns="91425" bIns="45700" anchor="t" anchorCtr="0">
                  <a:spAutoFit/>
                </a:bodyPr>
                <a:lstStyle/>
                <a:p>
                  <a:pPr marL="0" marR="0" lvl="0" indent="0" algn="l" rtl="0">
                    <a:lnSpc>
                      <a:spcPct val="90000"/>
                    </a:lnSpc>
                    <a:spcBef>
                      <a:spcPts val="0"/>
                    </a:spcBef>
                    <a:spcAft>
                      <a:spcPts val="0"/>
                    </a:spcAft>
                    <a:buNone/>
                  </a:pPr>
                  <a:r>
                    <a:rPr lang="nl-NL" sz="900" b="0">
                      <a:solidFill>
                        <a:srgbClr val="211F26"/>
                      </a:solidFill>
                      <a:latin typeface="Calibri"/>
                      <a:ea typeface="Calibri"/>
                      <a:cs typeface="Calibri"/>
                      <a:sym typeface="Calibri"/>
                    </a:rPr>
                    <a:t>Grafiektype wijzigen</a:t>
                  </a:r>
                  <a:endParaRPr/>
                </a:p>
              </p:txBody>
            </p:sp>
            <p:sp>
              <p:nvSpPr>
                <p:cNvPr id="180" name="Google Shape;180;p29"/>
                <p:cNvSpPr txBox="1"/>
                <p:nvPr/>
              </p:nvSpPr>
              <p:spPr>
                <a:xfrm>
                  <a:off x="12984219" y="4725830"/>
                  <a:ext cx="1274711" cy="216982"/>
                </a:xfrm>
                <a:prstGeom prst="rect">
                  <a:avLst/>
                </a:prstGeom>
                <a:noFill/>
                <a:ln>
                  <a:noFill/>
                </a:ln>
              </p:spPr>
              <p:txBody>
                <a:bodyPr spcFirstLastPara="1" wrap="square" lIns="91425" tIns="45700" rIns="91425" bIns="45700" anchor="t" anchorCtr="0">
                  <a:spAutoFit/>
                </a:bodyPr>
                <a:lstStyle/>
                <a:p>
                  <a:pPr marL="0" marR="0" lvl="0" indent="0" algn="l" rtl="0">
                    <a:lnSpc>
                      <a:spcPct val="90000"/>
                    </a:lnSpc>
                    <a:spcBef>
                      <a:spcPts val="0"/>
                    </a:spcBef>
                    <a:spcAft>
                      <a:spcPts val="0"/>
                    </a:spcAft>
                    <a:buNone/>
                  </a:pPr>
                  <a:r>
                    <a:rPr lang="nl-NL" sz="900" b="0">
                      <a:solidFill>
                        <a:srgbClr val="211F26"/>
                      </a:solidFill>
                      <a:latin typeface="Calibri"/>
                      <a:ea typeface="Calibri"/>
                      <a:cs typeface="Calibri"/>
                      <a:sym typeface="Calibri"/>
                    </a:rPr>
                    <a:t>Gegevens bewerken</a:t>
                  </a:r>
                  <a:endParaRPr/>
                </a:p>
              </p:txBody>
            </p:sp>
            <p:pic>
              <p:nvPicPr>
                <p:cNvPr id="181" name="Google Shape;181;p29"/>
                <p:cNvPicPr preferRelativeResize="0"/>
                <p:nvPr/>
              </p:nvPicPr>
              <p:blipFill rotWithShape="1">
                <a:blip r:embed="rId2">
                  <a:alphaModFix/>
                </a:blip>
                <a:srcRect/>
                <a:stretch/>
              </p:blipFill>
              <p:spPr>
                <a:xfrm>
                  <a:off x="14328727" y="4773688"/>
                  <a:ext cx="143086" cy="231331"/>
                </a:xfrm>
                <a:prstGeom prst="rect">
                  <a:avLst/>
                </a:prstGeom>
                <a:noFill/>
                <a:ln>
                  <a:noFill/>
                </a:ln>
              </p:spPr>
            </p:pic>
            <p:grpSp>
              <p:nvGrpSpPr>
                <p:cNvPr id="182" name="Google Shape;182;p29"/>
                <p:cNvGrpSpPr/>
                <p:nvPr/>
              </p:nvGrpSpPr>
              <p:grpSpPr>
                <a:xfrm>
                  <a:off x="12831198" y="4432250"/>
                  <a:ext cx="139861" cy="152244"/>
                  <a:chOff x="12574450" y="6053892"/>
                  <a:chExt cx="169232" cy="184215"/>
                </a:xfrm>
              </p:grpSpPr>
              <p:sp>
                <p:nvSpPr>
                  <p:cNvPr id="183" name="Google Shape;183;p29"/>
                  <p:cNvSpPr/>
                  <p:nvPr/>
                </p:nvSpPr>
                <p:spPr>
                  <a:xfrm>
                    <a:off x="12574450" y="6111529"/>
                    <a:ext cx="46293" cy="126577"/>
                  </a:xfrm>
                  <a:prstGeom prst="rect">
                    <a:avLst/>
                  </a:prstGeom>
                  <a:solidFill>
                    <a:srgbClr val="4D82B8"/>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rgbClr val="211F26"/>
                      </a:solidFill>
                      <a:latin typeface="Calibri"/>
                      <a:ea typeface="Calibri"/>
                      <a:cs typeface="Calibri"/>
                      <a:sym typeface="Calibri"/>
                    </a:endParaRPr>
                  </a:p>
                </p:txBody>
              </p:sp>
              <p:sp>
                <p:nvSpPr>
                  <p:cNvPr id="184" name="Google Shape;184;p29"/>
                  <p:cNvSpPr/>
                  <p:nvPr/>
                </p:nvSpPr>
                <p:spPr>
                  <a:xfrm>
                    <a:off x="12635427" y="6053892"/>
                    <a:ext cx="46293" cy="184215"/>
                  </a:xfrm>
                  <a:prstGeom prst="rect">
                    <a:avLst/>
                  </a:prstGeom>
                  <a:solidFill>
                    <a:srgbClr val="EDC87E"/>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rgbClr val="211F26"/>
                      </a:solidFill>
                      <a:latin typeface="Calibri"/>
                      <a:ea typeface="Calibri"/>
                      <a:cs typeface="Calibri"/>
                      <a:sym typeface="Calibri"/>
                    </a:endParaRPr>
                  </a:p>
                </p:txBody>
              </p:sp>
              <p:sp>
                <p:nvSpPr>
                  <p:cNvPr id="185" name="Google Shape;185;p29"/>
                  <p:cNvSpPr/>
                  <p:nvPr/>
                </p:nvSpPr>
                <p:spPr>
                  <a:xfrm>
                    <a:off x="12697389" y="6094907"/>
                    <a:ext cx="46293" cy="143200"/>
                  </a:xfrm>
                  <a:prstGeom prst="rect">
                    <a:avLst/>
                  </a:prstGeom>
                  <a:solidFill>
                    <a:srgbClr val="80808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rgbClr val="211F26"/>
                      </a:solidFill>
                      <a:latin typeface="Calibri"/>
                      <a:ea typeface="Calibri"/>
                      <a:cs typeface="Calibri"/>
                      <a:sym typeface="Calibri"/>
                    </a:endParaRPr>
                  </a:p>
                </p:txBody>
              </p:sp>
            </p:grpSp>
            <p:grpSp>
              <p:nvGrpSpPr>
                <p:cNvPr id="186" name="Google Shape;186;p29"/>
                <p:cNvGrpSpPr/>
                <p:nvPr/>
              </p:nvGrpSpPr>
              <p:grpSpPr>
                <a:xfrm>
                  <a:off x="12831198" y="4748585"/>
                  <a:ext cx="174715" cy="168246"/>
                  <a:chOff x="8815516" y="1076284"/>
                  <a:chExt cx="475415" cy="457817"/>
                </a:xfrm>
              </p:grpSpPr>
              <p:sp>
                <p:nvSpPr>
                  <p:cNvPr id="187" name="Google Shape;187;p29"/>
                  <p:cNvSpPr/>
                  <p:nvPr/>
                </p:nvSpPr>
                <p:spPr>
                  <a:xfrm>
                    <a:off x="8815516" y="1133167"/>
                    <a:ext cx="372729" cy="235975"/>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400">
                      <a:solidFill>
                        <a:srgbClr val="211F26"/>
                      </a:solidFill>
                      <a:latin typeface="Calibri"/>
                      <a:ea typeface="Calibri"/>
                      <a:cs typeface="Calibri"/>
                      <a:sym typeface="Calibri"/>
                    </a:endParaRPr>
                  </a:p>
                </p:txBody>
              </p:sp>
              <p:grpSp>
                <p:nvGrpSpPr>
                  <p:cNvPr id="188" name="Google Shape;188;p29"/>
                  <p:cNvGrpSpPr/>
                  <p:nvPr/>
                </p:nvGrpSpPr>
                <p:grpSpPr>
                  <a:xfrm>
                    <a:off x="8815517" y="1076284"/>
                    <a:ext cx="475414" cy="457817"/>
                    <a:chOff x="1351248" y="-683635"/>
                    <a:chExt cx="475414" cy="457817"/>
                  </a:xfrm>
                </p:grpSpPr>
                <p:grpSp>
                  <p:nvGrpSpPr>
                    <p:cNvPr id="189" name="Google Shape;189;p29"/>
                    <p:cNvGrpSpPr/>
                    <p:nvPr/>
                  </p:nvGrpSpPr>
                  <p:grpSpPr>
                    <a:xfrm>
                      <a:off x="1351248" y="-683635"/>
                      <a:ext cx="375186" cy="293652"/>
                      <a:chOff x="1094874" y="-884923"/>
                      <a:chExt cx="884668" cy="692417"/>
                    </a:xfrm>
                  </p:grpSpPr>
                  <p:sp>
                    <p:nvSpPr>
                      <p:cNvPr id="190" name="Google Shape;190;p29"/>
                      <p:cNvSpPr/>
                      <p:nvPr/>
                    </p:nvSpPr>
                    <p:spPr>
                      <a:xfrm>
                        <a:off x="1094874" y="-884923"/>
                        <a:ext cx="878304" cy="145579"/>
                      </a:xfrm>
                      <a:prstGeom prst="rect">
                        <a:avLst/>
                      </a:prstGeom>
                      <a:solidFill>
                        <a:srgbClr val="8181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400">
                          <a:solidFill>
                            <a:srgbClr val="211F26"/>
                          </a:solidFill>
                          <a:latin typeface="Calibri"/>
                          <a:ea typeface="Calibri"/>
                          <a:cs typeface="Calibri"/>
                          <a:sym typeface="Calibri"/>
                        </a:endParaRPr>
                      </a:p>
                    </p:txBody>
                  </p:sp>
                  <p:grpSp>
                    <p:nvGrpSpPr>
                      <p:cNvPr id="191" name="Google Shape;191;p29"/>
                      <p:cNvGrpSpPr/>
                      <p:nvPr/>
                    </p:nvGrpSpPr>
                    <p:grpSpPr>
                      <a:xfrm>
                        <a:off x="1094874" y="-878306"/>
                        <a:ext cx="867364" cy="685800"/>
                        <a:chOff x="1094874" y="-878306"/>
                        <a:chExt cx="867364" cy="613611"/>
                      </a:xfrm>
                    </p:grpSpPr>
                    <p:cxnSp>
                      <p:nvCxnSpPr>
                        <p:cNvPr id="192" name="Google Shape;192;p29"/>
                        <p:cNvCxnSpPr/>
                        <p:nvPr/>
                      </p:nvCxnSpPr>
                      <p:spPr>
                        <a:xfrm>
                          <a:off x="1094874" y="-878305"/>
                          <a:ext cx="0" cy="613610"/>
                        </a:xfrm>
                        <a:prstGeom prst="straightConnector1">
                          <a:avLst/>
                        </a:prstGeom>
                        <a:noFill/>
                        <a:ln w="9525" cap="flat" cmpd="sng">
                          <a:solidFill>
                            <a:srgbClr val="818181"/>
                          </a:solidFill>
                          <a:prstDash val="solid"/>
                          <a:miter lim="800000"/>
                          <a:headEnd type="none" w="sm" len="sm"/>
                          <a:tailEnd type="none" w="sm" len="sm"/>
                        </a:ln>
                      </p:spPr>
                    </p:cxnSp>
                    <p:cxnSp>
                      <p:nvCxnSpPr>
                        <p:cNvPr id="193" name="Google Shape;193;p29"/>
                        <p:cNvCxnSpPr/>
                        <p:nvPr/>
                      </p:nvCxnSpPr>
                      <p:spPr>
                        <a:xfrm>
                          <a:off x="1962238" y="-878306"/>
                          <a:ext cx="0" cy="613611"/>
                        </a:xfrm>
                        <a:prstGeom prst="straightConnector1">
                          <a:avLst/>
                        </a:prstGeom>
                        <a:noFill/>
                        <a:ln w="9525" cap="flat" cmpd="sng">
                          <a:solidFill>
                            <a:srgbClr val="818181"/>
                          </a:solidFill>
                          <a:prstDash val="solid"/>
                          <a:miter lim="800000"/>
                          <a:headEnd type="none" w="sm" len="sm"/>
                          <a:tailEnd type="none" w="sm" len="sm"/>
                        </a:ln>
                      </p:spPr>
                    </p:cxnSp>
                    <p:grpSp>
                      <p:nvGrpSpPr>
                        <p:cNvPr id="194" name="Google Shape;194;p29"/>
                        <p:cNvGrpSpPr/>
                        <p:nvPr/>
                      </p:nvGrpSpPr>
                      <p:grpSpPr>
                        <a:xfrm>
                          <a:off x="1270535" y="-878306"/>
                          <a:ext cx="526983" cy="613611"/>
                          <a:chOff x="1270535" y="-745959"/>
                          <a:chExt cx="526983" cy="481264"/>
                        </a:xfrm>
                      </p:grpSpPr>
                      <p:cxnSp>
                        <p:nvCxnSpPr>
                          <p:cNvPr id="195" name="Google Shape;195;p29"/>
                          <p:cNvCxnSpPr/>
                          <p:nvPr/>
                        </p:nvCxnSpPr>
                        <p:spPr>
                          <a:xfrm>
                            <a:off x="1446196" y="-745959"/>
                            <a:ext cx="0" cy="481264"/>
                          </a:xfrm>
                          <a:prstGeom prst="straightConnector1">
                            <a:avLst/>
                          </a:prstGeom>
                          <a:noFill/>
                          <a:ln w="9525" cap="flat" cmpd="sng">
                            <a:solidFill>
                              <a:srgbClr val="818181"/>
                            </a:solidFill>
                            <a:prstDash val="solid"/>
                            <a:miter lim="800000"/>
                            <a:headEnd type="none" w="sm" len="sm"/>
                            <a:tailEnd type="none" w="sm" len="sm"/>
                          </a:ln>
                        </p:spPr>
                      </p:cxnSp>
                      <p:cxnSp>
                        <p:nvCxnSpPr>
                          <p:cNvPr id="196" name="Google Shape;196;p29"/>
                          <p:cNvCxnSpPr/>
                          <p:nvPr/>
                        </p:nvCxnSpPr>
                        <p:spPr>
                          <a:xfrm>
                            <a:off x="1270535" y="-745959"/>
                            <a:ext cx="0" cy="481264"/>
                          </a:xfrm>
                          <a:prstGeom prst="straightConnector1">
                            <a:avLst/>
                          </a:prstGeom>
                          <a:noFill/>
                          <a:ln w="9525" cap="flat" cmpd="sng">
                            <a:solidFill>
                              <a:srgbClr val="818181"/>
                            </a:solidFill>
                            <a:prstDash val="solid"/>
                            <a:miter lim="800000"/>
                            <a:headEnd type="none" w="sm" len="sm"/>
                            <a:tailEnd type="none" w="sm" len="sm"/>
                          </a:ln>
                        </p:spPr>
                      </p:cxnSp>
                      <p:cxnSp>
                        <p:nvCxnSpPr>
                          <p:cNvPr id="197" name="Google Shape;197;p29"/>
                          <p:cNvCxnSpPr/>
                          <p:nvPr/>
                        </p:nvCxnSpPr>
                        <p:spPr>
                          <a:xfrm>
                            <a:off x="1621857" y="-745959"/>
                            <a:ext cx="0" cy="481264"/>
                          </a:xfrm>
                          <a:prstGeom prst="straightConnector1">
                            <a:avLst/>
                          </a:prstGeom>
                          <a:noFill/>
                          <a:ln w="9525" cap="flat" cmpd="sng">
                            <a:solidFill>
                              <a:srgbClr val="818181"/>
                            </a:solidFill>
                            <a:prstDash val="solid"/>
                            <a:miter lim="800000"/>
                            <a:headEnd type="none" w="sm" len="sm"/>
                            <a:tailEnd type="none" w="sm" len="sm"/>
                          </a:ln>
                        </p:spPr>
                      </p:cxnSp>
                      <p:cxnSp>
                        <p:nvCxnSpPr>
                          <p:cNvPr id="198" name="Google Shape;198;p29"/>
                          <p:cNvCxnSpPr/>
                          <p:nvPr/>
                        </p:nvCxnSpPr>
                        <p:spPr>
                          <a:xfrm>
                            <a:off x="1797518" y="-745959"/>
                            <a:ext cx="0" cy="481264"/>
                          </a:xfrm>
                          <a:prstGeom prst="straightConnector1">
                            <a:avLst/>
                          </a:prstGeom>
                          <a:noFill/>
                          <a:ln w="9525" cap="flat" cmpd="sng">
                            <a:solidFill>
                              <a:srgbClr val="818181"/>
                            </a:solidFill>
                            <a:prstDash val="solid"/>
                            <a:miter lim="800000"/>
                            <a:headEnd type="none" w="sm" len="sm"/>
                            <a:tailEnd type="none" w="sm" len="sm"/>
                          </a:ln>
                        </p:spPr>
                      </p:cxnSp>
                    </p:grpSp>
                  </p:grpSp>
                  <p:cxnSp>
                    <p:nvCxnSpPr>
                      <p:cNvPr id="199" name="Google Shape;199;p29"/>
                      <p:cNvCxnSpPr/>
                      <p:nvPr/>
                    </p:nvCxnSpPr>
                    <p:spPr>
                      <a:xfrm rot="10800000">
                        <a:off x="1098555" y="-192506"/>
                        <a:ext cx="880987" cy="0"/>
                      </a:xfrm>
                      <a:prstGeom prst="straightConnector1">
                        <a:avLst/>
                      </a:prstGeom>
                      <a:noFill/>
                      <a:ln w="9525" cap="flat" cmpd="sng">
                        <a:solidFill>
                          <a:srgbClr val="818181"/>
                        </a:solidFill>
                        <a:prstDash val="solid"/>
                        <a:miter lim="800000"/>
                        <a:headEnd type="none" w="sm" len="sm"/>
                        <a:tailEnd type="none" w="sm" len="sm"/>
                      </a:ln>
                    </p:spPr>
                  </p:cxnSp>
                  <p:grpSp>
                    <p:nvGrpSpPr>
                      <p:cNvPr id="200" name="Google Shape;200;p29"/>
                      <p:cNvGrpSpPr/>
                      <p:nvPr/>
                    </p:nvGrpSpPr>
                    <p:grpSpPr>
                      <a:xfrm>
                        <a:off x="1094874" y="-607596"/>
                        <a:ext cx="878306" cy="276726"/>
                        <a:chOff x="1106905" y="-607596"/>
                        <a:chExt cx="878307" cy="276726"/>
                      </a:xfrm>
                    </p:grpSpPr>
                    <p:cxnSp>
                      <p:nvCxnSpPr>
                        <p:cNvPr id="201" name="Google Shape;201;p29"/>
                        <p:cNvCxnSpPr/>
                        <p:nvPr/>
                      </p:nvCxnSpPr>
                      <p:spPr>
                        <a:xfrm rot="10800000">
                          <a:off x="1106905" y="-330870"/>
                          <a:ext cx="878307" cy="0"/>
                        </a:xfrm>
                        <a:prstGeom prst="straightConnector1">
                          <a:avLst/>
                        </a:prstGeom>
                        <a:noFill/>
                        <a:ln w="9525" cap="flat" cmpd="sng">
                          <a:solidFill>
                            <a:srgbClr val="818181"/>
                          </a:solidFill>
                          <a:prstDash val="solid"/>
                          <a:miter lim="800000"/>
                          <a:headEnd type="none" w="sm" len="sm"/>
                          <a:tailEnd type="none" w="sm" len="sm"/>
                        </a:ln>
                      </p:spPr>
                    </p:cxnSp>
                    <p:cxnSp>
                      <p:nvCxnSpPr>
                        <p:cNvPr id="202" name="Google Shape;202;p29"/>
                        <p:cNvCxnSpPr/>
                        <p:nvPr/>
                      </p:nvCxnSpPr>
                      <p:spPr>
                        <a:xfrm rot="10800000">
                          <a:off x="1106905" y="-469233"/>
                          <a:ext cx="878307" cy="0"/>
                        </a:xfrm>
                        <a:prstGeom prst="straightConnector1">
                          <a:avLst/>
                        </a:prstGeom>
                        <a:noFill/>
                        <a:ln w="9525" cap="flat" cmpd="sng">
                          <a:solidFill>
                            <a:srgbClr val="818181"/>
                          </a:solidFill>
                          <a:prstDash val="solid"/>
                          <a:miter lim="800000"/>
                          <a:headEnd type="none" w="sm" len="sm"/>
                          <a:tailEnd type="none" w="sm" len="sm"/>
                        </a:ln>
                      </p:spPr>
                    </p:cxnSp>
                    <p:cxnSp>
                      <p:nvCxnSpPr>
                        <p:cNvPr id="203" name="Google Shape;203;p29"/>
                        <p:cNvCxnSpPr/>
                        <p:nvPr/>
                      </p:nvCxnSpPr>
                      <p:spPr>
                        <a:xfrm rot="10800000">
                          <a:off x="1106905" y="-607596"/>
                          <a:ext cx="878307" cy="0"/>
                        </a:xfrm>
                        <a:prstGeom prst="straightConnector1">
                          <a:avLst/>
                        </a:prstGeom>
                        <a:noFill/>
                        <a:ln w="9525" cap="flat" cmpd="sng">
                          <a:solidFill>
                            <a:srgbClr val="818181"/>
                          </a:solidFill>
                          <a:prstDash val="solid"/>
                          <a:miter lim="800000"/>
                          <a:headEnd type="none" w="sm" len="sm"/>
                          <a:tailEnd type="none" w="sm" len="sm"/>
                        </a:ln>
                      </p:spPr>
                    </p:cxnSp>
                  </p:grpSp>
                </p:grpSp>
                <p:grpSp>
                  <p:nvGrpSpPr>
                    <p:cNvPr id="204" name="Google Shape;204;p29"/>
                    <p:cNvGrpSpPr/>
                    <p:nvPr/>
                  </p:nvGrpSpPr>
                  <p:grpSpPr>
                    <a:xfrm rot="2700000">
                      <a:off x="1605871" y="-605080"/>
                      <a:ext cx="90079" cy="407021"/>
                      <a:chOff x="3130062" y="-817193"/>
                      <a:chExt cx="131884" cy="595920"/>
                    </a:xfrm>
                  </p:grpSpPr>
                  <p:sp>
                    <p:nvSpPr>
                      <p:cNvPr id="205" name="Google Shape;205;p29"/>
                      <p:cNvSpPr/>
                      <p:nvPr/>
                    </p:nvSpPr>
                    <p:spPr>
                      <a:xfrm>
                        <a:off x="3130062" y="-705979"/>
                        <a:ext cx="131884" cy="281354"/>
                      </a:xfrm>
                      <a:prstGeom prst="rect">
                        <a:avLst/>
                      </a:prstGeom>
                      <a:solidFill>
                        <a:srgbClr val="4D82B8"/>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400">
                          <a:solidFill>
                            <a:srgbClr val="211F26"/>
                          </a:solidFill>
                          <a:latin typeface="Calibri"/>
                          <a:ea typeface="Calibri"/>
                          <a:cs typeface="Calibri"/>
                          <a:sym typeface="Calibri"/>
                        </a:endParaRPr>
                      </a:p>
                    </p:txBody>
                  </p:sp>
                  <p:sp>
                    <p:nvSpPr>
                      <p:cNvPr id="206" name="Google Shape;206;p29"/>
                      <p:cNvSpPr/>
                      <p:nvPr/>
                    </p:nvSpPr>
                    <p:spPr>
                      <a:xfrm>
                        <a:off x="3130063" y="-817193"/>
                        <a:ext cx="131883" cy="87615"/>
                      </a:xfrm>
                      <a:prstGeom prst="round2SameRect">
                        <a:avLst>
                          <a:gd name="adj1" fmla="val 50000"/>
                          <a:gd name="adj2" fmla="val 0"/>
                        </a:avLst>
                      </a:prstGeom>
                      <a:solidFill>
                        <a:srgbClr val="4D82B8"/>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400">
                          <a:solidFill>
                            <a:srgbClr val="211F26"/>
                          </a:solidFill>
                          <a:latin typeface="Calibri"/>
                          <a:ea typeface="Calibri"/>
                          <a:cs typeface="Calibri"/>
                          <a:sym typeface="Calibri"/>
                        </a:endParaRPr>
                      </a:p>
                    </p:txBody>
                  </p:sp>
                  <p:sp>
                    <p:nvSpPr>
                      <p:cNvPr id="207" name="Google Shape;207;p29"/>
                      <p:cNvSpPr/>
                      <p:nvPr/>
                    </p:nvSpPr>
                    <p:spPr>
                      <a:xfrm rot="10800000">
                        <a:off x="3130062" y="-401026"/>
                        <a:ext cx="131884" cy="179753"/>
                      </a:xfrm>
                      <a:prstGeom prst="triangle">
                        <a:avLst>
                          <a:gd name="adj" fmla="val 50000"/>
                        </a:avLst>
                      </a:prstGeom>
                      <a:solidFill>
                        <a:srgbClr val="4D82B8"/>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400">
                          <a:solidFill>
                            <a:srgbClr val="211F26"/>
                          </a:solidFill>
                          <a:latin typeface="Calibri"/>
                          <a:ea typeface="Calibri"/>
                          <a:cs typeface="Calibri"/>
                          <a:sym typeface="Calibri"/>
                        </a:endParaRPr>
                      </a:p>
                    </p:txBody>
                  </p:sp>
                </p:grpSp>
              </p:grpSp>
            </p:grpSp>
          </p:grpSp>
        </p:grpSp>
      </p:grpSp>
      <p:sp>
        <p:nvSpPr>
          <p:cNvPr id="208" name="Google Shape;208;p29"/>
          <p:cNvSpPr txBox="1">
            <a:spLocks noGrp="1"/>
          </p:cNvSpPr>
          <p:nvPr>
            <p:ph type="title"/>
          </p:nvPr>
        </p:nvSpPr>
        <p:spPr>
          <a:xfrm>
            <a:off x="698500" y="741500"/>
            <a:ext cx="3147786" cy="490400"/>
          </a:xfrm>
          <a:prstGeom prst="rect">
            <a:avLst/>
          </a:prstGeom>
          <a:noFill/>
          <a:ln>
            <a:noFill/>
          </a:ln>
        </p:spPr>
        <p:txBody>
          <a:bodyPr spcFirstLastPara="1" wrap="square" lIns="0" tIns="0" rIns="0" bIns="0" anchor="t" anchorCtr="0">
            <a:noAutofit/>
          </a:bodyPr>
          <a:lstStyle>
            <a:lvl1pPr lvl="0" algn="l">
              <a:lnSpc>
                <a:spcPct val="90000"/>
              </a:lnSpc>
              <a:spcBef>
                <a:spcPts val="0"/>
              </a:spcBef>
              <a:spcAft>
                <a:spcPts val="0"/>
              </a:spcAft>
              <a:buClr>
                <a:schemeClr val="lt1"/>
              </a:buClr>
              <a:buSzPts val="3200"/>
              <a:buFont typeface="Roboto Slab"/>
              <a:buNone/>
              <a:defRPr>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09" name="Google Shape;209;p29"/>
          <p:cNvSpPr txBox="1">
            <a:spLocks noGrp="1"/>
          </p:cNvSpPr>
          <p:nvPr>
            <p:ph type="body" idx="1"/>
          </p:nvPr>
        </p:nvSpPr>
        <p:spPr>
          <a:xfrm>
            <a:off x="698500" y="1591900"/>
            <a:ext cx="3147786" cy="4356463"/>
          </a:xfrm>
          <a:prstGeom prst="rect">
            <a:avLst/>
          </a:prstGeom>
          <a:noFill/>
          <a:ln>
            <a:noFill/>
          </a:ln>
        </p:spPr>
        <p:txBody>
          <a:bodyPr spcFirstLastPara="1" wrap="square" lIns="0" tIns="0" rIns="0" bIns="0" anchor="t" anchorCtr="0">
            <a:noAutofit/>
          </a:bodyPr>
          <a:lstStyle>
            <a:lvl1pPr marL="457200" lvl="0" indent="-330200" algn="l">
              <a:lnSpc>
                <a:spcPct val="90000"/>
              </a:lnSpc>
              <a:spcBef>
                <a:spcPts val="0"/>
              </a:spcBef>
              <a:spcAft>
                <a:spcPts val="0"/>
              </a:spcAft>
              <a:buClr>
                <a:schemeClr val="lt1"/>
              </a:buClr>
              <a:buSzPts val="1600"/>
              <a:buChar char="▪"/>
              <a:defRPr>
                <a:solidFill>
                  <a:schemeClr val="lt1"/>
                </a:solidFill>
              </a:defRPr>
            </a:lvl1pPr>
            <a:lvl2pPr marL="914400" lvl="1" indent="-330200" algn="l">
              <a:lnSpc>
                <a:spcPct val="90000"/>
              </a:lnSpc>
              <a:spcBef>
                <a:spcPts val="1200"/>
              </a:spcBef>
              <a:spcAft>
                <a:spcPts val="0"/>
              </a:spcAft>
              <a:buClr>
                <a:schemeClr val="lt1"/>
              </a:buClr>
              <a:buSzPts val="1600"/>
              <a:buChar char="▪"/>
              <a:defRPr>
                <a:solidFill>
                  <a:schemeClr val="lt1"/>
                </a:solidFill>
              </a:defRPr>
            </a:lvl2pPr>
            <a:lvl3pPr marL="1371600" lvl="2" indent="-228600" algn="l">
              <a:lnSpc>
                <a:spcPct val="90000"/>
              </a:lnSpc>
              <a:spcBef>
                <a:spcPts val="1200"/>
              </a:spcBef>
              <a:spcAft>
                <a:spcPts val="0"/>
              </a:spcAft>
              <a:buSzPts val="1360"/>
              <a:buNone/>
              <a:defRPr>
                <a:solidFill>
                  <a:schemeClr val="lt1"/>
                </a:solidFill>
              </a:defRPr>
            </a:lvl3pPr>
            <a:lvl4pPr marL="1828800" lvl="3" indent="-228600" algn="l">
              <a:lnSpc>
                <a:spcPct val="90000"/>
              </a:lnSpc>
              <a:spcBef>
                <a:spcPts val="1200"/>
              </a:spcBef>
              <a:spcAft>
                <a:spcPts val="0"/>
              </a:spcAft>
              <a:buClr>
                <a:schemeClr val="lt1"/>
              </a:buClr>
              <a:buSzPts val="2000"/>
              <a:buNone/>
              <a:defRPr>
                <a:solidFill>
                  <a:schemeClr val="lt1"/>
                </a:solidFill>
              </a:defRPr>
            </a:lvl4pPr>
            <a:lvl5pPr marL="2286000" lvl="4" indent="-330200" algn="l">
              <a:lnSpc>
                <a:spcPct val="90000"/>
              </a:lnSpc>
              <a:spcBef>
                <a:spcPts val="1200"/>
              </a:spcBef>
              <a:spcAft>
                <a:spcPts val="0"/>
              </a:spcAft>
              <a:buClr>
                <a:schemeClr val="lt1"/>
              </a:buClr>
              <a:buSzPts val="1600"/>
              <a:buAutoNum type="arabicPeriod"/>
              <a:defRPr>
                <a:solidFill>
                  <a:schemeClr val="lt1"/>
                </a:solidFill>
              </a:defRPr>
            </a:lvl5pPr>
            <a:lvl6pPr marL="2743200" lvl="5" indent="-330200" algn="l">
              <a:lnSpc>
                <a:spcPct val="90000"/>
              </a:lnSpc>
              <a:spcBef>
                <a:spcPts val="1200"/>
              </a:spcBef>
              <a:spcAft>
                <a:spcPts val="0"/>
              </a:spcAft>
              <a:buClr>
                <a:schemeClr val="lt1"/>
              </a:buClr>
              <a:buSzPts val="1600"/>
              <a:buAutoNum type="alphaLcPeriod"/>
              <a:defRPr>
                <a:solidFill>
                  <a:schemeClr val="lt1"/>
                </a:solidFill>
              </a:defRPr>
            </a:lvl6pPr>
            <a:lvl7pPr marL="3200400" lvl="6" indent="-330200" algn="l">
              <a:lnSpc>
                <a:spcPct val="90000"/>
              </a:lnSpc>
              <a:spcBef>
                <a:spcPts val="1200"/>
              </a:spcBef>
              <a:spcAft>
                <a:spcPts val="0"/>
              </a:spcAft>
              <a:buClr>
                <a:schemeClr val="lt1"/>
              </a:buClr>
              <a:buSzPts val="1600"/>
              <a:buChar char="▪"/>
              <a:defRPr>
                <a:solidFill>
                  <a:schemeClr val="lt1"/>
                </a:solidFill>
              </a:defRPr>
            </a:lvl7pPr>
            <a:lvl8pPr marL="3657600" lvl="7" indent="-228600" algn="l">
              <a:lnSpc>
                <a:spcPct val="90000"/>
              </a:lnSpc>
              <a:spcBef>
                <a:spcPts val="1200"/>
              </a:spcBef>
              <a:spcAft>
                <a:spcPts val="0"/>
              </a:spcAft>
              <a:buClr>
                <a:schemeClr val="lt1"/>
              </a:buClr>
              <a:buSzPts val="1600"/>
              <a:buNone/>
              <a:defRPr>
                <a:solidFill>
                  <a:schemeClr val="lt1"/>
                </a:solidFill>
              </a:defRPr>
            </a:lvl8pPr>
            <a:lvl9pPr marL="4114800" lvl="8" indent="-228600" algn="l">
              <a:lnSpc>
                <a:spcPct val="90000"/>
              </a:lnSpc>
              <a:spcBef>
                <a:spcPts val="1200"/>
              </a:spcBef>
              <a:spcAft>
                <a:spcPts val="1200"/>
              </a:spcAft>
              <a:buClr>
                <a:schemeClr val="lt1"/>
              </a:buClr>
              <a:buSzPts val="2000"/>
              <a:buNone/>
              <a:defRPr>
                <a:solidFill>
                  <a:schemeClr val="lt1"/>
                </a:solidFill>
              </a:defRPr>
            </a:lvl9pPr>
          </a:lstStyle>
          <a:p>
            <a:endParaRPr/>
          </a:p>
        </p:txBody>
      </p:sp>
      <p:grpSp>
        <p:nvGrpSpPr>
          <p:cNvPr id="210" name="Google Shape;210;p29"/>
          <p:cNvGrpSpPr/>
          <p:nvPr/>
        </p:nvGrpSpPr>
        <p:grpSpPr>
          <a:xfrm>
            <a:off x="-3666328" y="-99300"/>
            <a:ext cx="3391307" cy="7056601"/>
            <a:chOff x="-3666328" y="-99300"/>
            <a:chExt cx="3391307" cy="7056601"/>
          </a:xfrm>
        </p:grpSpPr>
        <p:sp>
          <p:nvSpPr>
            <p:cNvPr id="211" name="Google Shape;211;p29"/>
            <p:cNvSpPr/>
            <p:nvPr/>
          </p:nvSpPr>
          <p:spPr>
            <a:xfrm>
              <a:off x="-3666328" y="-99300"/>
              <a:ext cx="3391307" cy="7056601"/>
            </a:xfrm>
            <a:prstGeom prst="rect">
              <a:avLst/>
            </a:prstGeom>
            <a:solidFill>
              <a:srgbClr val="F2F2F2"/>
            </a:solidFill>
            <a:ln w="9525" cap="flat" cmpd="sng">
              <a:solidFill>
                <a:srgbClr val="BFBFBF"/>
              </a:solidFill>
              <a:prstDash val="solid"/>
              <a:miter lim="800000"/>
              <a:headEnd type="none" w="sm" len="sm"/>
              <a:tailEnd type="none" w="sm" len="sm"/>
            </a:ln>
          </p:spPr>
          <p:txBody>
            <a:bodyPr spcFirstLastPara="1" wrap="square" lIns="108000" tIns="108000" rIns="108000" bIns="108000" anchor="ctr" anchorCtr="0">
              <a:noAutofit/>
            </a:bodyPr>
            <a:lstStyle/>
            <a:p>
              <a:pPr marL="0" marR="0" lvl="0" indent="0" algn="l" rtl="0">
                <a:lnSpc>
                  <a:spcPct val="90000"/>
                </a:lnSpc>
                <a:spcBef>
                  <a:spcPts val="0"/>
                </a:spcBef>
                <a:spcAft>
                  <a:spcPts val="0"/>
                </a:spcAft>
                <a:buNone/>
              </a:pPr>
              <a:endParaRPr sz="1400" b="1" cap="none">
                <a:solidFill>
                  <a:schemeClr val="lt1"/>
                </a:solidFill>
                <a:latin typeface="Calibri"/>
                <a:ea typeface="Calibri"/>
                <a:cs typeface="Calibri"/>
                <a:sym typeface="Calibri"/>
              </a:endParaRPr>
            </a:p>
          </p:txBody>
        </p:sp>
        <p:sp>
          <p:nvSpPr>
            <p:cNvPr id="212" name="Google Shape;212;p29"/>
            <p:cNvSpPr/>
            <p:nvPr/>
          </p:nvSpPr>
          <p:spPr>
            <a:xfrm>
              <a:off x="-3459892" y="1706891"/>
              <a:ext cx="3086600" cy="4148411"/>
            </a:xfrm>
            <a:prstGeom prst="rect">
              <a:avLst/>
            </a:prstGeom>
            <a:solidFill>
              <a:schemeClr val="dk2"/>
            </a:solidFill>
            <a:ln>
              <a:noFill/>
            </a:ln>
          </p:spPr>
          <p:txBody>
            <a:bodyPr spcFirstLastPara="1" wrap="square" lIns="108000" tIns="108000" rIns="108000" bIns="108000" anchor="ctr" anchorCtr="0">
              <a:noAutofit/>
            </a:bodyPr>
            <a:lstStyle/>
            <a:p>
              <a:pPr marL="0" marR="0" lvl="0" indent="0" algn="l" rtl="0">
                <a:lnSpc>
                  <a:spcPct val="90000"/>
                </a:lnSpc>
                <a:spcBef>
                  <a:spcPts val="0"/>
                </a:spcBef>
                <a:spcAft>
                  <a:spcPts val="0"/>
                </a:spcAft>
                <a:buNone/>
              </a:pPr>
              <a:endParaRPr sz="1400" b="1" cap="none">
                <a:solidFill>
                  <a:schemeClr val="lt1"/>
                </a:solidFill>
                <a:latin typeface="Calibri"/>
                <a:ea typeface="Calibri"/>
                <a:cs typeface="Calibri"/>
                <a:sym typeface="Calibri"/>
              </a:endParaRPr>
            </a:p>
          </p:txBody>
        </p:sp>
        <p:sp>
          <p:nvSpPr>
            <p:cNvPr id="213" name="Google Shape;213;p29"/>
            <p:cNvSpPr/>
            <p:nvPr/>
          </p:nvSpPr>
          <p:spPr>
            <a:xfrm>
              <a:off x="-3569165" y="390844"/>
              <a:ext cx="393459" cy="184058"/>
            </a:xfrm>
            <a:prstGeom prst="rect">
              <a:avLst/>
            </a:prstGeom>
            <a:solidFill>
              <a:srgbClr val="F8F8F8"/>
            </a:solidFill>
            <a:ln>
              <a:noFill/>
            </a:ln>
          </p:spPr>
          <p:txBody>
            <a:bodyPr spcFirstLastPara="1" wrap="square" lIns="0" tIns="0" rIns="0" bIns="0" anchor="ctr" anchorCtr="0">
              <a:noAutofit/>
            </a:bodyPr>
            <a:lstStyle/>
            <a:p>
              <a:pPr marL="0" marR="0" lvl="0" indent="0" algn="ctr" rtl="0">
                <a:spcBef>
                  <a:spcPts val="0"/>
                </a:spcBef>
                <a:spcAft>
                  <a:spcPts val="0"/>
                </a:spcAft>
                <a:buNone/>
              </a:pPr>
              <a:r>
                <a:rPr lang="nl-NL" sz="800" b="0">
                  <a:solidFill>
                    <a:srgbClr val="211F26"/>
                  </a:solidFill>
                  <a:latin typeface="Calibri"/>
                  <a:ea typeface="Calibri"/>
                  <a:cs typeface="Calibri"/>
                  <a:sym typeface="Calibri"/>
                </a:rPr>
                <a:t>Start</a:t>
              </a:r>
              <a:endParaRPr/>
            </a:p>
          </p:txBody>
        </p:sp>
        <p:sp>
          <p:nvSpPr>
            <p:cNvPr id="214" name="Google Shape;214;p29"/>
            <p:cNvSpPr/>
            <p:nvPr/>
          </p:nvSpPr>
          <p:spPr>
            <a:xfrm>
              <a:off x="-3564166" y="553515"/>
              <a:ext cx="383782" cy="27171"/>
            </a:xfrm>
            <a:prstGeom prst="rect">
              <a:avLst/>
            </a:prstGeom>
            <a:solidFill>
              <a:srgbClr val="B74629"/>
            </a:solidFill>
            <a:ln>
              <a:noFill/>
            </a:ln>
          </p:spPr>
          <p:txBody>
            <a:bodyPr spcFirstLastPara="1" wrap="square" lIns="0" tIns="0" rIns="0" bIns="0" anchor="ctr" anchorCtr="0">
              <a:noAutofit/>
            </a:bodyPr>
            <a:lstStyle/>
            <a:p>
              <a:pPr marL="0" marR="0" lvl="0" indent="0" algn="l" rtl="0">
                <a:spcBef>
                  <a:spcPts val="0"/>
                </a:spcBef>
                <a:spcAft>
                  <a:spcPts val="0"/>
                </a:spcAft>
                <a:buNone/>
              </a:pPr>
              <a:endParaRPr sz="1000" b="1">
                <a:solidFill>
                  <a:srgbClr val="211F26"/>
                </a:solidFill>
                <a:latin typeface="Calibri"/>
                <a:ea typeface="Calibri"/>
                <a:cs typeface="Calibri"/>
                <a:sym typeface="Calibri"/>
              </a:endParaRPr>
            </a:p>
          </p:txBody>
        </p:sp>
        <p:grpSp>
          <p:nvGrpSpPr>
            <p:cNvPr id="215" name="Google Shape;215;p29"/>
            <p:cNvGrpSpPr/>
            <p:nvPr/>
          </p:nvGrpSpPr>
          <p:grpSpPr>
            <a:xfrm>
              <a:off x="-3315852" y="655360"/>
              <a:ext cx="137189" cy="108008"/>
              <a:chOff x="-3310843" y="700986"/>
              <a:chExt cx="182598" cy="143759"/>
            </a:xfrm>
          </p:grpSpPr>
          <p:grpSp>
            <p:nvGrpSpPr>
              <p:cNvPr id="216" name="Google Shape;216;p29"/>
              <p:cNvGrpSpPr/>
              <p:nvPr/>
            </p:nvGrpSpPr>
            <p:grpSpPr>
              <a:xfrm>
                <a:off x="-3310843" y="700986"/>
                <a:ext cx="182598" cy="143759"/>
                <a:chOff x="-3310843" y="700986"/>
                <a:chExt cx="182598" cy="143759"/>
              </a:xfrm>
            </p:grpSpPr>
            <p:cxnSp>
              <p:nvCxnSpPr>
                <p:cNvPr id="217" name="Google Shape;217;p29"/>
                <p:cNvCxnSpPr/>
                <p:nvPr/>
              </p:nvCxnSpPr>
              <p:spPr>
                <a:xfrm>
                  <a:off x="-3310843" y="700986"/>
                  <a:ext cx="182598" cy="0"/>
                </a:xfrm>
                <a:prstGeom prst="straightConnector1">
                  <a:avLst/>
                </a:prstGeom>
                <a:noFill/>
                <a:ln w="9525" cap="flat" cmpd="sng">
                  <a:solidFill>
                    <a:srgbClr val="292929"/>
                  </a:solidFill>
                  <a:prstDash val="solid"/>
                  <a:round/>
                  <a:headEnd type="none" w="sm" len="sm"/>
                  <a:tailEnd type="none" w="sm" len="sm"/>
                </a:ln>
              </p:spPr>
            </p:cxnSp>
            <p:cxnSp>
              <p:nvCxnSpPr>
                <p:cNvPr id="218" name="Google Shape;218;p29"/>
                <p:cNvCxnSpPr/>
                <p:nvPr/>
              </p:nvCxnSpPr>
              <p:spPr>
                <a:xfrm>
                  <a:off x="-3310843" y="844745"/>
                  <a:ext cx="182598" cy="0"/>
                </a:xfrm>
                <a:prstGeom prst="straightConnector1">
                  <a:avLst/>
                </a:prstGeom>
                <a:noFill/>
                <a:ln w="9525" cap="flat" cmpd="sng">
                  <a:solidFill>
                    <a:srgbClr val="292929"/>
                  </a:solidFill>
                  <a:prstDash val="solid"/>
                  <a:round/>
                  <a:headEnd type="none" w="sm" len="sm"/>
                  <a:tailEnd type="none" w="sm" len="sm"/>
                </a:ln>
              </p:spPr>
            </p:cxnSp>
            <p:cxnSp>
              <p:nvCxnSpPr>
                <p:cNvPr id="219" name="Google Shape;219;p29"/>
                <p:cNvCxnSpPr/>
                <p:nvPr/>
              </p:nvCxnSpPr>
              <p:spPr>
                <a:xfrm>
                  <a:off x="-3213196" y="808806"/>
                  <a:ext cx="82203" cy="0"/>
                </a:xfrm>
                <a:prstGeom prst="straightConnector1">
                  <a:avLst/>
                </a:prstGeom>
                <a:noFill/>
                <a:ln w="9525" cap="flat" cmpd="sng">
                  <a:solidFill>
                    <a:srgbClr val="292929"/>
                  </a:solidFill>
                  <a:prstDash val="solid"/>
                  <a:round/>
                  <a:headEnd type="none" w="sm" len="sm"/>
                  <a:tailEnd type="none" w="sm" len="sm"/>
                </a:ln>
              </p:spPr>
            </p:cxnSp>
            <p:cxnSp>
              <p:nvCxnSpPr>
                <p:cNvPr id="220" name="Google Shape;220;p29"/>
                <p:cNvCxnSpPr/>
                <p:nvPr/>
              </p:nvCxnSpPr>
              <p:spPr>
                <a:xfrm>
                  <a:off x="-3213196" y="772866"/>
                  <a:ext cx="82203" cy="0"/>
                </a:xfrm>
                <a:prstGeom prst="straightConnector1">
                  <a:avLst/>
                </a:prstGeom>
                <a:noFill/>
                <a:ln w="9525" cap="flat" cmpd="sng">
                  <a:solidFill>
                    <a:srgbClr val="292929"/>
                  </a:solidFill>
                  <a:prstDash val="solid"/>
                  <a:round/>
                  <a:headEnd type="none" w="sm" len="sm"/>
                  <a:tailEnd type="none" w="sm" len="sm"/>
                </a:ln>
              </p:spPr>
            </p:cxnSp>
            <p:cxnSp>
              <p:nvCxnSpPr>
                <p:cNvPr id="221" name="Google Shape;221;p29"/>
                <p:cNvCxnSpPr/>
                <p:nvPr/>
              </p:nvCxnSpPr>
              <p:spPr>
                <a:xfrm>
                  <a:off x="-3213196" y="736926"/>
                  <a:ext cx="82203" cy="0"/>
                </a:xfrm>
                <a:prstGeom prst="straightConnector1">
                  <a:avLst/>
                </a:prstGeom>
                <a:noFill/>
                <a:ln w="9525" cap="flat" cmpd="sng">
                  <a:solidFill>
                    <a:srgbClr val="292929"/>
                  </a:solidFill>
                  <a:prstDash val="solid"/>
                  <a:round/>
                  <a:headEnd type="none" w="sm" len="sm"/>
                  <a:tailEnd type="none" w="sm" len="sm"/>
                </a:ln>
              </p:spPr>
            </p:cxnSp>
          </p:grpSp>
          <p:grpSp>
            <p:nvGrpSpPr>
              <p:cNvPr id="222" name="Google Shape;222;p29"/>
              <p:cNvGrpSpPr/>
              <p:nvPr/>
            </p:nvGrpSpPr>
            <p:grpSpPr>
              <a:xfrm flipH="1">
                <a:off x="-3310774" y="735854"/>
                <a:ext cx="88801" cy="72568"/>
                <a:chOff x="-2091059" y="1395403"/>
                <a:chExt cx="157316" cy="128558"/>
              </a:xfrm>
            </p:grpSpPr>
            <p:sp>
              <p:nvSpPr>
                <p:cNvPr id="223" name="Google Shape;223;p29"/>
                <p:cNvSpPr/>
                <p:nvPr/>
              </p:nvSpPr>
              <p:spPr>
                <a:xfrm>
                  <a:off x="-2051585" y="1436824"/>
                  <a:ext cx="117842" cy="45718"/>
                </a:xfrm>
                <a:prstGeom prst="rect">
                  <a:avLst/>
                </a:prstGeom>
                <a:solidFill>
                  <a:srgbClr val="4A7DB1"/>
                </a:solidFill>
                <a:ln>
                  <a:noFill/>
                </a:ln>
              </p:spPr>
              <p:txBody>
                <a:bodyPr spcFirstLastPara="1" wrap="square" lIns="0" tIns="0" rIns="0" bIns="0" anchor="ctr" anchorCtr="0">
                  <a:noAutofit/>
                </a:bodyPr>
                <a:lstStyle/>
                <a:p>
                  <a:pPr marL="0" marR="0" lvl="0" indent="0" algn="l" rtl="0">
                    <a:spcBef>
                      <a:spcPts val="0"/>
                    </a:spcBef>
                    <a:spcAft>
                      <a:spcPts val="0"/>
                    </a:spcAft>
                    <a:buNone/>
                  </a:pPr>
                  <a:endParaRPr sz="1000" b="1">
                    <a:solidFill>
                      <a:srgbClr val="211F26"/>
                    </a:solidFill>
                    <a:latin typeface="Calibri"/>
                    <a:ea typeface="Calibri"/>
                    <a:cs typeface="Calibri"/>
                    <a:sym typeface="Calibri"/>
                  </a:endParaRPr>
                </a:p>
              </p:txBody>
            </p:sp>
            <p:sp>
              <p:nvSpPr>
                <p:cNvPr id="224" name="Google Shape;224;p29"/>
                <p:cNvSpPr/>
                <p:nvPr/>
              </p:nvSpPr>
              <p:spPr>
                <a:xfrm flipH="1">
                  <a:off x="-2091059" y="1395403"/>
                  <a:ext cx="128558" cy="128558"/>
                </a:xfrm>
                <a:prstGeom prst="chevron">
                  <a:avLst>
                    <a:gd name="adj" fmla="val 47962"/>
                  </a:avLst>
                </a:prstGeom>
                <a:solidFill>
                  <a:srgbClr val="4A7DB1"/>
                </a:solidFill>
                <a:ln>
                  <a:noFill/>
                </a:ln>
              </p:spPr>
              <p:txBody>
                <a:bodyPr spcFirstLastPara="1" wrap="square" lIns="0" tIns="0" rIns="0" bIns="0" anchor="ctr" anchorCtr="0">
                  <a:noAutofit/>
                </a:bodyPr>
                <a:lstStyle/>
                <a:p>
                  <a:pPr marL="0" marR="0" lvl="0" indent="0" algn="l" rtl="0">
                    <a:spcBef>
                      <a:spcPts val="0"/>
                    </a:spcBef>
                    <a:spcAft>
                      <a:spcPts val="0"/>
                    </a:spcAft>
                    <a:buNone/>
                  </a:pPr>
                  <a:endParaRPr sz="1000" b="1">
                    <a:solidFill>
                      <a:srgbClr val="211F26"/>
                    </a:solidFill>
                    <a:latin typeface="Calibri"/>
                    <a:ea typeface="Calibri"/>
                    <a:cs typeface="Calibri"/>
                    <a:sym typeface="Calibri"/>
                  </a:endParaRPr>
                </a:p>
              </p:txBody>
            </p:sp>
          </p:grpSp>
        </p:grpSp>
        <p:grpSp>
          <p:nvGrpSpPr>
            <p:cNvPr id="225" name="Google Shape;225;p29"/>
            <p:cNvGrpSpPr/>
            <p:nvPr/>
          </p:nvGrpSpPr>
          <p:grpSpPr>
            <a:xfrm>
              <a:off x="-3558732" y="655360"/>
              <a:ext cx="137189" cy="108008"/>
              <a:chOff x="-3634116" y="700986"/>
              <a:chExt cx="182598" cy="143759"/>
            </a:xfrm>
          </p:grpSpPr>
          <p:grpSp>
            <p:nvGrpSpPr>
              <p:cNvPr id="226" name="Google Shape;226;p29"/>
              <p:cNvGrpSpPr/>
              <p:nvPr/>
            </p:nvGrpSpPr>
            <p:grpSpPr>
              <a:xfrm>
                <a:off x="-3634116" y="700986"/>
                <a:ext cx="182598" cy="143759"/>
                <a:chOff x="-3634116" y="700986"/>
                <a:chExt cx="182598" cy="143759"/>
              </a:xfrm>
            </p:grpSpPr>
            <p:cxnSp>
              <p:nvCxnSpPr>
                <p:cNvPr id="227" name="Google Shape;227;p29"/>
                <p:cNvCxnSpPr/>
                <p:nvPr/>
              </p:nvCxnSpPr>
              <p:spPr>
                <a:xfrm>
                  <a:off x="-3634116" y="700986"/>
                  <a:ext cx="182598" cy="0"/>
                </a:xfrm>
                <a:prstGeom prst="straightConnector1">
                  <a:avLst/>
                </a:prstGeom>
                <a:noFill/>
                <a:ln w="9525" cap="flat" cmpd="sng">
                  <a:solidFill>
                    <a:srgbClr val="292929"/>
                  </a:solidFill>
                  <a:prstDash val="solid"/>
                  <a:round/>
                  <a:headEnd type="none" w="sm" len="sm"/>
                  <a:tailEnd type="none" w="sm" len="sm"/>
                </a:ln>
              </p:spPr>
            </p:cxnSp>
            <p:cxnSp>
              <p:nvCxnSpPr>
                <p:cNvPr id="228" name="Google Shape;228;p29"/>
                <p:cNvCxnSpPr/>
                <p:nvPr/>
              </p:nvCxnSpPr>
              <p:spPr>
                <a:xfrm>
                  <a:off x="-3634116" y="844745"/>
                  <a:ext cx="182598" cy="0"/>
                </a:xfrm>
                <a:prstGeom prst="straightConnector1">
                  <a:avLst/>
                </a:prstGeom>
                <a:noFill/>
                <a:ln w="9525" cap="flat" cmpd="sng">
                  <a:solidFill>
                    <a:srgbClr val="292929"/>
                  </a:solidFill>
                  <a:prstDash val="solid"/>
                  <a:round/>
                  <a:headEnd type="none" w="sm" len="sm"/>
                  <a:tailEnd type="none" w="sm" len="sm"/>
                </a:ln>
              </p:spPr>
            </p:cxnSp>
            <p:cxnSp>
              <p:nvCxnSpPr>
                <p:cNvPr id="229" name="Google Shape;229;p29"/>
                <p:cNvCxnSpPr/>
                <p:nvPr/>
              </p:nvCxnSpPr>
              <p:spPr>
                <a:xfrm>
                  <a:off x="-3536469" y="808806"/>
                  <a:ext cx="82203" cy="0"/>
                </a:xfrm>
                <a:prstGeom prst="straightConnector1">
                  <a:avLst/>
                </a:prstGeom>
                <a:noFill/>
                <a:ln w="9525" cap="flat" cmpd="sng">
                  <a:solidFill>
                    <a:srgbClr val="292929"/>
                  </a:solidFill>
                  <a:prstDash val="solid"/>
                  <a:round/>
                  <a:headEnd type="none" w="sm" len="sm"/>
                  <a:tailEnd type="none" w="sm" len="sm"/>
                </a:ln>
              </p:spPr>
            </p:cxnSp>
            <p:cxnSp>
              <p:nvCxnSpPr>
                <p:cNvPr id="230" name="Google Shape;230;p29"/>
                <p:cNvCxnSpPr/>
                <p:nvPr/>
              </p:nvCxnSpPr>
              <p:spPr>
                <a:xfrm>
                  <a:off x="-3536469" y="772866"/>
                  <a:ext cx="82203" cy="0"/>
                </a:xfrm>
                <a:prstGeom prst="straightConnector1">
                  <a:avLst/>
                </a:prstGeom>
                <a:noFill/>
                <a:ln w="9525" cap="flat" cmpd="sng">
                  <a:solidFill>
                    <a:srgbClr val="292929"/>
                  </a:solidFill>
                  <a:prstDash val="solid"/>
                  <a:round/>
                  <a:headEnd type="none" w="sm" len="sm"/>
                  <a:tailEnd type="none" w="sm" len="sm"/>
                </a:ln>
              </p:spPr>
            </p:cxnSp>
            <p:cxnSp>
              <p:nvCxnSpPr>
                <p:cNvPr id="231" name="Google Shape;231;p29"/>
                <p:cNvCxnSpPr/>
                <p:nvPr/>
              </p:nvCxnSpPr>
              <p:spPr>
                <a:xfrm>
                  <a:off x="-3536469" y="736926"/>
                  <a:ext cx="82203" cy="0"/>
                </a:xfrm>
                <a:prstGeom prst="straightConnector1">
                  <a:avLst/>
                </a:prstGeom>
                <a:noFill/>
                <a:ln w="9525" cap="flat" cmpd="sng">
                  <a:solidFill>
                    <a:srgbClr val="292929"/>
                  </a:solidFill>
                  <a:prstDash val="solid"/>
                  <a:round/>
                  <a:headEnd type="none" w="sm" len="sm"/>
                  <a:tailEnd type="none" w="sm" len="sm"/>
                </a:ln>
              </p:spPr>
            </p:cxnSp>
          </p:grpSp>
          <p:grpSp>
            <p:nvGrpSpPr>
              <p:cNvPr id="232" name="Google Shape;232;p29"/>
              <p:cNvGrpSpPr/>
              <p:nvPr/>
            </p:nvGrpSpPr>
            <p:grpSpPr>
              <a:xfrm>
                <a:off x="-3634047" y="735854"/>
                <a:ext cx="88801" cy="72568"/>
                <a:chOff x="-2091059" y="1395403"/>
                <a:chExt cx="157316" cy="128558"/>
              </a:xfrm>
            </p:grpSpPr>
            <p:sp>
              <p:nvSpPr>
                <p:cNvPr id="233" name="Google Shape;233;p29"/>
                <p:cNvSpPr/>
                <p:nvPr/>
              </p:nvSpPr>
              <p:spPr>
                <a:xfrm>
                  <a:off x="-2051585" y="1436824"/>
                  <a:ext cx="117842" cy="45718"/>
                </a:xfrm>
                <a:prstGeom prst="rect">
                  <a:avLst/>
                </a:prstGeom>
                <a:solidFill>
                  <a:srgbClr val="4A7DB1"/>
                </a:solidFill>
                <a:ln>
                  <a:noFill/>
                </a:ln>
              </p:spPr>
              <p:txBody>
                <a:bodyPr spcFirstLastPara="1" wrap="square" lIns="0" tIns="0" rIns="0" bIns="0" anchor="ctr" anchorCtr="0">
                  <a:noAutofit/>
                </a:bodyPr>
                <a:lstStyle/>
                <a:p>
                  <a:pPr marL="0" marR="0" lvl="0" indent="0" algn="l" rtl="0">
                    <a:spcBef>
                      <a:spcPts val="0"/>
                    </a:spcBef>
                    <a:spcAft>
                      <a:spcPts val="0"/>
                    </a:spcAft>
                    <a:buNone/>
                  </a:pPr>
                  <a:endParaRPr sz="1000" b="1">
                    <a:solidFill>
                      <a:srgbClr val="211F26"/>
                    </a:solidFill>
                    <a:latin typeface="Calibri"/>
                    <a:ea typeface="Calibri"/>
                    <a:cs typeface="Calibri"/>
                    <a:sym typeface="Calibri"/>
                  </a:endParaRPr>
                </a:p>
              </p:txBody>
            </p:sp>
            <p:sp>
              <p:nvSpPr>
                <p:cNvPr id="234" name="Google Shape;234;p29"/>
                <p:cNvSpPr/>
                <p:nvPr/>
              </p:nvSpPr>
              <p:spPr>
                <a:xfrm flipH="1">
                  <a:off x="-2091059" y="1395403"/>
                  <a:ext cx="128558" cy="128558"/>
                </a:xfrm>
                <a:prstGeom prst="chevron">
                  <a:avLst>
                    <a:gd name="adj" fmla="val 47962"/>
                  </a:avLst>
                </a:prstGeom>
                <a:solidFill>
                  <a:srgbClr val="4A7DB1"/>
                </a:solidFill>
                <a:ln>
                  <a:noFill/>
                </a:ln>
              </p:spPr>
              <p:txBody>
                <a:bodyPr spcFirstLastPara="1" wrap="square" lIns="0" tIns="0" rIns="0" bIns="0" anchor="ctr" anchorCtr="0">
                  <a:noAutofit/>
                </a:bodyPr>
                <a:lstStyle/>
                <a:p>
                  <a:pPr marL="0" marR="0" lvl="0" indent="0" algn="l" rtl="0">
                    <a:spcBef>
                      <a:spcPts val="0"/>
                    </a:spcBef>
                    <a:spcAft>
                      <a:spcPts val="0"/>
                    </a:spcAft>
                    <a:buNone/>
                  </a:pPr>
                  <a:endParaRPr sz="1000" b="1">
                    <a:solidFill>
                      <a:srgbClr val="211F26"/>
                    </a:solidFill>
                    <a:latin typeface="Calibri"/>
                    <a:ea typeface="Calibri"/>
                    <a:cs typeface="Calibri"/>
                    <a:sym typeface="Calibri"/>
                  </a:endParaRPr>
                </a:p>
              </p:txBody>
            </p:sp>
          </p:grpSp>
        </p:grpSp>
        <p:cxnSp>
          <p:nvCxnSpPr>
            <p:cNvPr id="235" name="Google Shape;235;p29"/>
            <p:cNvCxnSpPr/>
            <p:nvPr/>
          </p:nvCxnSpPr>
          <p:spPr>
            <a:xfrm rot="10800000" flipH="1">
              <a:off x="-3416243" y="507591"/>
              <a:ext cx="541275" cy="141564"/>
            </a:xfrm>
            <a:prstGeom prst="straightConnector1">
              <a:avLst/>
            </a:prstGeom>
            <a:noFill/>
            <a:ln w="19050" cap="rnd" cmpd="sng">
              <a:solidFill>
                <a:srgbClr val="0070C0"/>
              </a:solidFill>
              <a:prstDash val="solid"/>
              <a:round/>
              <a:headEnd type="oval" w="med" len="med"/>
              <a:tailEnd type="none" w="sm" len="sm"/>
            </a:ln>
          </p:spPr>
        </p:cxnSp>
        <p:cxnSp>
          <p:nvCxnSpPr>
            <p:cNvPr id="236" name="Google Shape;236;p29"/>
            <p:cNvCxnSpPr/>
            <p:nvPr/>
          </p:nvCxnSpPr>
          <p:spPr>
            <a:xfrm>
              <a:off x="-3178915" y="649155"/>
              <a:ext cx="299783" cy="179037"/>
            </a:xfrm>
            <a:prstGeom prst="straightConnector1">
              <a:avLst/>
            </a:prstGeom>
            <a:noFill/>
            <a:ln w="19050" cap="rnd" cmpd="sng">
              <a:solidFill>
                <a:srgbClr val="0070C0"/>
              </a:solidFill>
              <a:prstDash val="solid"/>
              <a:round/>
              <a:headEnd type="oval" w="med" len="med"/>
              <a:tailEnd type="none" w="sm" len="sm"/>
            </a:ln>
          </p:spPr>
        </p:cxnSp>
        <p:grpSp>
          <p:nvGrpSpPr>
            <p:cNvPr id="237" name="Google Shape;237;p29"/>
            <p:cNvGrpSpPr/>
            <p:nvPr/>
          </p:nvGrpSpPr>
          <p:grpSpPr>
            <a:xfrm>
              <a:off x="-2881745" y="392342"/>
              <a:ext cx="268738" cy="248381"/>
              <a:chOff x="-2721817" y="347336"/>
              <a:chExt cx="432805" cy="400021"/>
            </a:xfrm>
          </p:grpSpPr>
          <p:sp>
            <p:nvSpPr>
              <p:cNvPr id="238" name="Google Shape;238;p29"/>
              <p:cNvSpPr/>
              <p:nvPr/>
            </p:nvSpPr>
            <p:spPr>
              <a:xfrm>
                <a:off x="-2721817" y="347336"/>
                <a:ext cx="432805" cy="400021"/>
              </a:xfrm>
              <a:prstGeom prst="rect">
                <a:avLst/>
              </a:prstGeom>
              <a:solidFill>
                <a:schemeClr val="lt1"/>
              </a:solidFill>
              <a:ln w="9525" cap="flat" cmpd="sng">
                <a:solidFill>
                  <a:srgbClr val="BFBFBF"/>
                </a:solidFill>
                <a:prstDash val="solid"/>
                <a:miter lim="800000"/>
                <a:headEnd type="none" w="sm" len="sm"/>
                <a:tailEnd type="none" w="sm" len="sm"/>
              </a:ln>
            </p:spPr>
            <p:txBody>
              <a:bodyPr spcFirstLastPara="1" wrap="square" lIns="0" tIns="0" rIns="0" bIns="0" anchor="ctr" anchorCtr="0">
                <a:noAutofit/>
              </a:bodyPr>
              <a:lstStyle/>
              <a:p>
                <a:pPr marL="0" marR="0" lvl="0" indent="0" algn="ctr" rtl="0">
                  <a:spcBef>
                    <a:spcPts val="0"/>
                  </a:spcBef>
                  <a:spcAft>
                    <a:spcPts val="0"/>
                  </a:spcAft>
                  <a:buNone/>
                </a:pPr>
                <a:endParaRPr sz="1050" b="0">
                  <a:solidFill>
                    <a:srgbClr val="211F26"/>
                  </a:solidFill>
                  <a:latin typeface="Calibri"/>
                  <a:ea typeface="Calibri"/>
                  <a:cs typeface="Calibri"/>
                  <a:sym typeface="Calibri"/>
                </a:endParaRPr>
              </a:p>
            </p:txBody>
          </p:sp>
          <p:grpSp>
            <p:nvGrpSpPr>
              <p:cNvPr id="239" name="Google Shape;239;p29"/>
              <p:cNvGrpSpPr/>
              <p:nvPr/>
            </p:nvGrpSpPr>
            <p:grpSpPr>
              <a:xfrm>
                <a:off x="-2652453" y="431583"/>
                <a:ext cx="294076" cy="231526"/>
                <a:chOff x="-3634116" y="700986"/>
                <a:chExt cx="182598" cy="143759"/>
              </a:xfrm>
            </p:grpSpPr>
            <p:grpSp>
              <p:nvGrpSpPr>
                <p:cNvPr id="240" name="Google Shape;240;p29"/>
                <p:cNvGrpSpPr/>
                <p:nvPr/>
              </p:nvGrpSpPr>
              <p:grpSpPr>
                <a:xfrm>
                  <a:off x="-3634116" y="700986"/>
                  <a:ext cx="182598" cy="143759"/>
                  <a:chOff x="-3634116" y="700986"/>
                  <a:chExt cx="182598" cy="143759"/>
                </a:xfrm>
              </p:grpSpPr>
              <p:cxnSp>
                <p:nvCxnSpPr>
                  <p:cNvPr id="241" name="Google Shape;241;p29"/>
                  <p:cNvCxnSpPr/>
                  <p:nvPr/>
                </p:nvCxnSpPr>
                <p:spPr>
                  <a:xfrm>
                    <a:off x="-3634116" y="700986"/>
                    <a:ext cx="182598" cy="0"/>
                  </a:xfrm>
                  <a:prstGeom prst="straightConnector1">
                    <a:avLst/>
                  </a:prstGeom>
                  <a:noFill/>
                  <a:ln w="19050" cap="flat" cmpd="sng">
                    <a:solidFill>
                      <a:srgbClr val="292929"/>
                    </a:solidFill>
                    <a:prstDash val="solid"/>
                    <a:round/>
                    <a:headEnd type="none" w="sm" len="sm"/>
                    <a:tailEnd type="none" w="sm" len="sm"/>
                  </a:ln>
                </p:spPr>
              </p:cxnSp>
              <p:cxnSp>
                <p:nvCxnSpPr>
                  <p:cNvPr id="242" name="Google Shape;242;p29"/>
                  <p:cNvCxnSpPr/>
                  <p:nvPr/>
                </p:nvCxnSpPr>
                <p:spPr>
                  <a:xfrm>
                    <a:off x="-3634116" y="844745"/>
                    <a:ext cx="182598" cy="0"/>
                  </a:xfrm>
                  <a:prstGeom prst="straightConnector1">
                    <a:avLst/>
                  </a:prstGeom>
                  <a:noFill/>
                  <a:ln w="19050" cap="flat" cmpd="sng">
                    <a:solidFill>
                      <a:srgbClr val="292929"/>
                    </a:solidFill>
                    <a:prstDash val="solid"/>
                    <a:round/>
                    <a:headEnd type="none" w="sm" len="sm"/>
                    <a:tailEnd type="none" w="sm" len="sm"/>
                  </a:ln>
                </p:spPr>
              </p:cxnSp>
              <p:cxnSp>
                <p:nvCxnSpPr>
                  <p:cNvPr id="243" name="Google Shape;243;p29"/>
                  <p:cNvCxnSpPr/>
                  <p:nvPr/>
                </p:nvCxnSpPr>
                <p:spPr>
                  <a:xfrm>
                    <a:off x="-3536469" y="808806"/>
                    <a:ext cx="82203" cy="0"/>
                  </a:xfrm>
                  <a:prstGeom prst="straightConnector1">
                    <a:avLst/>
                  </a:prstGeom>
                  <a:noFill/>
                  <a:ln w="19050" cap="flat" cmpd="sng">
                    <a:solidFill>
                      <a:srgbClr val="292929"/>
                    </a:solidFill>
                    <a:prstDash val="solid"/>
                    <a:round/>
                    <a:headEnd type="none" w="sm" len="sm"/>
                    <a:tailEnd type="none" w="sm" len="sm"/>
                  </a:ln>
                </p:spPr>
              </p:cxnSp>
              <p:cxnSp>
                <p:nvCxnSpPr>
                  <p:cNvPr id="244" name="Google Shape;244;p29"/>
                  <p:cNvCxnSpPr/>
                  <p:nvPr/>
                </p:nvCxnSpPr>
                <p:spPr>
                  <a:xfrm>
                    <a:off x="-3536469" y="772866"/>
                    <a:ext cx="82203" cy="0"/>
                  </a:xfrm>
                  <a:prstGeom prst="straightConnector1">
                    <a:avLst/>
                  </a:prstGeom>
                  <a:noFill/>
                  <a:ln w="19050" cap="flat" cmpd="sng">
                    <a:solidFill>
                      <a:srgbClr val="292929"/>
                    </a:solidFill>
                    <a:prstDash val="solid"/>
                    <a:round/>
                    <a:headEnd type="none" w="sm" len="sm"/>
                    <a:tailEnd type="none" w="sm" len="sm"/>
                  </a:ln>
                </p:spPr>
              </p:cxnSp>
              <p:cxnSp>
                <p:nvCxnSpPr>
                  <p:cNvPr id="245" name="Google Shape;245;p29"/>
                  <p:cNvCxnSpPr/>
                  <p:nvPr/>
                </p:nvCxnSpPr>
                <p:spPr>
                  <a:xfrm>
                    <a:off x="-3536469" y="736926"/>
                    <a:ext cx="82203" cy="0"/>
                  </a:xfrm>
                  <a:prstGeom prst="straightConnector1">
                    <a:avLst/>
                  </a:prstGeom>
                  <a:noFill/>
                  <a:ln w="19050" cap="flat" cmpd="sng">
                    <a:solidFill>
                      <a:srgbClr val="292929"/>
                    </a:solidFill>
                    <a:prstDash val="solid"/>
                    <a:round/>
                    <a:headEnd type="none" w="sm" len="sm"/>
                    <a:tailEnd type="none" w="sm" len="sm"/>
                  </a:ln>
                </p:spPr>
              </p:cxnSp>
            </p:grpSp>
            <p:grpSp>
              <p:nvGrpSpPr>
                <p:cNvPr id="246" name="Google Shape;246;p29"/>
                <p:cNvGrpSpPr/>
                <p:nvPr/>
              </p:nvGrpSpPr>
              <p:grpSpPr>
                <a:xfrm>
                  <a:off x="-3634047" y="735854"/>
                  <a:ext cx="88801" cy="72568"/>
                  <a:chOff x="-2091059" y="1395403"/>
                  <a:chExt cx="157316" cy="128558"/>
                </a:xfrm>
              </p:grpSpPr>
              <p:sp>
                <p:nvSpPr>
                  <p:cNvPr id="247" name="Google Shape;247;p29"/>
                  <p:cNvSpPr/>
                  <p:nvPr/>
                </p:nvSpPr>
                <p:spPr>
                  <a:xfrm>
                    <a:off x="-2051585" y="1436824"/>
                    <a:ext cx="117842" cy="45718"/>
                  </a:xfrm>
                  <a:prstGeom prst="rect">
                    <a:avLst/>
                  </a:prstGeom>
                  <a:solidFill>
                    <a:srgbClr val="4A7DB1"/>
                  </a:solidFill>
                  <a:ln>
                    <a:noFill/>
                  </a:ln>
                </p:spPr>
                <p:txBody>
                  <a:bodyPr spcFirstLastPara="1" wrap="square" lIns="0" tIns="0" rIns="0" bIns="0" anchor="ctr" anchorCtr="0">
                    <a:noAutofit/>
                  </a:bodyPr>
                  <a:lstStyle/>
                  <a:p>
                    <a:pPr marL="0" marR="0" lvl="0" indent="0" algn="l" rtl="0">
                      <a:spcBef>
                        <a:spcPts val="0"/>
                      </a:spcBef>
                      <a:spcAft>
                        <a:spcPts val="0"/>
                      </a:spcAft>
                      <a:buNone/>
                    </a:pPr>
                    <a:endParaRPr sz="1000" b="1">
                      <a:solidFill>
                        <a:srgbClr val="211F26"/>
                      </a:solidFill>
                      <a:latin typeface="Calibri"/>
                      <a:ea typeface="Calibri"/>
                      <a:cs typeface="Calibri"/>
                      <a:sym typeface="Calibri"/>
                    </a:endParaRPr>
                  </a:p>
                </p:txBody>
              </p:sp>
              <p:sp>
                <p:nvSpPr>
                  <p:cNvPr id="248" name="Google Shape;248;p29"/>
                  <p:cNvSpPr/>
                  <p:nvPr/>
                </p:nvSpPr>
                <p:spPr>
                  <a:xfrm flipH="1">
                    <a:off x="-2091059" y="1395403"/>
                    <a:ext cx="128558" cy="128558"/>
                  </a:xfrm>
                  <a:prstGeom prst="chevron">
                    <a:avLst>
                      <a:gd name="adj" fmla="val 47962"/>
                    </a:avLst>
                  </a:prstGeom>
                  <a:solidFill>
                    <a:srgbClr val="4A7DB1"/>
                  </a:solidFill>
                  <a:ln>
                    <a:noFill/>
                  </a:ln>
                </p:spPr>
                <p:txBody>
                  <a:bodyPr spcFirstLastPara="1" wrap="square" lIns="0" tIns="0" rIns="0" bIns="0" anchor="ctr" anchorCtr="0">
                    <a:noAutofit/>
                  </a:bodyPr>
                  <a:lstStyle/>
                  <a:p>
                    <a:pPr marL="0" marR="0" lvl="0" indent="0" algn="l" rtl="0">
                      <a:spcBef>
                        <a:spcPts val="0"/>
                      </a:spcBef>
                      <a:spcAft>
                        <a:spcPts val="0"/>
                      </a:spcAft>
                      <a:buNone/>
                    </a:pPr>
                    <a:endParaRPr sz="1000" b="1">
                      <a:solidFill>
                        <a:srgbClr val="211F26"/>
                      </a:solidFill>
                      <a:latin typeface="Calibri"/>
                      <a:ea typeface="Calibri"/>
                      <a:cs typeface="Calibri"/>
                      <a:sym typeface="Calibri"/>
                    </a:endParaRPr>
                  </a:p>
                </p:txBody>
              </p:sp>
            </p:grpSp>
          </p:grpSp>
        </p:grpSp>
        <p:grpSp>
          <p:nvGrpSpPr>
            <p:cNvPr id="249" name="Google Shape;249;p29"/>
            <p:cNvGrpSpPr/>
            <p:nvPr/>
          </p:nvGrpSpPr>
          <p:grpSpPr>
            <a:xfrm>
              <a:off x="-2881745" y="701339"/>
              <a:ext cx="268738" cy="248381"/>
              <a:chOff x="-2721817" y="782525"/>
              <a:chExt cx="432805" cy="400021"/>
            </a:xfrm>
          </p:grpSpPr>
          <p:sp>
            <p:nvSpPr>
              <p:cNvPr id="250" name="Google Shape;250;p29"/>
              <p:cNvSpPr/>
              <p:nvPr/>
            </p:nvSpPr>
            <p:spPr>
              <a:xfrm>
                <a:off x="-2721817" y="782525"/>
                <a:ext cx="432805" cy="400021"/>
              </a:xfrm>
              <a:prstGeom prst="rect">
                <a:avLst/>
              </a:prstGeom>
              <a:solidFill>
                <a:schemeClr val="lt1"/>
              </a:solidFill>
              <a:ln w="9525" cap="flat" cmpd="sng">
                <a:solidFill>
                  <a:srgbClr val="BFBFBF"/>
                </a:solidFill>
                <a:prstDash val="solid"/>
                <a:miter lim="800000"/>
                <a:headEnd type="none" w="sm" len="sm"/>
                <a:tailEnd type="none" w="sm" len="sm"/>
              </a:ln>
            </p:spPr>
            <p:txBody>
              <a:bodyPr spcFirstLastPara="1" wrap="square" lIns="0" tIns="0" rIns="0" bIns="0" anchor="ctr" anchorCtr="0">
                <a:noAutofit/>
              </a:bodyPr>
              <a:lstStyle/>
              <a:p>
                <a:pPr marL="0" marR="0" lvl="0" indent="0" algn="ctr" rtl="0">
                  <a:spcBef>
                    <a:spcPts val="0"/>
                  </a:spcBef>
                  <a:spcAft>
                    <a:spcPts val="0"/>
                  </a:spcAft>
                  <a:buNone/>
                </a:pPr>
                <a:endParaRPr sz="1050" b="0">
                  <a:solidFill>
                    <a:srgbClr val="211F26"/>
                  </a:solidFill>
                  <a:latin typeface="Calibri"/>
                  <a:ea typeface="Calibri"/>
                  <a:cs typeface="Calibri"/>
                  <a:sym typeface="Calibri"/>
                </a:endParaRPr>
              </a:p>
            </p:txBody>
          </p:sp>
          <p:grpSp>
            <p:nvGrpSpPr>
              <p:cNvPr id="251" name="Google Shape;251;p29"/>
              <p:cNvGrpSpPr/>
              <p:nvPr/>
            </p:nvGrpSpPr>
            <p:grpSpPr>
              <a:xfrm>
                <a:off x="-2652453" y="866772"/>
                <a:ext cx="294076" cy="231526"/>
                <a:chOff x="-3310843" y="700986"/>
                <a:chExt cx="182598" cy="143759"/>
              </a:xfrm>
            </p:grpSpPr>
            <p:grpSp>
              <p:nvGrpSpPr>
                <p:cNvPr id="252" name="Google Shape;252;p29"/>
                <p:cNvGrpSpPr/>
                <p:nvPr/>
              </p:nvGrpSpPr>
              <p:grpSpPr>
                <a:xfrm>
                  <a:off x="-3310843" y="700986"/>
                  <a:ext cx="182598" cy="143759"/>
                  <a:chOff x="-3310843" y="700986"/>
                  <a:chExt cx="182598" cy="143759"/>
                </a:xfrm>
              </p:grpSpPr>
              <p:cxnSp>
                <p:nvCxnSpPr>
                  <p:cNvPr id="253" name="Google Shape;253;p29"/>
                  <p:cNvCxnSpPr/>
                  <p:nvPr/>
                </p:nvCxnSpPr>
                <p:spPr>
                  <a:xfrm>
                    <a:off x="-3310843" y="700986"/>
                    <a:ext cx="182598" cy="0"/>
                  </a:xfrm>
                  <a:prstGeom prst="straightConnector1">
                    <a:avLst/>
                  </a:prstGeom>
                  <a:noFill/>
                  <a:ln w="19050" cap="flat" cmpd="sng">
                    <a:solidFill>
                      <a:srgbClr val="292929"/>
                    </a:solidFill>
                    <a:prstDash val="solid"/>
                    <a:round/>
                    <a:headEnd type="none" w="sm" len="sm"/>
                    <a:tailEnd type="none" w="sm" len="sm"/>
                  </a:ln>
                </p:spPr>
              </p:cxnSp>
              <p:cxnSp>
                <p:nvCxnSpPr>
                  <p:cNvPr id="254" name="Google Shape;254;p29"/>
                  <p:cNvCxnSpPr/>
                  <p:nvPr/>
                </p:nvCxnSpPr>
                <p:spPr>
                  <a:xfrm>
                    <a:off x="-3310843" y="844745"/>
                    <a:ext cx="182598" cy="0"/>
                  </a:xfrm>
                  <a:prstGeom prst="straightConnector1">
                    <a:avLst/>
                  </a:prstGeom>
                  <a:noFill/>
                  <a:ln w="19050" cap="flat" cmpd="sng">
                    <a:solidFill>
                      <a:srgbClr val="292929"/>
                    </a:solidFill>
                    <a:prstDash val="solid"/>
                    <a:round/>
                    <a:headEnd type="none" w="sm" len="sm"/>
                    <a:tailEnd type="none" w="sm" len="sm"/>
                  </a:ln>
                </p:spPr>
              </p:cxnSp>
              <p:cxnSp>
                <p:nvCxnSpPr>
                  <p:cNvPr id="255" name="Google Shape;255;p29"/>
                  <p:cNvCxnSpPr/>
                  <p:nvPr/>
                </p:nvCxnSpPr>
                <p:spPr>
                  <a:xfrm>
                    <a:off x="-3213196" y="808806"/>
                    <a:ext cx="82203" cy="0"/>
                  </a:xfrm>
                  <a:prstGeom prst="straightConnector1">
                    <a:avLst/>
                  </a:prstGeom>
                  <a:noFill/>
                  <a:ln w="19050" cap="flat" cmpd="sng">
                    <a:solidFill>
                      <a:srgbClr val="292929"/>
                    </a:solidFill>
                    <a:prstDash val="solid"/>
                    <a:round/>
                    <a:headEnd type="none" w="sm" len="sm"/>
                    <a:tailEnd type="none" w="sm" len="sm"/>
                  </a:ln>
                </p:spPr>
              </p:cxnSp>
              <p:cxnSp>
                <p:nvCxnSpPr>
                  <p:cNvPr id="256" name="Google Shape;256;p29"/>
                  <p:cNvCxnSpPr/>
                  <p:nvPr/>
                </p:nvCxnSpPr>
                <p:spPr>
                  <a:xfrm>
                    <a:off x="-3213196" y="772866"/>
                    <a:ext cx="82203" cy="0"/>
                  </a:xfrm>
                  <a:prstGeom prst="straightConnector1">
                    <a:avLst/>
                  </a:prstGeom>
                  <a:noFill/>
                  <a:ln w="19050" cap="flat" cmpd="sng">
                    <a:solidFill>
                      <a:srgbClr val="292929"/>
                    </a:solidFill>
                    <a:prstDash val="solid"/>
                    <a:round/>
                    <a:headEnd type="none" w="sm" len="sm"/>
                    <a:tailEnd type="none" w="sm" len="sm"/>
                  </a:ln>
                </p:spPr>
              </p:cxnSp>
              <p:cxnSp>
                <p:nvCxnSpPr>
                  <p:cNvPr id="257" name="Google Shape;257;p29"/>
                  <p:cNvCxnSpPr/>
                  <p:nvPr/>
                </p:nvCxnSpPr>
                <p:spPr>
                  <a:xfrm>
                    <a:off x="-3213196" y="736926"/>
                    <a:ext cx="82203" cy="0"/>
                  </a:xfrm>
                  <a:prstGeom prst="straightConnector1">
                    <a:avLst/>
                  </a:prstGeom>
                  <a:noFill/>
                  <a:ln w="19050" cap="flat" cmpd="sng">
                    <a:solidFill>
                      <a:srgbClr val="292929"/>
                    </a:solidFill>
                    <a:prstDash val="solid"/>
                    <a:round/>
                    <a:headEnd type="none" w="sm" len="sm"/>
                    <a:tailEnd type="none" w="sm" len="sm"/>
                  </a:ln>
                </p:spPr>
              </p:cxnSp>
            </p:grpSp>
            <p:grpSp>
              <p:nvGrpSpPr>
                <p:cNvPr id="258" name="Google Shape;258;p29"/>
                <p:cNvGrpSpPr/>
                <p:nvPr/>
              </p:nvGrpSpPr>
              <p:grpSpPr>
                <a:xfrm flipH="1">
                  <a:off x="-3310774" y="735854"/>
                  <a:ext cx="88801" cy="72568"/>
                  <a:chOff x="-2091059" y="1395403"/>
                  <a:chExt cx="157316" cy="128558"/>
                </a:xfrm>
              </p:grpSpPr>
              <p:sp>
                <p:nvSpPr>
                  <p:cNvPr id="259" name="Google Shape;259;p29"/>
                  <p:cNvSpPr/>
                  <p:nvPr/>
                </p:nvSpPr>
                <p:spPr>
                  <a:xfrm>
                    <a:off x="-2051585" y="1436824"/>
                    <a:ext cx="117842" cy="45718"/>
                  </a:xfrm>
                  <a:prstGeom prst="rect">
                    <a:avLst/>
                  </a:prstGeom>
                  <a:solidFill>
                    <a:srgbClr val="4A7DB1"/>
                  </a:solidFill>
                  <a:ln>
                    <a:noFill/>
                  </a:ln>
                </p:spPr>
                <p:txBody>
                  <a:bodyPr spcFirstLastPara="1" wrap="square" lIns="0" tIns="0" rIns="0" bIns="0" anchor="ctr" anchorCtr="0">
                    <a:noAutofit/>
                  </a:bodyPr>
                  <a:lstStyle/>
                  <a:p>
                    <a:pPr marL="0" marR="0" lvl="0" indent="0" algn="l" rtl="0">
                      <a:spcBef>
                        <a:spcPts val="0"/>
                      </a:spcBef>
                      <a:spcAft>
                        <a:spcPts val="0"/>
                      </a:spcAft>
                      <a:buNone/>
                    </a:pPr>
                    <a:endParaRPr sz="1000" b="1">
                      <a:solidFill>
                        <a:srgbClr val="211F26"/>
                      </a:solidFill>
                      <a:latin typeface="Calibri"/>
                      <a:ea typeface="Calibri"/>
                      <a:cs typeface="Calibri"/>
                      <a:sym typeface="Calibri"/>
                    </a:endParaRPr>
                  </a:p>
                </p:txBody>
              </p:sp>
              <p:sp>
                <p:nvSpPr>
                  <p:cNvPr id="260" name="Google Shape;260;p29"/>
                  <p:cNvSpPr/>
                  <p:nvPr/>
                </p:nvSpPr>
                <p:spPr>
                  <a:xfrm flipH="1">
                    <a:off x="-2091059" y="1395403"/>
                    <a:ext cx="128558" cy="128558"/>
                  </a:xfrm>
                  <a:prstGeom prst="chevron">
                    <a:avLst>
                      <a:gd name="adj" fmla="val 47962"/>
                    </a:avLst>
                  </a:prstGeom>
                  <a:solidFill>
                    <a:srgbClr val="4A7DB1"/>
                  </a:solidFill>
                  <a:ln>
                    <a:noFill/>
                  </a:ln>
                </p:spPr>
                <p:txBody>
                  <a:bodyPr spcFirstLastPara="1" wrap="square" lIns="0" tIns="0" rIns="0" bIns="0" anchor="ctr" anchorCtr="0">
                    <a:noAutofit/>
                  </a:bodyPr>
                  <a:lstStyle/>
                  <a:p>
                    <a:pPr marL="0" marR="0" lvl="0" indent="0" algn="l" rtl="0">
                      <a:spcBef>
                        <a:spcPts val="0"/>
                      </a:spcBef>
                      <a:spcAft>
                        <a:spcPts val="0"/>
                      </a:spcAft>
                      <a:buNone/>
                    </a:pPr>
                    <a:endParaRPr sz="1000" b="1">
                      <a:solidFill>
                        <a:srgbClr val="211F26"/>
                      </a:solidFill>
                      <a:latin typeface="Calibri"/>
                      <a:ea typeface="Calibri"/>
                      <a:cs typeface="Calibri"/>
                      <a:sym typeface="Calibri"/>
                    </a:endParaRPr>
                  </a:p>
                </p:txBody>
              </p:sp>
            </p:grpSp>
          </p:grpSp>
        </p:grpSp>
        <p:sp>
          <p:nvSpPr>
            <p:cNvPr id="261" name="Google Shape;261;p29"/>
            <p:cNvSpPr/>
            <p:nvPr/>
          </p:nvSpPr>
          <p:spPr>
            <a:xfrm>
              <a:off x="-2524885" y="444350"/>
              <a:ext cx="2052000" cy="148810"/>
            </a:xfrm>
            <a:prstGeom prst="rect">
              <a:avLst/>
            </a:prstGeom>
            <a:noFill/>
            <a:ln>
              <a:noFill/>
            </a:ln>
          </p:spPr>
          <p:txBody>
            <a:bodyPr spcFirstLastPara="1" wrap="square" lIns="0" tIns="0" rIns="0" bIns="0" anchor="ctr" anchorCtr="0">
              <a:noAutofit/>
            </a:bodyPr>
            <a:lstStyle/>
            <a:p>
              <a:pPr marL="0" marR="0" lvl="0" indent="0" algn="l" rtl="0">
                <a:lnSpc>
                  <a:spcPct val="90000"/>
                </a:lnSpc>
                <a:spcBef>
                  <a:spcPts val="0"/>
                </a:spcBef>
                <a:spcAft>
                  <a:spcPts val="0"/>
                </a:spcAft>
                <a:buClr>
                  <a:srgbClr val="211F26"/>
                </a:buClr>
                <a:buSzPts val="1200"/>
                <a:buFont typeface="Calibri"/>
                <a:buNone/>
              </a:pPr>
              <a:r>
                <a:rPr lang="nl-NL" sz="1200" b="0" i="0" u="none" strike="noStrike" cap="none">
                  <a:solidFill>
                    <a:srgbClr val="211F26"/>
                  </a:solidFill>
                  <a:latin typeface="Calibri"/>
                  <a:ea typeface="Calibri"/>
                  <a:cs typeface="Calibri"/>
                  <a:sym typeface="Calibri"/>
                </a:rPr>
                <a:t>Inspringniveau verkleinen</a:t>
              </a:r>
              <a:endParaRPr/>
            </a:p>
          </p:txBody>
        </p:sp>
        <p:sp>
          <p:nvSpPr>
            <p:cNvPr id="262" name="Google Shape;262;p29"/>
            <p:cNvSpPr/>
            <p:nvPr/>
          </p:nvSpPr>
          <p:spPr>
            <a:xfrm>
              <a:off x="-2524885" y="751733"/>
              <a:ext cx="2052000" cy="140063"/>
            </a:xfrm>
            <a:prstGeom prst="rect">
              <a:avLst/>
            </a:prstGeom>
            <a:noFill/>
            <a:ln>
              <a:noFill/>
            </a:ln>
          </p:spPr>
          <p:txBody>
            <a:bodyPr spcFirstLastPara="1" wrap="square" lIns="0" tIns="0" rIns="0" bIns="0" anchor="ctr" anchorCtr="0">
              <a:noAutofit/>
            </a:bodyPr>
            <a:lstStyle/>
            <a:p>
              <a:pPr marL="0" marR="0" lvl="0" indent="0" algn="l" rtl="0">
                <a:lnSpc>
                  <a:spcPct val="90000"/>
                </a:lnSpc>
                <a:spcBef>
                  <a:spcPts val="0"/>
                </a:spcBef>
                <a:spcAft>
                  <a:spcPts val="0"/>
                </a:spcAft>
                <a:buClr>
                  <a:srgbClr val="211F26"/>
                </a:buClr>
                <a:buSzPts val="1200"/>
                <a:buFont typeface="Calibri"/>
                <a:buNone/>
              </a:pPr>
              <a:r>
                <a:rPr lang="nl-NL" sz="1200" b="0" i="0" u="none" strike="noStrike" cap="none">
                  <a:solidFill>
                    <a:srgbClr val="211F26"/>
                  </a:solidFill>
                  <a:latin typeface="Calibri"/>
                  <a:ea typeface="Calibri"/>
                  <a:cs typeface="Calibri"/>
                  <a:sym typeface="Calibri"/>
                </a:rPr>
                <a:t>Inspringniveau vergroten</a:t>
              </a:r>
              <a:endParaRPr/>
            </a:p>
          </p:txBody>
        </p:sp>
        <p:sp>
          <p:nvSpPr>
            <p:cNvPr id="263" name="Google Shape;263;p29"/>
            <p:cNvSpPr/>
            <p:nvPr/>
          </p:nvSpPr>
          <p:spPr>
            <a:xfrm>
              <a:off x="-3568057" y="1100088"/>
              <a:ext cx="3194764" cy="467013"/>
            </a:xfrm>
            <a:prstGeom prst="rect">
              <a:avLst/>
            </a:prstGeom>
            <a:noFill/>
            <a:ln>
              <a:noFill/>
            </a:ln>
          </p:spPr>
          <p:txBody>
            <a:bodyPr spcFirstLastPara="1" wrap="square" lIns="0" tIns="0" rIns="0" bIns="0" anchor="t" anchorCtr="0">
              <a:noAutofit/>
            </a:bodyPr>
            <a:lstStyle/>
            <a:p>
              <a:pPr marL="0" marR="0" lvl="0" indent="0" algn="l" rtl="0">
                <a:lnSpc>
                  <a:spcPct val="90000"/>
                </a:lnSpc>
                <a:spcBef>
                  <a:spcPts val="0"/>
                </a:spcBef>
                <a:spcAft>
                  <a:spcPts val="0"/>
                </a:spcAft>
                <a:buClr>
                  <a:srgbClr val="211F26"/>
                </a:buClr>
                <a:buSzPts val="1200"/>
                <a:buFont typeface="Calibri"/>
                <a:buNone/>
              </a:pPr>
              <a:r>
                <a:rPr lang="nl-NL" sz="1200" b="0" i="0" u="none" strike="noStrike" cap="none">
                  <a:solidFill>
                    <a:srgbClr val="211F26"/>
                  </a:solidFill>
                  <a:latin typeface="Calibri"/>
                  <a:ea typeface="Calibri"/>
                  <a:cs typeface="Calibri"/>
                  <a:sym typeface="Calibri"/>
                </a:rPr>
                <a:t>Gebruik, in de tab </a:t>
              </a:r>
              <a:r>
                <a:rPr lang="nl-NL" sz="1200" b="1" i="0" u="none" strike="noStrike" cap="none">
                  <a:solidFill>
                    <a:srgbClr val="211F26"/>
                  </a:solidFill>
                  <a:latin typeface="Calibri"/>
                  <a:ea typeface="Calibri"/>
                  <a:cs typeface="Calibri"/>
                  <a:sym typeface="Calibri"/>
                </a:rPr>
                <a:t>‘Start’</a:t>
              </a:r>
              <a:r>
                <a:rPr lang="nl-NL" sz="1200" b="0" i="0" u="none" strike="noStrike" cap="none">
                  <a:solidFill>
                    <a:srgbClr val="211F26"/>
                  </a:solidFill>
                  <a:latin typeface="Calibri"/>
                  <a:ea typeface="Calibri"/>
                  <a:cs typeface="Calibri"/>
                  <a:sym typeface="Calibri"/>
                </a:rPr>
                <a:t>, de </a:t>
              </a:r>
              <a:r>
                <a:rPr lang="nl-NL" sz="1200" b="1" i="0" u="none" strike="noStrike" cap="none">
                  <a:solidFill>
                    <a:srgbClr val="211F26"/>
                  </a:solidFill>
                  <a:latin typeface="Calibri"/>
                  <a:ea typeface="Calibri"/>
                  <a:cs typeface="Calibri"/>
                  <a:sym typeface="Calibri"/>
                </a:rPr>
                <a:t>lijstniveau knoppen</a:t>
              </a:r>
              <a:r>
                <a:rPr lang="nl-NL" sz="1200" b="0" i="0" u="none" strike="noStrike" cap="none">
                  <a:solidFill>
                    <a:srgbClr val="211F26"/>
                  </a:solidFill>
                  <a:latin typeface="Calibri"/>
                  <a:ea typeface="Calibri"/>
                  <a:cs typeface="Calibri"/>
                  <a:sym typeface="Calibri"/>
                </a:rPr>
                <a:t>, zoals hierboven aangegeven, om een inspring-niveau te vergroten of verkleinen.</a:t>
              </a:r>
              <a:endParaRPr/>
            </a:p>
          </p:txBody>
        </p:sp>
        <p:sp>
          <p:nvSpPr>
            <p:cNvPr id="264" name="Google Shape;264;p29"/>
            <p:cNvSpPr/>
            <p:nvPr/>
          </p:nvSpPr>
          <p:spPr>
            <a:xfrm>
              <a:off x="-3568057" y="0"/>
              <a:ext cx="3194764" cy="252000"/>
            </a:xfrm>
            <a:prstGeom prst="rect">
              <a:avLst/>
            </a:prstGeom>
            <a:solidFill>
              <a:srgbClr val="211F26"/>
            </a:solidFill>
            <a:ln>
              <a:noFill/>
            </a:ln>
          </p:spPr>
          <p:txBody>
            <a:bodyPr spcFirstLastPara="1" wrap="square" lIns="108000" tIns="108000" rIns="108000" bIns="108000" anchor="ctr" anchorCtr="0">
              <a:noAutofit/>
            </a:bodyPr>
            <a:lstStyle/>
            <a:p>
              <a:pPr marL="0" marR="0" lvl="0" indent="0" algn="l" rtl="0">
                <a:lnSpc>
                  <a:spcPct val="90000"/>
                </a:lnSpc>
                <a:spcBef>
                  <a:spcPts val="0"/>
                </a:spcBef>
                <a:spcAft>
                  <a:spcPts val="0"/>
                </a:spcAft>
                <a:buNone/>
              </a:pPr>
              <a:r>
                <a:rPr lang="nl-NL" sz="1400" b="1" cap="none">
                  <a:solidFill>
                    <a:schemeClr val="lt1"/>
                  </a:solidFill>
                  <a:latin typeface="Calibri"/>
                  <a:ea typeface="Calibri"/>
                  <a:cs typeface="Calibri"/>
                  <a:sym typeface="Calibri"/>
                </a:rPr>
                <a:t>LIJSTNIVEAUS GEBRUIKEN</a:t>
              </a:r>
              <a:endParaRPr/>
            </a:p>
          </p:txBody>
        </p:sp>
        <p:grpSp>
          <p:nvGrpSpPr>
            <p:cNvPr id="265" name="Google Shape;265;p29"/>
            <p:cNvGrpSpPr/>
            <p:nvPr/>
          </p:nvGrpSpPr>
          <p:grpSpPr>
            <a:xfrm>
              <a:off x="-640848" y="5954564"/>
              <a:ext cx="267555" cy="267555"/>
              <a:chOff x="7881599" y="90188"/>
              <a:chExt cx="388279" cy="388279"/>
            </a:xfrm>
          </p:grpSpPr>
          <p:sp>
            <p:nvSpPr>
              <p:cNvPr id="266" name="Google Shape;266;p29"/>
              <p:cNvSpPr/>
              <p:nvPr/>
            </p:nvSpPr>
            <p:spPr>
              <a:xfrm>
                <a:off x="7908243" y="116832"/>
                <a:ext cx="334990" cy="334990"/>
              </a:xfrm>
              <a:prstGeom prst="ellipse">
                <a:avLst/>
              </a:prstGeom>
              <a:solidFill>
                <a:schemeClr val="lt1"/>
              </a:solidFill>
              <a:ln>
                <a:noFill/>
              </a:ln>
            </p:spPr>
            <p:txBody>
              <a:bodyPr spcFirstLastPara="1" wrap="square" lIns="180000" tIns="180000" rIns="180000" bIns="180000" anchor="ctr" anchorCtr="0">
                <a:noAutofit/>
              </a:bodyPr>
              <a:lstStyle/>
              <a:p>
                <a:pPr marL="0" marR="0" lvl="0" indent="0" algn="ctr" rtl="0">
                  <a:lnSpc>
                    <a:spcPct val="90000"/>
                  </a:lnSpc>
                  <a:spcBef>
                    <a:spcPts val="0"/>
                  </a:spcBef>
                  <a:spcAft>
                    <a:spcPts val="0"/>
                  </a:spcAft>
                  <a:buNone/>
                </a:pPr>
                <a:endParaRPr sz="1800" cap="none">
                  <a:solidFill>
                    <a:srgbClr val="211F26"/>
                  </a:solidFill>
                  <a:latin typeface="Calibri"/>
                  <a:ea typeface="Calibri"/>
                  <a:cs typeface="Calibri"/>
                  <a:sym typeface="Calibri"/>
                </a:endParaRPr>
              </a:p>
            </p:txBody>
          </p:sp>
          <p:sp>
            <p:nvSpPr>
              <p:cNvPr id="267" name="Google Shape;267;p29" descr="Informatie"/>
              <p:cNvSpPr/>
              <p:nvPr/>
            </p:nvSpPr>
            <p:spPr>
              <a:xfrm>
                <a:off x="7881599" y="90188"/>
                <a:ext cx="388279" cy="388279"/>
              </a:xfrm>
              <a:custGeom>
                <a:avLst/>
                <a:gdLst/>
                <a:ahLst/>
                <a:cxnLst/>
                <a:rect l="l" t="t" r="r" b="b"/>
                <a:pathLst>
                  <a:path w="291719" h="291719" extrusionOk="0">
                    <a:moveTo>
                      <a:pt x="145860" y="0"/>
                    </a:moveTo>
                    <a:cubicBezTo>
                      <a:pt x="65253" y="0"/>
                      <a:pt x="0" y="65253"/>
                      <a:pt x="0" y="145860"/>
                    </a:cubicBezTo>
                    <a:cubicBezTo>
                      <a:pt x="0" y="226467"/>
                      <a:pt x="65253" y="291720"/>
                      <a:pt x="145860" y="291720"/>
                    </a:cubicBezTo>
                    <a:cubicBezTo>
                      <a:pt x="226467" y="291720"/>
                      <a:pt x="291720" y="226467"/>
                      <a:pt x="291720" y="145860"/>
                    </a:cubicBezTo>
                    <a:cubicBezTo>
                      <a:pt x="291720" y="65253"/>
                      <a:pt x="226467" y="0"/>
                      <a:pt x="145860" y="0"/>
                    </a:cubicBezTo>
                    <a:close/>
                    <a:moveTo>
                      <a:pt x="138183" y="38384"/>
                    </a:moveTo>
                    <a:cubicBezTo>
                      <a:pt x="148931" y="38384"/>
                      <a:pt x="157375" y="46829"/>
                      <a:pt x="157375" y="57576"/>
                    </a:cubicBezTo>
                    <a:cubicBezTo>
                      <a:pt x="157375" y="68324"/>
                      <a:pt x="148931" y="76768"/>
                      <a:pt x="138183" y="76768"/>
                    </a:cubicBezTo>
                    <a:cubicBezTo>
                      <a:pt x="127435" y="76768"/>
                      <a:pt x="118991" y="68324"/>
                      <a:pt x="118991" y="57576"/>
                    </a:cubicBezTo>
                    <a:cubicBezTo>
                      <a:pt x="118991" y="46829"/>
                      <a:pt x="127435" y="38384"/>
                      <a:pt x="138183" y="38384"/>
                    </a:cubicBezTo>
                    <a:close/>
                    <a:moveTo>
                      <a:pt x="184244" y="253336"/>
                    </a:moveTo>
                    <a:lnTo>
                      <a:pt x="107476" y="253336"/>
                    </a:lnTo>
                    <a:lnTo>
                      <a:pt x="107476" y="230305"/>
                    </a:lnTo>
                    <a:lnTo>
                      <a:pt x="134345" y="230305"/>
                    </a:lnTo>
                    <a:lnTo>
                      <a:pt x="134345" y="115153"/>
                    </a:lnTo>
                    <a:lnTo>
                      <a:pt x="111314" y="115153"/>
                    </a:lnTo>
                    <a:lnTo>
                      <a:pt x="111314" y="92122"/>
                    </a:lnTo>
                    <a:lnTo>
                      <a:pt x="157375" y="92122"/>
                    </a:lnTo>
                    <a:lnTo>
                      <a:pt x="157375" y="115153"/>
                    </a:lnTo>
                    <a:lnTo>
                      <a:pt x="157375" y="230305"/>
                    </a:lnTo>
                    <a:lnTo>
                      <a:pt x="184244" y="230305"/>
                    </a:lnTo>
                    <a:lnTo>
                      <a:pt x="184244" y="253336"/>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000">
                  <a:solidFill>
                    <a:srgbClr val="211F26"/>
                  </a:solidFill>
                  <a:latin typeface="Calibri"/>
                  <a:ea typeface="Calibri"/>
                  <a:cs typeface="Calibri"/>
                  <a:sym typeface="Calibri"/>
                </a:endParaRPr>
              </a:p>
            </p:txBody>
          </p:sp>
        </p:grpSp>
        <p:grpSp>
          <p:nvGrpSpPr>
            <p:cNvPr id="268" name="Google Shape;268;p29"/>
            <p:cNvGrpSpPr/>
            <p:nvPr/>
          </p:nvGrpSpPr>
          <p:grpSpPr>
            <a:xfrm>
              <a:off x="-3569165" y="1909857"/>
              <a:ext cx="3195872" cy="3742479"/>
              <a:chOff x="-3569165" y="1742767"/>
              <a:chExt cx="3195872" cy="3742479"/>
            </a:xfrm>
          </p:grpSpPr>
          <p:sp>
            <p:nvSpPr>
              <p:cNvPr id="269" name="Google Shape;269;p29"/>
              <p:cNvSpPr/>
              <p:nvPr/>
            </p:nvSpPr>
            <p:spPr>
              <a:xfrm>
                <a:off x="-3569165" y="1742767"/>
                <a:ext cx="260914" cy="259683"/>
              </a:xfrm>
              <a:prstGeom prst="ellipse">
                <a:avLst/>
              </a:prstGeom>
              <a:solidFill>
                <a:srgbClr val="211F2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200"/>
                  <a:buFont typeface="Calibri"/>
                  <a:buNone/>
                </a:pPr>
                <a:r>
                  <a:rPr lang="nl-NL" sz="1200" b="1" i="0" u="none" strike="noStrike" cap="none">
                    <a:solidFill>
                      <a:schemeClr val="lt1"/>
                    </a:solidFill>
                    <a:latin typeface="Calibri"/>
                    <a:ea typeface="Calibri"/>
                    <a:cs typeface="Calibri"/>
                    <a:sym typeface="Calibri"/>
                  </a:rPr>
                  <a:t>1</a:t>
                </a:r>
                <a:endParaRPr/>
              </a:p>
            </p:txBody>
          </p:sp>
          <p:sp>
            <p:nvSpPr>
              <p:cNvPr id="270" name="Google Shape;270;p29"/>
              <p:cNvSpPr/>
              <p:nvPr/>
            </p:nvSpPr>
            <p:spPr>
              <a:xfrm>
                <a:off x="-3203483" y="1744627"/>
                <a:ext cx="2830190" cy="255963"/>
              </a:xfrm>
              <a:prstGeom prst="rect">
                <a:avLst/>
              </a:prstGeom>
              <a:noFill/>
              <a:ln>
                <a:noFill/>
              </a:ln>
            </p:spPr>
            <p:txBody>
              <a:bodyPr spcFirstLastPara="1" wrap="square" lIns="0" tIns="0" rIns="0" bIns="0" anchor="ctr" anchorCtr="0">
                <a:noAutofit/>
              </a:bodyPr>
              <a:lstStyle/>
              <a:p>
                <a:pPr marL="285750" marR="0" lvl="0" indent="-285750" algn="l" rtl="0">
                  <a:lnSpc>
                    <a:spcPct val="100000"/>
                  </a:lnSpc>
                  <a:spcBef>
                    <a:spcPts val="0"/>
                  </a:spcBef>
                  <a:spcAft>
                    <a:spcPts val="0"/>
                  </a:spcAft>
                  <a:buClr>
                    <a:schemeClr val="lt1"/>
                  </a:buClr>
                  <a:buSzPts val="1600"/>
                  <a:buFont typeface="Noto Sans Symbols"/>
                  <a:buChar char="▪"/>
                </a:pPr>
                <a:r>
                  <a:rPr lang="nl-NL" sz="1600">
                    <a:solidFill>
                      <a:schemeClr val="lt1"/>
                    </a:solidFill>
                    <a:latin typeface="Arial"/>
                    <a:ea typeface="Arial"/>
                    <a:cs typeface="Arial"/>
                    <a:sym typeface="Arial"/>
                  </a:rPr>
                  <a:t>Bullets</a:t>
                </a:r>
                <a:endParaRPr/>
              </a:p>
            </p:txBody>
          </p:sp>
          <p:sp>
            <p:nvSpPr>
              <p:cNvPr id="271" name="Google Shape;271;p29"/>
              <p:cNvSpPr/>
              <p:nvPr/>
            </p:nvSpPr>
            <p:spPr>
              <a:xfrm>
                <a:off x="-3569165" y="2178116"/>
                <a:ext cx="260914" cy="259683"/>
              </a:xfrm>
              <a:prstGeom prst="ellipse">
                <a:avLst/>
              </a:prstGeom>
              <a:solidFill>
                <a:srgbClr val="211F2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200"/>
                  <a:buFont typeface="Calibri"/>
                  <a:buNone/>
                </a:pPr>
                <a:r>
                  <a:rPr lang="nl-NL" sz="1200" b="1" i="0" u="none" strike="noStrike" cap="none">
                    <a:solidFill>
                      <a:schemeClr val="lt1"/>
                    </a:solidFill>
                    <a:latin typeface="Calibri"/>
                    <a:ea typeface="Calibri"/>
                    <a:cs typeface="Calibri"/>
                    <a:sym typeface="Calibri"/>
                  </a:rPr>
                  <a:t>2</a:t>
                </a:r>
                <a:endParaRPr/>
              </a:p>
            </p:txBody>
          </p:sp>
          <p:sp>
            <p:nvSpPr>
              <p:cNvPr id="272" name="Google Shape;272;p29"/>
              <p:cNvSpPr/>
              <p:nvPr/>
            </p:nvSpPr>
            <p:spPr>
              <a:xfrm>
                <a:off x="-3203483" y="2179744"/>
                <a:ext cx="2830190" cy="255963"/>
              </a:xfrm>
              <a:prstGeom prst="rect">
                <a:avLst/>
              </a:prstGeom>
              <a:noFill/>
              <a:ln>
                <a:noFill/>
              </a:ln>
            </p:spPr>
            <p:txBody>
              <a:bodyPr spcFirstLastPara="1" wrap="square" lIns="0" tIns="0" rIns="0" bIns="0" anchor="ctr" anchorCtr="0">
                <a:noAutofit/>
              </a:bodyPr>
              <a:lstStyle/>
              <a:p>
                <a:pPr marL="549275" marR="0" lvl="1" indent="-285750" algn="l" rtl="0">
                  <a:lnSpc>
                    <a:spcPct val="100000"/>
                  </a:lnSpc>
                  <a:spcBef>
                    <a:spcPts val="0"/>
                  </a:spcBef>
                  <a:spcAft>
                    <a:spcPts val="0"/>
                  </a:spcAft>
                  <a:buClr>
                    <a:schemeClr val="lt1"/>
                  </a:buClr>
                  <a:buSzPts val="1600"/>
                  <a:buFont typeface="Noto Sans Symbols"/>
                  <a:buChar char="▪"/>
                </a:pPr>
                <a:r>
                  <a:rPr lang="nl-NL" sz="1600" b="0" i="0" u="none" strike="noStrike" cap="none">
                    <a:solidFill>
                      <a:schemeClr val="lt1"/>
                    </a:solidFill>
                    <a:latin typeface="Arial"/>
                    <a:ea typeface="Arial"/>
                    <a:cs typeface="Arial"/>
                    <a:sym typeface="Arial"/>
                  </a:rPr>
                  <a:t>Sub-bullets</a:t>
                </a:r>
                <a:endParaRPr/>
              </a:p>
            </p:txBody>
          </p:sp>
          <p:sp>
            <p:nvSpPr>
              <p:cNvPr id="273" name="Google Shape;273;p29"/>
              <p:cNvSpPr/>
              <p:nvPr/>
            </p:nvSpPr>
            <p:spPr>
              <a:xfrm>
                <a:off x="-3569165" y="2613465"/>
                <a:ext cx="260914" cy="259683"/>
              </a:xfrm>
              <a:prstGeom prst="ellipse">
                <a:avLst/>
              </a:prstGeom>
              <a:solidFill>
                <a:srgbClr val="211F2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200"/>
                  <a:buFont typeface="Calibri"/>
                  <a:buNone/>
                </a:pPr>
                <a:r>
                  <a:rPr lang="nl-NL" sz="1200" b="1" i="0" u="none" strike="noStrike" cap="none">
                    <a:solidFill>
                      <a:schemeClr val="lt1"/>
                    </a:solidFill>
                    <a:latin typeface="Calibri"/>
                    <a:ea typeface="Calibri"/>
                    <a:cs typeface="Calibri"/>
                    <a:sym typeface="Calibri"/>
                  </a:rPr>
                  <a:t>3</a:t>
                </a:r>
                <a:endParaRPr/>
              </a:p>
            </p:txBody>
          </p:sp>
          <p:sp>
            <p:nvSpPr>
              <p:cNvPr id="274" name="Google Shape;274;p29"/>
              <p:cNvSpPr/>
              <p:nvPr/>
            </p:nvSpPr>
            <p:spPr>
              <a:xfrm>
                <a:off x="-3203483" y="2614861"/>
                <a:ext cx="2830190" cy="255963"/>
              </a:xfrm>
              <a:prstGeom prst="rect">
                <a:avLst/>
              </a:prstGeom>
              <a:noFill/>
              <a:ln>
                <a:noFill/>
              </a:ln>
            </p:spPr>
            <p:txBody>
              <a:bodyPr spcFirstLastPara="1" wrap="square" lIns="0" tIns="0" rIns="0" bIns="0" anchor="ctr" anchorCtr="0">
                <a:noAutofit/>
              </a:bodyPr>
              <a:lstStyle/>
              <a:p>
                <a:pPr marL="0" marR="0" lvl="2" indent="0" algn="l" rtl="0">
                  <a:lnSpc>
                    <a:spcPct val="100000"/>
                  </a:lnSpc>
                  <a:spcBef>
                    <a:spcPts val="0"/>
                  </a:spcBef>
                  <a:spcAft>
                    <a:spcPts val="0"/>
                  </a:spcAft>
                  <a:buClr>
                    <a:srgbClr val="0070C0"/>
                  </a:buClr>
                  <a:buSzPts val="1360"/>
                  <a:buFont typeface="Arial"/>
                  <a:buNone/>
                </a:pPr>
                <a:r>
                  <a:rPr lang="nl-NL" sz="1600" b="0" i="0" u="none" strike="noStrike" cap="none">
                    <a:solidFill>
                      <a:schemeClr val="lt1"/>
                    </a:solidFill>
                    <a:latin typeface="Arial"/>
                    <a:ea typeface="Arial"/>
                    <a:cs typeface="Arial"/>
                    <a:sym typeface="Arial"/>
                  </a:rPr>
                  <a:t>Leestekst</a:t>
                </a:r>
                <a:endParaRPr/>
              </a:p>
            </p:txBody>
          </p:sp>
          <p:sp>
            <p:nvSpPr>
              <p:cNvPr id="275" name="Google Shape;275;p29"/>
              <p:cNvSpPr/>
              <p:nvPr/>
            </p:nvSpPr>
            <p:spPr>
              <a:xfrm>
                <a:off x="-3569165" y="3048814"/>
                <a:ext cx="260914" cy="259683"/>
              </a:xfrm>
              <a:prstGeom prst="ellipse">
                <a:avLst/>
              </a:prstGeom>
              <a:solidFill>
                <a:srgbClr val="211F2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200"/>
                  <a:buFont typeface="Calibri"/>
                  <a:buNone/>
                </a:pPr>
                <a:r>
                  <a:rPr lang="nl-NL" sz="1200" b="1" i="0" u="none" strike="noStrike" cap="none">
                    <a:solidFill>
                      <a:schemeClr val="lt1"/>
                    </a:solidFill>
                    <a:latin typeface="Calibri"/>
                    <a:ea typeface="Calibri"/>
                    <a:cs typeface="Calibri"/>
                    <a:sym typeface="Calibri"/>
                  </a:rPr>
                  <a:t>4</a:t>
                </a:r>
                <a:endParaRPr/>
              </a:p>
            </p:txBody>
          </p:sp>
          <p:sp>
            <p:nvSpPr>
              <p:cNvPr id="276" name="Google Shape;276;p29"/>
              <p:cNvSpPr/>
              <p:nvPr/>
            </p:nvSpPr>
            <p:spPr>
              <a:xfrm>
                <a:off x="-3203483" y="3049978"/>
                <a:ext cx="2830190" cy="255963"/>
              </a:xfrm>
              <a:prstGeom prst="rect">
                <a:avLst/>
              </a:prstGeom>
              <a:noFill/>
              <a:ln>
                <a:noFill/>
              </a:ln>
            </p:spPr>
            <p:txBody>
              <a:bodyPr spcFirstLastPara="1" wrap="square" lIns="0" tIns="0" rIns="0" bIns="0" anchor="ctr" anchorCtr="0">
                <a:noAutofit/>
              </a:bodyPr>
              <a:lstStyle/>
              <a:p>
                <a:pPr marL="0" marR="0" lvl="3" indent="0" algn="l" rtl="0">
                  <a:lnSpc>
                    <a:spcPct val="100000"/>
                  </a:lnSpc>
                  <a:spcBef>
                    <a:spcPts val="0"/>
                  </a:spcBef>
                  <a:spcAft>
                    <a:spcPts val="0"/>
                  </a:spcAft>
                  <a:buClr>
                    <a:schemeClr val="lt1"/>
                  </a:buClr>
                  <a:buSzPts val="2000"/>
                  <a:buFont typeface="Arial"/>
                  <a:buNone/>
                </a:pPr>
                <a:r>
                  <a:rPr lang="nl-NL" sz="2000" b="0" i="0" u="none" strike="noStrike" cap="none">
                    <a:solidFill>
                      <a:schemeClr val="lt1"/>
                    </a:solidFill>
                    <a:latin typeface="Roboto Slab"/>
                    <a:ea typeface="Roboto Slab"/>
                    <a:cs typeface="Roboto Slab"/>
                    <a:sym typeface="Roboto Slab"/>
                  </a:rPr>
                  <a:t>Subtitel</a:t>
                </a:r>
                <a:endParaRPr/>
              </a:p>
            </p:txBody>
          </p:sp>
          <p:sp>
            <p:nvSpPr>
              <p:cNvPr id="277" name="Google Shape;277;p29"/>
              <p:cNvSpPr/>
              <p:nvPr/>
            </p:nvSpPr>
            <p:spPr>
              <a:xfrm>
                <a:off x="-3569165" y="3484163"/>
                <a:ext cx="260914" cy="259683"/>
              </a:xfrm>
              <a:prstGeom prst="ellipse">
                <a:avLst/>
              </a:prstGeom>
              <a:solidFill>
                <a:srgbClr val="211F2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200"/>
                  <a:buFont typeface="Calibri"/>
                  <a:buNone/>
                </a:pPr>
                <a:r>
                  <a:rPr lang="nl-NL" sz="1200" b="1" i="0" u="none" strike="noStrike" cap="none">
                    <a:solidFill>
                      <a:schemeClr val="lt1"/>
                    </a:solidFill>
                    <a:latin typeface="Calibri"/>
                    <a:ea typeface="Calibri"/>
                    <a:cs typeface="Calibri"/>
                    <a:sym typeface="Calibri"/>
                  </a:rPr>
                  <a:t>5</a:t>
                </a:r>
                <a:endParaRPr/>
              </a:p>
            </p:txBody>
          </p:sp>
          <p:sp>
            <p:nvSpPr>
              <p:cNvPr id="278" name="Google Shape;278;p29"/>
              <p:cNvSpPr/>
              <p:nvPr/>
            </p:nvSpPr>
            <p:spPr>
              <a:xfrm>
                <a:off x="-3203483" y="3485095"/>
                <a:ext cx="2830190" cy="255963"/>
              </a:xfrm>
              <a:prstGeom prst="rect">
                <a:avLst/>
              </a:prstGeom>
              <a:noFill/>
              <a:ln>
                <a:noFill/>
              </a:ln>
            </p:spPr>
            <p:txBody>
              <a:bodyPr spcFirstLastPara="1" wrap="square" lIns="0" tIns="0" rIns="0" bIns="0" anchor="ctr" anchorCtr="0">
                <a:noAutofit/>
              </a:bodyPr>
              <a:lstStyle/>
              <a:p>
                <a:pPr marL="263525" marR="0" lvl="4" indent="-263525" algn="l" rtl="0">
                  <a:lnSpc>
                    <a:spcPct val="100000"/>
                  </a:lnSpc>
                  <a:spcBef>
                    <a:spcPts val="0"/>
                  </a:spcBef>
                  <a:spcAft>
                    <a:spcPts val="0"/>
                  </a:spcAft>
                  <a:buClr>
                    <a:schemeClr val="lt1"/>
                  </a:buClr>
                  <a:buSzPts val="1600"/>
                  <a:buFont typeface="Roboto Slab"/>
                  <a:buAutoNum type="arabicPeriod"/>
                </a:pPr>
                <a:r>
                  <a:rPr lang="nl-NL" sz="1600" b="0" i="0" u="none" strike="noStrike" cap="none">
                    <a:solidFill>
                      <a:schemeClr val="lt1"/>
                    </a:solidFill>
                    <a:latin typeface="Arial"/>
                    <a:ea typeface="Arial"/>
                    <a:cs typeface="Arial"/>
                    <a:sym typeface="Arial"/>
                  </a:rPr>
                  <a:t>Numerieke bullets</a:t>
                </a:r>
                <a:endParaRPr/>
              </a:p>
            </p:txBody>
          </p:sp>
          <p:sp>
            <p:nvSpPr>
              <p:cNvPr id="279" name="Google Shape;279;p29"/>
              <p:cNvSpPr/>
              <p:nvPr/>
            </p:nvSpPr>
            <p:spPr>
              <a:xfrm>
                <a:off x="-3569165" y="3919512"/>
                <a:ext cx="260914" cy="259683"/>
              </a:xfrm>
              <a:prstGeom prst="ellipse">
                <a:avLst/>
              </a:prstGeom>
              <a:solidFill>
                <a:srgbClr val="211F2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200"/>
                  <a:buFont typeface="Calibri"/>
                  <a:buNone/>
                </a:pPr>
                <a:r>
                  <a:rPr lang="nl-NL" sz="1200" b="1" i="0" u="none" strike="noStrike" cap="none">
                    <a:solidFill>
                      <a:schemeClr val="lt1"/>
                    </a:solidFill>
                    <a:latin typeface="Calibri"/>
                    <a:ea typeface="Calibri"/>
                    <a:cs typeface="Calibri"/>
                    <a:sym typeface="Calibri"/>
                  </a:rPr>
                  <a:t>6</a:t>
                </a:r>
                <a:endParaRPr/>
              </a:p>
            </p:txBody>
          </p:sp>
          <p:sp>
            <p:nvSpPr>
              <p:cNvPr id="280" name="Google Shape;280;p29"/>
              <p:cNvSpPr/>
              <p:nvPr/>
            </p:nvSpPr>
            <p:spPr>
              <a:xfrm>
                <a:off x="-3203483" y="3920212"/>
                <a:ext cx="2830190" cy="255963"/>
              </a:xfrm>
              <a:prstGeom prst="rect">
                <a:avLst/>
              </a:prstGeom>
              <a:noFill/>
              <a:ln>
                <a:noFill/>
              </a:ln>
            </p:spPr>
            <p:txBody>
              <a:bodyPr spcFirstLastPara="1" wrap="square" lIns="0" tIns="0" rIns="0" bIns="0" anchor="ctr" anchorCtr="0">
                <a:noAutofit/>
              </a:bodyPr>
              <a:lstStyle/>
              <a:p>
                <a:pPr marL="538163" marR="0" lvl="5" indent="-274638" algn="l" rtl="0">
                  <a:lnSpc>
                    <a:spcPct val="100000"/>
                  </a:lnSpc>
                  <a:spcBef>
                    <a:spcPts val="0"/>
                  </a:spcBef>
                  <a:spcAft>
                    <a:spcPts val="0"/>
                  </a:spcAft>
                  <a:buClr>
                    <a:schemeClr val="lt1"/>
                  </a:buClr>
                  <a:buSzPts val="1600"/>
                  <a:buFont typeface="Roboto Slab"/>
                  <a:buAutoNum type="alphaLcPeriod"/>
                </a:pPr>
                <a:r>
                  <a:rPr lang="nl-NL" sz="1600" b="0" i="0" u="none" strike="noStrike" cap="none">
                    <a:solidFill>
                      <a:schemeClr val="lt1"/>
                    </a:solidFill>
                    <a:latin typeface="Arial"/>
                    <a:ea typeface="Arial"/>
                    <a:cs typeface="Arial"/>
                    <a:sym typeface="Arial"/>
                  </a:rPr>
                  <a:t># Abc</a:t>
                </a:r>
                <a:endParaRPr/>
              </a:p>
            </p:txBody>
          </p:sp>
          <p:sp>
            <p:nvSpPr>
              <p:cNvPr id="281" name="Google Shape;281;p29"/>
              <p:cNvSpPr/>
              <p:nvPr/>
            </p:nvSpPr>
            <p:spPr>
              <a:xfrm>
                <a:off x="-3569165" y="4354861"/>
                <a:ext cx="260914" cy="259683"/>
              </a:xfrm>
              <a:prstGeom prst="ellipse">
                <a:avLst/>
              </a:prstGeom>
              <a:solidFill>
                <a:srgbClr val="211F2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200"/>
                  <a:buFont typeface="Calibri"/>
                  <a:buNone/>
                </a:pPr>
                <a:r>
                  <a:rPr lang="nl-NL" sz="1200" b="1" i="0" u="none" strike="noStrike" cap="none">
                    <a:solidFill>
                      <a:schemeClr val="lt1"/>
                    </a:solidFill>
                    <a:latin typeface="Calibri"/>
                    <a:ea typeface="Calibri"/>
                    <a:cs typeface="Calibri"/>
                    <a:sym typeface="Calibri"/>
                  </a:rPr>
                  <a:t>7</a:t>
                </a:r>
                <a:endParaRPr/>
              </a:p>
            </p:txBody>
          </p:sp>
          <p:sp>
            <p:nvSpPr>
              <p:cNvPr id="282" name="Google Shape;282;p29"/>
              <p:cNvSpPr/>
              <p:nvPr/>
            </p:nvSpPr>
            <p:spPr>
              <a:xfrm>
                <a:off x="-3203483" y="4355329"/>
                <a:ext cx="2830190" cy="255963"/>
              </a:xfrm>
              <a:prstGeom prst="rect">
                <a:avLst/>
              </a:prstGeom>
              <a:noFill/>
              <a:ln>
                <a:noFill/>
              </a:ln>
            </p:spPr>
            <p:txBody>
              <a:bodyPr spcFirstLastPara="1" wrap="square" lIns="0" tIns="0" rIns="0" bIns="0" anchor="ctr" anchorCtr="0">
                <a:noAutofit/>
              </a:bodyPr>
              <a:lstStyle/>
              <a:p>
                <a:pPr marL="549275" marR="0" lvl="6" indent="-285750" algn="l" rtl="0">
                  <a:lnSpc>
                    <a:spcPct val="100000"/>
                  </a:lnSpc>
                  <a:spcBef>
                    <a:spcPts val="0"/>
                  </a:spcBef>
                  <a:spcAft>
                    <a:spcPts val="0"/>
                  </a:spcAft>
                  <a:buClr>
                    <a:schemeClr val="lt1"/>
                  </a:buClr>
                  <a:buSzPts val="1600"/>
                  <a:buFont typeface="Noto Sans Symbols"/>
                  <a:buChar char="▪"/>
                </a:pPr>
                <a:r>
                  <a:rPr lang="nl-NL" sz="1600" b="0" i="0" u="none" strike="noStrike" cap="none">
                    <a:solidFill>
                      <a:schemeClr val="lt1"/>
                    </a:solidFill>
                    <a:latin typeface="Arial"/>
                    <a:ea typeface="Arial"/>
                    <a:cs typeface="Arial"/>
                    <a:sym typeface="Arial"/>
                  </a:rPr>
                  <a:t># Bullets</a:t>
                </a:r>
                <a:endParaRPr/>
              </a:p>
            </p:txBody>
          </p:sp>
          <p:sp>
            <p:nvSpPr>
              <p:cNvPr id="283" name="Google Shape;283;p29"/>
              <p:cNvSpPr/>
              <p:nvPr/>
            </p:nvSpPr>
            <p:spPr>
              <a:xfrm>
                <a:off x="-3569165" y="4790210"/>
                <a:ext cx="260914" cy="259683"/>
              </a:xfrm>
              <a:prstGeom prst="ellipse">
                <a:avLst/>
              </a:prstGeom>
              <a:solidFill>
                <a:srgbClr val="211F2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200"/>
                  <a:buFont typeface="Calibri"/>
                  <a:buNone/>
                </a:pPr>
                <a:r>
                  <a:rPr lang="nl-NL" sz="1200" b="1" i="0" u="none" strike="noStrike" cap="none">
                    <a:solidFill>
                      <a:schemeClr val="lt1"/>
                    </a:solidFill>
                    <a:latin typeface="Calibri"/>
                    <a:ea typeface="Calibri"/>
                    <a:cs typeface="Calibri"/>
                    <a:sym typeface="Calibri"/>
                  </a:rPr>
                  <a:t>8</a:t>
                </a:r>
                <a:endParaRPr/>
              </a:p>
            </p:txBody>
          </p:sp>
          <p:sp>
            <p:nvSpPr>
              <p:cNvPr id="284" name="Google Shape;284;p29"/>
              <p:cNvSpPr/>
              <p:nvPr/>
            </p:nvSpPr>
            <p:spPr>
              <a:xfrm>
                <a:off x="-3203483" y="4790446"/>
                <a:ext cx="2830190" cy="255963"/>
              </a:xfrm>
              <a:prstGeom prst="rect">
                <a:avLst/>
              </a:prstGeom>
              <a:noFill/>
              <a:ln>
                <a:noFill/>
              </a:ln>
            </p:spPr>
            <p:txBody>
              <a:bodyPr spcFirstLastPara="1" wrap="square" lIns="0" tIns="0" rIns="0" bIns="0" anchor="ctr" anchorCtr="0">
                <a:noAutofit/>
              </a:bodyPr>
              <a:lstStyle/>
              <a:p>
                <a:pPr marL="0" marR="0" lvl="7" indent="0" algn="l" rtl="0">
                  <a:lnSpc>
                    <a:spcPct val="90000"/>
                  </a:lnSpc>
                  <a:spcBef>
                    <a:spcPts val="0"/>
                  </a:spcBef>
                  <a:spcAft>
                    <a:spcPts val="0"/>
                  </a:spcAft>
                  <a:buClr>
                    <a:schemeClr val="lt1"/>
                  </a:buClr>
                  <a:buSzPts val="1600"/>
                  <a:buFont typeface="Arial"/>
                  <a:buNone/>
                </a:pPr>
                <a:r>
                  <a:rPr lang="nl-NL" sz="1600" b="0" i="1" u="none" strike="noStrike" cap="none">
                    <a:solidFill>
                      <a:schemeClr val="lt1"/>
                    </a:solidFill>
                    <a:latin typeface="Arial"/>
                    <a:ea typeface="Arial"/>
                    <a:cs typeface="Arial"/>
                    <a:sym typeface="Arial"/>
                  </a:rPr>
                  <a:t>Cursief</a:t>
                </a:r>
                <a:endParaRPr/>
              </a:p>
            </p:txBody>
          </p:sp>
          <p:sp>
            <p:nvSpPr>
              <p:cNvPr id="285" name="Google Shape;285;p29"/>
              <p:cNvSpPr/>
              <p:nvPr/>
            </p:nvSpPr>
            <p:spPr>
              <a:xfrm>
                <a:off x="-3569165" y="5225563"/>
                <a:ext cx="260914" cy="259683"/>
              </a:xfrm>
              <a:prstGeom prst="ellipse">
                <a:avLst/>
              </a:prstGeom>
              <a:solidFill>
                <a:srgbClr val="211F2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200"/>
                  <a:buFont typeface="Calibri"/>
                  <a:buNone/>
                </a:pPr>
                <a:r>
                  <a:rPr lang="nl-NL" sz="1200" b="1" i="0" u="none" strike="noStrike" cap="none">
                    <a:solidFill>
                      <a:schemeClr val="lt1"/>
                    </a:solidFill>
                    <a:latin typeface="Calibri"/>
                    <a:ea typeface="Calibri"/>
                    <a:cs typeface="Calibri"/>
                    <a:sym typeface="Calibri"/>
                  </a:rPr>
                  <a:t>9</a:t>
                </a:r>
                <a:endParaRPr/>
              </a:p>
            </p:txBody>
          </p:sp>
          <p:sp>
            <p:nvSpPr>
              <p:cNvPr id="286" name="Google Shape;286;p29"/>
              <p:cNvSpPr/>
              <p:nvPr/>
            </p:nvSpPr>
            <p:spPr>
              <a:xfrm>
                <a:off x="-3203483" y="5225562"/>
                <a:ext cx="2830190" cy="255963"/>
              </a:xfrm>
              <a:prstGeom prst="rect">
                <a:avLst/>
              </a:prstGeom>
              <a:noFill/>
              <a:ln>
                <a:noFill/>
              </a:ln>
            </p:spPr>
            <p:txBody>
              <a:bodyPr spcFirstLastPara="1" wrap="square" lIns="0" tIns="0" rIns="0" bIns="0" anchor="ctr" anchorCtr="0">
                <a:noAutofit/>
              </a:bodyPr>
              <a:lstStyle/>
              <a:p>
                <a:pPr marL="0" marR="0" lvl="8" indent="0" algn="l" rtl="0">
                  <a:lnSpc>
                    <a:spcPct val="100000"/>
                  </a:lnSpc>
                  <a:spcBef>
                    <a:spcPts val="0"/>
                  </a:spcBef>
                  <a:spcAft>
                    <a:spcPts val="0"/>
                  </a:spcAft>
                  <a:buClr>
                    <a:schemeClr val="lt1"/>
                  </a:buClr>
                  <a:buSzPts val="2000"/>
                  <a:buFont typeface="Arial"/>
                  <a:buNone/>
                </a:pPr>
                <a:r>
                  <a:rPr lang="nl-NL" sz="2000" b="0" i="0" u="none" strike="noStrike" cap="none">
                    <a:solidFill>
                      <a:schemeClr val="lt1"/>
                    </a:solidFill>
                    <a:latin typeface="Roboto Slab"/>
                    <a:ea typeface="Roboto Slab"/>
                    <a:cs typeface="Roboto Slab"/>
                    <a:sym typeface="Roboto Slab"/>
                  </a:rPr>
                  <a:t>Alt. Subtitel</a:t>
                </a:r>
                <a:endParaRPr/>
              </a:p>
            </p:txBody>
          </p:sp>
        </p:grpSp>
        <p:sp>
          <p:nvSpPr>
            <p:cNvPr id="287" name="Google Shape;287;p29"/>
            <p:cNvSpPr/>
            <p:nvPr/>
          </p:nvSpPr>
          <p:spPr>
            <a:xfrm>
              <a:off x="-3568057" y="6175639"/>
              <a:ext cx="3194764" cy="682362"/>
            </a:xfrm>
            <a:prstGeom prst="rect">
              <a:avLst/>
            </a:prstGeom>
            <a:noFill/>
            <a:ln>
              <a:noFill/>
            </a:ln>
          </p:spPr>
          <p:txBody>
            <a:bodyPr spcFirstLastPara="1" wrap="square" lIns="0" tIns="0" rIns="0" bIns="0" anchor="t" anchorCtr="0">
              <a:noAutofit/>
            </a:bodyPr>
            <a:lstStyle/>
            <a:p>
              <a:pPr marL="0" marR="0" lvl="0" indent="0" algn="l" rtl="0">
                <a:lnSpc>
                  <a:spcPct val="90000"/>
                </a:lnSpc>
                <a:spcBef>
                  <a:spcPts val="0"/>
                </a:spcBef>
                <a:spcAft>
                  <a:spcPts val="0"/>
                </a:spcAft>
                <a:buClr>
                  <a:srgbClr val="211F26"/>
                </a:buClr>
                <a:buSzPts val="1200"/>
                <a:buFont typeface="Calibri"/>
                <a:buNone/>
              </a:pPr>
              <a:r>
                <a:rPr lang="nl-NL" sz="1200" b="1" i="0" u="none" strike="noStrike" cap="none">
                  <a:solidFill>
                    <a:srgbClr val="211F26"/>
                  </a:solidFill>
                  <a:latin typeface="Calibri"/>
                  <a:ea typeface="Calibri"/>
                  <a:cs typeface="Calibri"/>
                  <a:sym typeface="Calibri"/>
                </a:rPr>
                <a:t>MEER WETEN?</a:t>
              </a:r>
              <a:br>
                <a:rPr lang="nl-NL" sz="1200" b="0" i="0" u="none" strike="noStrike" cap="none">
                  <a:solidFill>
                    <a:srgbClr val="211F26"/>
                  </a:solidFill>
                  <a:latin typeface="Calibri"/>
                  <a:ea typeface="Calibri"/>
                  <a:cs typeface="Calibri"/>
                  <a:sym typeface="Calibri"/>
                </a:rPr>
              </a:br>
              <a:r>
                <a:rPr lang="nl-NL" sz="1200" b="0" i="0" u="none" strike="noStrike" cap="none">
                  <a:solidFill>
                    <a:srgbClr val="211F26"/>
                  </a:solidFill>
                  <a:latin typeface="Calibri"/>
                  <a:ea typeface="Calibri"/>
                  <a:cs typeface="Calibri"/>
                  <a:sym typeface="Calibri"/>
                </a:rPr>
                <a:t>Ga naar de instructie dia ‘</a:t>
              </a:r>
              <a:r>
                <a:rPr lang="nl-NL" sz="1200" b="1" i="0" u="none" strike="noStrike" cap="none">
                  <a:solidFill>
                    <a:srgbClr val="211F26"/>
                  </a:solidFill>
                  <a:latin typeface="Calibri"/>
                  <a:ea typeface="Calibri"/>
                  <a:cs typeface="Calibri"/>
                  <a:sym typeface="Calibri"/>
                </a:rPr>
                <a:t>YouTube links</a:t>
              </a:r>
              <a:r>
                <a:rPr lang="nl-NL" sz="1200" b="0" i="0" u="none" strike="noStrike" cap="none">
                  <a:solidFill>
                    <a:srgbClr val="211F26"/>
                  </a:solidFill>
                  <a:latin typeface="Calibri"/>
                  <a:ea typeface="Calibri"/>
                  <a:cs typeface="Calibri"/>
                  <a:sym typeface="Calibri"/>
                </a:rPr>
                <a:t>’, open deze in de ‘</a:t>
              </a:r>
              <a:r>
                <a:rPr lang="nl-NL" sz="1200" b="1" i="0" u="none" strike="noStrike" cap="none">
                  <a:solidFill>
                    <a:srgbClr val="211F26"/>
                  </a:solidFill>
                  <a:latin typeface="Calibri"/>
                  <a:ea typeface="Calibri"/>
                  <a:cs typeface="Calibri"/>
                  <a:sym typeface="Calibri"/>
                </a:rPr>
                <a:t>Diavoorstelling</a:t>
              </a:r>
              <a:r>
                <a:rPr lang="nl-NL" sz="1200" b="0" i="0" u="none" strike="noStrike" cap="none">
                  <a:solidFill>
                    <a:srgbClr val="211F26"/>
                  </a:solidFill>
                  <a:latin typeface="Calibri"/>
                  <a:ea typeface="Calibri"/>
                  <a:cs typeface="Calibri"/>
                  <a:sym typeface="Calibri"/>
                </a:rPr>
                <a:t>’ (shift F5) en klik op de gewenste video link.</a:t>
              </a:r>
              <a:endParaRPr/>
            </a:p>
          </p:txBody>
        </p:sp>
      </p:grpSp>
      <p:grpSp>
        <p:nvGrpSpPr>
          <p:cNvPr id="288" name="Google Shape;288;p29"/>
          <p:cNvGrpSpPr/>
          <p:nvPr/>
        </p:nvGrpSpPr>
        <p:grpSpPr>
          <a:xfrm>
            <a:off x="-7461" y="-1785440"/>
            <a:ext cx="2591201" cy="1583828"/>
            <a:chOff x="-7461" y="-3153547"/>
            <a:chExt cx="2591201" cy="1583828"/>
          </a:xfrm>
        </p:grpSpPr>
        <p:sp>
          <p:nvSpPr>
            <p:cNvPr id="289" name="Google Shape;289;p29"/>
            <p:cNvSpPr/>
            <p:nvPr/>
          </p:nvSpPr>
          <p:spPr>
            <a:xfrm>
              <a:off x="-7461" y="-3153547"/>
              <a:ext cx="2591201" cy="1583828"/>
            </a:xfrm>
            <a:prstGeom prst="rect">
              <a:avLst/>
            </a:prstGeom>
            <a:solidFill>
              <a:srgbClr val="F2F2F2"/>
            </a:solidFill>
            <a:ln w="9525" cap="flat" cmpd="sng">
              <a:solidFill>
                <a:srgbClr val="BFBFBF"/>
              </a:solidFill>
              <a:prstDash val="solid"/>
              <a:miter lim="800000"/>
              <a:headEnd type="none" w="sm" len="sm"/>
              <a:tailEnd type="none" w="sm" len="sm"/>
            </a:ln>
          </p:spPr>
          <p:txBody>
            <a:bodyPr spcFirstLastPara="1" wrap="square" lIns="108000" tIns="108000" rIns="108000" bIns="108000" anchor="ctr" anchorCtr="0">
              <a:noAutofit/>
            </a:bodyPr>
            <a:lstStyle/>
            <a:p>
              <a:pPr marL="0" marR="0" lvl="0" indent="0" algn="l" rtl="0">
                <a:lnSpc>
                  <a:spcPct val="90000"/>
                </a:lnSpc>
                <a:spcBef>
                  <a:spcPts val="0"/>
                </a:spcBef>
                <a:spcAft>
                  <a:spcPts val="0"/>
                </a:spcAft>
                <a:buNone/>
              </a:pPr>
              <a:endParaRPr sz="1400" b="1" cap="none">
                <a:solidFill>
                  <a:schemeClr val="lt1"/>
                </a:solidFill>
                <a:latin typeface="Calibri"/>
                <a:ea typeface="Calibri"/>
                <a:cs typeface="Calibri"/>
                <a:sym typeface="Calibri"/>
              </a:endParaRPr>
            </a:p>
          </p:txBody>
        </p:sp>
        <p:sp>
          <p:nvSpPr>
            <p:cNvPr id="290" name="Google Shape;290;p29"/>
            <p:cNvSpPr/>
            <p:nvPr/>
          </p:nvSpPr>
          <p:spPr>
            <a:xfrm>
              <a:off x="90810" y="-3050990"/>
              <a:ext cx="2412000" cy="252000"/>
            </a:xfrm>
            <a:prstGeom prst="rect">
              <a:avLst/>
            </a:prstGeom>
            <a:solidFill>
              <a:srgbClr val="211F26"/>
            </a:solidFill>
            <a:ln>
              <a:noFill/>
            </a:ln>
          </p:spPr>
          <p:txBody>
            <a:bodyPr spcFirstLastPara="1" wrap="square" lIns="108000" tIns="108000" rIns="0" bIns="108000" anchor="ctr" anchorCtr="0">
              <a:noAutofit/>
            </a:bodyPr>
            <a:lstStyle/>
            <a:p>
              <a:pPr marL="0" marR="0" lvl="0" indent="0" algn="l" rtl="0">
                <a:lnSpc>
                  <a:spcPct val="90000"/>
                </a:lnSpc>
                <a:spcBef>
                  <a:spcPts val="0"/>
                </a:spcBef>
                <a:spcAft>
                  <a:spcPts val="0"/>
                </a:spcAft>
                <a:buNone/>
              </a:pPr>
              <a:r>
                <a:rPr lang="nl-NL" sz="1400" b="1" cap="none">
                  <a:solidFill>
                    <a:schemeClr val="lt1"/>
                  </a:solidFill>
                  <a:latin typeface="Calibri"/>
                  <a:ea typeface="Calibri"/>
                  <a:cs typeface="Calibri"/>
                  <a:sym typeface="Calibri"/>
                </a:rPr>
                <a:t>KLEUREN AANPASSEN (VLAM)</a:t>
              </a:r>
              <a:endParaRPr/>
            </a:p>
          </p:txBody>
        </p:sp>
        <p:sp>
          <p:nvSpPr>
            <p:cNvPr id="291" name="Google Shape;291;p29"/>
            <p:cNvSpPr/>
            <p:nvPr/>
          </p:nvSpPr>
          <p:spPr>
            <a:xfrm>
              <a:off x="90809" y="-2650284"/>
              <a:ext cx="260914" cy="259683"/>
            </a:xfrm>
            <a:prstGeom prst="ellipse">
              <a:avLst/>
            </a:prstGeom>
            <a:solidFill>
              <a:srgbClr val="211F2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200"/>
                <a:buFont typeface="Calibri"/>
                <a:buNone/>
              </a:pPr>
              <a:r>
                <a:rPr lang="nl-NL" sz="1200" b="1" i="0" u="none" strike="noStrike" cap="none">
                  <a:solidFill>
                    <a:schemeClr val="lt1"/>
                  </a:solidFill>
                  <a:latin typeface="Calibri"/>
                  <a:ea typeface="Calibri"/>
                  <a:cs typeface="Calibri"/>
                  <a:sym typeface="Calibri"/>
                </a:rPr>
                <a:t>1</a:t>
              </a:r>
              <a:endParaRPr/>
            </a:p>
          </p:txBody>
        </p:sp>
        <p:sp>
          <p:nvSpPr>
            <p:cNvPr id="292" name="Google Shape;292;p29"/>
            <p:cNvSpPr/>
            <p:nvPr/>
          </p:nvSpPr>
          <p:spPr>
            <a:xfrm>
              <a:off x="456491" y="-2650284"/>
              <a:ext cx="2067634" cy="360933"/>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211F26"/>
                </a:buClr>
                <a:buSzPts val="1100"/>
                <a:buFont typeface="Calibri"/>
                <a:buNone/>
              </a:pPr>
              <a:r>
                <a:rPr lang="nl-NL" sz="1100" b="0" i="0" u="none" strike="noStrike" cap="none">
                  <a:solidFill>
                    <a:srgbClr val="211F26"/>
                  </a:solidFill>
                  <a:latin typeface="Calibri"/>
                  <a:ea typeface="Calibri"/>
                  <a:cs typeface="Calibri"/>
                  <a:sym typeface="Calibri"/>
                </a:rPr>
                <a:t>Selecteer de vlam. Klik rechter-muisknop en kies </a:t>
              </a:r>
              <a:r>
                <a:rPr lang="nl-NL" sz="1100" b="1" i="0" u="none" strike="noStrike" cap="none">
                  <a:solidFill>
                    <a:srgbClr val="211F26"/>
                  </a:solidFill>
                  <a:latin typeface="Calibri"/>
                  <a:ea typeface="Calibri"/>
                  <a:cs typeface="Calibri"/>
                  <a:sym typeface="Calibri"/>
                </a:rPr>
                <a:t>‘Opvulling’</a:t>
              </a:r>
              <a:r>
                <a:rPr lang="nl-NL" sz="1100" b="0" i="0" u="none" strike="noStrike" cap="none">
                  <a:solidFill>
                    <a:srgbClr val="211F26"/>
                  </a:solidFill>
                  <a:latin typeface="Calibri"/>
                  <a:ea typeface="Calibri"/>
                  <a:cs typeface="Calibri"/>
                  <a:sym typeface="Calibri"/>
                </a:rPr>
                <a:t>. </a:t>
              </a:r>
              <a:endParaRPr/>
            </a:p>
          </p:txBody>
        </p:sp>
        <p:sp>
          <p:nvSpPr>
            <p:cNvPr id="293" name="Google Shape;293;p29"/>
            <p:cNvSpPr/>
            <p:nvPr/>
          </p:nvSpPr>
          <p:spPr>
            <a:xfrm>
              <a:off x="90809" y="-2213959"/>
              <a:ext cx="260914" cy="259683"/>
            </a:xfrm>
            <a:prstGeom prst="ellipse">
              <a:avLst/>
            </a:prstGeom>
            <a:solidFill>
              <a:srgbClr val="211F2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200"/>
                <a:buFont typeface="Calibri"/>
                <a:buNone/>
              </a:pPr>
              <a:r>
                <a:rPr lang="nl-NL" sz="1200" b="1" i="0" u="none" strike="noStrike" cap="none">
                  <a:solidFill>
                    <a:schemeClr val="lt1"/>
                  </a:solidFill>
                  <a:latin typeface="Calibri"/>
                  <a:ea typeface="Calibri"/>
                  <a:cs typeface="Calibri"/>
                  <a:sym typeface="Calibri"/>
                </a:rPr>
                <a:t>2</a:t>
              </a:r>
              <a:endParaRPr/>
            </a:p>
          </p:txBody>
        </p:sp>
        <p:sp>
          <p:nvSpPr>
            <p:cNvPr id="294" name="Google Shape;294;p29"/>
            <p:cNvSpPr/>
            <p:nvPr/>
          </p:nvSpPr>
          <p:spPr>
            <a:xfrm>
              <a:off x="456491" y="-2213958"/>
              <a:ext cx="2067634" cy="586424"/>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211F26"/>
                </a:buClr>
                <a:buSzPts val="1100"/>
                <a:buFont typeface="Calibri"/>
                <a:buNone/>
              </a:pPr>
              <a:r>
                <a:rPr lang="nl-NL" sz="1100" b="0" i="0" u="none" strike="noStrike" cap="none">
                  <a:solidFill>
                    <a:srgbClr val="211F26"/>
                  </a:solidFill>
                  <a:latin typeface="Calibri"/>
                  <a:ea typeface="Calibri"/>
                  <a:cs typeface="Calibri"/>
                  <a:sym typeface="Calibri"/>
                </a:rPr>
                <a:t>Kies een van de themakleuren of klik op </a:t>
              </a:r>
              <a:r>
                <a:rPr lang="nl-NL" sz="1100" b="1" i="0" u="none" strike="noStrike" cap="none">
                  <a:solidFill>
                    <a:srgbClr val="211F26"/>
                  </a:solidFill>
                  <a:latin typeface="Calibri"/>
                  <a:ea typeface="Calibri"/>
                  <a:cs typeface="Calibri"/>
                  <a:sym typeface="Calibri"/>
                </a:rPr>
                <a:t>‘Pipet’</a:t>
              </a:r>
              <a:r>
                <a:rPr lang="nl-NL" sz="1100" b="0" i="0" u="none" strike="noStrike" cap="none">
                  <a:solidFill>
                    <a:srgbClr val="211F26"/>
                  </a:solidFill>
                  <a:latin typeface="Calibri"/>
                  <a:ea typeface="Calibri"/>
                  <a:cs typeface="Calibri"/>
                  <a:sym typeface="Calibri"/>
                </a:rPr>
                <a:t> en kies een van de kleuren die hiernaast staan. </a:t>
              </a:r>
              <a:endParaRPr sz="1100" b="1" i="0" u="none" strike="noStrike" cap="none">
                <a:solidFill>
                  <a:srgbClr val="211F26"/>
                </a:solidFill>
                <a:latin typeface="Calibri"/>
                <a:ea typeface="Calibri"/>
                <a:cs typeface="Calibri"/>
                <a:sym typeface="Calibri"/>
              </a:endParaRPr>
            </a:p>
          </p:txBody>
        </p:sp>
      </p:grpSp>
      <p:sp>
        <p:nvSpPr>
          <p:cNvPr id="295" name="Google Shape;295;p29"/>
          <p:cNvSpPr txBox="1">
            <a:spLocks noGrp="1"/>
          </p:cNvSpPr>
          <p:nvPr>
            <p:ph type="dt" idx="10"/>
          </p:nvPr>
        </p:nvSpPr>
        <p:spPr>
          <a:xfrm>
            <a:off x="9789848" y="6149975"/>
            <a:ext cx="1181100" cy="365125"/>
          </a:xfrm>
          <a:prstGeom prst="rect">
            <a:avLst/>
          </a:prstGeom>
          <a:noFill/>
          <a:ln>
            <a:noFill/>
          </a:ln>
        </p:spPr>
        <p:txBody>
          <a:bodyPr spcFirstLastPara="1" wrap="square" lIns="0" tIns="0" rIns="0" bIns="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96" name="Google Shape;296;p29"/>
          <p:cNvSpPr txBox="1">
            <a:spLocks noGrp="1"/>
          </p:cNvSpPr>
          <p:nvPr>
            <p:ph type="ftr" idx="11"/>
          </p:nvPr>
        </p:nvSpPr>
        <p:spPr>
          <a:xfrm>
            <a:off x="2553896" y="6149975"/>
            <a:ext cx="1292390" cy="365125"/>
          </a:xfrm>
          <a:prstGeom prst="rect">
            <a:avLst/>
          </a:prstGeom>
          <a:noFill/>
          <a:ln>
            <a:noFill/>
          </a:ln>
        </p:spPr>
        <p:txBody>
          <a:bodyPr spcFirstLastPara="1" wrap="square" lIns="0" tIns="0" rIns="0" bIns="0" anchor="ctr" anchorCtr="0">
            <a:noAutofit/>
          </a:bodyPr>
          <a:lstStyle>
            <a:lvl1pPr lvl="0" algn="l">
              <a:spcBef>
                <a:spcPts val="0"/>
              </a:spcBef>
              <a:spcAft>
                <a:spcPts val="0"/>
              </a:spcAft>
              <a:buSzPts val="1400"/>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97" name="Google Shape;297;p29"/>
          <p:cNvSpPr txBox="1">
            <a:spLocks noGrp="1"/>
          </p:cNvSpPr>
          <p:nvPr>
            <p:ph type="sldNum" idx="12"/>
          </p:nvPr>
        </p:nvSpPr>
        <p:spPr>
          <a:xfrm>
            <a:off x="11038646" y="6149975"/>
            <a:ext cx="433354" cy="365125"/>
          </a:xfrm>
          <a:prstGeom prst="rect">
            <a:avLst/>
          </a:prstGeom>
          <a:noFill/>
          <a:ln>
            <a:noFill/>
          </a:ln>
        </p:spPr>
        <p:txBody>
          <a:bodyPr spcFirstLastPara="1" wrap="square" lIns="0" tIns="0" rIns="0" bIns="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nl-NL"/>
              <a:t>‹#›</a:t>
            </a:fld>
            <a:endParaRPr/>
          </a:p>
        </p:txBody>
      </p:sp>
      <p:sp>
        <p:nvSpPr>
          <p:cNvPr id="298" name="Google Shape;298;p29"/>
          <p:cNvSpPr txBox="1">
            <a:spLocks noGrp="1"/>
          </p:cNvSpPr>
          <p:nvPr>
            <p:ph type="body" idx="3"/>
          </p:nvPr>
        </p:nvSpPr>
        <p:spPr>
          <a:xfrm>
            <a:off x="698500" y="5835457"/>
            <a:ext cx="1454913" cy="688793"/>
          </a:xfrm>
          <a:prstGeom prst="rect">
            <a:avLst/>
          </a:prstGeom>
          <a:blipFill rotWithShape="1">
            <a:blip r:embed="rId3">
              <a:alphaModFix/>
            </a:blip>
            <a:stretch>
              <a:fillRect t="8099" b="8099"/>
            </a:stretch>
          </a:blipFill>
          <a:ln>
            <a:noFill/>
          </a:ln>
        </p:spPr>
        <p:txBody>
          <a:bodyPr spcFirstLastPara="1" wrap="square" lIns="0" tIns="0" rIns="0" bIns="0" anchor="t" anchorCtr="0">
            <a:noAutofit/>
          </a:bodyPr>
          <a:lstStyle>
            <a:lvl1pPr marL="457200" lvl="0" indent="-228600" algn="l">
              <a:lnSpc>
                <a:spcPct val="90000"/>
              </a:lnSpc>
              <a:spcBef>
                <a:spcPts val="0"/>
              </a:spcBef>
              <a:spcAft>
                <a:spcPts val="0"/>
              </a:spcAft>
              <a:buSzPts val="1600"/>
              <a:buNone/>
              <a:defRPr/>
            </a:lvl1pPr>
            <a:lvl2pPr marL="914400" lvl="1" indent="-342900" algn="l">
              <a:lnSpc>
                <a:spcPct val="90000"/>
              </a:lnSpc>
              <a:spcBef>
                <a:spcPts val="1200"/>
              </a:spcBef>
              <a:spcAft>
                <a:spcPts val="0"/>
              </a:spcAft>
              <a:buSzPts val="1800"/>
              <a:buChar char="▪"/>
              <a:defRPr/>
            </a:lvl2pPr>
            <a:lvl3pPr marL="1371600" lvl="2" indent="-228600" algn="l">
              <a:lnSpc>
                <a:spcPct val="90000"/>
              </a:lnSpc>
              <a:spcBef>
                <a:spcPts val="1200"/>
              </a:spcBef>
              <a:spcAft>
                <a:spcPts val="0"/>
              </a:spcAft>
              <a:buSzPts val="1530"/>
              <a:buNone/>
              <a:defRPr/>
            </a:lvl3pPr>
            <a:lvl4pPr marL="1828800" lvl="3" indent="-228600" algn="l">
              <a:lnSpc>
                <a:spcPct val="90000"/>
              </a:lnSpc>
              <a:spcBef>
                <a:spcPts val="1200"/>
              </a:spcBef>
              <a:spcAft>
                <a:spcPts val="0"/>
              </a:spcAft>
              <a:buClr>
                <a:schemeClr val="accent1"/>
              </a:buClr>
              <a:buSzPts val="1800"/>
              <a:buNone/>
              <a:defRPr/>
            </a:lvl4pPr>
            <a:lvl5pPr marL="2286000" lvl="4" indent="-342900" algn="l">
              <a:lnSpc>
                <a:spcPct val="90000"/>
              </a:lnSpc>
              <a:spcBef>
                <a:spcPts val="1200"/>
              </a:spcBef>
              <a:spcAft>
                <a:spcPts val="0"/>
              </a:spcAft>
              <a:buSzPts val="1800"/>
              <a:buAutoNum type="arabicPeriod"/>
              <a:defRPr/>
            </a:lvl5pPr>
            <a:lvl6pPr marL="2743200" lvl="5" indent="-342900" algn="l">
              <a:lnSpc>
                <a:spcPct val="90000"/>
              </a:lnSpc>
              <a:spcBef>
                <a:spcPts val="1200"/>
              </a:spcBef>
              <a:spcAft>
                <a:spcPts val="0"/>
              </a:spcAft>
              <a:buSzPts val="1800"/>
              <a:buAutoNum type="alphaLcPeriod"/>
              <a:defRPr/>
            </a:lvl6pPr>
            <a:lvl7pPr marL="3200400" lvl="6" indent="-342900" algn="l">
              <a:lnSpc>
                <a:spcPct val="90000"/>
              </a:lnSpc>
              <a:spcBef>
                <a:spcPts val="1200"/>
              </a:spcBef>
              <a:spcAft>
                <a:spcPts val="0"/>
              </a:spcAft>
              <a:buSzPts val="1800"/>
              <a:buChar char="▪"/>
              <a:defRPr/>
            </a:lvl7pPr>
            <a:lvl8pPr marL="3657600" lvl="7" indent="-228600" algn="l">
              <a:lnSpc>
                <a:spcPct val="90000"/>
              </a:lnSpc>
              <a:spcBef>
                <a:spcPts val="1200"/>
              </a:spcBef>
              <a:spcAft>
                <a:spcPts val="0"/>
              </a:spcAft>
              <a:buClr>
                <a:schemeClr val="dk1"/>
              </a:buClr>
              <a:buSzPts val="1800"/>
              <a:buNone/>
              <a:defRPr/>
            </a:lvl8pPr>
            <a:lvl9pPr marL="4114800" lvl="8" indent="-228600" algn="l">
              <a:lnSpc>
                <a:spcPct val="90000"/>
              </a:lnSpc>
              <a:spcBef>
                <a:spcPts val="1200"/>
              </a:spcBef>
              <a:spcAft>
                <a:spcPts val="1200"/>
              </a:spcAft>
              <a:buClr>
                <a:schemeClr val="dk1"/>
              </a:buClr>
              <a:buSzPts val="18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Aangepaste indeling">
  <p:cSld name="Aangepaste indeling">
    <p:spTree>
      <p:nvGrpSpPr>
        <p:cNvPr id="1" name="Shape 299"/>
        <p:cNvGrpSpPr/>
        <p:nvPr/>
      </p:nvGrpSpPr>
      <p:grpSpPr>
        <a:xfrm>
          <a:off x="0" y="0"/>
          <a:ext cx="0" cy="0"/>
          <a:chOff x="0" y="0"/>
          <a:chExt cx="0" cy="0"/>
        </a:xfrm>
      </p:grpSpPr>
      <p:sp>
        <p:nvSpPr>
          <p:cNvPr id="300" name="Google Shape;300;p30"/>
          <p:cNvSpPr/>
          <p:nvPr/>
        </p:nvSpPr>
        <p:spPr>
          <a:xfrm>
            <a:off x="-10750" y="0"/>
            <a:ext cx="12202750" cy="6858000"/>
          </a:xfrm>
          <a:prstGeom prst="rect">
            <a:avLst/>
          </a:prstGeom>
          <a:solidFill>
            <a:srgbClr val="0066A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301" name="Google Shape;301;p30"/>
          <p:cNvSpPr txBox="1">
            <a:spLocks noGrp="1"/>
          </p:cNvSpPr>
          <p:nvPr>
            <p:ph type="body" idx="1"/>
          </p:nvPr>
        </p:nvSpPr>
        <p:spPr>
          <a:xfrm>
            <a:off x="-10748" y="0"/>
            <a:ext cx="12202750" cy="6858000"/>
          </a:xfrm>
          <a:prstGeom prst="rect">
            <a:avLst/>
          </a:prstGeom>
          <a:solidFill>
            <a:schemeClr val="dk2"/>
          </a:solidFill>
          <a:ln>
            <a:noFill/>
          </a:ln>
        </p:spPr>
        <p:txBody>
          <a:bodyPr spcFirstLastPara="1" wrap="square" lIns="0" tIns="0" rIns="0" bIns="0" anchor="t" anchorCtr="0">
            <a:noAutofit/>
          </a:bodyPr>
          <a:lstStyle>
            <a:lvl1pPr marL="457200" lvl="0" indent="-228600" algn="l">
              <a:lnSpc>
                <a:spcPct val="90000"/>
              </a:lnSpc>
              <a:spcBef>
                <a:spcPts val="0"/>
              </a:spcBef>
              <a:spcAft>
                <a:spcPts val="0"/>
              </a:spcAft>
              <a:buSzPts val="1600"/>
              <a:buNone/>
              <a:defRPr/>
            </a:lvl1pPr>
            <a:lvl2pPr marL="914400" lvl="1" indent="-342900" algn="l">
              <a:lnSpc>
                <a:spcPct val="90000"/>
              </a:lnSpc>
              <a:spcBef>
                <a:spcPts val="1200"/>
              </a:spcBef>
              <a:spcAft>
                <a:spcPts val="0"/>
              </a:spcAft>
              <a:buSzPts val="1800"/>
              <a:buChar char="▪"/>
              <a:defRPr/>
            </a:lvl2pPr>
            <a:lvl3pPr marL="1371600" lvl="2" indent="-228600" algn="l">
              <a:lnSpc>
                <a:spcPct val="90000"/>
              </a:lnSpc>
              <a:spcBef>
                <a:spcPts val="1200"/>
              </a:spcBef>
              <a:spcAft>
                <a:spcPts val="0"/>
              </a:spcAft>
              <a:buSzPts val="1530"/>
              <a:buNone/>
              <a:defRPr/>
            </a:lvl3pPr>
            <a:lvl4pPr marL="1828800" lvl="3" indent="-228600" algn="l">
              <a:lnSpc>
                <a:spcPct val="90000"/>
              </a:lnSpc>
              <a:spcBef>
                <a:spcPts val="1200"/>
              </a:spcBef>
              <a:spcAft>
                <a:spcPts val="0"/>
              </a:spcAft>
              <a:buClr>
                <a:schemeClr val="accent1"/>
              </a:buClr>
              <a:buSzPts val="1800"/>
              <a:buNone/>
              <a:defRPr/>
            </a:lvl4pPr>
            <a:lvl5pPr marL="2286000" lvl="4" indent="-342900" algn="l">
              <a:lnSpc>
                <a:spcPct val="90000"/>
              </a:lnSpc>
              <a:spcBef>
                <a:spcPts val="1200"/>
              </a:spcBef>
              <a:spcAft>
                <a:spcPts val="0"/>
              </a:spcAft>
              <a:buSzPts val="1800"/>
              <a:buAutoNum type="arabicPeriod"/>
              <a:defRPr/>
            </a:lvl5pPr>
            <a:lvl6pPr marL="2743200" lvl="5" indent="-342900" algn="l">
              <a:lnSpc>
                <a:spcPct val="90000"/>
              </a:lnSpc>
              <a:spcBef>
                <a:spcPts val="1200"/>
              </a:spcBef>
              <a:spcAft>
                <a:spcPts val="0"/>
              </a:spcAft>
              <a:buSzPts val="1800"/>
              <a:buAutoNum type="alphaLcPeriod"/>
              <a:defRPr/>
            </a:lvl6pPr>
            <a:lvl7pPr marL="3200400" lvl="6" indent="-342900" algn="l">
              <a:lnSpc>
                <a:spcPct val="90000"/>
              </a:lnSpc>
              <a:spcBef>
                <a:spcPts val="1200"/>
              </a:spcBef>
              <a:spcAft>
                <a:spcPts val="0"/>
              </a:spcAft>
              <a:buSzPts val="1800"/>
              <a:buChar char="▪"/>
              <a:defRPr/>
            </a:lvl7pPr>
            <a:lvl8pPr marL="3657600" lvl="7" indent="-228600" algn="l">
              <a:lnSpc>
                <a:spcPct val="90000"/>
              </a:lnSpc>
              <a:spcBef>
                <a:spcPts val="1200"/>
              </a:spcBef>
              <a:spcAft>
                <a:spcPts val="0"/>
              </a:spcAft>
              <a:buClr>
                <a:schemeClr val="dk1"/>
              </a:buClr>
              <a:buSzPts val="1800"/>
              <a:buNone/>
              <a:defRPr/>
            </a:lvl8pPr>
            <a:lvl9pPr marL="4114800" lvl="8" indent="-228600" algn="l">
              <a:lnSpc>
                <a:spcPct val="90000"/>
              </a:lnSpc>
              <a:spcBef>
                <a:spcPts val="1200"/>
              </a:spcBef>
              <a:spcAft>
                <a:spcPts val="1200"/>
              </a:spcAft>
              <a:buClr>
                <a:schemeClr val="dk1"/>
              </a:buClr>
              <a:buSzPts val="1800"/>
              <a:buNone/>
              <a:defRPr/>
            </a:lvl9pPr>
          </a:lstStyle>
          <a:p>
            <a:endParaRPr/>
          </a:p>
        </p:txBody>
      </p:sp>
      <p:sp>
        <p:nvSpPr>
          <p:cNvPr id="302" name="Google Shape;302;p30"/>
          <p:cNvSpPr txBox="1">
            <a:spLocks noGrp="1"/>
          </p:cNvSpPr>
          <p:nvPr>
            <p:ph type="title"/>
          </p:nvPr>
        </p:nvSpPr>
        <p:spPr>
          <a:xfrm>
            <a:off x="2153413" y="3879852"/>
            <a:ext cx="9358256" cy="1621063"/>
          </a:xfrm>
          <a:prstGeom prst="rect">
            <a:avLst/>
          </a:prstGeom>
          <a:noFill/>
          <a:ln>
            <a:noFill/>
          </a:ln>
        </p:spPr>
        <p:txBody>
          <a:bodyPr spcFirstLastPara="1" wrap="square" lIns="0" tIns="0" rIns="0" bIns="0" anchor="b" anchorCtr="0">
            <a:noAutofit/>
          </a:bodyPr>
          <a:lstStyle>
            <a:lvl1pPr lvl="0" algn="r">
              <a:lnSpc>
                <a:spcPct val="90000"/>
              </a:lnSpc>
              <a:spcBef>
                <a:spcPts val="0"/>
              </a:spcBef>
              <a:spcAft>
                <a:spcPts val="0"/>
              </a:spcAft>
              <a:buClr>
                <a:schemeClr val="lt1"/>
              </a:buClr>
              <a:buSzPts val="3800"/>
              <a:buFont typeface="Roboto Slab"/>
              <a:buNone/>
              <a:defRPr sz="3800">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03" name="Google Shape;303;p30"/>
          <p:cNvSpPr txBox="1">
            <a:spLocks noGrp="1"/>
          </p:cNvSpPr>
          <p:nvPr>
            <p:ph type="subTitle" idx="2"/>
          </p:nvPr>
        </p:nvSpPr>
        <p:spPr>
          <a:xfrm>
            <a:off x="7782466" y="5664394"/>
            <a:ext cx="3729203" cy="248472"/>
          </a:xfrm>
          <a:prstGeom prst="rect">
            <a:avLst/>
          </a:prstGeom>
          <a:noFill/>
          <a:ln>
            <a:noFill/>
          </a:ln>
        </p:spPr>
        <p:txBody>
          <a:bodyPr spcFirstLastPara="1" wrap="square" lIns="0" tIns="0" rIns="0" bIns="0" anchor="ctr" anchorCtr="0">
            <a:noAutofit/>
          </a:bodyPr>
          <a:lstStyle>
            <a:lvl1pPr lvl="0" algn="r">
              <a:lnSpc>
                <a:spcPct val="90000"/>
              </a:lnSpc>
              <a:spcBef>
                <a:spcPts val="0"/>
              </a:spcBef>
              <a:spcAft>
                <a:spcPts val="0"/>
              </a:spcAft>
              <a:buSzPts val="1600"/>
              <a:buNone/>
              <a:defRPr sz="1600" b="1">
                <a:solidFill>
                  <a:schemeClr val="lt1"/>
                </a:solidFill>
              </a:defRPr>
            </a:lvl1pPr>
            <a:lvl2pPr lvl="1" algn="ctr">
              <a:lnSpc>
                <a:spcPct val="90000"/>
              </a:lnSpc>
              <a:spcBef>
                <a:spcPts val="1200"/>
              </a:spcBef>
              <a:spcAft>
                <a:spcPts val="0"/>
              </a:spcAft>
              <a:buSzPts val="2000"/>
              <a:buNone/>
              <a:defRPr sz="2000"/>
            </a:lvl2pPr>
            <a:lvl3pPr lvl="2" algn="ctr">
              <a:lnSpc>
                <a:spcPct val="90000"/>
              </a:lnSpc>
              <a:spcBef>
                <a:spcPts val="1200"/>
              </a:spcBef>
              <a:spcAft>
                <a:spcPts val="0"/>
              </a:spcAft>
              <a:buSzPts val="1530"/>
              <a:buNone/>
              <a:defRPr sz="1800"/>
            </a:lvl3pPr>
            <a:lvl4pPr lvl="3" algn="ctr">
              <a:lnSpc>
                <a:spcPct val="90000"/>
              </a:lnSpc>
              <a:spcBef>
                <a:spcPts val="1200"/>
              </a:spcBef>
              <a:spcAft>
                <a:spcPts val="0"/>
              </a:spcAft>
              <a:buClr>
                <a:schemeClr val="accent1"/>
              </a:buClr>
              <a:buSzPts val="1600"/>
              <a:buNone/>
              <a:defRPr sz="1600"/>
            </a:lvl4pPr>
            <a:lvl5pPr lvl="4" algn="ctr">
              <a:lnSpc>
                <a:spcPct val="90000"/>
              </a:lnSpc>
              <a:spcBef>
                <a:spcPts val="1200"/>
              </a:spcBef>
              <a:spcAft>
                <a:spcPts val="0"/>
              </a:spcAft>
              <a:buSzPts val="1600"/>
              <a:buNone/>
              <a:defRPr sz="1600"/>
            </a:lvl5pPr>
            <a:lvl6pPr lvl="5" algn="ctr">
              <a:lnSpc>
                <a:spcPct val="90000"/>
              </a:lnSpc>
              <a:spcBef>
                <a:spcPts val="1200"/>
              </a:spcBef>
              <a:spcAft>
                <a:spcPts val="0"/>
              </a:spcAft>
              <a:buSzPts val="1600"/>
              <a:buNone/>
              <a:defRPr sz="1600"/>
            </a:lvl6pPr>
            <a:lvl7pPr lvl="6" algn="ctr">
              <a:lnSpc>
                <a:spcPct val="90000"/>
              </a:lnSpc>
              <a:spcBef>
                <a:spcPts val="1200"/>
              </a:spcBef>
              <a:spcAft>
                <a:spcPts val="0"/>
              </a:spcAft>
              <a:buSzPts val="1600"/>
              <a:buNone/>
              <a:defRPr sz="1600"/>
            </a:lvl7pPr>
            <a:lvl8pPr lvl="7" algn="ctr">
              <a:lnSpc>
                <a:spcPct val="90000"/>
              </a:lnSpc>
              <a:spcBef>
                <a:spcPts val="1200"/>
              </a:spcBef>
              <a:spcAft>
                <a:spcPts val="0"/>
              </a:spcAft>
              <a:buClr>
                <a:schemeClr val="dk1"/>
              </a:buClr>
              <a:buSzPts val="1600"/>
              <a:buNone/>
              <a:defRPr sz="1600"/>
            </a:lvl8pPr>
            <a:lvl9pPr lvl="8" algn="ctr">
              <a:lnSpc>
                <a:spcPct val="90000"/>
              </a:lnSpc>
              <a:spcBef>
                <a:spcPts val="1200"/>
              </a:spcBef>
              <a:spcAft>
                <a:spcPts val="1200"/>
              </a:spcAft>
              <a:buClr>
                <a:schemeClr val="dk1"/>
              </a:buClr>
              <a:buSzPts val="1600"/>
              <a:buNone/>
              <a:defRPr sz="1600"/>
            </a:lvl9pPr>
          </a:lstStyle>
          <a:p>
            <a:endParaRPr/>
          </a:p>
        </p:txBody>
      </p:sp>
      <p:sp>
        <p:nvSpPr>
          <p:cNvPr id="304" name="Google Shape;304;p30"/>
          <p:cNvSpPr txBox="1">
            <a:spLocks noGrp="1"/>
          </p:cNvSpPr>
          <p:nvPr>
            <p:ph type="body" idx="3"/>
          </p:nvPr>
        </p:nvSpPr>
        <p:spPr>
          <a:xfrm>
            <a:off x="698500" y="5835457"/>
            <a:ext cx="1454913" cy="688793"/>
          </a:xfrm>
          <a:prstGeom prst="rect">
            <a:avLst/>
          </a:prstGeom>
          <a:blipFill rotWithShape="1">
            <a:blip r:embed="rId2">
              <a:alphaModFix/>
            </a:blip>
            <a:stretch>
              <a:fillRect t="8099" b="8099"/>
            </a:stretch>
          </a:blipFill>
          <a:ln>
            <a:noFill/>
          </a:ln>
        </p:spPr>
        <p:txBody>
          <a:bodyPr spcFirstLastPara="1" wrap="square" lIns="0" tIns="0" rIns="0" bIns="0" anchor="t" anchorCtr="0">
            <a:noAutofit/>
          </a:bodyPr>
          <a:lstStyle>
            <a:lvl1pPr marL="457200" lvl="0" indent="-228600" algn="l">
              <a:lnSpc>
                <a:spcPct val="90000"/>
              </a:lnSpc>
              <a:spcBef>
                <a:spcPts val="0"/>
              </a:spcBef>
              <a:spcAft>
                <a:spcPts val="0"/>
              </a:spcAft>
              <a:buSzPts val="1600"/>
              <a:buNone/>
              <a:defRPr/>
            </a:lvl1pPr>
            <a:lvl2pPr marL="914400" lvl="1" indent="-342900" algn="l">
              <a:lnSpc>
                <a:spcPct val="90000"/>
              </a:lnSpc>
              <a:spcBef>
                <a:spcPts val="1200"/>
              </a:spcBef>
              <a:spcAft>
                <a:spcPts val="0"/>
              </a:spcAft>
              <a:buSzPts val="1800"/>
              <a:buChar char="▪"/>
              <a:defRPr/>
            </a:lvl2pPr>
            <a:lvl3pPr marL="1371600" lvl="2" indent="-228600" algn="l">
              <a:lnSpc>
                <a:spcPct val="90000"/>
              </a:lnSpc>
              <a:spcBef>
                <a:spcPts val="1200"/>
              </a:spcBef>
              <a:spcAft>
                <a:spcPts val="0"/>
              </a:spcAft>
              <a:buSzPts val="1530"/>
              <a:buNone/>
              <a:defRPr/>
            </a:lvl3pPr>
            <a:lvl4pPr marL="1828800" lvl="3" indent="-228600" algn="l">
              <a:lnSpc>
                <a:spcPct val="90000"/>
              </a:lnSpc>
              <a:spcBef>
                <a:spcPts val="1200"/>
              </a:spcBef>
              <a:spcAft>
                <a:spcPts val="0"/>
              </a:spcAft>
              <a:buClr>
                <a:schemeClr val="accent1"/>
              </a:buClr>
              <a:buSzPts val="1800"/>
              <a:buNone/>
              <a:defRPr/>
            </a:lvl4pPr>
            <a:lvl5pPr marL="2286000" lvl="4" indent="-342900" algn="l">
              <a:lnSpc>
                <a:spcPct val="90000"/>
              </a:lnSpc>
              <a:spcBef>
                <a:spcPts val="1200"/>
              </a:spcBef>
              <a:spcAft>
                <a:spcPts val="0"/>
              </a:spcAft>
              <a:buSzPts val="1800"/>
              <a:buAutoNum type="arabicPeriod"/>
              <a:defRPr/>
            </a:lvl5pPr>
            <a:lvl6pPr marL="2743200" lvl="5" indent="-342900" algn="l">
              <a:lnSpc>
                <a:spcPct val="90000"/>
              </a:lnSpc>
              <a:spcBef>
                <a:spcPts val="1200"/>
              </a:spcBef>
              <a:spcAft>
                <a:spcPts val="0"/>
              </a:spcAft>
              <a:buSzPts val="1800"/>
              <a:buAutoNum type="alphaLcPeriod"/>
              <a:defRPr/>
            </a:lvl6pPr>
            <a:lvl7pPr marL="3200400" lvl="6" indent="-342900" algn="l">
              <a:lnSpc>
                <a:spcPct val="90000"/>
              </a:lnSpc>
              <a:spcBef>
                <a:spcPts val="1200"/>
              </a:spcBef>
              <a:spcAft>
                <a:spcPts val="0"/>
              </a:spcAft>
              <a:buSzPts val="1800"/>
              <a:buChar char="▪"/>
              <a:defRPr/>
            </a:lvl7pPr>
            <a:lvl8pPr marL="3657600" lvl="7" indent="-228600" algn="l">
              <a:lnSpc>
                <a:spcPct val="90000"/>
              </a:lnSpc>
              <a:spcBef>
                <a:spcPts val="1200"/>
              </a:spcBef>
              <a:spcAft>
                <a:spcPts val="0"/>
              </a:spcAft>
              <a:buClr>
                <a:schemeClr val="dk1"/>
              </a:buClr>
              <a:buSzPts val="1800"/>
              <a:buNone/>
              <a:defRPr/>
            </a:lvl8pPr>
            <a:lvl9pPr marL="4114800" lvl="8" indent="-228600" algn="l">
              <a:lnSpc>
                <a:spcPct val="90000"/>
              </a:lnSpc>
              <a:spcBef>
                <a:spcPts val="1200"/>
              </a:spcBef>
              <a:spcAft>
                <a:spcPts val="1200"/>
              </a:spcAft>
              <a:buClr>
                <a:schemeClr val="dk1"/>
              </a:buClr>
              <a:buSzPts val="18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ekst (Blauw)">
  <p:cSld name="Tekst (Blauw)">
    <p:spTree>
      <p:nvGrpSpPr>
        <p:cNvPr id="1" name="Shape 305"/>
        <p:cNvGrpSpPr/>
        <p:nvPr/>
      </p:nvGrpSpPr>
      <p:grpSpPr>
        <a:xfrm>
          <a:off x="0" y="0"/>
          <a:ext cx="0" cy="0"/>
          <a:chOff x="0" y="0"/>
          <a:chExt cx="0" cy="0"/>
        </a:xfrm>
      </p:grpSpPr>
      <p:sp>
        <p:nvSpPr>
          <p:cNvPr id="306" name="Google Shape;306;p31"/>
          <p:cNvSpPr/>
          <p:nvPr/>
        </p:nvSpPr>
        <p:spPr>
          <a:xfrm>
            <a:off x="-10750" y="0"/>
            <a:ext cx="12202750" cy="6858000"/>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307" name="Google Shape;307;p31"/>
          <p:cNvSpPr txBox="1">
            <a:spLocks noGrp="1"/>
          </p:cNvSpPr>
          <p:nvPr>
            <p:ph type="ftr" idx="11"/>
          </p:nvPr>
        </p:nvSpPr>
        <p:spPr>
          <a:xfrm>
            <a:off x="2553896" y="6149975"/>
            <a:ext cx="7156386" cy="365125"/>
          </a:xfrm>
          <a:prstGeom prst="rect">
            <a:avLst/>
          </a:prstGeom>
          <a:noFill/>
          <a:ln>
            <a:noFill/>
          </a:ln>
        </p:spPr>
        <p:txBody>
          <a:bodyPr spcFirstLastPara="1" wrap="square" lIns="0" tIns="0" rIns="0" bIns="0" anchor="ctr" anchorCtr="0">
            <a:noAutofit/>
          </a:bodyPr>
          <a:lstStyle>
            <a:lvl1pPr lvl="0" algn="l">
              <a:spcBef>
                <a:spcPts val="0"/>
              </a:spcBef>
              <a:spcAft>
                <a:spcPts val="0"/>
              </a:spcAft>
              <a:buSzPts val="1400"/>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08" name="Google Shape;308;p31"/>
          <p:cNvSpPr txBox="1"/>
          <p:nvPr/>
        </p:nvSpPr>
        <p:spPr>
          <a:xfrm>
            <a:off x="-10750" y="-662296"/>
            <a:ext cx="12192000" cy="461665"/>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nl-NL" sz="2400" b="0">
                <a:solidFill>
                  <a:schemeClr val="accent2"/>
                </a:solidFill>
                <a:latin typeface="Roboto Slab"/>
                <a:ea typeface="Roboto Slab"/>
                <a:cs typeface="Roboto Slab"/>
                <a:sym typeface="Roboto Slab"/>
              </a:rPr>
              <a:t>Tekst (Blauw)</a:t>
            </a:r>
            <a:endParaRPr/>
          </a:p>
        </p:txBody>
      </p:sp>
      <p:grpSp>
        <p:nvGrpSpPr>
          <p:cNvPr id="309" name="Google Shape;309;p31"/>
          <p:cNvGrpSpPr/>
          <p:nvPr/>
        </p:nvGrpSpPr>
        <p:grpSpPr>
          <a:xfrm>
            <a:off x="-3666328" y="-99300"/>
            <a:ext cx="3391307" cy="7056601"/>
            <a:chOff x="-3666328" y="-99300"/>
            <a:chExt cx="3391307" cy="7056601"/>
          </a:xfrm>
        </p:grpSpPr>
        <p:sp>
          <p:nvSpPr>
            <p:cNvPr id="310" name="Google Shape;310;p31"/>
            <p:cNvSpPr/>
            <p:nvPr/>
          </p:nvSpPr>
          <p:spPr>
            <a:xfrm>
              <a:off x="-3666328" y="-99300"/>
              <a:ext cx="3391307" cy="7056601"/>
            </a:xfrm>
            <a:prstGeom prst="rect">
              <a:avLst/>
            </a:prstGeom>
            <a:solidFill>
              <a:srgbClr val="F2F2F2"/>
            </a:solidFill>
            <a:ln w="9525" cap="flat" cmpd="sng">
              <a:solidFill>
                <a:srgbClr val="BFBFBF"/>
              </a:solidFill>
              <a:prstDash val="solid"/>
              <a:miter lim="800000"/>
              <a:headEnd type="none" w="sm" len="sm"/>
              <a:tailEnd type="none" w="sm" len="sm"/>
            </a:ln>
          </p:spPr>
          <p:txBody>
            <a:bodyPr spcFirstLastPara="1" wrap="square" lIns="108000" tIns="108000" rIns="108000" bIns="108000" anchor="ctr" anchorCtr="0">
              <a:noAutofit/>
            </a:bodyPr>
            <a:lstStyle/>
            <a:p>
              <a:pPr marL="0" marR="0" lvl="0" indent="0" algn="l" rtl="0">
                <a:lnSpc>
                  <a:spcPct val="90000"/>
                </a:lnSpc>
                <a:spcBef>
                  <a:spcPts val="0"/>
                </a:spcBef>
                <a:spcAft>
                  <a:spcPts val="0"/>
                </a:spcAft>
                <a:buNone/>
              </a:pPr>
              <a:endParaRPr sz="1400" b="1" cap="none">
                <a:solidFill>
                  <a:schemeClr val="lt1"/>
                </a:solidFill>
                <a:latin typeface="Calibri"/>
                <a:ea typeface="Calibri"/>
                <a:cs typeface="Calibri"/>
                <a:sym typeface="Calibri"/>
              </a:endParaRPr>
            </a:p>
          </p:txBody>
        </p:sp>
        <p:sp>
          <p:nvSpPr>
            <p:cNvPr id="311" name="Google Shape;311;p31"/>
            <p:cNvSpPr/>
            <p:nvPr/>
          </p:nvSpPr>
          <p:spPr>
            <a:xfrm>
              <a:off x="-3459892" y="1706891"/>
              <a:ext cx="3086600" cy="4148411"/>
            </a:xfrm>
            <a:prstGeom prst="rect">
              <a:avLst/>
            </a:prstGeom>
            <a:solidFill>
              <a:schemeClr val="dk2"/>
            </a:solidFill>
            <a:ln>
              <a:noFill/>
            </a:ln>
          </p:spPr>
          <p:txBody>
            <a:bodyPr spcFirstLastPara="1" wrap="square" lIns="108000" tIns="108000" rIns="108000" bIns="108000" anchor="ctr" anchorCtr="0">
              <a:noAutofit/>
            </a:bodyPr>
            <a:lstStyle/>
            <a:p>
              <a:pPr marL="0" marR="0" lvl="0" indent="0" algn="l" rtl="0">
                <a:lnSpc>
                  <a:spcPct val="90000"/>
                </a:lnSpc>
                <a:spcBef>
                  <a:spcPts val="0"/>
                </a:spcBef>
                <a:spcAft>
                  <a:spcPts val="0"/>
                </a:spcAft>
                <a:buNone/>
              </a:pPr>
              <a:endParaRPr sz="1400" b="1" cap="none">
                <a:solidFill>
                  <a:schemeClr val="lt1"/>
                </a:solidFill>
                <a:latin typeface="Calibri"/>
                <a:ea typeface="Calibri"/>
                <a:cs typeface="Calibri"/>
                <a:sym typeface="Calibri"/>
              </a:endParaRPr>
            </a:p>
          </p:txBody>
        </p:sp>
        <p:sp>
          <p:nvSpPr>
            <p:cNvPr id="312" name="Google Shape;312;p31"/>
            <p:cNvSpPr/>
            <p:nvPr/>
          </p:nvSpPr>
          <p:spPr>
            <a:xfrm>
              <a:off x="-3569165" y="390844"/>
              <a:ext cx="393459" cy="184058"/>
            </a:xfrm>
            <a:prstGeom prst="rect">
              <a:avLst/>
            </a:prstGeom>
            <a:solidFill>
              <a:srgbClr val="F8F8F8"/>
            </a:solidFill>
            <a:ln>
              <a:noFill/>
            </a:ln>
          </p:spPr>
          <p:txBody>
            <a:bodyPr spcFirstLastPara="1" wrap="square" lIns="0" tIns="0" rIns="0" bIns="0" anchor="ctr" anchorCtr="0">
              <a:noAutofit/>
            </a:bodyPr>
            <a:lstStyle/>
            <a:p>
              <a:pPr marL="0" marR="0" lvl="0" indent="0" algn="ctr" rtl="0">
                <a:spcBef>
                  <a:spcPts val="0"/>
                </a:spcBef>
                <a:spcAft>
                  <a:spcPts val="0"/>
                </a:spcAft>
                <a:buNone/>
              </a:pPr>
              <a:r>
                <a:rPr lang="nl-NL" sz="800" b="0">
                  <a:solidFill>
                    <a:srgbClr val="211F26"/>
                  </a:solidFill>
                  <a:latin typeface="Calibri"/>
                  <a:ea typeface="Calibri"/>
                  <a:cs typeface="Calibri"/>
                  <a:sym typeface="Calibri"/>
                </a:rPr>
                <a:t>Start</a:t>
              </a:r>
              <a:endParaRPr/>
            </a:p>
          </p:txBody>
        </p:sp>
        <p:sp>
          <p:nvSpPr>
            <p:cNvPr id="313" name="Google Shape;313;p31"/>
            <p:cNvSpPr/>
            <p:nvPr/>
          </p:nvSpPr>
          <p:spPr>
            <a:xfrm>
              <a:off x="-3564166" y="553515"/>
              <a:ext cx="383782" cy="27171"/>
            </a:xfrm>
            <a:prstGeom prst="rect">
              <a:avLst/>
            </a:prstGeom>
            <a:solidFill>
              <a:srgbClr val="B74629"/>
            </a:solidFill>
            <a:ln>
              <a:noFill/>
            </a:ln>
          </p:spPr>
          <p:txBody>
            <a:bodyPr spcFirstLastPara="1" wrap="square" lIns="0" tIns="0" rIns="0" bIns="0" anchor="ctr" anchorCtr="0">
              <a:noAutofit/>
            </a:bodyPr>
            <a:lstStyle/>
            <a:p>
              <a:pPr marL="0" marR="0" lvl="0" indent="0" algn="l" rtl="0">
                <a:spcBef>
                  <a:spcPts val="0"/>
                </a:spcBef>
                <a:spcAft>
                  <a:spcPts val="0"/>
                </a:spcAft>
                <a:buNone/>
              </a:pPr>
              <a:endParaRPr sz="1000" b="1">
                <a:solidFill>
                  <a:srgbClr val="211F26"/>
                </a:solidFill>
                <a:latin typeface="Calibri"/>
                <a:ea typeface="Calibri"/>
                <a:cs typeface="Calibri"/>
                <a:sym typeface="Calibri"/>
              </a:endParaRPr>
            </a:p>
          </p:txBody>
        </p:sp>
        <p:grpSp>
          <p:nvGrpSpPr>
            <p:cNvPr id="314" name="Google Shape;314;p31"/>
            <p:cNvGrpSpPr/>
            <p:nvPr/>
          </p:nvGrpSpPr>
          <p:grpSpPr>
            <a:xfrm>
              <a:off x="-3315852" y="655360"/>
              <a:ext cx="137189" cy="108008"/>
              <a:chOff x="-3310843" y="700986"/>
              <a:chExt cx="182598" cy="143759"/>
            </a:xfrm>
          </p:grpSpPr>
          <p:grpSp>
            <p:nvGrpSpPr>
              <p:cNvPr id="315" name="Google Shape;315;p31"/>
              <p:cNvGrpSpPr/>
              <p:nvPr/>
            </p:nvGrpSpPr>
            <p:grpSpPr>
              <a:xfrm>
                <a:off x="-3310843" y="700986"/>
                <a:ext cx="182598" cy="143759"/>
                <a:chOff x="-3310843" y="700986"/>
                <a:chExt cx="182598" cy="143759"/>
              </a:xfrm>
            </p:grpSpPr>
            <p:cxnSp>
              <p:nvCxnSpPr>
                <p:cNvPr id="316" name="Google Shape;316;p31"/>
                <p:cNvCxnSpPr/>
                <p:nvPr/>
              </p:nvCxnSpPr>
              <p:spPr>
                <a:xfrm>
                  <a:off x="-3310843" y="700986"/>
                  <a:ext cx="182598" cy="0"/>
                </a:xfrm>
                <a:prstGeom prst="straightConnector1">
                  <a:avLst/>
                </a:prstGeom>
                <a:noFill/>
                <a:ln w="9525" cap="flat" cmpd="sng">
                  <a:solidFill>
                    <a:srgbClr val="292929"/>
                  </a:solidFill>
                  <a:prstDash val="solid"/>
                  <a:round/>
                  <a:headEnd type="none" w="sm" len="sm"/>
                  <a:tailEnd type="none" w="sm" len="sm"/>
                </a:ln>
              </p:spPr>
            </p:cxnSp>
            <p:cxnSp>
              <p:nvCxnSpPr>
                <p:cNvPr id="317" name="Google Shape;317;p31"/>
                <p:cNvCxnSpPr/>
                <p:nvPr/>
              </p:nvCxnSpPr>
              <p:spPr>
                <a:xfrm>
                  <a:off x="-3310843" y="844745"/>
                  <a:ext cx="182598" cy="0"/>
                </a:xfrm>
                <a:prstGeom prst="straightConnector1">
                  <a:avLst/>
                </a:prstGeom>
                <a:noFill/>
                <a:ln w="9525" cap="flat" cmpd="sng">
                  <a:solidFill>
                    <a:srgbClr val="292929"/>
                  </a:solidFill>
                  <a:prstDash val="solid"/>
                  <a:round/>
                  <a:headEnd type="none" w="sm" len="sm"/>
                  <a:tailEnd type="none" w="sm" len="sm"/>
                </a:ln>
              </p:spPr>
            </p:cxnSp>
            <p:cxnSp>
              <p:nvCxnSpPr>
                <p:cNvPr id="318" name="Google Shape;318;p31"/>
                <p:cNvCxnSpPr/>
                <p:nvPr/>
              </p:nvCxnSpPr>
              <p:spPr>
                <a:xfrm>
                  <a:off x="-3213196" y="808806"/>
                  <a:ext cx="82203" cy="0"/>
                </a:xfrm>
                <a:prstGeom prst="straightConnector1">
                  <a:avLst/>
                </a:prstGeom>
                <a:noFill/>
                <a:ln w="9525" cap="flat" cmpd="sng">
                  <a:solidFill>
                    <a:srgbClr val="292929"/>
                  </a:solidFill>
                  <a:prstDash val="solid"/>
                  <a:round/>
                  <a:headEnd type="none" w="sm" len="sm"/>
                  <a:tailEnd type="none" w="sm" len="sm"/>
                </a:ln>
              </p:spPr>
            </p:cxnSp>
            <p:cxnSp>
              <p:nvCxnSpPr>
                <p:cNvPr id="319" name="Google Shape;319;p31"/>
                <p:cNvCxnSpPr/>
                <p:nvPr/>
              </p:nvCxnSpPr>
              <p:spPr>
                <a:xfrm>
                  <a:off x="-3213196" y="772866"/>
                  <a:ext cx="82203" cy="0"/>
                </a:xfrm>
                <a:prstGeom prst="straightConnector1">
                  <a:avLst/>
                </a:prstGeom>
                <a:noFill/>
                <a:ln w="9525" cap="flat" cmpd="sng">
                  <a:solidFill>
                    <a:srgbClr val="292929"/>
                  </a:solidFill>
                  <a:prstDash val="solid"/>
                  <a:round/>
                  <a:headEnd type="none" w="sm" len="sm"/>
                  <a:tailEnd type="none" w="sm" len="sm"/>
                </a:ln>
              </p:spPr>
            </p:cxnSp>
            <p:cxnSp>
              <p:nvCxnSpPr>
                <p:cNvPr id="320" name="Google Shape;320;p31"/>
                <p:cNvCxnSpPr/>
                <p:nvPr/>
              </p:nvCxnSpPr>
              <p:spPr>
                <a:xfrm>
                  <a:off x="-3213196" y="736926"/>
                  <a:ext cx="82203" cy="0"/>
                </a:xfrm>
                <a:prstGeom prst="straightConnector1">
                  <a:avLst/>
                </a:prstGeom>
                <a:noFill/>
                <a:ln w="9525" cap="flat" cmpd="sng">
                  <a:solidFill>
                    <a:srgbClr val="292929"/>
                  </a:solidFill>
                  <a:prstDash val="solid"/>
                  <a:round/>
                  <a:headEnd type="none" w="sm" len="sm"/>
                  <a:tailEnd type="none" w="sm" len="sm"/>
                </a:ln>
              </p:spPr>
            </p:cxnSp>
          </p:grpSp>
          <p:grpSp>
            <p:nvGrpSpPr>
              <p:cNvPr id="321" name="Google Shape;321;p31"/>
              <p:cNvGrpSpPr/>
              <p:nvPr/>
            </p:nvGrpSpPr>
            <p:grpSpPr>
              <a:xfrm flipH="1">
                <a:off x="-3310774" y="735854"/>
                <a:ext cx="88801" cy="72568"/>
                <a:chOff x="-2091059" y="1395403"/>
                <a:chExt cx="157316" cy="128558"/>
              </a:xfrm>
            </p:grpSpPr>
            <p:sp>
              <p:nvSpPr>
                <p:cNvPr id="322" name="Google Shape;322;p31"/>
                <p:cNvSpPr/>
                <p:nvPr/>
              </p:nvSpPr>
              <p:spPr>
                <a:xfrm>
                  <a:off x="-2051585" y="1436824"/>
                  <a:ext cx="117842" cy="45718"/>
                </a:xfrm>
                <a:prstGeom prst="rect">
                  <a:avLst/>
                </a:prstGeom>
                <a:solidFill>
                  <a:srgbClr val="4A7DB1"/>
                </a:solidFill>
                <a:ln>
                  <a:noFill/>
                </a:ln>
              </p:spPr>
              <p:txBody>
                <a:bodyPr spcFirstLastPara="1" wrap="square" lIns="0" tIns="0" rIns="0" bIns="0" anchor="ctr" anchorCtr="0">
                  <a:noAutofit/>
                </a:bodyPr>
                <a:lstStyle/>
                <a:p>
                  <a:pPr marL="0" marR="0" lvl="0" indent="0" algn="l" rtl="0">
                    <a:spcBef>
                      <a:spcPts val="0"/>
                    </a:spcBef>
                    <a:spcAft>
                      <a:spcPts val="0"/>
                    </a:spcAft>
                    <a:buNone/>
                  </a:pPr>
                  <a:endParaRPr sz="1000" b="1">
                    <a:solidFill>
                      <a:srgbClr val="211F26"/>
                    </a:solidFill>
                    <a:latin typeface="Calibri"/>
                    <a:ea typeface="Calibri"/>
                    <a:cs typeface="Calibri"/>
                    <a:sym typeface="Calibri"/>
                  </a:endParaRPr>
                </a:p>
              </p:txBody>
            </p:sp>
            <p:sp>
              <p:nvSpPr>
                <p:cNvPr id="323" name="Google Shape;323;p31"/>
                <p:cNvSpPr/>
                <p:nvPr/>
              </p:nvSpPr>
              <p:spPr>
                <a:xfrm flipH="1">
                  <a:off x="-2091059" y="1395403"/>
                  <a:ext cx="128558" cy="128558"/>
                </a:xfrm>
                <a:prstGeom prst="chevron">
                  <a:avLst>
                    <a:gd name="adj" fmla="val 47962"/>
                  </a:avLst>
                </a:prstGeom>
                <a:solidFill>
                  <a:srgbClr val="4A7DB1"/>
                </a:solidFill>
                <a:ln>
                  <a:noFill/>
                </a:ln>
              </p:spPr>
              <p:txBody>
                <a:bodyPr spcFirstLastPara="1" wrap="square" lIns="0" tIns="0" rIns="0" bIns="0" anchor="ctr" anchorCtr="0">
                  <a:noAutofit/>
                </a:bodyPr>
                <a:lstStyle/>
                <a:p>
                  <a:pPr marL="0" marR="0" lvl="0" indent="0" algn="l" rtl="0">
                    <a:spcBef>
                      <a:spcPts val="0"/>
                    </a:spcBef>
                    <a:spcAft>
                      <a:spcPts val="0"/>
                    </a:spcAft>
                    <a:buNone/>
                  </a:pPr>
                  <a:endParaRPr sz="1000" b="1">
                    <a:solidFill>
                      <a:srgbClr val="211F26"/>
                    </a:solidFill>
                    <a:latin typeface="Calibri"/>
                    <a:ea typeface="Calibri"/>
                    <a:cs typeface="Calibri"/>
                    <a:sym typeface="Calibri"/>
                  </a:endParaRPr>
                </a:p>
              </p:txBody>
            </p:sp>
          </p:grpSp>
        </p:grpSp>
        <p:grpSp>
          <p:nvGrpSpPr>
            <p:cNvPr id="324" name="Google Shape;324;p31"/>
            <p:cNvGrpSpPr/>
            <p:nvPr/>
          </p:nvGrpSpPr>
          <p:grpSpPr>
            <a:xfrm>
              <a:off x="-3558732" y="655360"/>
              <a:ext cx="137189" cy="108008"/>
              <a:chOff x="-3634116" y="700986"/>
              <a:chExt cx="182598" cy="143759"/>
            </a:xfrm>
          </p:grpSpPr>
          <p:grpSp>
            <p:nvGrpSpPr>
              <p:cNvPr id="325" name="Google Shape;325;p31"/>
              <p:cNvGrpSpPr/>
              <p:nvPr/>
            </p:nvGrpSpPr>
            <p:grpSpPr>
              <a:xfrm>
                <a:off x="-3634116" y="700986"/>
                <a:ext cx="182598" cy="143759"/>
                <a:chOff x="-3634116" y="700986"/>
                <a:chExt cx="182598" cy="143759"/>
              </a:xfrm>
            </p:grpSpPr>
            <p:cxnSp>
              <p:nvCxnSpPr>
                <p:cNvPr id="326" name="Google Shape;326;p31"/>
                <p:cNvCxnSpPr/>
                <p:nvPr/>
              </p:nvCxnSpPr>
              <p:spPr>
                <a:xfrm>
                  <a:off x="-3634116" y="700986"/>
                  <a:ext cx="182598" cy="0"/>
                </a:xfrm>
                <a:prstGeom prst="straightConnector1">
                  <a:avLst/>
                </a:prstGeom>
                <a:noFill/>
                <a:ln w="9525" cap="flat" cmpd="sng">
                  <a:solidFill>
                    <a:srgbClr val="292929"/>
                  </a:solidFill>
                  <a:prstDash val="solid"/>
                  <a:round/>
                  <a:headEnd type="none" w="sm" len="sm"/>
                  <a:tailEnd type="none" w="sm" len="sm"/>
                </a:ln>
              </p:spPr>
            </p:cxnSp>
            <p:cxnSp>
              <p:nvCxnSpPr>
                <p:cNvPr id="327" name="Google Shape;327;p31"/>
                <p:cNvCxnSpPr/>
                <p:nvPr/>
              </p:nvCxnSpPr>
              <p:spPr>
                <a:xfrm>
                  <a:off x="-3634116" y="844745"/>
                  <a:ext cx="182598" cy="0"/>
                </a:xfrm>
                <a:prstGeom prst="straightConnector1">
                  <a:avLst/>
                </a:prstGeom>
                <a:noFill/>
                <a:ln w="9525" cap="flat" cmpd="sng">
                  <a:solidFill>
                    <a:srgbClr val="292929"/>
                  </a:solidFill>
                  <a:prstDash val="solid"/>
                  <a:round/>
                  <a:headEnd type="none" w="sm" len="sm"/>
                  <a:tailEnd type="none" w="sm" len="sm"/>
                </a:ln>
              </p:spPr>
            </p:cxnSp>
            <p:cxnSp>
              <p:nvCxnSpPr>
                <p:cNvPr id="328" name="Google Shape;328;p31"/>
                <p:cNvCxnSpPr/>
                <p:nvPr/>
              </p:nvCxnSpPr>
              <p:spPr>
                <a:xfrm>
                  <a:off x="-3536469" y="808806"/>
                  <a:ext cx="82203" cy="0"/>
                </a:xfrm>
                <a:prstGeom prst="straightConnector1">
                  <a:avLst/>
                </a:prstGeom>
                <a:noFill/>
                <a:ln w="9525" cap="flat" cmpd="sng">
                  <a:solidFill>
                    <a:srgbClr val="292929"/>
                  </a:solidFill>
                  <a:prstDash val="solid"/>
                  <a:round/>
                  <a:headEnd type="none" w="sm" len="sm"/>
                  <a:tailEnd type="none" w="sm" len="sm"/>
                </a:ln>
              </p:spPr>
            </p:cxnSp>
            <p:cxnSp>
              <p:nvCxnSpPr>
                <p:cNvPr id="329" name="Google Shape;329;p31"/>
                <p:cNvCxnSpPr/>
                <p:nvPr/>
              </p:nvCxnSpPr>
              <p:spPr>
                <a:xfrm>
                  <a:off x="-3536469" y="772866"/>
                  <a:ext cx="82203" cy="0"/>
                </a:xfrm>
                <a:prstGeom prst="straightConnector1">
                  <a:avLst/>
                </a:prstGeom>
                <a:noFill/>
                <a:ln w="9525" cap="flat" cmpd="sng">
                  <a:solidFill>
                    <a:srgbClr val="292929"/>
                  </a:solidFill>
                  <a:prstDash val="solid"/>
                  <a:round/>
                  <a:headEnd type="none" w="sm" len="sm"/>
                  <a:tailEnd type="none" w="sm" len="sm"/>
                </a:ln>
              </p:spPr>
            </p:cxnSp>
            <p:cxnSp>
              <p:nvCxnSpPr>
                <p:cNvPr id="330" name="Google Shape;330;p31"/>
                <p:cNvCxnSpPr/>
                <p:nvPr/>
              </p:nvCxnSpPr>
              <p:spPr>
                <a:xfrm>
                  <a:off x="-3536469" y="736926"/>
                  <a:ext cx="82203" cy="0"/>
                </a:xfrm>
                <a:prstGeom prst="straightConnector1">
                  <a:avLst/>
                </a:prstGeom>
                <a:noFill/>
                <a:ln w="9525" cap="flat" cmpd="sng">
                  <a:solidFill>
                    <a:srgbClr val="292929"/>
                  </a:solidFill>
                  <a:prstDash val="solid"/>
                  <a:round/>
                  <a:headEnd type="none" w="sm" len="sm"/>
                  <a:tailEnd type="none" w="sm" len="sm"/>
                </a:ln>
              </p:spPr>
            </p:cxnSp>
          </p:grpSp>
          <p:grpSp>
            <p:nvGrpSpPr>
              <p:cNvPr id="331" name="Google Shape;331;p31"/>
              <p:cNvGrpSpPr/>
              <p:nvPr/>
            </p:nvGrpSpPr>
            <p:grpSpPr>
              <a:xfrm>
                <a:off x="-3634047" y="735854"/>
                <a:ext cx="88801" cy="72568"/>
                <a:chOff x="-2091059" y="1395403"/>
                <a:chExt cx="157316" cy="128558"/>
              </a:xfrm>
            </p:grpSpPr>
            <p:sp>
              <p:nvSpPr>
                <p:cNvPr id="332" name="Google Shape;332;p31"/>
                <p:cNvSpPr/>
                <p:nvPr/>
              </p:nvSpPr>
              <p:spPr>
                <a:xfrm>
                  <a:off x="-2051585" y="1436824"/>
                  <a:ext cx="117842" cy="45718"/>
                </a:xfrm>
                <a:prstGeom prst="rect">
                  <a:avLst/>
                </a:prstGeom>
                <a:solidFill>
                  <a:srgbClr val="4A7DB1"/>
                </a:solidFill>
                <a:ln>
                  <a:noFill/>
                </a:ln>
              </p:spPr>
              <p:txBody>
                <a:bodyPr spcFirstLastPara="1" wrap="square" lIns="0" tIns="0" rIns="0" bIns="0" anchor="ctr" anchorCtr="0">
                  <a:noAutofit/>
                </a:bodyPr>
                <a:lstStyle/>
                <a:p>
                  <a:pPr marL="0" marR="0" lvl="0" indent="0" algn="l" rtl="0">
                    <a:spcBef>
                      <a:spcPts val="0"/>
                    </a:spcBef>
                    <a:spcAft>
                      <a:spcPts val="0"/>
                    </a:spcAft>
                    <a:buNone/>
                  </a:pPr>
                  <a:endParaRPr sz="1000" b="1">
                    <a:solidFill>
                      <a:srgbClr val="211F26"/>
                    </a:solidFill>
                    <a:latin typeface="Calibri"/>
                    <a:ea typeface="Calibri"/>
                    <a:cs typeface="Calibri"/>
                    <a:sym typeface="Calibri"/>
                  </a:endParaRPr>
                </a:p>
              </p:txBody>
            </p:sp>
            <p:sp>
              <p:nvSpPr>
                <p:cNvPr id="333" name="Google Shape;333;p31"/>
                <p:cNvSpPr/>
                <p:nvPr/>
              </p:nvSpPr>
              <p:spPr>
                <a:xfrm flipH="1">
                  <a:off x="-2091059" y="1395403"/>
                  <a:ext cx="128558" cy="128558"/>
                </a:xfrm>
                <a:prstGeom prst="chevron">
                  <a:avLst>
                    <a:gd name="adj" fmla="val 47962"/>
                  </a:avLst>
                </a:prstGeom>
                <a:solidFill>
                  <a:srgbClr val="4A7DB1"/>
                </a:solidFill>
                <a:ln>
                  <a:noFill/>
                </a:ln>
              </p:spPr>
              <p:txBody>
                <a:bodyPr spcFirstLastPara="1" wrap="square" lIns="0" tIns="0" rIns="0" bIns="0" anchor="ctr" anchorCtr="0">
                  <a:noAutofit/>
                </a:bodyPr>
                <a:lstStyle/>
                <a:p>
                  <a:pPr marL="0" marR="0" lvl="0" indent="0" algn="l" rtl="0">
                    <a:spcBef>
                      <a:spcPts val="0"/>
                    </a:spcBef>
                    <a:spcAft>
                      <a:spcPts val="0"/>
                    </a:spcAft>
                    <a:buNone/>
                  </a:pPr>
                  <a:endParaRPr sz="1000" b="1">
                    <a:solidFill>
                      <a:srgbClr val="211F26"/>
                    </a:solidFill>
                    <a:latin typeface="Calibri"/>
                    <a:ea typeface="Calibri"/>
                    <a:cs typeface="Calibri"/>
                    <a:sym typeface="Calibri"/>
                  </a:endParaRPr>
                </a:p>
              </p:txBody>
            </p:sp>
          </p:grpSp>
        </p:grpSp>
        <p:cxnSp>
          <p:nvCxnSpPr>
            <p:cNvPr id="334" name="Google Shape;334;p31"/>
            <p:cNvCxnSpPr/>
            <p:nvPr/>
          </p:nvCxnSpPr>
          <p:spPr>
            <a:xfrm rot="10800000" flipH="1">
              <a:off x="-3416243" y="507591"/>
              <a:ext cx="541275" cy="141564"/>
            </a:xfrm>
            <a:prstGeom prst="straightConnector1">
              <a:avLst/>
            </a:prstGeom>
            <a:noFill/>
            <a:ln w="19050" cap="rnd" cmpd="sng">
              <a:solidFill>
                <a:srgbClr val="0070C0"/>
              </a:solidFill>
              <a:prstDash val="solid"/>
              <a:round/>
              <a:headEnd type="oval" w="med" len="med"/>
              <a:tailEnd type="none" w="sm" len="sm"/>
            </a:ln>
          </p:spPr>
        </p:cxnSp>
        <p:cxnSp>
          <p:nvCxnSpPr>
            <p:cNvPr id="335" name="Google Shape;335;p31"/>
            <p:cNvCxnSpPr/>
            <p:nvPr/>
          </p:nvCxnSpPr>
          <p:spPr>
            <a:xfrm>
              <a:off x="-3178915" y="649155"/>
              <a:ext cx="299783" cy="179037"/>
            </a:xfrm>
            <a:prstGeom prst="straightConnector1">
              <a:avLst/>
            </a:prstGeom>
            <a:noFill/>
            <a:ln w="19050" cap="rnd" cmpd="sng">
              <a:solidFill>
                <a:srgbClr val="0070C0"/>
              </a:solidFill>
              <a:prstDash val="solid"/>
              <a:round/>
              <a:headEnd type="oval" w="med" len="med"/>
              <a:tailEnd type="none" w="sm" len="sm"/>
            </a:ln>
          </p:spPr>
        </p:cxnSp>
        <p:grpSp>
          <p:nvGrpSpPr>
            <p:cNvPr id="336" name="Google Shape;336;p31"/>
            <p:cNvGrpSpPr/>
            <p:nvPr/>
          </p:nvGrpSpPr>
          <p:grpSpPr>
            <a:xfrm>
              <a:off x="-2881745" y="392342"/>
              <a:ext cx="268738" cy="248381"/>
              <a:chOff x="-2721817" y="347336"/>
              <a:chExt cx="432805" cy="400021"/>
            </a:xfrm>
          </p:grpSpPr>
          <p:sp>
            <p:nvSpPr>
              <p:cNvPr id="337" name="Google Shape;337;p31"/>
              <p:cNvSpPr/>
              <p:nvPr/>
            </p:nvSpPr>
            <p:spPr>
              <a:xfrm>
                <a:off x="-2721817" y="347336"/>
                <a:ext cx="432805" cy="400021"/>
              </a:xfrm>
              <a:prstGeom prst="rect">
                <a:avLst/>
              </a:prstGeom>
              <a:solidFill>
                <a:schemeClr val="lt1"/>
              </a:solidFill>
              <a:ln w="9525" cap="flat" cmpd="sng">
                <a:solidFill>
                  <a:srgbClr val="BFBFBF"/>
                </a:solidFill>
                <a:prstDash val="solid"/>
                <a:miter lim="800000"/>
                <a:headEnd type="none" w="sm" len="sm"/>
                <a:tailEnd type="none" w="sm" len="sm"/>
              </a:ln>
            </p:spPr>
            <p:txBody>
              <a:bodyPr spcFirstLastPara="1" wrap="square" lIns="0" tIns="0" rIns="0" bIns="0" anchor="ctr" anchorCtr="0">
                <a:noAutofit/>
              </a:bodyPr>
              <a:lstStyle/>
              <a:p>
                <a:pPr marL="0" marR="0" lvl="0" indent="0" algn="ctr" rtl="0">
                  <a:spcBef>
                    <a:spcPts val="0"/>
                  </a:spcBef>
                  <a:spcAft>
                    <a:spcPts val="0"/>
                  </a:spcAft>
                  <a:buNone/>
                </a:pPr>
                <a:endParaRPr sz="1050" b="0">
                  <a:solidFill>
                    <a:srgbClr val="211F26"/>
                  </a:solidFill>
                  <a:latin typeface="Calibri"/>
                  <a:ea typeface="Calibri"/>
                  <a:cs typeface="Calibri"/>
                  <a:sym typeface="Calibri"/>
                </a:endParaRPr>
              </a:p>
            </p:txBody>
          </p:sp>
          <p:grpSp>
            <p:nvGrpSpPr>
              <p:cNvPr id="338" name="Google Shape;338;p31"/>
              <p:cNvGrpSpPr/>
              <p:nvPr/>
            </p:nvGrpSpPr>
            <p:grpSpPr>
              <a:xfrm>
                <a:off x="-2652453" y="431583"/>
                <a:ext cx="294076" cy="231526"/>
                <a:chOff x="-3634116" y="700986"/>
                <a:chExt cx="182598" cy="143759"/>
              </a:xfrm>
            </p:grpSpPr>
            <p:grpSp>
              <p:nvGrpSpPr>
                <p:cNvPr id="339" name="Google Shape;339;p31"/>
                <p:cNvGrpSpPr/>
                <p:nvPr/>
              </p:nvGrpSpPr>
              <p:grpSpPr>
                <a:xfrm>
                  <a:off x="-3634116" y="700986"/>
                  <a:ext cx="182598" cy="143759"/>
                  <a:chOff x="-3634116" y="700986"/>
                  <a:chExt cx="182598" cy="143759"/>
                </a:xfrm>
              </p:grpSpPr>
              <p:cxnSp>
                <p:nvCxnSpPr>
                  <p:cNvPr id="340" name="Google Shape;340;p31"/>
                  <p:cNvCxnSpPr/>
                  <p:nvPr/>
                </p:nvCxnSpPr>
                <p:spPr>
                  <a:xfrm>
                    <a:off x="-3634116" y="700986"/>
                    <a:ext cx="182598" cy="0"/>
                  </a:xfrm>
                  <a:prstGeom prst="straightConnector1">
                    <a:avLst/>
                  </a:prstGeom>
                  <a:noFill/>
                  <a:ln w="19050" cap="flat" cmpd="sng">
                    <a:solidFill>
                      <a:srgbClr val="292929"/>
                    </a:solidFill>
                    <a:prstDash val="solid"/>
                    <a:round/>
                    <a:headEnd type="none" w="sm" len="sm"/>
                    <a:tailEnd type="none" w="sm" len="sm"/>
                  </a:ln>
                </p:spPr>
              </p:cxnSp>
              <p:cxnSp>
                <p:nvCxnSpPr>
                  <p:cNvPr id="341" name="Google Shape;341;p31"/>
                  <p:cNvCxnSpPr/>
                  <p:nvPr/>
                </p:nvCxnSpPr>
                <p:spPr>
                  <a:xfrm>
                    <a:off x="-3634116" y="844745"/>
                    <a:ext cx="182598" cy="0"/>
                  </a:xfrm>
                  <a:prstGeom prst="straightConnector1">
                    <a:avLst/>
                  </a:prstGeom>
                  <a:noFill/>
                  <a:ln w="19050" cap="flat" cmpd="sng">
                    <a:solidFill>
                      <a:srgbClr val="292929"/>
                    </a:solidFill>
                    <a:prstDash val="solid"/>
                    <a:round/>
                    <a:headEnd type="none" w="sm" len="sm"/>
                    <a:tailEnd type="none" w="sm" len="sm"/>
                  </a:ln>
                </p:spPr>
              </p:cxnSp>
              <p:cxnSp>
                <p:nvCxnSpPr>
                  <p:cNvPr id="342" name="Google Shape;342;p31"/>
                  <p:cNvCxnSpPr/>
                  <p:nvPr/>
                </p:nvCxnSpPr>
                <p:spPr>
                  <a:xfrm>
                    <a:off x="-3536469" y="808806"/>
                    <a:ext cx="82203" cy="0"/>
                  </a:xfrm>
                  <a:prstGeom prst="straightConnector1">
                    <a:avLst/>
                  </a:prstGeom>
                  <a:noFill/>
                  <a:ln w="19050" cap="flat" cmpd="sng">
                    <a:solidFill>
                      <a:srgbClr val="292929"/>
                    </a:solidFill>
                    <a:prstDash val="solid"/>
                    <a:round/>
                    <a:headEnd type="none" w="sm" len="sm"/>
                    <a:tailEnd type="none" w="sm" len="sm"/>
                  </a:ln>
                </p:spPr>
              </p:cxnSp>
              <p:cxnSp>
                <p:nvCxnSpPr>
                  <p:cNvPr id="343" name="Google Shape;343;p31"/>
                  <p:cNvCxnSpPr/>
                  <p:nvPr/>
                </p:nvCxnSpPr>
                <p:spPr>
                  <a:xfrm>
                    <a:off x="-3536469" y="772866"/>
                    <a:ext cx="82203" cy="0"/>
                  </a:xfrm>
                  <a:prstGeom prst="straightConnector1">
                    <a:avLst/>
                  </a:prstGeom>
                  <a:noFill/>
                  <a:ln w="19050" cap="flat" cmpd="sng">
                    <a:solidFill>
                      <a:srgbClr val="292929"/>
                    </a:solidFill>
                    <a:prstDash val="solid"/>
                    <a:round/>
                    <a:headEnd type="none" w="sm" len="sm"/>
                    <a:tailEnd type="none" w="sm" len="sm"/>
                  </a:ln>
                </p:spPr>
              </p:cxnSp>
              <p:cxnSp>
                <p:nvCxnSpPr>
                  <p:cNvPr id="344" name="Google Shape;344;p31"/>
                  <p:cNvCxnSpPr/>
                  <p:nvPr/>
                </p:nvCxnSpPr>
                <p:spPr>
                  <a:xfrm>
                    <a:off x="-3536469" y="736926"/>
                    <a:ext cx="82203" cy="0"/>
                  </a:xfrm>
                  <a:prstGeom prst="straightConnector1">
                    <a:avLst/>
                  </a:prstGeom>
                  <a:noFill/>
                  <a:ln w="19050" cap="flat" cmpd="sng">
                    <a:solidFill>
                      <a:srgbClr val="292929"/>
                    </a:solidFill>
                    <a:prstDash val="solid"/>
                    <a:round/>
                    <a:headEnd type="none" w="sm" len="sm"/>
                    <a:tailEnd type="none" w="sm" len="sm"/>
                  </a:ln>
                </p:spPr>
              </p:cxnSp>
            </p:grpSp>
            <p:grpSp>
              <p:nvGrpSpPr>
                <p:cNvPr id="345" name="Google Shape;345;p31"/>
                <p:cNvGrpSpPr/>
                <p:nvPr/>
              </p:nvGrpSpPr>
              <p:grpSpPr>
                <a:xfrm>
                  <a:off x="-3634047" y="735854"/>
                  <a:ext cx="88801" cy="72568"/>
                  <a:chOff x="-2091059" y="1395403"/>
                  <a:chExt cx="157316" cy="128558"/>
                </a:xfrm>
              </p:grpSpPr>
              <p:sp>
                <p:nvSpPr>
                  <p:cNvPr id="346" name="Google Shape;346;p31"/>
                  <p:cNvSpPr/>
                  <p:nvPr/>
                </p:nvSpPr>
                <p:spPr>
                  <a:xfrm>
                    <a:off x="-2051585" y="1436824"/>
                    <a:ext cx="117842" cy="45718"/>
                  </a:xfrm>
                  <a:prstGeom prst="rect">
                    <a:avLst/>
                  </a:prstGeom>
                  <a:solidFill>
                    <a:srgbClr val="4A7DB1"/>
                  </a:solidFill>
                  <a:ln>
                    <a:noFill/>
                  </a:ln>
                </p:spPr>
                <p:txBody>
                  <a:bodyPr spcFirstLastPara="1" wrap="square" lIns="0" tIns="0" rIns="0" bIns="0" anchor="ctr" anchorCtr="0">
                    <a:noAutofit/>
                  </a:bodyPr>
                  <a:lstStyle/>
                  <a:p>
                    <a:pPr marL="0" marR="0" lvl="0" indent="0" algn="l" rtl="0">
                      <a:spcBef>
                        <a:spcPts val="0"/>
                      </a:spcBef>
                      <a:spcAft>
                        <a:spcPts val="0"/>
                      </a:spcAft>
                      <a:buNone/>
                    </a:pPr>
                    <a:endParaRPr sz="1000" b="1">
                      <a:solidFill>
                        <a:srgbClr val="211F26"/>
                      </a:solidFill>
                      <a:latin typeface="Calibri"/>
                      <a:ea typeface="Calibri"/>
                      <a:cs typeface="Calibri"/>
                      <a:sym typeface="Calibri"/>
                    </a:endParaRPr>
                  </a:p>
                </p:txBody>
              </p:sp>
              <p:sp>
                <p:nvSpPr>
                  <p:cNvPr id="347" name="Google Shape;347;p31"/>
                  <p:cNvSpPr/>
                  <p:nvPr/>
                </p:nvSpPr>
                <p:spPr>
                  <a:xfrm flipH="1">
                    <a:off x="-2091059" y="1395403"/>
                    <a:ext cx="128558" cy="128558"/>
                  </a:xfrm>
                  <a:prstGeom prst="chevron">
                    <a:avLst>
                      <a:gd name="adj" fmla="val 47962"/>
                    </a:avLst>
                  </a:prstGeom>
                  <a:solidFill>
                    <a:srgbClr val="4A7DB1"/>
                  </a:solidFill>
                  <a:ln>
                    <a:noFill/>
                  </a:ln>
                </p:spPr>
                <p:txBody>
                  <a:bodyPr spcFirstLastPara="1" wrap="square" lIns="0" tIns="0" rIns="0" bIns="0" anchor="ctr" anchorCtr="0">
                    <a:noAutofit/>
                  </a:bodyPr>
                  <a:lstStyle/>
                  <a:p>
                    <a:pPr marL="0" marR="0" lvl="0" indent="0" algn="l" rtl="0">
                      <a:spcBef>
                        <a:spcPts val="0"/>
                      </a:spcBef>
                      <a:spcAft>
                        <a:spcPts val="0"/>
                      </a:spcAft>
                      <a:buNone/>
                    </a:pPr>
                    <a:endParaRPr sz="1000" b="1">
                      <a:solidFill>
                        <a:srgbClr val="211F26"/>
                      </a:solidFill>
                      <a:latin typeface="Calibri"/>
                      <a:ea typeface="Calibri"/>
                      <a:cs typeface="Calibri"/>
                      <a:sym typeface="Calibri"/>
                    </a:endParaRPr>
                  </a:p>
                </p:txBody>
              </p:sp>
            </p:grpSp>
          </p:grpSp>
        </p:grpSp>
        <p:grpSp>
          <p:nvGrpSpPr>
            <p:cNvPr id="348" name="Google Shape;348;p31"/>
            <p:cNvGrpSpPr/>
            <p:nvPr/>
          </p:nvGrpSpPr>
          <p:grpSpPr>
            <a:xfrm>
              <a:off x="-2881745" y="701339"/>
              <a:ext cx="268738" cy="248381"/>
              <a:chOff x="-2721817" y="782525"/>
              <a:chExt cx="432805" cy="400021"/>
            </a:xfrm>
          </p:grpSpPr>
          <p:sp>
            <p:nvSpPr>
              <p:cNvPr id="349" name="Google Shape;349;p31"/>
              <p:cNvSpPr/>
              <p:nvPr/>
            </p:nvSpPr>
            <p:spPr>
              <a:xfrm>
                <a:off x="-2721817" y="782525"/>
                <a:ext cx="432805" cy="400021"/>
              </a:xfrm>
              <a:prstGeom prst="rect">
                <a:avLst/>
              </a:prstGeom>
              <a:solidFill>
                <a:schemeClr val="lt1"/>
              </a:solidFill>
              <a:ln w="9525" cap="flat" cmpd="sng">
                <a:solidFill>
                  <a:srgbClr val="BFBFBF"/>
                </a:solidFill>
                <a:prstDash val="solid"/>
                <a:miter lim="800000"/>
                <a:headEnd type="none" w="sm" len="sm"/>
                <a:tailEnd type="none" w="sm" len="sm"/>
              </a:ln>
            </p:spPr>
            <p:txBody>
              <a:bodyPr spcFirstLastPara="1" wrap="square" lIns="0" tIns="0" rIns="0" bIns="0" anchor="ctr" anchorCtr="0">
                <a:noAutofit/>
              </a:bodyPr>
              <a:lstStyle/>
              <a:p>
                <a:pPr marL="0" marR="0" lvl="0" indent="0" algn="ctr" rtl="0">
                  <a:spcBef>
                    <a:spcPts val="0"/>
                  </a:spcBef>
                  <a:spcAft>
                    <a:spcPts val="0"/>
                  </a:spcAft>
                  <a:buNone/>
                </a:pPr>
                <a:endParaRPr sz="1050" b="0">
                  <a:solidFill>
                    <a:srgbClr val="211F26"/>
                  </a:solidFill>
                  <a:latin typeface="Calibri"/>
                  <a:ea typeface="Calibri"/>
                  <a:cs typeface="Calibri"/>
                  <a:sym typeface="Calibri"/>
                </a:endParaRPr>
              </a:p>
            </p:txBody>
          </p:sp>
          <p:grpSp>
            <p:nvGrpSpPr>
              <p:cNvPr id="350" name="Google Shape;350;p31"/>
              <p:cNvGrpSpPr/>
              <p:nvPr/>
            </p:nvGrpSpPr>
            <p:grpSpPr>
              <a:xfrm>
                <a:off x="-2652453" y="866772"/>
                <a:ext cx="294076" cy="231526"/>
                <a:chOff x="-3310843" y="700986"/>
                <a:chExt cx="182598" cy="143759"/>
              </a:xfrm>
            </p:grpSpPr>
            <p:grpSp>
              <p:nvGrpSpPr>
                <p:cNvPr id="351" name="Google Shape;351;p31"/>
                <p:cNvGrpSpPr/>
                <p:nvPr/>
              </p:nvGrpSpPr>
              <p:grpSpPr>
                <a:xfrm>
                  <a:off x="-3310843" y="700986"/>
                  <a:ext cx="182598" cy="143759"/>
                  <a:chOff x="-3310843" y="700986"/>
                  <a:chExt cx="182598" cy="143759"/>
                </a:xfrm>
              </p:grpSpPr>
              <p:cxnSp>
                <p:nvCxnSpPr>
                  <p:cNvPr id="352" name="Google Shape;352;p31"/>
                  <p:cNvCxnSpPr/>
                  <p:nvPr/>
                </p:nvCxnSpPr>
                <p:spPr>
                  <a:xfrm>
                    <a:off x="-3310843" y="700986"/>
                    <a:ext cx="182598" cy="0"/>
                  </a:xfrm>
                  <a:prstGeom prst="straightConnector1">
                    <a:avLst/>
                  </a:prstGeom>
                  <a:noFill/>
                  <a:ln w="19050" cap="flat" cmpd="sng">
                    <a:solidFill>
                      <a:srgbClr val="292929"/>
                    </a:solidFill>
                    <a:prstDash val="solid"/>
                    <a:round/>
                    <a:headEnd type="none" w="sm" len="sm"/>
                    <a:tailEnd type="none" w="sm" len="sm"/>
                  </a:ln>
                </p:spPr>
              </p:cxnSp>
              <p:cxnSp>
                <p:nvCxnSpPr>
                  <p:cNvPr id="353" name="Google Shape;353;p31"/>
                  <p:cNvCxnSpPr/>
                  <p:nvPr/>
                </p:nvCxnSpPr>
                <p:spPr>
                  <a:xfrm>
                    <a:off x="-3310843" y="844745"/>
                    <a:ext cx="182598" cy="0"/>
                  </a:xfrm>
                  <a:prstGeom prst="straightConnector1">
                    <a:avLst/>
                  </a:prstGeom>
                  <a:noFill/>
                  <a:ln w="19050" cap="flat" cmpd="sng">
                    <a:solidFill>
                      <a:srgbClr val="292929"/>
                    </a:solidFill>
                    <a:prstDash val="solid"/>
                    <a:round/>
                    <a:headEnd type="none" w="sm" len="sm"/>
                    <a:tailEnd type="none" w="sm" len="sm"/>
                  </a:ln>
                </p:spPr>
              </p:cxnSp>
              <p:cxnSp>
                <p:nvCxnSpPr>
                  <p:cNvPr id="354" name="Google Shape;354;p31"/>
                  <p:cNvCxnSpPr/>
                  <p:nvPr/>
                </p:nvCxnSpPr>
                <p:spPr>
                  <a:xfrm>
                    <a:off x="-3213196" y="808806"/>
                    <a:ext cx="82203" cy="0"/>
                  </a:xfrm>
                  <a:prstGeom prst="straightConnector1">
                    <a:avLst/>
                  </a:prstGeom>
                  <a:noFill/>
                  <a:ln w="19050" cap="flat" cmpd="sng">
                    <a:solidFill>
                      <a:srgbClr val="292929"/>
                    </a:solidFill>
                    <a:prstDash val="solid"/>
                    <a:round/>
                    <a:headEnd type="none" w="sm" len="sm"/>
                    <a:tailEnd type="none" w="sm" len="sm"/>
                  </a:ln>
                </p:spPr>
              </p:cxnSp>
              <p:cxnSp>
                <p:nvCxnSpPr>
                  <p:cNvPr id="355" name="Google Shape;355;p31"/>
                  <p:cNvCxnSpPr/>
                  <p:nvPr/>
                </p:nvCxnSpPr>
                <p:spPr>
                  <a:xfrm>
                    <a:off x="-3213196" y="772866"/>
                    <a:ext cx="82203" cy="0"/>
                  </a:xfrm>
                  <a:prstGeom prst="straightConnector1">
                    <a:avLst/>
                  </a:prstGeom>
                  <a:noFill/>
                  <a:ln w="19050" cap="flat" cmpd="sng">
                    <a:solidFill>
                      <a:srgbClr val="292929"/>
                    </a:solidFill>
                    <a:prstDash val="solid"/>
                    <a:round/>
                    <a:headEnd type="none" w="sm" len="sm"/>
                    <a:tailEnd type="none" w="sm" len="sm"/>
                  </a:ln>
                </p:spPr>
              </p:cxnSp>
              <p:cxnSp>
                <p:nvCxnSpPr>
                  <p:cNvPr id="356" name="Google Shape;356;p31"/>
                  <p:cNvCxnSpPr/>
                  <p:nvPr/>
                </p:nvCxnSpPr>
                <p:spPr>
                  <a:xfrm>
                    <a:off x="-3213196" y="736926"/>
                    <a:ext cx="82203" cy="0"/>
                  </a:xfrm>
                  <a:prstGeom prst="straightConnector1">
                    <a:avLst/>
                  </a:prstGeom>
                  <a:noFill/>
                  <a:ln w="19050" cap="flat" cmpd="sng">
                    <a:solidFill>
                      <a:srgbClr val="292929"/>
                    </a:solidFill>
                    <a:prstDash val="solid"/>
                    <a:round/>
                    <a:headEnd type="none" w="sm" len="sm"/>
                    <a:tailEnd type="none" w="sm" len="sm"/>
                  </a:ln>
                </p:spPr>
              </p:cxnSp>
            </p:grpSp>
            <p:grpSp>
              <p:nvGrpSpPr>
                <p:cNvPr id="357" name="Google Shape;357;p31"/>
                <p:cNvGrpSpPr/>
                <p:nvPr/>
              </p:nvGrpSpPr>
              <p:grpSpPr>
                <a:xfrm flipH="1">
                  <a:off x="-3310774" y="735854"/>
                  <a:ext cx="88801" cy="72568"/>
                  <a:chOff x="-2091059" y="1395403"/>
                  <a:chExt cx="157316" cy="128558"/>
                </a:xfrm>
              </p:grpSpPr>
              <p:sp>
                <p:nvSpPr>
                  <p:cNvPr id="358" name="Google Shape;358;p31"/>
                  <p:cNvSpPr/>
                  <p:nvPr/>
                </p:nvSpPr>
                <p:spPr>
                  <a:xfrm>
                    <a:off x="-2051585" y="1436824"/>
                    <a:ext cx="117842" cy="45718"/>
                  </a:xfrm>
                  <a:prstGeom prst="rect">
                    <a:avLst/>
                  </a:prstGeom>
                  <a:solidFill>
                    <a:srgbClr val="4A7DB1"/>
                  </a:solidFill>
                  <a:ln>
                    <a:noFill/>
                  </a:ln>
                </p:spPr>
                <p:txBody>
                  <a:bodyPr spcFirstLastPara="1" wrap="square" lIns="0" tIns="0" rIns="0" bIns="0" anchor="ctr" anchorCtr="0">
                    <a:noAutofit/>
                  </a:bodyPr>
                  <a:lstStyle/>
                  <a:p>
                    <a:pPr marL="0" marR="0" lvl="0" indent="0" algn="l" rtl="0">
                      <a:spcBef>
                        <a:spcPts val="0"/>
                      </a:spcBef>
                      <a:spcAft>
                        <a:spcPts val="0"/>
                      </a:spcAft>
                      <a:buNone/>
                    </a:pPr>
                    <a:endParaRPr sz="1000" b="1">
                      <a:solidFill>
                        <a:srgbClr val="211F26"/>
                      </a:solidFill>
                      <a:latin typeface="Calibri"/>
                      <a:ea typeface="Calibri"/>
                      <a:cs typeface="Calibri"/>
                      <a:sym typeface="Calibri"/>
                    </a:endParaRPr>
                  </a:p>
                </p:txBody>
              </p:sp>
              <p:sp>
                <p:nvSpPr>
                  <p:cNvPr id="359" name="Google Shape;359;p31"/>
                  <p:cNvSpPr/>
                  <p:nvPr/>
                </p:nvSpPr>
                <p:spPr>
                  <a:xfrm flipH="1">
                    <a:off x="-2091059" y="1395403"/>
                    <a:ext cx="128558" cy="128558"/>
                  </a:xfrm>
                  <a:prstGeom prst="chevron">
                    <a:avLst>
                      <a:gd name="adj" fmla="val 47962"/>
                    </a:avLst>
                  </a:prstGeom>
                  <a:solidFill>
                    <a:srgbClr val="4A7DB1"/>
                  </a:solidFill>
                  <a:ln>
                    <a:noFill/>
                  </a:ln>
                </p:spPr>
                <p:txBody>
                  <a:bodyPr spcFirstLastPara="1" wrap="square" lIns="0" tIns="0" rIns="0" bIns="0" anchor="ctr" anchorCtr="0">
                    <a:noAutofit/>
                  </a:bodyPr>
                  <a:lstStyle/>
                  <a:p>
                    <a:pPr marL="0" marR="0" lvl="0" indent="0" algn="l" rtl="0">
                      <a:spcBef>
                        <a:spcPts val="0"/>
                      </a:spcBef>
                      <a:spcAft>
                        <a:spcPts val="0"/>
                      </a:spcAft>
                      <a:buNone/>
                    </a:pPr>
                    <a:endParaRPr sz="1000" b="1">
                      <a:solidFill>
                        <a:srgbClr val="211F26"/>
                      </a:solidFill>
                      <a:latin typeface="Calibri"/>
                      <a:ea typeface="Calibri"/>
                      <a:cs typeface="Calibri"/>
                      <a:sym typeface="Calibri"/>
                    </a:endParaRPr>
                  </a:p>
                </p:txBody>
              </p:sp>
            </p:grpSp>
          </p:grpSp>
        </p:grpSp>
        <p:sp>
          <p:nvSpPr>
            <p:cNvPr id="360" name="Google Shape;360;p31"/>
            <p:cNvSpPr/>
            <p:nvPr/>
          </p:nvSpPr>
          <p:spPr>
            <a:xfrm>
              <a:off x="-2524885" y="444350"/>
              <a:ext cx="2052000" cy="148810"/>
            </a:xfrm>
            <a:prstGeom prst="rect">
              <a:avLst/>
            </a:prstGeom>
            <a:noFill/>
            <a:ln>
              <a:noFill/>
            </a:ln>
          </p:spPr>
          <p:txBody>
            <a:bodyPr spcFirstLastPara="1" wrap="square" lIns="0" tIns="0" rIns="0" bIns="0" anchor="ctr" anchorCtr="0">
              <a:noAutofit/>
            </a:bodyPr>
            <a:lstStyle/>
            <a:p>
              <a:pPr marL="0" marR="0" lvl="0" indent="0" algn="l" rtl="0">
                <a:lnSpc>
                  <a:spcPct val="90000"/>
                </a:lnSpc>
                <a:spcBef>
                  <a:spcPts val="0"/>
                </a:spcBef>
                <a:spcAft>
                  <a:spcPts val="0"/>
                </a:spcAft>
                <a:buClr>
                  <a:srgbClr val="211F26"/>
                </a:buClr>
                <a:buSzPts val="1200"/>
                <a:buFont typeface="Calibri"/>
                <a:buNone/>
              </a:pPr>
              <a:r>
                <a:rPr lang="nl-NL" sz="1200" b="0" i="0" u="none" strike="noStrike" cap="none">
                  <a:solidFill>
                    <a:srgbClr val="211F26"/>
                  </a:solidFill>
                  <a:latin typeface="Calibri"/>
                  <a:ea typeface="Calibri"/>
                  <a:cs typeface="Calibri"/>
                  <a:sym typeface="Calibri"/>
                </a:rPr>
                <a:t>Inspringniveau verkleinen</a:t>
              </a:r>
              <a:endParaRPr/>
            </a:p>
          </p:txBody>
        </p:sp>
        <p:sp>
          <p:nvSpPr>
            <p:cNvPr id="361" name="Google Shape;361;p31"/>
            <p:cNvSpPr/>
            <p:nvPr/>
          </p:nvSpPr>
          <p:spPr>
            <a:xfrm>
              <a:off x="-2524885" y="751733"/>
              <a:ext cx="2052000" cy="140063"/>
            </a:xfrm>
            <a:prstGeom prst="rect">
              <a:avLst/>
            </a:prstGeom>
            <a:noFill/>
            <a:ln>
              <a:noFill/>
            </a:ln>
          </p:spPr>
          <p:txBody>
            <a:bodyPr spcFirstLastPara="1" wrap="square" lIns="0" tIns="0" rIns="0" bIns="0" anchor="ctr" anchorCtr="0">
              <a:noAutofit/>
            </a:bodyPr>
            <a:lstStyle/>
            <a:p>
              <a:pPr marL="0" marR="0" lvl="0" indent="0" algn="l" rtl="0">
                <a:lnSpc>
                  <a:spcPct val="90000"/>
                </a:lnSpc>
                <a:spcBef>
                  <a:spcPts val="0"/>
                </a:spcBef>
                <a:spcAft>
                  <a:spcPts val="0"/>
                </a:spcAft>
                <a:buClr>
                  <a:srgbClr val="211F26"/>
                </a:buClr>
                <a:buSzPts val="1200"/>
                <a:buFont typeface="Calibri"/>
                <a:buNone/>
              </a:pPr>
              <a:r>
                <a:rPr lang="nl-NL" sz="1200" b="0" i="0" u="none" strike="noStrike" cap="none">
                  <a:solidFill>
                    <a:srgbClr val="211F26"/>
                  </a:solidFill>
                  <a:latin typeface="Calibri"/>
                  <a:ea typeface="Calibri"/>
                  <a:cs typeface="Calibri"/>
                  <a:sym typeface="Calibri"/>
                </a:rPr>
                <a:t>Inspringniveau vergroten</a:t>
              </a:r>
              <a:endParaRPr/>
            </a:p>
          </p:txBody>
        </p:sp>
        <p:sp>
          <p:nvSpPr>
            <p:cNvPr id="362" name="Google Shape;362;p31"/>
            <p:cNvSpPr/>
            <p:nvPr/>
          </p:nvSpPr>
          <p:spPr>
            <a:xfrm>
              <a:off x="-3568057" y="1100088"/>
              <a:ext cx="3194764" cy="467013"/>
            </a:xfrm>
            <a:prstGeom prst="rect">
              <a:avLst/>
            </a:prstGeom>
            <a:noFill/>
            <a:ln>
              <a:noFill/>
            </a:ln>
          </p:spPr>
          <p:txBody>
            <a:bodyPr spcFirstLastPara="1" wrap="square" lIns="0" tIns="0" rIns="0" bIns="0" anchor="t" anchorCtr="0">
              <a:noAutofit/>
            </a:bodyPr>
            <a:lstStyle/>
            <a:p>
              <a:pPr marL="0" marR="0" lvl="0" indent="0" algn="l" rtl="0">
                <a:lnSpc>
                  <a:spcPct val="90000"/>
                </a:lnSpc>
                <a:spcBef>
                  <a:spcPts val="0"/>
                </a:spcBef>
                <a:spcAft>
                  <a:spcPts val="0"/>
                </a:spcAft>
                <a:buClr>
                  <a:srgbClr val="211F26"/>
                </a:buClr>
                <a:buSzPts val="1200"/>
                <a:buFont typeface="Calibri"/>
                <a:buNone/>
              </a:pPr>
              <a:r>
                <a:rPr lang="nl-NL" sz="1200" b="0" i="0" u="none" strike="noStrike" cap="none">
                  <a:solidFill>
                    <a:srgbClr val="211F26"/>
                  </a:solidFill>
                  <a:latin typeface="Calibri"/>
                  <a:ea typeface="Calibri"/>
                  <a:cs typeface="Calibri"/>
                  <a:sym typeface="Calibri"/>
                </a:rPr>
                <a:t>Gebruik, in de tab </a:t>
              </a:r>
              <a:r>
                <a:rPr lang="nl-NL" sz="1200" b="1" i="0" u="none" strike="noStrike" cap="none">
                  <a:solidFill>
                    <a:srgbClr val="211F26"/>
                  </a:solidFill>
                  <a:latin typeface="Calibri"/>
                  <a:ea typeface="Calibri"/>
                  <a:cs typeface="Calibri"/>
                  <a:sym typeface="Calibri"/>
                </a:rPr>
                <a:t>‘Start’</a:t>
              </a:r>
              <a:r>
                <a:rPr lang="nl-NL" sz="1200" b="0" i="0" u="none" strike="noStrike" cap="none">
                  <a:solidFill>
                    <a:srgbClr val="211F26"/>
                  </a:solidFill>
                  <a:latin typeface="Calibri"/>
                  <a:ea typeface="Calibri"/>
                  <a:cs typeface="Calibri"/>
                  <a:sym typeface="Calibri"/>
                </a:rPr>
                <a:t>, de </a:t>
              </a:r>
              <a:r>
                <a:rPr lang="nl-NL" sz="1200" b="1" i="0" u="none" strike="noStrike" cap="none">
                  <a:solidFill>
                    <a:srgbClr val="211F26"/>
                  </a:solidFill>
                  <a:latin typeface="Calibri"/>
                  <a:ea typeface="Calibri"/>
                  <a:cs typeface="Calibri"/>
                  <a:sym typeface="Calibri"/>
                </a:rPr>
                <a:t>lijstniveau knoppen</a:t>
              </a:r>
              <a:r>
                <a:rPr lang="nl-NL" sz="1200" b="0" i="0" u="none" strike="noStrike" cap="none">
                  <a:solidFill>
                    <a:srgbClr val="211F26"/>
                  </a:solidFill>
                  <a:latin typeface="Calibri"/>
                  <a:ea typeface="Calibri"/>
                  <a:cs typeface="Calibri"/>
                  <a:sym typeface="Calibri"/>
                </a:rPr>
                <a:t>, zoals hierboven aangegeven, om een inspring-niveau te vergroten of verkleinen.</a:t>
              </a:r>
              <a:endParaRPr/>
            </a:p>
          </p:txBody>
        </p:sp>
        <p:sp>
          <p:nvSpPr>
            <p:cNvPr id="363" name="Google Shape;363;p31"/>
            <p:cNvSpPr/>
            <p:nvPr/>
          </p:nvSpPr>
          <p:spPr>
            <a:xfrm>
              <a:off x="-3568057" y="0"/>
              <a:ext cx="3194764" cy="252000"/>
            </a:xfrm>
            <a:prstGeom prst="rect">
              <a:avLst/>
            </a:prstGeom>
            <a:solidFill>
              <a:srgbClr val="211F26"/>
            </a:solidFill>
            <a:ln>
              <a:noFill/>
            </a:ln>
          </p:spPr>
          <p:txBody>
            <a:bodyPr spcFirstLastPara="1" wrap="square" lIns="108000" tIns="108000" rIns="108000" bIns="108000" anchor="ctr" anchorCtr="0">
              <a:noAutofit/>
            </a:bodyPr>
            <a:lstStyle/>
            <a:p>
              <a:pPr marL="0" marR="0" lvl="0" indent="0" algn="l" rtl="0">
                <a:lnSpc>
                  <a:spcPct val="90000"/>
                </a:lnSpc>
                <a:spcBef>
                  <a:spcPts val="0"/>
                </a:spcBef>
                <a:spcAft>
                  <a:spcPts val="0"/>
                </a:spcAft>
                <a:buNone/>
              </a:pPr>
              <a:r>
                <a:rPr lang="nl-NL" sz="1400" b="1" cap="none">
                  <a:solidFill>
                    <a:schemeClr val="lt1"/>
                  </a:solidFill>
                  <a:latin typeface="Calibri"/>
                  <a:ea typeface="Calibri"/>
                  <a:cs typeface="Calibri"/>
                  <a:sym typeface="Calibri"/>
                </a:rPr>
                <a:t>LIJSTNIVEAUS GEBRUIKEN</a:t>
              </a:r>
              <a:endParaRPr/>
            </a:p>
          </p:txBody>
        </p:sp>
        <p:grpSp>
          <p:nvGrpSpPr>
            <p:cNvPr id="364" name="Google Shape;364;p31"/>
            <p:cNvGrpSpPr/>
            <p:nvPr/>
          </p:nvGrpSpPr>
          <p:grpSpPr>
            <a:xfrm>
              <a:off x="-640848" y="5954564"/>
              <a:ext cx="267555" cy="267555"/>
              <a:chOff x="7881599" y="90188"/>
              <a:chExt cx="388279" cy="388279"/>
            </a:xfrm>
          </p:grpSpPr>
          <p:sp>
            <p:nvSpPr>
              <p:cNvPr id="365" name="Google Shape;365;p31"/>
              <p:cNvSpPr/>
              <p:nvPr/>
            </p:nvSpPr>
            <p:spPr>
              <a:xfrm>
                <a:off x="7908243" y="116832"/>
                <a:ext cx="334990" cy="334990"/>
              </a:xfrm>
              <a:prstGeom prst="ellipse">
                <a:avLst/>
              </a:prstGeom>
              <a:solidFill>
                <a:schemeClr val="lt1"/>
              </a:solidFill>
              <a:ln>
                <a:noFill/>
              </a:ln>
            </p:spPr>
            <p:txBody>
              <a:bodyPr spcFirstLastPara="1" wrap="square" lIns="180000" tIns="180000" rIns="180000" bIns="180000" anchor="ctr" anchorCtr="0">
                <a:noAutofit/>
              </a:bodyPr>
              <a:lstStyle/>
              <a:p>
                <a:pPr marL="0" marR="0" lvl="0" indent="0" algn="ctr" rtl="0">
                  <a:lnSpc>
                    <a:spcPct val="90000"/>
                  </a:lnSpc>
                  <a:spcBef>
                    <a:spcPts val="0"/>
                  </a:spcBef>
                  <a:spcAft>
                    <a:spcPts val="0"/>
                  </a:spcAft>
                  <a:buNone/>
                </a:pPr>
                <a:endParaRPr sz="1800" cap="none">
                  <a:solidFill>
                    <a:srgbClr val="211F26"/>
                  </a:solidFill>
                  <a:latin typeface="Calibri"/>
                  <a:ea typeface="Calibri"/>
                  <a:cs typeface="Calibri"/>
                  <a:sym typeface="Calibri"/>
                </a:endParaRPr>
              </a:p>
            </p:txBody>
          </p:sp>
          <p:sp>
            <p:nvSpPr>
              <p:cNvPr id="366" name="Google Shape;366;p31" descr="Informatie"/>
              <p:cNvSpPr/>
              <p:nvPr/>
            </p:nvSpPr>
            <p:spPr>
              <a:xfrm>
                <a:off x="7881599" y="90188"/>
                <a:ext cx="388279" cy="388279"/>
              </a:xfrm>
              <a:custGeom>
                <a:avLst/>
                <a:gdLst/>
                <a:ahLst/>
                <a:cxnLst/>
                <a:rect l="l" t="t" r="r" b="b"/>
                <a:pathLst>
                  <a:path w="291719" h="291719" extrusionOk="0">
                    <a:moveTo>
                      <a:pt x="145860" y="0"/>
                    </a:moveTo>
                    <a:cubicBezTo>
                      <a:pt x="65253" y="0"/>
                      <a:pt x="0" y="65253"/>
                      <a:pt x="0" y="145860"/>
                    </a:cubicBezTo>
                    <a:cubicBezTo>
                      <a:pt x="0" y="226467"/>
                      <a:pt x="65253" y="291720"/>
                      <a:pt x="145860" y="291720"/>
                    </a:cubicBezTo>
                    <a:cubicBezTo>
                      <a:pt x="226467" y="291720"/>
                      <a:pt x="291720" y="226467"/>
                      <a:pt x="291720" y="145860"/>
                    </a:cubicBezTo>
                    <a:cubicBezTo>
                      <a:pt x="291720" y="65253"/>
                      <a:pt x="226467" y="0"/>
                      <a:pt x="145860" y="0"/>
                    </a:cubicBezTo>
                    <a:close/>
                    <a:moveTo>
                      <a:pt x="138183" y="38384"/>
                    </a:moveTo>
                    <a:cubicBezTo>
                      <a:pt x="148931" y="38384"/>
                      <a:pt x="157375" y="46829"/>
                      <a:pt x="157375" y="57576"/>
                    </a:cubicBezTo>
                    <a:cubicBezTo>
                      <a:pt x="157375" y="68324"/>
                      <a:pt x="148931" y="76768"/>
                      <a:pt x="138183" y="76768"/>
                    </a:cubicBezTo>
                    <a:cubicBezTo>
                      <a:pt x="127435" y="76768"/>
                      <a:pt x="118991" y="68324"/>
                      <a:pt x="118991" y="57576"/>
                    </a:cubicBezTo>
                    <a:cubicBezTo>
                      <a:pt x="118991" y="46829"/>
                      <a:pt x="127435" y="38384"/>
                      <a:pt x="138183" y="38384"/>
                    </a:cubicBezTo>
                    <a:close/>
                    <a:moveTo>
                      <a:pt x="184244" y="253336"/>
                    </a:moveTo>
                    <a:lnTo>
                      <a:pt x="107476" y="253336"/>
                    </a:lnTo>
                    <a:lnTo>
                      <a:pt x="107476" y="230305"/>
                    </a:lnTo>
                    <a:lnTo>
                      <a:pt x="134345" y="230305"/>
                    </a:lnTo>
                    <a:lnTo>
                      <a:pt x="134345" y="115153"/>
                    </a:lnTo>
                    <a:lnTo>
                      <a:pt x="111314" y="115153"/>
                    </a:lnTo>
                    <a:lnTo>
                      <a:pt x="111314" y="92122"/>
                    </a:lnTo>
                    <a:lnTo>
                      <a:pt x="157375" y="92122"/>
                    </a:lnTo>
                    <a:lnTo>
                      <a:pt x="157375" y="115153"/>
                    </a:lnTo>
                    <a:lnTo>
                      <a:pt x="157375" y="230305"/>
                    </a:lnTo>
                    <a:lnTo>
                      <a:pt x="184244" y="230305"/>
                    </a:lnTo>
                    <a:lnTo>
                      <a:pt x="184244" y="253336"/>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000">
                  <a:solidFill>
                    <a:srgbClr val="211F26"/>
                  </a:solidFill>
                  <a:latin typeface="Calibri"/>
                  <a:ea typeface="Calibri"/>
                  <a:cs typeface="Calibri"/>
                  <a:sym typeface="Calibri"/>
                </a:endParaRPr>
              </a:p>
            </p:txBody>
          </p:sp>
        </p:grpSp>
        <p:grpSp>
          <p:nvGrpSpPr>
            <p:cNvPr id="367" name="Google Shape;367;p31"/>
            <p:cNvGrpSpPr/>
            <p:nvPr/>
          </p:nvGrpSpPr>
          <p:grpSpPr>
            <a:xfrm>
              <a:off x="-3569165" y="1909857"/>
              <a:ext cx="3195872" cy="3742479"/>
              <a:chOff x="-3569165" y="1742767"/>
              <a:chExt cx="3195872" cy="3742479"/>
            </a:xfrm>
          </p:grpSpPr>
          <p:sp>
            <p:nvSpPr>
              <p:cNvPr id="368" name="Google Shape;368;p31"/>
              <p:cNvSpPr/>
              <p:nvPr/>
            </p:nvSpPr>
            <p:spPr>
              <a:xfrm>
                <a:off x="-3569165" y="1742767"/>
                <a:ext cx="260914" cy="259683"/>
              </a:xfrm>
              <a:prstGeom prst="ellipse">
                <a:avLst/>
              </a:prstGeom>
              <a:solidFill>
                <a:srgbClr val="211F2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200"/>
                  <a:buFont typeface="Calibri"/>
                  <a:buNone/>
                </a:pPr>
                <a:r>
                  <a:rPr lang="nl-NL" sz="1200" b="1" i="0" u="none" strike="noStrike" cap="none">
                    <a:solidFill>
                      <a:schemeClr val="lt1"/>
                    </a:solidFill>
                    <a:latin typeface="Calibri"/>
                    <a:ea typeface="Calibri"/>
                    <a:cs typeface="Calibri"/>
                    <a:sym typeface="Calibri"/>
                  </a:rPr>
                  <a:t>1</a:t>
                </a:r>
                <a:endParaRPr/>
              </a:p>
            </p:txBody>
          </p:sp>
          <p:sp>
            <p:nvSpPr>
              <p:cNvPr id="369" name="Google Shape;369;p31"/>
              <p:cNvSpPr/>
              <p:nvPr/>
            </p:nvSpPr>
            <p:spPr>
              <a:xfrm>
                <a:off x="-3203483" y="1744627"/>
                <a:ext cx="2830190" cy="255963"/>
              </a:xfrm>
              <a:prstGeom prst="rect">
                <a:avLst/>
              </a:prstGeom>
              <a:noFill/>
              <a:ln>
                <a:noFill/>
              </a:ln>
            </p:spPr>
            <p:txBody>
              <a:bodyPr spcFirstLastPara="1" wrap="square" lIns="0" tIns="0" rIns="0" bIns="0" anchor="ctr" anchorCtr="0">
                <a:noAutofit/>
              </a:bodyPr>
              <a:lstStyle/>
              <a:p>
                <a:pPr marL="285750" marR="0" lvl="0" indent="-285750" algn="l" rtl="0">
                  <a:lnSpc>
                    <a:spcPct val="100000"/>
                  </a:lnSpc>
                  <a:spcBef>
                    <a:spcPts val="0"/>
                  </a:spcBef>
                  <a:spcAft>
                    <a:spcPts val="0"/>
                  </a:spcAft>
                  <a:buClr>
                    <a:schemeClr val="lt1"/>
                  </a:buClr>
                  <a:buSzPts val="1600"/>
                  <a:buFont typeface="Noto Sans Symbols"/>
                  <a:buChar char="▪"/>
                </a:pPr>
                <a:r>
                  <a:rPr lang="nl-NL" sz="1600">
                    <a:solidFill>
                      <a:schemeClr val="lt1"/>
                    </a:solidFill>
                    <a:latin typeface="Arial"/>
                    <a:ea typeface="Arial"/>
                    <a:cs typeface="Arial"/>
                    <a:sym typeface="Arial"/>
                  </a:rPr>
                  <a:t>Bullets</a:t>
                </a:r>
                <a:endParaRPr/>
              </a:p>
            </p:txBody>
          </p:sp>
          <p:sp>
            <p:nvSpPr>
              <p:cNvPr id="370" name="Google Shape;370;p31"/>
              <p:cNvSpPr/>
              <p:nvPr/>
            </p:nvSpPr>
            <p:spPr>
              <a:xfrm>
                <a:off x="-3569165" y="2178116"/>
                <a:ext cx="260914" cy="259683"/>
              </a:xfrm>
              <a:prstGeom prst="ellipse">
                <a:avLst/>
              </a:prstGeom>
              <a:solidFill>
                <a:srgbClr val="211F2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200"/>
                  <a:buFont typeface="Calibri"/>
                  <a:buNone/>
                </a:pPr>
                <a:r>
                  <a:rPr lang="nl-NL" sz="1200" b="1" i="0" u="none" strike="noStrike" cap="none">
                    <a:solidFill>
                      <a:schemeClr val="lt1"/>
                    </a:solidFill>
                    <a:latin typeface="Calibri"/>
                    <a:ea typeface="Calibri"/>
                    <a:cs typeface="Calibri"/>
                    <a:sym typeface="Calibri"/>
                  </a:rPr>
                  <a:t>2</a:t>
                </a:r>
                <a:endParaRPr/>
              </a:p>
            </p:txBody>
          </p:sp>
          <p:sp>
            <p:nvSpPr>
              <p:cNvPr id="371" name="Google Shape;371;p31"/>
              <p:cNvSpPr/>
              <p:nvPr/>
            </p:nvSpPr>
            <p:spPr>
              <a:xfrm>
                <a:off x="-3203483" y="2179744"/>
                <a:ext cx="2830190" cy="255963"/>
              </a:xfrm>
              <a:prstGeom prst="rect">
                <a:avLst/>
              </a:prstGeom>
              <a:noFill/>
              <a:ln>
                <a:noFill/>
              </a:ln>
            </p:spPr>
            <p:txBody>
              <a:bodyPr spcFirstLastPara="1" wrap="square" lIns="0" tIns="0" rIns="0" bIns="0" anchor="ctr" anchorCtr="0">
                <a:noAutofit/>
              </a:bodyPr>
              <a:lstStyle/>
              <a:p>
                <a:pPr marL="549275" marR="0" lvl="1" indent="-285750" algn="l" rtl="0">
                  <a:lnSpc>
                    <a:spcPct val="100000"/>
                  </a:lnSpc>
                  <a:spcBef>
                    <a:spcPts val="0"/>
                  </a:spcBef>
                  <a:spcAft>
                    <a:spcPts val="0"/>
                  </a:spcAft>
                  <a:buClr>
                    <a:schemeClr val="lt1"/>
                  </a:buClr>
                  <a:buSzPts val="1600"/>
                  <a:buFont typeface="Noto Sans Symbols"/>
                  <a:buChar char="▪"/>
                </a:pPr>
                <a:r>
                  <a:rPr lang="nl-NL" sz="1600" b="0" i="0" u="none" strike="noStrike" cap="none">
                    <a:solidFill>
                      <a:schemeClr val="lt1"/>
                    </a:solidFill>
                    <a:latin typeface="Arial"/>
                    <a:ea typeface="Arial"/>
                    <a:cs typeface="Arial"/>
                    <a:sym typeface="Arial"/>
                  </a:rPr>
                  <a:t>Sub-bullets</a:t>
                </a:r>
                <a:endParaRPr/>
              </a:p>
            </p:txBody>
          </p:sp>
          <p:sp>
            <p:nvSpPr>
              <p:cNvPr id="372" name="Google Shape;372;p31"/>
              <p:cNvSpPr/>
              <p:nvPr/>
            </p:nvSpPr>
            <p:spPr>
              <a:xfrm>
                <a:off x="-3569165" y="2613465"/>
                <a:ext cx="260914" cy="259683"/>
              </a:xfrm>
              <a:prstGeom prst="ellipse">
                <a:avLst/>
              </a:prstGeom>
              <a:solidFill>
                <a:srgbClr val="211F2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200"/>
                  <a:buFont typeface="Calibri"/>
                  <a:buNone/>
                </a:pPr>
                <a:r>
                  <a:rPr lang="nl-NL" sz="1200" b="1" i="0" u="none" strike="noStrike" cap="none">
                    <a:solidFill>
                      <a:schemeClr val="lt1"/>
                    </a:solidFill>
                    <a:latin typeface="Calibri"/>
                    <a:ea typeface="Calibri"/>
                    <a:cs typeface="Calibri"/>
                    <a:sym typeface="Calibri"/>
                  </a:rPr>
                  <a:t>3</a:t>
                </a:r>
                <a:endParaRPr/>
              </a:p>
            </p:txBody>
          </p:sp>
          <p:sp>
            <p:nvSpPr>
              <p:cNvPr id="373" name="Google Shape;373;p31"/>
              <p:cNvSpPr/>
              <p:nvPr/>
            </p:nvSpPr>
            <p:spPr>
              <a:xfrm>
                <a:off x="-3203483" y="2614861"/>
                <a:ext cx="2830190" cy="255963"/>
              </a:xfrm>
              <a:prstGeom prst="rect">
                <a:avLst/>
              </a:prstGeom>
              <a:noFill/>
              <a:ln>
                <a:noFill/>
              </a:ln>
            </p:spPr>
            <p:txBody>
              <a:bodyPr spcFirstLastPara="1" wrap="square" lIns="0" tIns="0" rIns="0" bIns="0" anchor="ctr" anchorCtr="0">
                <a:noAutofit/>
              </a:bodyPr>
              <a:lstStyle/>
              <a:p>
                <a:pPr marL="0" marR="0" lvl="2" indent="0" algn="l" rtl="0">
                  <a:lnSpc>
                    <a:spcPct val="100000"/>
                  </a:lnSpc>
                  <a:spcBef>
                    <a:spcPts val="0"/>
                  </a:spcBef>
                  <a:spcAft>
                    <a:spcPts val="0"/>
                  </a:spcAft>
                  <a:buClr>
                    <a:srgbClr val="0070C0"/>
                  </a:buClr>
                  <a:buSzPts val="1360"/>
                  <a:buFont typeface="Arial"/>
                  <a:buNone/>
                </a:pPr>
                <a:r>
                  <a:rPr lang="nl-NL" sz="1600" b="0" i="0" u="none" strike="noStrike" cap="none">
                    <a:solidFill>
                      <a:schemeClr val="lt1"/>
                    </a:solidFill>
                    <a:latin typeface="Arial"/>
                    <a:ea typeface="Arial"/>
                    <a:cs typeface="Arial"/>
                    <a:sym typeface="Arial"/>
                  </a:rPr>
                  <a:t>Leestekst</a:t>
                </a:r>
                <a:endParaRPr/>
              </a:p>
            </p:txBody>
          </p:sp>
          <p:sp>
            <p:nvSpPr>
              <p:cNvPr id="374" name="Google Shape;374;p31"/>
              <p:cNvSpPr/>
              <p:nvPr/>
            </p:nvSpPr>
            <p:spPr>
              <a:xfrm>
                <a:off x="-3569165" y="3048814"/>
                <a:ext cx="260914" cy="259683"/>
              </a:xfrm>
              <a:prstGeom prst="ellipse">
                <a:avLst/>
              </a:prstGeom>
              <a:solidFill>
                <a:srgbClr val="211F2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200"/>
                  <a:buFont typeface="Calibri"/>
                  <a:buNone/>
                </a:pPr>
                <a:r>
                  <a:rPr lang="nl-NL" sz="1200" b="1" i="0" u="none" strike="noStrike" cap="none">
                    <a:solidFill>
                      <a:schemeClr val="lt1"/>
                    </a:solidFill>
                    <a:latin typeface="Calibri"/>
                    <a:ea typeface="Calibri"/>
                    <a:cs typeface="Calibri"/>
                    <a:sym typeface="Calibri"/>
                  </a:rPr>
                  <a:t>4</a:t>
                </a:r>
                <a:endParaRPr/>
              </a:p>
            </p:txBody>
          </p:sp>
          <p:sp>
            <p:nvSpPr>
              <p:cNvPr id="375" name="Google Shape;375;p31"/>
              <p:cNvSpPr/>
              <p:nvPr/>
            </p:nvSpPr>
            <p:spPr>
              <a:xfrm>
                <a:off x="-3203483" y="3049978"/>
                <a:ext cx="2830190" cy="255963"/>
              </a:xfrm>
              <a:prstGeom prst="rect">
                <a:avLst/>
              </a:prstGeom>
              <a:noFill/>
              <a:ln>
                <a:noFill/>
              </a:ln>
            </p:spPr>
            <p:txBody>
              <a:bodyPr spcFirstLastPara="1" wrap="square" lIns="0" tIns="0" rIns="0" bIns="0" anchor="ctr" anchorCtr="0">
                <a:noAutofit/>
              </a:bodyPr>
              <a:lstStyle/>
              <a:p>
                <a:pPr marL="0" marR="0" lvl="3" indent="0" algn="l" rtl="0">
                  <a:lnSpc>
                    <a:spcPct val="100000"/>
                  </a:lnSpc>
                  <a:spcBef>
                    <a:spcPts val="0"/>
                  </a:spcBef>
                  <a:spcAft>
                    <a:spcPts val="0"/>
                  </a:spcAft>
                  <a:buClr>
                    <a:schemeClr val="lt1"/>
                  </a:buClr>
                  <a:buSzPts val="2000"/>
                  <a:buFont typeface="Arial"/>
                  <a:buNone/>
                </a:pPr>
                <a:r>
                  <a:rPr lang="nl-NL" sz="2000" b="0" i="0" u="none" strike="noStrike" cap="none">
                    <a:solidFill>
                      <a:schemeClr val="lt1"/>
                    </a:solidFill>
                    <a:latin typeface="Roboto Slab"/>
                    <a:ea typeface="Roboto Slab"/>
                    <a:cs typeface="Roboto Slab"/>
                    <a:sym typeface="Roboto Slab"/>
                  </a:rPr>
                  <a:t>Subtitel</a:t>
                </a:r>
                <a:endParaRPr/>
              </a:p>
            </p:txBody>
          </p:sp>
          <p:sp>
            <p:nvSpPr>
              <p:cNvPr id="376" name="Google Shape;376;p31"/>
              <p:cNvSpPr/>
              <p:nvPr/>
            </p:nvSpPr>
            <p:spPr>
              <a:xfrm>
                <a:off x="-3569165" y="3484163"/>
                <a:ext cx="260914" cy="259683"/>
              </a:xfrm>
              <a:prstGeom prst="ellipse">
                <a:avLst/>
              </a:prstGeom>
              <a:solidFill>
                <a:srgbClr val="211F2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200"/>
                  <a:buFont typeface="Calibri"/>
                  <a:buNone/>
                </a:pPr>
                <a:r>
                  <a:rPr lang="nl-NL" sz="1200" b="1" i="0" u="none" strike="noStrike" cap="none">
                    <a:solidFill>
                      <a:schemeClr val="lt1"/>
                    </a:solidFill>
                    <a:latin typeface="Calibri"/>
                    <a:ea typeface="Calibri"/>
                    <a:cs typeface="Calibri"/>
                    <a:sym typeface="Calibri"/>
                  </a:rPr>
                  <a:t>5</a:t>
                </a:r>
                <a:endParaRPr/>
              </a:p>
            </p:txBody>
          </p:sp>
          <p:sp>
            <p:nvSpPr>
              <p:cNvPr id="377" name="Google Shape;377;p31"/>
              <p:cNvSpPr/>
              <p:nvPr/>
            </p:nvSpPr>
            <p:spPr>
              <a:xfrm>
                <a:off x="-3203483" y="3485095"/>
                <a:ext cx="2830190" cy="255963"/>
              </a:xfrm>
              <a:prstGeom prst="rect">
                <a:avLst/>
              </a:prstGeom>
              <a:noFill/>
              <a:ln>
                <a:noFill/>
              </a:ln>
            </p:spPr>
            <p:txBody>
              <a:bodyPr spcFirstLastPara="1" wrap="square" lIns="0" tIns="0" rIns="0" bIns="0" anchor="ctr" anchorCtr="0">
                <a:noAutofit/>
              </a:bodyPr>
              <a:lstStyle/>
              <a:p>
                <a:pPr marL="263525" marR="0" lvl="4" indent="-263525" algn="l" rtl="0">
                  <a:lnSpc>
                    <a:spcPct val="100000"/>
                  </a:lnSpc>
                  <a:spcBef>
                    <a:spcPts val="0"/>
                  </a:spcBef>
                  <a:spcAft>
                    <a:spcPts val="0"/>
                  </a:spcAft>
                  <a:buClr>
                    <a:schemeClr val="lt1"/>
                  </a:buClr>
                  <a:buSzPts val="1600"/>
                  <a:buFont typeface="Roboto Slab"/>
                  <a:buAutoNum type="arabicPeriod"/>
                </a:pPr>
                <a:r>
                  <a:rPr lang="nl-NL" sz="1600" b="0" i="0" u="none" strike="noStrike" cap="none">
                    <a:solidFill>
                      <a:schemeClr val="lt1"/>
                    </a:solidFill>
                    <a:latin typeface="Arial"/>
                    <a:ea typeface="Arial"/>
                    <a:cs typeface="Arial"/>
                    <a:sym typeface="Arial"/>
                  </a:rPr>
                  <a:t>Numerieke bullets</a:t>
                </a:r>
                <a:endParaRPr/>
              </a:p>
            </p:txBody>
          </p:sp>
          <p:sp>
            <p:nvSpPr>
              <p:cNvPr id="378" name="Google Shape;378;p31"/>
              <p:cNvSpPr/>
              <p:nvPr/>
            </p:nvSpPr>
            <p:spPr>
              <a:xfrm>
                <a:off x="-3569165" y="3919512"/>
                <a:ext cx="260914" cy="259683"/>
              </a:xfrm>
              <a:prstGeom prst="ellipse">
                <a:avLst/>
              </a:prstGeom>
              <a:solidFill>
                <a:srgbClr val="211F2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200"/>
                  <a:buFont typeface="Calibri"/>
                  <a:buNone/>
                </a:pPr>
                <a:r>
                  <a:rPr lang="nl-NL" sz="1200" b="1" i="0" u="none" strike="noStrike" cap="none">
                    <a:solidFill>
                      <a:schemeClr val="lt1"/>
                    </a:solidFill>
                    <a:latin typeface="Calibri"/>
                    <a:ea typeface="Calibri"/>
                    <a:cs typeface="Calibri"/>
                    <a:sym typeface="Calibri"/>
                  </a:rPr>
                  <a:t>6</a:t>
                </a:r>
                <a:endParaRPr/>
              </a:p>
            </p:txBody>
          </p:sp>
          <p:sp>
            <p:nvSpPr>
              <p:cNvPr id="379" name="Google Shape;379;p31"/>
              <p:cNvSpPr/>
              <p:nvPr/>
            </p:nvSpPr>
            <p:spPr>
              <a:xfrm>
                <a:off x="-3203483" y="3920212"/>
                <a:ext cx="2830190" cy="255963"/>
              </a:xfrm>
              <a:prstGeom prst="rect">
                <a:avLst/>
              </a:prstGeom>
              <a:noFill/>
              <a:ln>
                <a:noFill/>
              </a:ln>
            </p:spPr>
            <p:txBody>
              <a:bodyPr spcFirstLastPara="1" wrap="square" lIns="0" tIns="0" rIns="0" bIns="0" anchor="ctr" anchorCtr="0">
                <a:noAutofit/>
              </a:bodyPr>
              <a:lstStyle/>
              <a:p>
                <a:pPr marL="538163" marR="0" lvl="5" indent="-274638" algn="l" rtl="0">
                  <a:lnSpc>
                    <a:spcPct val="100000"/>
                  </a:lnSpc>
                  <a:spcBef>
                    <a:spcPts val="0"/>
                  </a:spcBef>
                  <a:spcAft>
                    <a:spcPts val="0"/>
                  </a:spcAft>
                  <a:buClr>
                    <a:schemeClr val="lt1"/>
                  </a:buClr>
                  <a:buSzPts val="1600"/>
                  <a:buFont typeface="Roboto Slab"/>
                  <a:buAutoNum type="alphaLcPeriod"/>
                </a:pPr>
                <a:r>
                  <a:rPr lang="nl-NL" sz="1600" b="0" i="0" u="none" strike="noStrike" cap="none">
                    <a:solidFill>
                      <a:schemeClr val="lt1"/>
                    </a:solidFill>
                    <a:latin typeface="Arial"/>
                    <a:ea typeface="Arial"/>
                    <a:cs typeface="Arial"/>
                    <a:sym typeface="Arial"/>
                  </a:rPr>
                  <a:t># Abc</a:t>
                </a:r>
                <a:endParaRPr/>
              </a:p>
            </p:txBody>
          </p:sp>
          <p:sp>
            <p:nvSpPr>
              <p:cNvPr id="380" name="Google Shape;380;p31"/>
              <p:cNvSpPr/>
              <p:nvPr/>
            </p:nvSpPr>
            <p:spPr>
              <a:xfrm>
                <a:off x="-3569165" y="4354861"/>
                <a:ext cx="260914" cy="259683"/>
              </a:xfrm>
              <a:prstGeom prst="ellipse">
                <a:avLst/>
              </a:prstGeom>
              <a:solidFill>
                <a:srgbClr val="211F2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200"/>
                  <a:buFont typeface="Calibri"/>
                  <a:buNone/>
                </a:pPr>
                <a:r>
                  <a:rPr lang="nl-NL" sz="1200" b="1" i="0" u="none" strike="noStrike" cap="none">
                    <a:solidFill>
                      <a:schemeClr val="lt1"/>
                    </a:solidFill>
                    <a:latin typeface="Calibri"/>
                    <a:ea typeface="Calibri"/>
                    <a:cs typeface="Calibri"/>
                    <a:sym typeface="Calibri"/>
                  </a:rPr>
                  <a:t>7</a:t>
                </a:r>
                <a:endParaRPr/>
              </a:p>
            </p:txBody>
          </p:sp>
          <p:sp>
            <p:nvSpPr>
              <p:cNvPr id="381" name="Google Shape;381;p31"/>
              <p:cNvSpPr/>
              <p:nvPr/>
            </p:nvSpPr>
            <p:spPr>
              <a:xfrm>
                <a:off x="-3203483" y="4355329"/>
                <a:ext cx="2830190" cy="255963"/>
              </a:xfrm>
              <a:prstGeom prst="rect">
                <a:avLst/>
              </a:prstGeom>
              <a:noFill/>
              <a:ln>
                <a:noFill/>
              </a:ln>
            </p:spPr>
            <p:txBody>
              <a:bodyPr spcFirstLastPara="1" wrap="square" lIns="0" tIns="0" rIns="0" bIns="0" anchor="ctr" anchorCtr="0">
                <a:noAutofit/>
              </a:bodyPr>
              <a:lstStyle/>
              <a:p>
                <a:pPr marL="549275" marR="0" lvl="6" indent="-285750" algn="l" rtl="0">
                  <a:lnSpc>
                    <a:spcPct val="100000"/>
                  </a:lnSpc>
                  <a:spcBef>
                    <a:spcPts val="0"/>
                  </a:spcBef>
                  <a:spcAft>
                    <a:spcPts val="0"/>
                  </a:spcAft>
                  <a:buClr>
                    <a:schemeClr val="lt1"/>
                  </a:buClr>
                  <a:buSzPts val="1600"/>
                  <a:buFont typeface="Noto Sans Symbols"/>
                  <a:buChar char="▪"/>
                </a:pPr>
                <a:r>
                  <a:rPr lang="nl-NL" sz="1600" b="0" i="0" u="none" strike="noStrike" cap="none">
                    <a:solidFill>
                      <a:schemeClr val="lt1"/>
                    </a:solidFill>
                    <a:latin typeface="Arial"/>
                    <a:ea typeface="Arial"/>
                    <a:cs typeface="Arial"/>
                    <a:sym typeface="Arial"/>
                  </a:rPr>
                  <a:t># Bullets</a:t>
                </a:r>
                <a:endParaRPr/>
              </a:p>
            </p:txBody>
          </p:sp>
          <p:sp>
            <p:nvSpPr>
              <p:cNvPr id="382" name="Google Shape;382;p31"/>
              <p:cNvSpPr/>
              <p:nvPr/>
            </p:nvSpPr>
            <p:spPr>
              <a:xfrm>
                <a:off x="-3569165" y="4790210"/>
                <a:ext cx="260914" cy="259683"/>
              </a:xfrm>
              <a:prstGeom prst="ellipse">
                <a:avLst/>
              </a:prstGeom>
              <a:solidFill>
                <a:srgbClr val="211F2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200"/>
                  <a:buFont typeface="Calibri"/>
                  <a:buNone/>
                </a:pPr>
                <a:r>
                  <a:rPr lang="nl-NL" sz="1200" b="1" i="0" u="none" strike="noStrike" cap="none">
                    <a:solidFill>
                      <a:schemeClr val="lt1"/>
                    </a:solidFill>
                    <a:latin typeface="Calibri"/>
                    <a:ea typeface="Calibri"/>
                    <a:cs typeface="Calibri"/>
                    <a:sym typeface="Calibri"/>
                  </a:rPr>
                  <a:t>8</a:t>
                </a:r>
                <a:endParaRPr/>
              </a:p>
            </p:txBody>
          </p:sp>
          <p:sp>
            <p:nvSpPr>
              <p:cNvPr id="383" name="Google Shape;383;p31"/>
              <p:cNvSpPr/>
              <p:nvPr/>
            </p:nvSpPr>
            <p:spPr>
              <a:xfrm>
                <a:off x="-3203483" y="4790446"/>
                <a:ext cx="2830190" cy="255963"/>
              </a:xfrm>
              <a:prstGeom prst="rect">
                <a:avLst/>
              </a:prstGeom>
              <a:noFill/>
              <a:ln>
                <a:noFill/>
              </a:ln>
            </p:spPr>
            <p:txBody>
              <a:bodyPr spcFirstLastPara="1" wrap="square" lIns="0" tIns="0" rIns="0" bIns="0" anchor="ctr" anchorCtr="0">
                <a:noAutofit/>
              </a:bodyPr>
              <a:lstStyle/>
              <a:p>
                <a:pPr marL="0" marR="0" lvl="7" indent="0" algn="l" rtl="0">
                  <a:lnSpc>
                    <a:spcPct val="90000"/>
                  </a:lnSpc>
                  <a:spcBef>
                    <a:spcPts val="0"/>
                  </a:spcBef>
                  <a:spcAft>
                    <a:spcPts val="0"/>
                  </a:spcAft>
                  <a:buClr>
                    <a:schemeClr val="lt1"/>
                  </a:buClr>
                  <a:buSzPts val="1600"/>
                  <a:buFont typeface="Arial"/>
                  <a:buNone/>
                </a:pPr>
                <a:r>
                  <a:rPr lang="nl-NL" sz="1600" b="0" i="1" u="none" strike="noStrike" cap="none">
                    <a:solidFill>
                      <a:schemeClr val="lt1"/>
                    </a:solidFill>
                    <a:latin typeface="Arial"/>
                    <a:ea typeface="Arial"/>
                    <a:cs typeface="Arial"/>
                    <a:sym typeface="Arial"/>
                  </a:rPr>
                  <a:t>Cursief</a:t>
                </a:r>
                <a:endParaRPr/>
              </a:p>
            </p:txBody>
          </p:sp>
          <p:sp>
            <p:nvSpPr>
              <p:cNvPr id="384" name="Google Shape;384;p31"/>
              <p:cNvSpPr/>
              <p:nvPr/>
            </p:nvSpPr>
            <p:spPr>
              <a:xfrm>
                <a:off x="-3569165" y="5225563"/>
                <a:ext cx="260914" cy="259683"/>
              </a:xfrm>
              <a:prstGeom prst="ellipse">
                <a:avLst/>
              </a:prstGeom>
              <a:solidFill>
                <a:srgbClr val="211F2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200"/>
                  <a:buFont typeface="Calibri"/>
                  <a:buNone/>
                </a:pPr>
                <a:r>
                  <a:rPr lang="nl-NL" sz="1200" b="1" i="0" u="none" strike="noStrike" cap="none">
                    <a:solidFill>
                      <a:schemeClr val="lt1"/>
                    </a:solidFill>
                    <a:latin typeface="Calibri"/>
                    <a:ea typeface="Calibri"/>
                    <a:cs typeface="Calibri"/>
                    <a:sym typeface="Calibri"/>
                  </a:rPr>
                  <a:t>9</a:t>
                </a:r>
                <a:endParaRPr/>
              </a:p>
            </p:txBody>
          </p:sp>
          <p:sp>
            <p:nvSpPr>
              <p:cNvPr id="385" name="Google Shape;385;p31"/>
              <p:cNvSpPr/>
              <p:nvPr/>
            </p:nvSpPr>
            <p:spPr>
              <a:xfrm>
                <a:off x="-3203483" y="5225562"/>
                <a:ext cx="2830190" cy="255963"/>
              </a:xfrm>
              <a:prstGeom prst="rect">
                <a:avLst/>
              </a:prstGeom>
              <a:noFill/>
              <a:ln>
                <a:noFill/>
              </a:ln>
            </p:spPr>
            <p:txBody>
              <a:bodyPr spcFirstLastPara="1" wrap="square" lIns="0" tIns="0" rIns="0" bIns="0" anchor="ctr" anchorCtr="0">
                <a:noAutofit/>
              </a:bodyPr>
              <a:lstStyle/>
              <a:p>
                <a:pPr marL="0" marR="0" lvl="8" indent="0" algn="l" rtl="0">
                  <a:lnSpc>
                    <a:spcPct val="100000"/>
                  </a:lnSpc>
                  <a:spcBef>
                    <a:spcPts val="0"/>
                  </a:spcBef>
                  <a:spcAft>
                    <a:spcPts val="0"/>
                  </a:spcAft>
                  <a:buClr>
                    <a:schemeClr val="lt1"/>
                  </a:buClr>
                  <a:buSzPts val="2000"/>
                  <a:buFont typeface="Arial"/>
                  <a:buNone/>
                </a:pPr>
                <a:r>
                  <a:rPr lang="nl-NL" sz="2000" b="0" i="0" u="none" strike="noStrike" cap="none">
                    <a:solidFill>
                      <a:schemeClr val="lt1"/>
                    </a:solidFill>
                    <a:latin typeface="Roboto Slab"/>
                    <a:ea typeface="Roboto Slab"/>
                    <a:cs typeface="Roboto Slab"/>
                    <a:sym typeface="Roboto Slab"/>
                  </a:rPr>
                  <a:t>Alt. Subtitel</a:t>
                </a:r>
                <a:endParaRPr/>
              </a:p>
            </p:txBody>
          </p:sp>
        </p:grpSp>
        <p:sp>
          <p:nvSpPr>
            <p:cNvPr id="386" name="Google Shape;386;p31"/>
            <p:cNvSpPr/>
            <p:nvPr/>
          </p:nvSpPr>
          <p:spPr>
            <a:xfrm>
              <a:off x="-3568057" y="6175639"/>
              <a:ext cx="3194764" cy="682362"/>
            </a:xfrm>
            <a:prstGeom prst="rect">
              <a:avLst/>
            </a:prstGeom>
            <a:noFill/>
            <a:ln>
              <a:noFill/>
            </a:ln>
          </p:spPr>
          <p:txBody>
            <a:bodyPr spcFirstLastPara="1" wrap="square" lIns="0" tIns="0" rIns="0" bIns="0" anchor="t" anchorCtr="0">
              <a:noAutofit/>
            </a:bodyPr>
            <a:lstStyle/>
            <a:p>
              <a:pPr marL="0" marR="0" lvl="0" indent="0" algn="l" rtl="0">
                <a:lnSpc>
                  <a:spcPct val="90000"/>
                </a:lnSpc>
                <a:spcBef>
                  <a:spcPts val="0"/>
                </a:spcBef>
                <a:spcAft>
                  <a:spcPts val="0"/>
                </a:spcAft>
                <a:buClr>
                  <a:srgbClr val="211F26"/>
                </a:buClr>
                <a:buSzPts val="1200"/>
                <a:buFont typeface="Calibri"/>
                <a:buNone/>
              </a:pPr>
              <a:r>
                <a:rPr lang="nl-NL" sz="1200" b="1" i="0" u="none" strike="noStrike" cap="none">
                  <a:solidFill>
                    <a:srgbClr val="211F26"/>
                  </a:solidFill>
                  <a:latin typeface="Calibri"/>
                  <a:ea typeface="Calibri"/>
                  <a:cs typeface="Calibri"/>
                  <a:sym typeface="Calibri"/>
                </a:rPr>
                <a:t>MEER WETEN?</a:t>
              </a:r>
              <a:br>
                <a:rPr lang="nl-NL" sz="1200" b="0" i="0" u="none" strike="noStrike" cap="none">
                  <a:solidFill>
                    <a:srgbClr val="211F26"/>
                  </a:solidFill>
                  <a:latin typeface="Calibri"/>
                  <a:ea typeface="Calibri"/>
                  <a:cs typeface="Calibri"/>
                  <a:sym typeface="Calibri"/>
                </a:rPr>
              </a:br>
              <a:r>
                <a:rPr lang="nl-NL" sz="1200" b="0" i="0" u="none" strike="noStrike" cap="none">
                  <a:solidFill>
                    <a:srgbClr val="211F26"/>
                  </a:solidFill>
                  <a:latin typeface="Calibri"/>
                  <a:ea typeface="Calibri"/>
                  <a:cs typeface="Calibri"/>
                  <a:sym typeface="Calibri"/>
                </a:rPr>
                <a:t>Ga naar de instructie dia ‘</a:t>
              </a:r>
              <a:r>
                <a:rPr lang="nl-NL" sz="1200" b="1" i="0" u="none" strike="noStrike" cap="none">
                  <a:solidFill>
                    <a:srgbClr val="211F26"/>
                  </a:solidFill>
                  <a:latin typeface="Calibri"/>
                  <a:ea typeface="Calibri"/>
                  <a:cs typeface="Calibri"/>
                  <a:sym typeface="Calibri"/>
                </a:rPr>
                <a:t>YouTube links</a:t>
              </a:r>
              <a:r>
                <a:rPr lang="nl-NL" sz="1200" b="0" i="0" u="none" strike="noStrike" cap="none">
                  <a:solidFill>
                    <a:srgbClr val="211F26"/>
                  </a:solidFill>
                  <a:latin typeface="Calibri"/>
                  <a:ea typeface="Calibri"/>
                  <a:cs typeface="Calibri"/>
                  <a:sym typeface="Calibri"/>
                </a:rPr>
                <a:t>’, open deze in de ‘</a:t>
              </a:r>
              <a:r>
                <a:rPr lang="nl-NL" sz="1200" b="1" i="0" u="none" strike="noStrike" cap="none">
                  <a:solidFill>
                    <a:srgbClr val="211F26"/>
                  </a:solidFill>
                  <a:latin typeface="Calibri"/>
                  <a:ea typeface="Calibri"/>
                  <a:cs typeface="Calibri"/>
                  <a:sym typeface="Calibri"/>
                </a:rPr>
                <a:t>Diavoorstelling</a:t>
              </a:r>
              <a:r>
                <a:rPr lang="nl-NL" sz="1200" b="0" i="0" u="none" strike="noStrike" cap="none">
                  <a:solidFill>
                    <a:srgbClr val="211F26"/>
                  </a:solidFill>
                  <a:latin typeface="Calibri"/>
                  <a:ea typeface="Calibri"/>
                  <a:cs typeface="Calibri"/>
                  <a:sym typeface="Calibri"/>
                </a:rPr>
                <a:t>’ (shift F5) en klik op de gewenste video link.</a:t>
              </a:r>
              <a:endParaRPr/>
            </a:p>
          </p:txBody>
        </p:sp>
      </p:grpSp>
      <p:sp>
        <p:nvSpPr>
          <p:cNvPr id="387" name="Google Shape;387;p31"/>
          <p:cNvSpPr txBox="1">
            <a:spLocks noGrp="1"/>
          </p:cNvSpPr>
          <p:nvPr>
            <p:ph type="body" idx="1"/>
          </p:nvPr>
        </p:nvSpPr>
        <p:spPr>
          <a:xfrm>
            <a:off x="698500" y="5835457"/>
            <a:ext cx="1454913" cy="688793"/>
          </a:xfrm>
          <a:prstGeom prst="rect">
            <a:avLst/>
          </a:prstGeom>
          <a:blipFill rotWithShape="1">
            <a:blip r:embed="rId2">
              <a:alphaModFix/>
            </a:blip>
            <a:stretch>
              <a:fillRect t="8099" b="8099"/>
            </a:stretch>
          </a:blipFill>
          <a:ln>
            <a:noFill/>
          </a:ln>
        </p:spPr>
        <p:txBody>
          <a:bodyPr spcFirstLastPara="1" wrap="square" lIns="0" tIns="0" rIns="0" bIns="0" anchor="t" anchorCtr="0">
            <a:noAutofit/>
          </a:bodyPr>
          <a:lstStyle>
            <a:lvl1pPr marL="457200" lvl="0" indent="-228600" algn="l">
              <a:lnSpc>
                <a:spcPct val="90000"/>
              </a:lnSpc>
              <a:spcBef>
                <a:spcPts val="0"/>
              </a:spcBef>
              <a:spcAft>
                <a:spcPts val="0"/>
              </a:spcAft>
              <a:buSzPts val="1600"/>
              <a:buNone/>
              <a:defRPr/>
            </a:lvl1pPr>
            <a:lvl2pPr marL="914400" lvl="1" indent="-342900" algn="l">
              <a:lnSpc>
                <a:spcPct val="90000"/>
              </a:lnSpc>
              <a:spcBef>
                <a:spcPts val="1200"/>
              </a:spcBef>
              <a:spcAft>
                <a:spcPts val="0"/>
              </a:spcAft>
              <a:buSzPts val="1800"/>
              <a:buChar char="▪"/>
              <a:defRPr/>
            </a:lvl2pPr>
            <a:lvl3pPr marL="1371600" lvl="2" indent="-228600" algn="l">
              <a:lnSpc>
                <a:spcPct val="90000"/>
              </a:lnSpc>
              <a:spcBef>
                <a:spcPts val="1200"/>
              </a:spcBef>
              <a:spcAft>
                <a:spcPts val="0"/>
              </a:spcAft>
              <a:buSzPts val="1530"/>
              <a:buNone/>
              <a:defRPr/>
            </a:lvl3pPr>
            <a:lvl4pPr marL="1828800" lvl="3" indent="-228600" algn="l">
              <a:lnSpc>
                <a:spcPct val="90000"/>
              </a:lnSpc>
              <a:spcBef>
                <a:spcPts val="1200"/>
              </a:spcBef>
              <a:spcAft>
                <a:spcPts val="0"/>
              </a:spcAft>
              <a:buClr>
                <a:schemeClr val="accent1"/>
              </a:buClr>
              <a:buSzPts val="1800"/>
              <a:buNone/>
              <a:defRPr/>
            </a:lvl4pPr>
            <a:lvl5pPr marL="2286000" lvl="4" indent="-342900" algn="l">
              <a:lnSpc>
                <a:spcPct val="90000"/>
              </a:lnSpc>
              <a:spcBef>
                <a:spcPts val="1200"/>
              </a:spcBef>
              <a:spcAft>
                <a:spcPts val="0"/>
              </a:spcAft>
              <a:buSzPts val="1800"/>
              <a:buAutoNum type="arabicPeriod"/>
              <a:defRPr/>
            </a:lvl5pPr>
            <a:lvl6pPr marL="2743200" lvl="5" indent="-342900" algn="l">
              <a:lnSpc>
                <a:spcPct val="90000"/>
              </a:lnSpc>
              <a:spcBef>
                <a:spcPts val="1200"/>
              </a:spcBef>
              <a:spcAft>
                <a:spcPts val="0"/>
              </a:spcAft>
              <a:buSzPts val="1800"/>
              <a:buAutoNum type="alphaLcPeriod"/>
              <a:defRPr/>
            </a:lvl6pPr>
            <a:lvl7pPr marL="3200400" lvl="6" indent="-342900" algn="l">
              <a:lnSpc>
                <a:spcPct val="90000"/>
              </a:lnSpc>
              <a:spcBef>
                <a:spcPts val="1200"/>
              </a:spcBef>
              <a:spcAft>
                <a:spcPts val="0"/>
              </a:spcAft>
              <a:buSzPts val="1800"/>
              <a:buChar char="▪"/>
              <a:defRPr/>
            </a:lvl7pPr>
            <a:lvl8pPr marL="3657600" lvl="7" indent="-228600" algn="l">
              <a:lnSpc>
                <a:spcPct val="90000"/>
              </a:lnSpc>
              <a:spcBef>
                <a:spcPts val="1200"/>
              </a:spcBef>
              <a:spcAft>
                <a:spcPts val="0"/>
              </a:spcAft>
              <a:buClr>
                <a:schemeClr val="dk1"/>
              </a:buClr>
              <a:buSzPts val="1800"/>
              <a:buNone/>
              <a:defRPr/>
            </a:lvl8pPr>
            <a:lvl9pPr marL="4114800" lvl="8" indent="-228600" algn="l">
              <a:lnSpc>
                <a:spcPct val="90000"/>
              </a:lnSpc>
              <a:spcBef>
                <a:spcPts val="1200"/>
              </a:spcBef>
              <a:spcAft>
                <a:spcPts val="1200"/>
              </a:spcAft>
              <a:buClr>
                <a:schemeClr val="dk1"/>
              </a:buClr>
              <a:buSzPts val="1800"/>
              <a:buNone/>
              <a:defRPr/>
            </a:lvl9pPr>
          </a:lstStyle>
          <a:p>
            <a:endParaRPr/>
          </a:p>
        </p:txBody>
      </p:sp>
      <p:grpSp>
        <p:nvGrpSpPr>
          <p:cNvPr id="388" name="Google Shape;388;p31"/>
          <p:cNvGrpSpPr/>
          <p:nvPr/>
        </p:nvGrpSpPr>
        <p:grpSpPr>
          <a:xfrm>
            <a:off x="-7461" y="-1785440"/>
            <a:ext cx="2591201" cy="1583828"/>
            <a:chOff x="-7461" y="-3153547"/>
            <a:chExt cx="2591201" cy="1583828"/>
          </a:xfrm>
        </p:grpSpPr>
        <p:sp>
          <p:nvSpPr>
            <p:cNvPr id="389" name="Google Shape;389;p31"/>
            <p:cNvSpPr/>
            <p:nvPr/>
          </p:nvSpPr>
          <p:spPr>
            <a:xfrm>
              <a:off x="-7461" y="-3153547"/>
              <a:ext cx="2591201" cy="1583828"/>
            </a:xfrm>
            <a:prstGeom prst="rect">
              <a:avLst/>
            </a:prstGeom>
            <a:solidFill>
              <a:srgbClr val="F2F2F2"/>
            </a:solidFill>
            <a:ln w="9525" cap="flat" cmpd="sng">
              <a:solidFill>
                <a:srgbClr val="BFBFBF"/>
              </a:solidFill>
              <a:prstDash val="solid"/>
              <a:miter lim="800000"/>
              <a:headEnd type="none" w="sm" len="sm"/>
              <a:tailEnd type="none" w="sm" len="sm"/>
            </a:ln>
          </p:spPr>
          <p:txBody>
            <a:bodyPr spcFirstLastPara="1" wrap="square" lIns="108000" tIns="108000" rIns="108000" bIns="108000" anchor="ctr" anchorCtr="0">
              <a:noAutofit/>
            </a:bodyPr>
            <a:lstStyle/>
            <a:p>
              <a:pPr marL="0" marR="0" lvl="0" indent="0" algn="l" rtl="0">
                <a:lnSpc>
                  <a:spcPct val="90000"/>
                </a:lnSpc>
                <a:spcBef>
                  <a:spcPts val="0"/>
                </a:spcBef>
                <a:spcAft>
                  <a:spcPts val="0"/>
                </a:spcAft>
                <a:buNone/>
              </a:pPr>
              <a:endParaRPr sz="1400" b="1" cap="none">
                <a:solidFill>
                  <a:schemeClr val="lt1"/>
                </a:solidFill>
                <a:latin typeface="Calibri"/>
                <a:ea typeface="Calibri"/>
                <a:cs typeface="Calibri"/>
                <a:sym typeface="Calibri"/>
              </a:endParaRPr>
            </a:p>
          </p:txBody>
        </p:sp>
        <p:sp>
          <p:nvSpPr>
            <p:cNvPr id="390" name="Google Shape;390;p31"/>
            <p:cNvSpPr/>
            <p:nvPr/>
          </p:nvSpPr>
          <p:spPr>
            <a:xfrm>
              <a:off x="90810" y="-3050990"/>
              <a:ext cx="2412000" cy="252000"/>
            </a:xfrm>
            <a:prstGeom prst="rect">
              <a:avLst/>
            </a:prstGeom>
            <a:solidFill>
              <a:srgbClr val="211F26"/>
            </a:solidFill>
            <a:ln>
              <a:noFill/>
            </a:ln>
          </p:spPr>
          <p:txBody>
            <a:bodyPr spcFirstLastPara="1" wrap="square" lIns="108000" tIns="108000" rIns="0" bIns="108000" anchor="ctr" anchorCtr="0">
              <a:noAutofit/>
            </a:bodyPr>
            <a:lstStyle/>
            <a:p>
              <a:pPr marL="0" marR="0" lvl="0" indent="0" algn="l" rtl="0">
                <a:lnSpc>
                  <a:spcPct val="90000"/>
                </a:lnSpc>
                <a:spcBef>
                  <a:spcPts val="0"/>
                </a:spcBef>
                <a:spcAft>
                  <a:spcPts val="0"/>
                </a:spcAft>
                <a:buNone/>
              </a:pPr>
              <a:r>
                <a:rPr lang="nl-NL" sz="1400" b="1" cap="none">
                  <a:solidFill>
                    <a:schemeClr val="lt1"/>
                  </a:solidFill>
                  <a:latin typeface="Calibri"/>
                  <a:ea typeface="Calibri"/>
                  <a:cs typeface="Calibri"/>
                  <a:sym typeface="Calibri"/>
                </a:rPr>
                <a:t>KLEUREN AANPASSEN (VLAM)</a:t>
              </a:r>
              <a:endParaRPr/>
            </a:p>
          </p:txBody>
        </p:sp>
        <p:sp>
          <p:nvSpPr>
            <p:cNvPr id="391" name="Google Shape;391;p31"/>
            <p:cNvSpPr/>
            <p:nvPr/>
          </p:nvSpPr>
          <p:spPr>
            <a:xfrm>
              <a:off x="90809" y="-2650284"/>
              <a:ext cx="260914" cy="259683"/>
            </a:xfrm>
            <a:prstGeom prst="ellipse">
              <a:avLst/>
            </a:prstGeom>
            <a:solidFill>
              <a:srgbClr val="211F2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200"/>
                <a:buFont typeface="Calibri"/>
                <a:buNone/>
              </a:pPr>
              <a:r>
                <a:rPr lang="nl-NL" sz="1200" b="1" i="0" u="none" strike="noStrike" cap="none">
                  <a:solidFill>
                    <a:schemeClr val="lt1"/>
                  </a:solidFill>
                  <a:latin typeface="Calibri"/>
                  <a:ea typeface="Calibri"/>
                  <a:cs typeface="Calibri"/>
                  <a:sym typeface="Calibri"/>
                </a:rPr>
                <a:t>1</a:t>
              </a:r>
              <a:endParaRPr/>
            </a:p>
          </p:txBody>
        </p:sp>
        <p:sp>
          <p:nvSpPr>
            <p:cNvPr id="392" name="Google Shape;392;p31"/>
            <p:cNvSpPr/>
            <p:nvPr/>
          </p:nvSpPr>
          <p:spPr>
            <a:xfrm>
              <a:off x="456491" y="-2650284"/>
              <a:ext cx="2067634" cy="360933"/>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211F26"/>
                </a:buClr>
                <a:buSzPts val="1100"/>
                <a:buFont typeface="Calibri"/>
                <a:buNone/>
              </a:pPr>
              <a:r>
                <a:rPr lang="nl-NL" sz="1100" b="0" i="0" u="none" strike="noStrike" cap="none">
                  <a:solidFill>
                    <a:srgbClr val="211F26"/>
                  </a:solidFill>
                  <a:latin typeface="Calibri"/>
                  <a:ea typeface="Calibri"/>
                  <a:cs typeface="Calibri"/>
                  <a:sym typeface="Calibri"/>
                </a:rPr>
                <a:t>Selecteer de vlam. Klik rechter-muisknop en kies </a:t>
              </a:r>
              <a:r>
                <a:rPr lang="nl-NL" sz="1100" b="1" i="0" u="none" strike="noStrike" cap="none">
                  <a:solidFill>
                    <a:srgbClr val="211F26"/>
                  </a:solidFill>
                  <a:latin typeface="Calibri"/>
                  <a:ea typeface="Calibri"/>
                  <a:cs typeface="Calibri"/>
                  <a:sym typeface="Calibri"/>
                </a:rPr>
                <a:t>‘Opvulling’</a:t>
              </a:r>
              <a:r>
                <a:rPr lang="nl-NL" sz="1100" b="0" i="0" u="none" strike="noStrike" cap="none">
                  <a:solidFill>
                    <a:srgbClr val="211F26"/>
                  </a:solidFill>
                  <a:latin typeface="Calibri"/>
                  <a:ea typeface="Calibri"/>
                  <a:cs typeface="Calibri"/>
                  <a:sym typeface="Calibri"/>
                </a:rPr>
                <a:t>. </a:t>
              </a:r>
              <a:endParaRPr/>
            </a:p>
          </p:txBody>
        </p:sp>
        <p:sp>
          <p:nvSpPr>
            <p:cNvPr id="393" name="Google Shape;393;p31"/>
            <p:cNvSpPr/>
            <p:nvPr/>
          </p:nvSpPr>
          <p:spPr>
            <a:xfrm>
              <a:off x="90809" y="-2213959"/>
              <a:ext cx="260914" cy="259683"/>
            </a:xfrm>
            <a:prstGeom prst="ellipse">
              <a:avLst/>
            </a:prstGeom>
            <a:solidFill>
              <a:srgbClr val="211F2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200"/>
                <a:buFont typeface="Calibri"/>
                <a:buNone/>
              </a:pPr>
              <a:r>
                <a:rPr lang="nl-NL" sz="1200" b="1" i="0" u="none" strike="noStrike" cap="none">
                  <a:solidFill>
                    <a:schemeClr val="lt1"/>
                  </a:solidFill>
                  <a:latin typeface="Calibri"/>
                  <a:ea typeface="Calibri"/>
                  <a:cs typeface="Calibri"/>
                  <a:sym typeface="Calibri"/>
                </a:rPr>
                <a:t>2</a:t>
              </a:r>
              <a:endParaRPr/>
            </a:p>
          </p:txBody>
        </p:sp>
        <p:sp>
          <p:nvSpPr>
            <p:cNvPr id="394" name="Google Shape;394;p31"/>
            <p:cNvSpPr/>
            <p:nvPr/>
          </p:nvSpPr>
          <p:spPr>
            <a:xfrm>
              <a:off x="456491" y="-2213958"/>
              <a:ext cx="2067634" cy="586424"/>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211F26"/>
                </a:buClr>
                <a:buSzPts val="1100"/>
                <a:buFont typeface="Calibri"/>
                <a:buNone/>
              </a:pPr>
              <a:r>
                <a:rPr lang="nl-NL" sz="1100" b="0" i="0" u="none" strike="noStrike" cap="none">
                  <a:solidFill>
                    <a:srgbClr val="211F26"/>
                  </a:solidFill>
                  <a:latin typeface="Calibri"/>
                  <a:ea typeface="Calibri"/>
                  <a:cs typeface="Calibri"/>
                  <a:sym typeface="Calibri"/>
                </a:rPr>
                <a:t>Kies een van de themakleuren of klik op </a:t>
              </a:r>
              <a:r>
                <a:rPr lang="nl-NL" sz="1100" b="1" i="0" u="none" strike="noStrike" cap="none">
                  <a:solidFill>
                    <a:srgbClr val="211F26"/>
                  </a:solidFill>
                  <a:latin typeface="Calibri"/>
                  <a:ea typeface="Calibri"/>
                  <a:cs typeface="Calibri"/>
                  <a:sym typeface="Calibri"/>
                </a:rPr>
                <a:t>‘Pipet’</a:t>
              </a:r>
              <a:r>
                <a:rPr lang="nl-NL" sz="1100" b="0" i="0" u="none" strike="noStrike" cap="none">
                  <a:solidFill>
                    <a:srgbClr val="211F26"/>
                  </a:solidFill>
                  <a:latin typeface="Calibri"/>
                  <a:ea typeface="Calibri"/>
                  <a:cs typeface="Calibri"/>
                  <a:sym typeface="Calibri"/>
                </a:rPr>
                <a:t> en kies een van de kleuren die hiernaast staan. </a:t>
              </a:r>
              <a:endParaRPr sz="1100" b="1" i="0" u="none" strike="noStrike" cap="none">
                <a:solidFill>
                  <a:srgbClr val="211F26"/>
                </a:solidFill>
                <a:latin typeface="Calibri"/>
                <a:ea typeface="Calibri"/>
                <a:cs typeface="Calibri"/>
                <a:sym typeface="Calibri"/>
              </a:endParaRPr>
            </a:p>
          </p:txBody>
        </p:sp>
      </p:grpSp>
      <p:sp>
        <p:nvSpPr>
          <p:cNvPr id="395" name="Google Shape;395;p31"/>
          <p:cNvSpPr txBox="1">
            <a:spLocks noGrp="1"/>
          </p:cNvSpPr>
          <p:nvPr>
            <p:ph type="body" idx="2"/>
          </p:nvPr>
        </p:nvSpPr>
        <p:spPr>
          <a:xfrm>
            <a:off x="-10748" y="-11608"/>
            <a:ext cx="12191998" cy="6869608"/>
          </a:xfrm>
          <a:prstGeom prst="rect">
            <a:avLst/>
          </a:prstGeom>
          <a:solidFill>
            <a:srgbClr val="00B7D3"/>
          </a:solidFill>
          <a:ln>
            <a:noFill/>
          </a:ln>
        </p:spPr>
        <p:txBody>
          <a:bodyPr spcFirstLastPara="1" wrap="square" lIns="0" tIns="0" rIns="0" bIns="0" anchor="t" anchorCtr="0">
            <a:noAutofit/>
          </a:bodyPr>
          <a:lstStyle>
            <a:lvl1pPr marL="457200" lvl="0" indent="-228600" algn="l">
              <a:lnSpc>
                <a:spcPct val="90000"/>
              </a:lnSpc>
              <a:spcBef>
                <a:spcPts val="0"/>
              </a:spcBef>
              <a:spcAft>
                <a:spcPts val="0"/>
              </a:spcAft>
              <a:buSzPts val="1600"/>
              <a:buNone/>
              <a:defRPr/>
            </a:lvl1pPr>
            <a:lvl2pPr marL="914400" lvl="1" indent="-342900" algn="l">
              <a:lnSpc>
                <a:spcPct val="90000"/>
              </a:lnSpc>
              <a:spcBef>
                <a:spcPts val="1200"/>
              </a:spcBef>
              <a:spcAft>
                <a:spcPts val="0"/>
              </a:spcAft>
              <a:buSzPts val="1800"/>
              <a:buChar char="▪"/>
              <a:defRPr/>
            </a:lvl2pPr>
            <a:lvl3pPr marL="1371600" lvl="2" indent="-228600" algn="l">
              <a:lnSpc>
                <a:spcPct val="90000"/>
              </a:lnSpc>
              <a:spcBef>
                <a:spcPts val="1200"/>
              </a:spcBef>
              <a:spcAft>
                <a:spcPts val="0"/>
              </a:spcAft>
              <a:buSzPts val="1530"/>
              <a:buNone/>
              <a:defRPr/>
            </a:lvl3pPr>
            <a:lvl4pPr marL="1828800" lvl="3" indent="-228600" algn="l">
              <a:lnSpc>
                <a:spcPct val="90000"/>
              </a:lnSpc>
              <a:spcBef>
                <a:spcPts val="1200"/>
              </a:spcBef>
              <a:spcAft>
                <a:spcPts val="0"/>
              </a:spcAft>
              <a:buClr>
                <a:schemeClr val="accent1"/>
              </a:buClr>
              <a:buSzPts val="1800"/>
              <a:buNone/>
              <a:defRPr/>
            </a:lvl4pPr>
            <a:lvl5pPr marL="2286000" lvl="4" indent="-342900" algn="l">
              <a:lnSpc>
                <a:spcPct val="90000"/>
              </a:lnSpc>
              <a:spcBef>
                <a:spcPts val="1200"/>
              </a:spcBef>
              <a:spcAft>
                <a:spcPts val="0"/>
              </a:spcAft>
              <a:buSzPts val="1800"/>
              <a:buAutoNum type="arabicPeriod"/>
              <a:defRPr/>
            </a:lvl5pPr>
            <a:lvl6pPr marL="2743200" lvl="5" indent="-342900" algn="l">
              <a:lnSpc>
                <a:spcPct val="90000"/>
              </a:lnSpc>
              <a:spcBef>
                <a:spcPts val="1200"/>
              </a:spcBef>
              <a:spcAft>
                <a:spcPts val="0"/>
              </a:spcAft>
              <a:buSzPts val="1800"/>
              <a:buAutoNum type="alphaLcPeriod"/>
              <a:defRPr/>
            </a:lvl6pPr>
            <a:lvl7pPr marL="3200400" lvl="6" indent="-342900" algn="l">
              <a:lnSpc>
                <a:spcPct val="90000"/>
              </a:lnSpc>
              <a:spcBef>
                <a:spcPts val="1200"/>
              </a:spcBef>
              <a:spcAft>
                <a:spcPts val="0"/>
              </a:spcAft>
              <a:buSzPts val="1800"/>
              <a:buChar char="▪"/>
              <a:defRPr/>
            </a:lvl7pPr>
            <a:lvl8pPr marL="3657600" lvl="7" indent="-228600" algn="l">
              <a:lnSpc>
                <a:spcPct val="90000"/>
              </a:lnSpc>
              <a:spcBef>
                <a:spcPts val="1200"/>
              </a:spcBef>
              <a:spcAft>
                <a:spcPts val="0"/>
              </a:spcAft>
              <a:buClr>
                <a:schemeClr val="dk1"/>
              </a:buClr>
              <a:buSzPts val="1800"/>
              <a:buNone/>
              <a:defRPr/>
            </a:lvl8pPr>
            <a:lvl9pPr marL="4114800" lvl="8" indent="-228600" algn="l">
              <a:lnSpc>
                <a:spcPct val="90000"/>
              </a:lnSpc>
              <a:spcBef>
                <a:spcPts val="1200"/>
              </a:spcBef>
              <a:spcAft>
                <a:spcPts val="1200"/>
              </a:spcAft>
              <a:buClr>
                <a:schemeClr val="dk1"/>
              </a:buClr>
              <a:buSzPts val="1800"/>
              <a:buNone/>
              <a:defRPr/>
            </a:lvl9pPr>
          </a:lstStyle>
          <a:p>
            <a:endParaRPr/>
          </a:p>
        </p:txBody>
      </p:sp>
      <p:sp>
        <p:nvSpPr>
          <p:cNvPr id="396" name="Google Shape;396;p31"/>
          <p:cNvSpPr txBox="1">
            <a:spLocks noGrp="1"/>
          </p:cNvSpPr>
          <p:nvPr>
            <p:ph type="body" idx="3"/>
          </p:nvPr>
        </p:nvSpPr>
        <p:spPr>
          <a:xfrm>
            <a:off x="698499" y="718513"/>
            <a:ext cx="10798175" cy="5229851"/>
          </a:xfrm>
          <a:prstGeom prst="rect">
            <a:avLst/>
          </a:prstGeom>
          <a:noFill/>
          <a:ln>
            <a:noFill/>
          </a:ln>
        </p:spPr>
        <p:txBody>
          <a:bodyPr spcFirstLastPara="1" wrap="square" lIns="0" tIns="0" rIns="0" bIns="0" anchor="ctr" anchorCtr="0">
            <a:noAutofit/>
          </a:bodyPr>
          <a:lstStyle>
            <a:lvl1pPr marL="457200" lvl="0" indent="-228600" algn="ctr">
              <a:lnSpc>
                <a:spcPct val="90000"/>
              </a:lnSpc>
              <a:spcBef>
                <a:spcPts val="0"/>
              </a:spcBef>
              <a:spcAft>
                <a:spcPts val="0"/>
              </a:spcAft>
              <a:buClr>
                <a:schemeClr val="lt1"/>
              </a:buClr>
              <a:buSzPts val="4400"/>
              <a:buNone/>
              <a:defRPr sz="4400" i="0">
                <a:solidFill>
                  <a:schemeClr val="lt1"/>
                </a:solidFill>
                <a:latin typeface="Roboto Slab"/>
                <a:ea typeface="Roboto Slab"/>
                <a:cs typeface="Roboto Slab"/>
                <a:sym typeface="Roboto Slab"/>
              </a:defRPr>
            </a:lvl1pPr>
            <a:lvl2pPr marL="914400" lvl="1" indent="-228600" algn="ctr">
              <a:lnSpc>
                <a:spcPct val="90000"/>
              </a:lnSpc>
              <a:spcBef>
                <a:spcPts val="1200"/>
              </a:spcBef>
              <a:spcAft>
                <a:spcPts val="0"/>
              </a:spcAft>
              <a:buClr>
                <a:schemeClr val="lt1"/>
              </a:buClr>
              <a:buSzPts val="3600"/>
              <a:buNone/>
              <a:defRPr sz="3600" i="0">
                <a:solidFill>
                  <a:schemeClr val="lt1"/>
                </a:solidFill>
              </a:defRPr>
            </a:lvl2pPr>
            <a:lvl3pPr marL="1371600" lvl="2" indent="-228600" algn="ctr">
              <a:lnSpc>
                <a:spcPct val="90000"/>
              </a:lnSpc>
              <a:spcBef>
                <a:spcPts val="1200"/>
              </a:spcBef>
              <a:spcAft>
                <a:spcPts val="0"/>
              </a:spcAft>
              <a:buSzPts val="3060"/>
              <a:buFont typeface="Arial"/>
              <a:buNone/>
              <a:defRPr sz="3600" i="0">
                <a:solidFill>
                  <a:schemeClr val="lt1"/>
                </a:solidFill>
              </a:defRPr>
            </a:lvl3pPr>
            <a:lvl4pPr marL="1828800" lvl="3" indent="-228600" algn="ctr">
              <a:lnSpc>
                <a:spcPct val="90000"/>
              </a:lnSpc>
              <a:spcBef>
                <a:spcPts val="1200"/>
              </a:spcBef>
              <a:spcAft>
                <a:spcPts val="0"/>
              </a:spcAft>
              <a:buClr>
                <a:schemeClr val="lt1"/>
              </a:buClr>
              <a:buSzPts val="3600"/>
              <a:buFont typeface="Arial"/>
              <a:buNone/>
              <a:defRPr sz="3600" i="0">
                <a:solidFill>
                  <a:schemeClr val="lt1"/>
                </a:solidFill>
              </a:defRPr>
            </a:lvl4pPr>
            <a:lvl5pPr marL="2286000" lvl="4" indent="-228600" algn="ctr">
              <a:lnSpc>
                <a:spcPct val="90000"/>
              </a:lnSpc>
              <a:spcBef>
                <a:spcPts val="1200"/>
              </a:spcBef>
              <a:spcAft>
                <a:spcPts val="0"/>
              </a:spcAft>
              <a:buClr>
                <a:schemeClr val="lt1"/>
              </a:buClr>
              <a:buSzPts val="3600"/>
              <a:buFont typeface="Arial"/>
              <a:buNone/>
              <a:defRPr sz="3600" i="0">
                <a:solidFill>
                  <a:schemeClr val="lt1"/>
                </a:solidFill>
              </a:defRPr>
            </a:lvl5pPr>
            <a:lvl6pPr marL="2743200" lvl="5" indent="-228600" algn="ctr">
              <a:lnSpc>
                <a:spcPct val="90000"/>
              </a:lnSpc>
              <a:spcBef>
                <a:spcPts val="1200"/>
              </a:spcBef>
              <a:spcAft>
                <a:spcPts val="0"/>
              </a:spcAft>
              <a:buClr>
                <a:schemeClr val="lt1"/>
              </a:buClr>
              <a:buSzPts val="3600"/>
              <a:buFont typeface="Arial"/>
              <a:buNone/>
              <a:defRPr sz="3600" i="0">
                <a:solidFill>
                  <a:schemeClr val="lt1"/>
                </a:solidFill>
              </a:defRPr>
            </a:lvl6pPr>
            <a:lvl7pPr marL="3200400" lvl="6" indent="-228600" algn="ctr">
              <a:lnSpc>
                <a:spcPct val="90000"/>
              </a:lnSpc>
              <a:spcBef>
                <a:spcPts val="1200"/>
              </a:spcBef>
              <a:spcAft>
                <a:spcPts val="0"/>
              </a:spcAft>
              <a:buClr>
                <a:schemeClr val="lt1"/>
              </a:buClr>
              <a:buSzPts val="3600"/>
              <a:buNone/>
              <a:defRPr sz="3600" i="0">
                <a:solidFill>
                  <a:schemeClr val="lt1"/>
                </a:solidFill>
              </a:defRPr>
            </a:lvl7pPr>
            <a:lvl8pPr marL="3657600" lvl="7" indent="-228600" algn="ctr">
              <a:lnSpc>
                <a:spcPct val="90000"/>
              </a:lnSpc>
              <a:spcBef>
                <a:spcPts val="1200"/>
              </a:spcBef>
              <a:spcAft>
                <a:spcPts val="0"/>
              </a:spcAft>
              <a:buClr>
                <a:schemeClr val="lt1"/>
              </a:buClr>
              <a:buSzPts val="3600"/>
              <a:buFont typeface="Arial"/>
              <a:buNone/>
              <a:defRPr sz="3600" i="0">
                <a:solidFill>
                  <a:schemeClr val="lt1"/>
                </a:solidFill>
              </a:defRPr>
            </a:lvl8pPr>
            <a:lvl9pPr marL="4114800" lvl="8" indent="-228600" algn="ctr">
              <a:lnSpc>
                <a:spcPct val="90000"/>
              </a:lnSpc>
              <a:spcBef>
                <a:spcPts val="1200"/>
              </a:spcBef>
              <a:spcAft>
                <a:spcPts val="1200"/>
              </a:spcAft>
              <a:buClr>
                <a:schemeClr val="lt1"/>
              </a:buClr>
              <a:buSzPts val="3600"/>
              <a:buFont typeface="Arial"/>
              <a:buNone/>
              <a:defRPr sz="3600" i="0">
                <a:solidFill>
                  <a:schemeClr val="lt1"/>
                </a:solidFill>
              </a:defRPr>
            </a:lvl9pPr>
          </a:lstStyle>
          <a:p>
            <a:endParaRPr/>
          </a:p>
        </p:txBody>
      </p:sp>
      <p:sp>
        <p:nvSpPr>
          <p:cNvPr id="397" name="Google Shape;397;p31"/>
          <p:cNvSpPr txBox="1">
            <a:spLocks noGrp="1"/>
          </p:cNvSpPr>
          <p:nvPr>
            <p:ph type="dt" idx="10"/>
          </p:nvPr>
        </p:nvSpPr>
        <p:spPr>
          <a:xfrm>
            <a:off x="9789848" y="6149975"/>
            <a:ext cx="1181100" cy="365125"/>
          </a:xfrm>
          <a:prstGeom prst="rect">
            <a:avLst/>
          </a:prstGeom>
          <a:noFill/>
          <a:ln>
            <a:noFill/>
          </a:ln>
        </p:spPr>
        <p:txBody>
          <a:bodyPr spcFirstLastPara="1" wrap="square" lIns="0" tIns="0" rIns="0" bIns="0" anchor="ctr" anchorCtr="0">
            <a:noAutofit/>
          </a:bodyPr>
          <a:lstStyle>
            <a:lvl1pPr lvl="0" algn="r">
              <a:spcBef>
                <a:spcPts val="0"/>
              </a:spcBef>
              <a:spcAft>
                <a:spcPts val="0"/>
              </a:spcAft>
              <a:buSzPts val="1400"/>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98" name="Google Shape;398;p31"/>
          <p:cNvSpPr txBox="1">
            <a:spLocks noGrp="1"/>
          </p:cNvSpPr>
          <p:nvPr>
            <p:ph type="sldNum" idx="12"/>
          </p:nvPr>
        </p:nvSpPr>
        <p:spPr>
          <a:xfrm>
            <a:off x="11038646" y="6149975"/>
            <a:ext cx="433354" cy="365125"/>
          </a:xfrm>
          <a:prstGeom prst="rect">
            <a:avLst/>
          </a:prstGeom>
          <a:noFill/>
          <a:ln>
            <a:noFill/>
          </a:ln>
        </p:spPr>
        <p:txBody>
          <a:bodyPr spcFirstLastPara="1" wrap="square" lIns="0" tIns="0" rIns="0" bIns="0" anchor="ctr" anchorCtr="0">
            <a:noAutofit/>
          </a:bodyPr>
          <a:lstStyle>
            <a:lvl1pPr marL="0" lvl="0" indent="0" algn="r">
              <a:spcBef>
                <a:spcPts val="0"/>
              </a:spcBef>
              <a:buNone/>
              <a:defRPr sz="1200" b="0">
                <a:solidFill>
                  <a:schemeClr val="lt1"/>
                </a:solidFill>
                <a:latin typeface="Arial"/>
                <a:ea typeface="Arial"/>
                <a:cs typeface="Arial"/>
                <a:sym typeface="Arial"/>
              </a:defRPr>
            </a:lvl1pPr>
            <a:lvl2pPr marL="0" lvl="1" indent="0" algn="r">
              <a:spcBef>
                <a:spcPts val="0"/>
              </a:spcBef>
              <a:buNone/>
              <a:defRPr sz="1200" b="0">
                <a:solidFill>
                  <a:schemeClr val="lt1"/>
                </a:solidFill>
                <a:latin typeface="Arial"/>
                <a:ea typeface="Arial"/>
                <a:cs typeface="Arial"/>
                <a:sym typeface="Arial"/>
              </a:defRPr>
            </a:lvl2pPr>
            <a:lvl3pPr marL="0" lvl="2" indent="0" algn="r">
              <a:spcBef>
                <a:spcPts val="0"/>
              </a:spcBef>
              <a:buNone/>
              <a:defRPr sz="1200" b="0">
                <a:solidFill>
                  <a:schemeClr val="lt1"/>
                </a:solidFill>
                <a:latin typeface="Arial"/>
                <a:ea typeface="Arial"/>
                <a:cs typeface="Arial"/>
                <a:sym typeface="Arial"/>
              </a:defRPr>
            </a:lvl3pPr>
            <a:lvl4pPr marL="0" lvl="3" indent="0" algn="r">
              <a:spcBef>
                <a:spcPts val="0"/>
              </a:spcBef>
              <a:buNone/>
              <a:defRPr sz="1200" b="0">
                <a:solidFill>
                  <a:schemeClr val="lt1"/>
                </a:solidFill>
                <a:latin typeface="Arial"/>
                <a:ea typeface="Arial"/>
                <a:cs typeface="Arial"/>
                <a:sym typeface="Arial"/>
              </a:defRPr>
            </a:lvl4pPr>
            <a:lvl5pPr marL="0" lvl="4" indent="0" algn="r">
              <a:spcBef>
                <a:spcPts val="0"/>
              </a:spcBef>
              <a:buNone/>
              <a:defRPr sz="1200" b="0">
                <a:solidFill>
                  <a:schemeClr val="lt1"/>
                </a:solidFill>
                <a:latin typeface="Arial"/>
                <a:ea typeface="Arial"/>
                <a:cs typeface="Arial"/>
                <a:sym typeface="Arial"/>
              </a:defRPr>
            </a:lvl5pPr>
            <a:lvl6pPr marL="0" lvl="5" indent="0" algn="r">
              <a:spcBef>
                <a:spcPts val="0"/>
              </a:spcBef>
              <a:buNone/>
              <a:defRPr sz="1200" b="0">
                <a:solidFill>
                  <a:schemeClr val="lt1"/>
                </a:solidFill>
                <a:latin typeface="Arial"/>
                <a:ea typeface="Arial"/>
                <a:cs typeface="Arial"/>
                <a:sym typeface="Arial"/>
              </a:defRPr>
            </a:lvl6pPr>
            <a:lvl7pPr marL="0" lvl="6" indent="0" algn="r">
              <a:spcBef>
                <a:spcPts val="0"/>
              </a:spcBef>
              <a:buNone/>
              <a:defRPr sz="1200" b="0">
                <a:solidFill>
                  <a:schemeClr val="lt1"/>
                </a:solidFill>
                <a:latin typeface="Arial"/>
                <a:ea typeface="Arial"/>
                <a:cs typeface="Arial"/>
                <a:sym typeface="Arial"/>
              </a:defRPr>
            </a:lvl7pPr>
            <a:lvl8pPr marL="0" lvl="7" indent="0" algn="r">
              <a:spcBef>
                <a:spcPts val="0"/>
              </a:spcBef>
              <a:buNone/>
              <a:defRPr sz="1200" b="0">
                <a:solidFill>
                  <a:schemeClr val="lt1"/>
                </a:solidFill>
                <a:latin typeface="Arial"/>
                <a:ea typeface="Arial"/>
                <a:cs typeface="Arial"/>
                <a:sym typeface="Arial"/>
              </a:defRPr>
            </a:lvl8pPr>
            <a:lvl9pPr marL="0" lvl="8" indent="0" algn="r">
              <a:spcBef>
                <a:spcPts val="0"/>
              </a:spcBef>
              <a:buNone/>
              <a:defRPr sz="1200" b="0">
                <a:solidFill>
                  <a:schemeClr val="lt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nl-NL"/>
              <a:t>‹#›</a:t>
            </a:fld>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399"/>
        <p:cNvGrpSpPr/>
        <p:nvPr/>
      </p:nvGrpSpPr>
      <p:grpSpPr>
        <a:xfrm>
          <a:off x="0" y="0"/>
          <a:ext cx="0" cy="0"/>
          <a:chOff x="0" y="0"/>
          <a:chExt cx="0" cy="0"/>
        </a:xfrm>
      </p:grpSpPr>
      <p:sp>
        <p:nvSpPr>
          <p:cNvPr id="400" name="Google Shape;400;p32"/>
          <p:cNvSpPr txBox="1">
            <a:spLocks noGrp="1"/>
          </p:cNvSpPr>
          <p:nvPr>
            <p:ph type="title"/>
          </p:nvPr>
        </p:nvSpPr>
        <p:spPr>
          <a:xfrm>
            <a:off x="698500" y="741500"/>
            <a:ext cx="10775070" cy="490400"/>
          </a:xfrm>
          <a:prstGeom prst="rect">
            <a:avLst/>
          </a:prstGeom>
          <a:noFill/>
          <a:ln>
            <a:noFill/>
          </a:ln>
        </p:spPr>
        <p:txBody>
          <a:bodyPr spcFirstLastPara="1" wrap="square" lIns="0" tIns="0" rIns="0" bIns="0" anchor="t" anchorCtr="0">
            <a:noAutofit/>
          </a:bodyPr>
          <a:lstStyle>
            <a:lvl1pPr lvl="0" algn="l">
              <a:lnSpc>
                <a:spcPct val="90000"/>
              </a:lnSpc>
              <a:spcBef>
                <a:spcPts val="0"/>
              </a:spcBef>
              <a:spcAft>
                <a:spcPts val="0"/>
              </a:spcAft>
              <a:buClr>
                <a:schemeClr val="accent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01" name="Google Shape;401;p32"/>
          <p:cNvSpPr txBox="1">
            <a:spLocks noGrp="1"/>
          </p:cNvSpPr>
          <p:nvPr>
            <p:ph type="body" idx="1"/>
          </p:nvPr>
        </p:nvSpPr>
        <p:spPr>
          <a:xfrm>
            <a:off x="698500" y="1591900"/>
            <a:ext cx="10773500" cy="4356463"/>
          </a:xfrm>
          <a:prstGeom prst="rect">
            <a:avLst/>
          </a:prstGeom>
          <a:noFill/>
          <a:ln>
            <a:noFill/>
          </a:ln>
        </p:spPr>
        <p:txBody>
          <a:bodyPr spcFirstLastPara="1" wrap="square" lIns="0" tIns="0" rIns="0" bIns="0" anchor="t" anchorCtr="0">
            <a:noAutofit/>
          </a:bodyPr>
          <a:lstStyle>
            <a:lvl1pPr marL="457200" lvl="0" indent="-342900" algn="l">
              <a:lnSpc>
                <a:spcPct val="90000"/>
              </a:lnSpc>
              <a:spcBef>
                <a:spcPts val="0"/>
              </a:spcBef>
              <a:spcAft>
                <a:spcPts val="0"/>
              </a:spcAft>
              <a:buSzPts val="1800"/>
              <a:buChar char="▪"/>
              <a:defRPr/>
            </a:lvl1pPr>
            <a:lvl2pPr marL="914400" lvl="1" indent="-342900" algn="l">
              <a:lnSpc>
                <a:spcPct val="90000"/>
              </a:lnSpc>
              <a:spcBef>
                <a:spcPts val="1200"/>
              </a:spcBef>
              <a:spcAft>
                <a:spcPts val="0"/>
              </a:spcAft>
              <a:buSzPts val="1800"/>
              <a:buChar char="▪"/>
              <a:defRPr/>
            </a:lvl2pPr>
            <a:lvl3pPr marL="1371600" lvl="2" indent="-228600" algn="l">
              <a:lnSpc>
                <a:spcPct val="90000"/>
              </a:lnSpc>
              <a:spcBef>
                <a:spcPts val="1200"/>
              </a:spcBef>
              <a:spcAft>
                <a:spcPts val="0"/>
              </a:spcAft>
              <a:buSzPts val="1530"/>
              <a:buNone/>
              <a:defRPr/>
            </a:lvl3pPr>
            <a:lvl4pPr marL="1828800" lvl="3" indent="-228600" algn="l">
              <a:lnSpc>
                <a:spcPct val="90000"/>
              </a:lnSpc>
              <a:spcBef>
                <a:spcPts val="1200"/>
              </a:spcBef>
              <a:spcAft>
                <a:spcPts val="0"/>
              </a:spcAft>
              <a:buClr>
                <a:schemeClr val="accent1"/>
              </a:buClr>
              <a:buSzPts val="1800"/>
              <a:buNone/>
              <a:defRPr/>
            </a:lvl4pPr>
            <a:lvl5pPr marL="2286000" lvl="4" indent="-342900" algn="l">
              <a:lnSpc>
                <a:spcPct val="90000"/>
              </a:lnSpc>
              <a:spcBef>
                <a:spcPts val="1200"/>
              </a:spcBef>
              <a:spcAft>
                <a:spcPts val="0"/>
              </a:spcAft>
              <a:buSzPts val="1800"/>
              <a:buAutoNum type="arabicPeriod"/>
              <a:defRPr/>
            </a:lvl5pPr>
            <a:lvl6pPr marL="2743200" lvl="5" indent="-342900" algn="l">
              <a:lnSpc>
                <a:spcPct val="90000"/>
              </a:lnSpc>
              <a:spcBef>
                <a:spcPts val="1200"/>
              </a:spcBef>
              <a:spcAft>
                <a:spcPts val="0"/>
              </a:spcAft>
              <a:buSzPts val="1800"/>
              <a:buAutoNum type="alphaLcPeriod"/>
              <a:defRPr/>
            </a:lvl6pPr>
            <a:lvl7pPr marL="3200400" lvl="6" indent="-342900" algn="l">
              <a:lnSpc>
                <a:spcPct val="90000"/>
              </a:lnSpc>
              <a:spcBef>
                <a:spcPts val="1200"/>
              </a:spcBef>
              <a:spcAft>
                <a:spcPts val="0"/>
              </a:spcAft>
              <a:buSzPts val="1800"/>
              <a:buChar char="▪"/>
              <a:defRPr/>
            </a:lvl7pPr>
            <a:lvl8pPr marL="3657600" lvl="7" indent="-228600" algn="l">
              <a:lnSpc>
                <a:spcPct val="90000"/>
              </a:lnSpc>
              <a:spcBef>
                <a:spcPts val="1200"/>
              </a:spcBef>
              <a:spcAft>
                <a:spcPts val="0"/>
              </a:spcAft>
              <a:buClr>
                <a:schemeClr val="dk1"/>
              </a:buClr>
              <a:buSzPts val="1800"/>
              <a:buNone/>
              <a:defRPr/>
            </a:lvl8pPr>
            <a:lvl9pPr marL="4114800" lvl="8" indent="-228600" algn="l">
              <a:lnSpc>
                <a:spcPct val="90000"/>
              </a:lnSpc>
              <a:spcBef>
                <a:spcPts val="1200"/>
              </a:spcBef>
              <a:spcAft>
                <a:spcPts val="1200"/>
              </a:spcAft>
              <a:buClr>
                <a:schemeClr val="dk1"/>
              </a:buClr>
              <a:buSzPts val="1800"/>
              <a:buNone/>
              <a:defRPr/>
            </a:lvl9pPr>
          </a:lstStyle>
          <a:p>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matchingName="1_Foto">
  <p:cSld name="1_Foto">
    <p:spTree>
      <p:nvGrpSpPr>
        <p:cNvPr id="1" name="Shape 402"/>
        <p:cNvGrpSpPr/>
        <p:nvPr/>
      </p:nvGrpSpPr>
      <p:grpSpPr>
        <a:xfrm>
          <a:off x="0" y="0"/>
          <a:ext cx="0" cy="0"/>
          <a:chOff x="0" y="0"/>
          <a:chExt cx="0" cy="0"/>
        </a:xfrm>
      </p:grpSpPr>
      <p:grpSp>
        <p:nvGrpSpPr>
          <p:cNvPr id="403" name="Google Shape;403;p33"/>
          <p:cNvGrpSpPr/>
          <p:nvPr/>
        </p:nvGrpSpPr>
        <p:grpSpPr>
          <a:xfrm>
            <a:off x="2982510" y="-1228656"/>
            <a:ext cx="6226978" cy="490404"/>
            <a:chOff x="-1" y="-1"/>
            <a:chExt cx="6226977" cy="490402"/>
          </a:xfrm>
        </p:grpSpPr>
        <p:sp>
          <p:nvSpPr>
            <p:cNvPr id="404" name="Google Shape;404;p33"/>
            <p:cNvSpPr/>
            <p:nvPr/>
          </p:nvSpPr>
          <p:spPr>
            <a:xfrm rot="-5400000">
              <a:off x="3007798" y="-2728777"/>
              <a:ext cx="211380" cy="6226977"/>
            </a:xfrm>
            <a:prstGeom prst="rect">
              <a:avLst/>
            </a:prstGeom>
            <a:solidFill>
              <a:schemeClr val="accent1"/>
            </a:solidFill>
            <a:ln>
              <a:noFill/>
            </a:ln>
          </p:spPr>
          <p:txBody>
            <a:bodyPr spcFirstLastPara="1" wrap="square" lIns="45700" tIns="45700" rIns="45700" bIns="45700" anchor="ctr" anchorCtr="0">
              <a:noAutofit/>
            </a:bodyPr>
            <a:lstStyle/>
            <a:p>
              <a:pPr marL="0" marR="0" lvl="0" indent="0" algn="ctr" rtl="0">
                <a:spcBef>
                  <a:spcPts val="0"/>
                </a:spcBef>
                <a:spcAft>
                  <a:spcPts val="0"/>
                </a:spcAft>
                <a:buNone/>
              </a:pPr>
              <a:endParaRPr sz="1800">
                <a:solidFill>
                  <a:schemeClr val="dk1"/>
                </a:solidFill>
                <a:latin typeface="Arial"/>
                <a:ea typeface="Arial"/>
                <a:cs typeface="Arial"/>
                <a:sym typeface="Arial"/>
              </a:endParaRPr>
            </a:p>
          </p:txBody>
        </p:sp>
        <p:grpSp>
          <p:nvGrpSpPr>
            <p:cNvPr id="405" name="Google Shape;405;p33"/>
            <p:cNvGrpSpPr/>
            <p:nvPr/>
          </p:nvGrpSpPr>
          <p:grpSpPr>
            <a:xfrm>
              <a:off x="-1" y="-1"/>
              <a:ext cx="6226977" cy="211383"/>
              <a:chOff x="0" y="-1"/>
              <a:chExt cx="6226976" cy="211382"/>
            </a:xfrm>
          </p:grpSpPr>
          <p:sp>
            <p:nvSpPr>
              <p:cNvPr id="406" name="Google Shape;406;p33"/>
              <p:cNvSpPr/>
              <p:nvPr/>
            </p:nvSpPr>
            <p:spPr>
              <a:xfrm rot="-5400000">
                <a:off x="168192" y="-168191"/>
                <a:ext cx="211380" cy="547765"/>
              </a:xfrm>
              <a:prstGeom prst="rect">
                <a:avLst/>
              </a:prstGeom>
              <a:solidFill>
                <a:schemeClr val="accent2"/>
              </a:solidFill>
              <a:ln>
                <a:noFill/>
              </a:ln>
            </p:spPr>
            <p:txBody>
              <a:bodyPr spcFirstLastPara="1" wrap="square" lIns="45700" tIns="45700" rIns="45700" bIns="45700" anchor="ctr" anchorCtr="0">
                <a:noAutofit/>
              </a:bodyPr>
              <a:lstStyle/>
              <a:p>
                <a:pPr marL="0" marR="0" lvl="0" indent="0" algn="ctr" rtl="0">
                  <a:spcBef>
                    <a:spcPts val="0"/>
                  </a:spcBef>
                  <a:spcAft>
                    <a:spcPts val="0"/>
                  </a:spcAft>
                  <a:buNone/>
                </a:pPr>
                <a:endParaRPr sz="1800">
                  <a:solidFill>
                    <a:schemeClr val="dk1"/>
                  </a:solidFill>
                  <a:latin typeface="Arial"/>
                  <a:ea typeface="Arial"/>
                  <a:cs typeface="Arial"/>
                  <a:sym typeface="Arial"/>
                </a:endParaRPr>
              </a:p>
            </p:txBody>
          </p:sp>
          <p:sp>
            <p:nvSpPr>
              <p:cNvPr id="407" name="Google Shape;407;p33"/>
              <p:cNvSpPr/>
              <p:nvPr/>
            </p:nvSpPr>
            <p:spPr>
              <a:xfrm rot="-5400000">
                <a:off x="799215" y="-168191"/>
                <a:ext cx="211380" cy="547765"/>
              </a:xfrm>
              <a:prstGeom prst="rect">
                <a:avLst/>
              </a:prstGeom>
              <a:solidFill>
                <a:srgbClr val="0066A2"/>
              </a:solidFill>
              <a:ln>
                <a:noFill/>
              </a:ln>
            </p:spPr>
            <p:txBody>
              <a:bodyPr spcFirstLastPara="1" wrap="square" lIns="45700" tIns="45700" rIns="45700" bIns="45700" anchor="ctr" anchorCtr="0">
                <a:noAutofit/>
              </a:bodyPr>
              <a:lstStyle/>
              <a:p>
                <a:pPr marL="0" marR="0" lvl="0" indent="0" algn="ctr" rtl="0">
                  <a:spcBef>
                    <a:spcPts val="0"/>
                  </a:spcBef>
                  <a:spcAft>
                    <a:spcPts val="0"/>
                  </a:spcAft>
                  <a:buNone/>
                </a:pPr>
                <a:endParaRPr sz="1800">
                  <a:solidFill>
                    <a:schemeClr val="dk1"/>
                  </a:solidFill>
                  <a:latin typeface="Arial"/>
                  <a:ea typeface="Arial"/>
                  <a:cs typeface="Arial"/>
                  <a:sym typeface="Arial"/>
                </a:endParaRPr>
              </a:p>
            </p:txBody>
          </p:sp>
          <p:sp>
            <p:nvSpPr>
              <p:cNvPr id="408" name="Google Shape;408;p33"/>
              <p:cNvSpPr/>
              <p:nvPr/>
            </p:nvSpPr>
            <p:spPr>
              <a:xfrm rot="-5400000">
                <a:off x="1430239" y="-168191"/>
                <a:ext cx="211380" cy="547765"/>
              </a:xfrm>
              <a:prstGeom prst="rect">
                <a:avLst/>
              </a:prstGeom>
              <a:solidFill>
                <a:srgbClr val="00B7D3"/>
              </a:solidFill>
              <a:ln>
                <a:noFill/>
              </a:ln>
            </p:spPr>
            <p:txBody>
              <a:bodyPr spcFirstLastPara="1" wrap="square" lIns="45700" tIns="45700" rIns="45700" bIns="45700" anchor="ctr" anchorCtr="0">
                <a:noAutofit/>
              </a:bodyPr>
              <a:lstStyle/>
              <a:p>
                <a:pPr marL="0" marR="0" lvl="0" indent="0" algn="ctr" rtl="0">
                  <a:spcBef>
                    <a:spcPts val="0"/>
                  </a:spcBef>
                  <a:spcAft>
                    <a:spcPts val="0"/>
                  </a:spcAft>
                  <a:buNone/>
                </a:pPr>
                <a:endParaRPr sz="1800">
                  <a:solidFill>
                    <a:schemeClr val="dk1"/>
                  </a:solidFill>
                  <a:latin typeface="Arial"/>
                  <a:ea typeface="Arial"/>
                  <a:cs typeface="Arial"/>
                  <a:sym typeface="Arial"/>
                </a:endParaRPr>
              </a:p>
            </p:txBody>
          </p:sp>
          <p:sp>
            <p:nvSpPr>
              <p:cNvPr id="409" name="Google Shape;409;p33"/>
              <p:cNvSpPr/>
              <p:nvPr/>
            </p:nvSpPr>
            <p:spPr>
              <a:xfrm rot="-5400000">
                <a:off x="2061263" y="-168191"/>
                <a:ext cx="211380" cy="547765"/>
              </a:xfrm>
              <a:prstGeom prst="rect">
                <a:avLst/>
              </a:prstGeom>
              <a:solidFill>
                <a:schemeClr val="accent4"/>
              </a:solidFill>
              <a:ln>
                <a:noFill/>
              </a:ln>
            </p:spPr>
            <p:txBody>
              <a:bodyPr spcFirstLastPara="1" wrap="square" lIns="45700" tIns="45700" rIns="45700" bIns="45700" anchor="ctr" anchorCtr="0">
                <a:noAutofit/>
              </a:bodyPr>
              <a:lstStyle/>
              <a:p>
                <a:pPr marL="0" marR="0" lvl="0" indent="0" algn="ctr" rtl="0">
                  <a:spcBef>
                    <a:spcPts val="0"/>
                  </a:spcBef>
                  <a:spcAft>
                    <a:spcPts val="0"/>
                  </a:spcAft>
                  <a:buNone/>
                </a:pPr>
                <a:endParaRPr sz="1800">
                  <a:solidFill>
                    <a:schemeClr val="dk1"/>
                  </a:solidFill>
                  <a:latin typeface="Arial"/>
                  <a:ea typeface="Arial"/>
                  <a:cs typeface="Arial"/>
                  <a:sym typeface="Arial"/>
                </a:endParaRPr>
              </a:p>
            </p:txBody>
          </p:sp>
          <p:sp>
            <p:nvSpPr>
              <p:cNvPr id="410" name="Google Shape;410;p33"/>
              <p:cNvSpPr/>
              <p:nvPr/>
            </p:nvSpPr>
            <p:spPr>
              <a:xfrm rot="-5400000">
                <a:off x="2692286" y="-168191"/>
                <a:ext cx="211380" cy="547765"/>
              </a:xfrm>
              <a:prstGeom prst="rect">
                <a:avLst/>
              </a:prstGeom>
              <a:solidFill>
                <a:srgbClr val="61A4B4"/>
              </a:solidFill>
              <a:ln>
                <a:noFill/>
              </a:ln>
            </p:spPr>
            <p:txBody>
              <a:bodyPr spcFirstLastPara="1" wrap="square" lIns="45700" tIns="45700" rIns="45700" bIns="45700" anchor="ctr" anchorCtr="0">
                <a:noAutofit/>
              </a:bodyPr>
              <a:lstStyle/>
              <a:p>
                <a:pPr marL="0" marR="0" lvl="0" indent="0" algn="ctr" rtl="0">
                  <a:spcBef>
                    <a:spcPts val="0"/>
                  </a:spcBef>
                  <a:spcAft>
                    <a:spcPts val="0"/>
                  </a:spcAft>
                  <a:buNone/>
                </a:pPr>
                <a:endParaRPr sz="1800">
                  <a:solidFill>
                    <a:schemeClr val="dk1"/>
                  </a:solidFill>
                  <a:latin typeface="Arial"/>
                  <a:ea typeface="Arial"/>
                  <a:cs typeface="Arial"/>
                  <a:sym typeface="Arial"/>
                </a:endParaRPr>
              </a:p>
            </p:txBody>
          </p:sp>
          <p:sp>
            <p:nvSpPr>
              <p:cNvPr id="411" name="Google Shape;411;p33"/>
              <p:cNvSpPr/>
              <p:nvPr/>
            </p:nvSpPr>
            <p:spPr>
              <a:xfrm rot="-5400000">
                <a:off x="3323310" y="-168191"/>
                <a:ext cx="211380" cy="547765"/>
              </a:xfrm>
              <a:prstGeom prst="rect">
                <a:avLst/>
              </a:prstGeom>
              <a:solidFill>
                <a:srgbClr val="82D7C6"/>
              </a:solidFill>
              <a:ln>
                <a:noFill/>
              </a:ln>
            </p:spPr>
            <p:txBody>
              <a:bodyPr spcFirstLastPara="1" wrap="square" lIns="45700" tIns="45700" rIns="45700" bIns="45700" anchor="ctr" anchorCtr="0">
                <a:noAutofit/>
              </a:bodyPr>
              <a:lstStyle/>
              <a:p>
                <a:pPr marL="0" marR="0" lvl="0" indent="0" algn="ctr" rtl="0">
                  <a:spcBef>
                    <a:spcPts val="0"/>
                  </a:spcBef>
                  <a:spcAft>
                    <a:spcPts val="0"/>
                  </a:spcAft>
                  <a:buNone/>
                </a:pPr>
                <a:endParaRPr sz="1800">
                  <a:solidFill>
                    <a:schemeClr val="dk1"/>
                  </a:solidFill>
                  <a:latin typeface="Arial"/>
                  <a:ea typeface="Arial"/>
                  <a:cs typeface="Arial"/>
                  <a:sym typeface="Arial"/>
                </a:endParaRPr>
              </a:p>
            </p:txBody>
          </p:sp>
          <p:sp>
            <p:nvSpPr>
              <p:cNvPr id="412" name="Google Shape;412;p33"/>
              <p:cNvSpPr/>
              <p:nvPr/>
            </p:nvSpPr>
            <p:spPr>
              <a:xfrm rot="-5400000">
                <a:off x="3954334" y="-168191"/>
                <a:ext cx="211380" cy="547765"/>
              </a:xfrm>
              <a:prstGeom prst="rect">
                <a:avLst/>
              </a:prstGeom>
              <a:solidFill>
                <a:schemeClr val="accent6"/>
              </a:solidFill>
              <a:ln>
                <a:noFill/>
              </a:ln>
            </p:spPr>
            <p:txBody>
              <a:bodyPr spcFirstLastPara="1" wrap="square" lIns="45700" tIns="45700" rIns="45700" bIns="45700" anchor="ctr" anchorCtr="0">
                <a:noAutofit/>
              </a:bodyPr>
              <a:lstStyle/>
              <a:p>
                <a:pPr marL="0" marR="0" lvl="0" indent="0" algn="ctr" rtl="0">
                  <a:spcBef>
                    <a:spcPts val="0"/>
                  </a:spcBef>
                  <a:spcAft>
                    <a:spcPts val="0"/>
                  </a:spcAft>
                  <a:buNone/>
                </a:pPr>
                <a:endParaRPr sz="1800">
                  <a:solidFill>
                    <a:schemeClr val="dk1"/>
                  </a:solidFill>
                  <a:latin typeface="Arial"/>
                  <a:ea typeface="Arial"/>
                  <a:cs typeface="Arial"/>
                  <a:sym typeface="Arial"/>
                </a:endParaRPr>
              </a:p>
            </p:txBody>
          </p:sp>
          <p:sp>
            <p:nvSpPr>
              <p:cNvPr id="413" name="Google Shape;413;p33"/>
              <p:cNvSpPr/>
              <p:nvPr/>
            </p:nvSpPr>
            <p:spPr>
              <a:xfrm rot="-5400000">
                <a:off x="4585357" y="-168192"/>
                <a:ext cx="211380" cy="547765"/>
              </a:xfrm>
              <a:prstGeom prst="rect">
                <a:avLst/>
              </a:prstGeom>
              <a:solidFill>
                <a:srgbClr val="99D28C"/>
              </a:solidFill>
              <a:ln>
                <a:noFill/>
              </a:ln>
            </p:spPr>
            <p:txBody>
              <a:bodyPr spcFirstLastPara="1" wrap="square" lIns="45700" tIns="45700" rIns="45700" bIns="45700" anchor="ctr" anchorCtr="0">
                <a:noAutofit/>
              </a:bodyPr>
              <a:lstStyle/>
              <a:p>
                <a:pPr marL="0" marR="0" lvl="0" indent="0" algn="ctr" rtl="0">
                  <a:spcBef>
                    <a:spcPts val="0"/>
                  </a:spcBef>
                  <a:spcAft>
                    <a:spcPts val="0"/>
                  </a:spcAft>
                  <a:buNone/>
                </a:pPr>
                <a:endParaRPr sz="1800">
                  <a:solidFill>
                    <a:schemeClr val="dk1"/>
                  </a:solidFill>
                  <a:latin typeface="Arial"/>
                  <a:ea typeface="Arial"/>
                  <a:cs typeface="Arial"/>
                  <a:sym typeface="Arial"/>
                </a:endParaRPr>
              </a:p>
            </p:txBody>
          </p:sp>
          <p:sp>
            <p:nvSpPr>
              <p:cNvPr id="414" name="Google Shape;414;p33"/>
              <p:cNvSpPr/>
              <p:nvPr/>
            </p:nvSpPr>
            <p:spPr>
              <a:xfrm rot="-5400000">
                <a:off x="5216380" y="-168192"/>
                <a:ext cx="211380" cy="547764"/>
              </a:xfrm>
              <a:prstGeom prst="rect">
                <a:avLst/>
              </a:prstGeom>
              <a:solidFill>
                <a:schemeClr val="accent3"/>
              </a:solidFill>
              <a:ln>
                <a:noFill/>
              </a:ln>
            </p:spPr>
            <p:txBody>
              <a:bodyPr spcFirstLastPara="1" wrap="square" lIns="45700" tIns="45700" rIns="45700" bIns="45700" anchor="ctr" anchorCtr="0">
                <a:noAutofit/>
              </a:bodyPr>
              <a:lstStyle/>
              <a:p>
                <a:pPr marL="0" marR="0" lvl="0" indent="0" algn="ctr" rtl="0">
                  <a:spcBef>
                    <a:spcPts val="0"/>
                  </a:spcBef>
                  <a:spcAft>
                    <a:spcPts val="0"/>
                  </a:spcAft>
                  <a:buNone/>
                </a:pPr>
                <a:endParaRPr sz="1800">
                  <a:solidFill>
                    <a:schemeClr val="dk1"/>
                  </a:solidFill>
                  <a:latin typeface="Arial"/>
                  <a:ea typeface="Arial"/>
                  <a:cs typeface="Arial"/>
                  <a:sym typeface="Arial"/>
                </a:endParaRPr>
              </a:p>
            </p:txBody>
          </p:sp>
          <p:sp>
            <p:nvSpPr>
              <p:cNvPr id="415" name="Google Shape;415;p33"/>
              <p:cNvSpPr/>
              <p:nvPr/>
            </p:nvSpPr>
            <p:spPr>
              <a:xfrm rot="-5400000">
                <a:off x="5847403" y="-168193"/>
                <a:ext cx="211380" cy="547765"/>
              </a:xfrm>
              <a:prstGeom prst="rect">
                <a:avLst/>
              </a:prstGeom>
              <a:solidFill>
                <a:schemeClr val="accent5"/>
              </a:solidFill>
              <a:ln>
                <a:noFill/>
              </a:ln>
            </p:spPr>
            <p:txBody>
              <a:bodyPr spcFirstLastPara="1" wrap="square" lIns="45700" tIns="45700" rIns="45700" bIns="45700" anchor="ctr" anchorCtr="0">
                <a:noAutofit/>
              </a:bodyPr>
              <a:lstStyle/>
              <a:p>
                <a:pPr marL="0" marR="0" lvl="0" indent="0" algn="ctr" rtl="0">
                  <a:spcBef>
                    <a:spcPts val="0"/>
                  </a:spcBef>
                  <a:spcAft>
                    <a:spcPts val="0"/>
                  </a:spcAft>
                  <a:buNone/>
                </a:pPr>
                <a:endParaRPr sz="1800">
                  <a:solidFill>
                    <a:schemeClr val="dk1"/>
                  </a:solidFill>
                  <a:latin typeface="Arial"/>
                  <a:ea typeface="Arial"/>
                  <a:cs typeface="Arial"/>
                  <a:sym typeface="Arial"/>
                </a:endParaRPr>
              </a:p>
            </p:txBody>
          </p:sp>
        </p:grpSp>
      </p:grpSp>
      <p:grpSp>
        <p:nvGrpSpPr>
          <p:cNvPr id="416" name="Google Shape;416;p33"/>
          <p:cNvGrpSpPr/>
          <p:nvPr/>
        </p:nvGrpSpPr>
        <p:grpSpPr>
          <a:xfrm>
            <a:off x="698501" y="5884313"/>
            <a:ext cx="1454913" cy="577169"/>
            <a:chOff x="0" y="-1"/>
            <a:chExt cx="1454912" cy="577167"/>
          </a:xfrm>
        </p:grpSpPr>
        <p:sp>
          <p:nvSpPr>
            <p:cNvPr id="417" name="Google Shape;417;p33"/>
            <p:cNvSpPr/>
            <p:nvPr/>
          </p:nvSpPr>
          <p:spPr>
            <a:xfrm>
              <a:off x="289214" y="284162"/>
              <a:ext cx="268376" cy="293004"/>
            </a:xfrm>
            <a:custGeom>
              <a:avLst/>
              <a:gdLst/>
              <a:ahLst/>
              <a:cxnLst/>
              <a:rect l="l" t="t" r="r" b="b"/>
              <a:pathLst>
                <a:path w="21600" h="21600" extrusionOk="0">
                  <a:moveTo>
                    <a:pt x="10800" y="17530"/>
                  </a:moveTo>
                  <a:cubicBezTo>
                    <a:pt x="13837" y="17530"/>
                    <a:pt x="15525" y="15652"/>
                    <a:pt x="15525" y="13148"/>
                  </a:cubicBezTo>
                  <a:cubicBezTo>
                    <a:pt x="15525" y="0"/>
                    <a:pt x="15525" y="0"/>
                    <a:pt x="15525" y="0"/>
                  </a:cubicBezTo>
                  <a:cubicBezTo>
                    <a:pt x="21600" y="0"/>
                    <a:pt x="21600" y="0"/>
                    <a:pt x="21600" y="0"/>
                  </a:cubicBezTo>
                  <a:cubicBezTo>
                    <a:pt x="21600" y="13461"/>
                    <a:pt x="21600" y="13461"/>
                    <a:pt x="21600" y="13461"/>
                  </a:cubicBezTo>
                  <a:cubicBezTo>
                    <a:pt x="21600" y="19096"/>
                    <a:pt x="16537" y="21600"/>
                    <a:pt x="10800" y="21600"/>
                  </a:cubicBezTo>
                  <a:cubicBezTo>
                    <a:pt x="5063" y="21600"/>
                    <a:pt x="0" y="19096"/>
                    <a:pt x="0" y="13461"/>
                  </a:cubicBezTo>
                  <a:cubicBezTo>
                    <a:pt x="0" y="0"/>
                    <a:pt x="0" y="0"/>
                    <a:pt x="0" y="0"/>
                  </a:cubicBezTo>
                  <a:cubicBezTo>
                    <a:pt x="6413" y="0"/>
                    <a:pt x="6413" y="0"/>
                    <a:pt x="6413" y="0"/>
                  </a:cubicBezTo>
                  <a:cubicBezTo>
                    <a:pt x="6413" y="13148"/>
                    <a:pt x="6413" y="13148"/>
                    <a:pt x="6413" y="13148"/>
                  </a:cubicBezTo>
                  <a:cubicBezTo>
                    <a:pt x="6413" y="15652"/>
                    <a:pt x="7763" y="17530"/>
                    <a:pt x="10800" y="17530"/>
                  </a:cubicBezTo>
                  <a:close/>
                </a:path>
              </a:pathLst>
            </a:custGeom>
            <a:solidFill>
              <a:schemeClr val="accent1"/>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418" name="Google Shape;418;p33"/>
            <p:cNvSpPr/>
            <p:nvPr/>
          </p:nvSpPr>
          <p:spPr>
            <a:xfrm>
              <a:off x="0" y="284162"/>
              <a:ext cx="251958" cy="284795"/>
            </a:xfrm>
            <a:custGeom>
              <a:avLst/>
              <a:gdLst/>
              <a:ahLst/>
              <a:cxnLst/>
              <a:rect l="l" t="t" r="r" b="b"/>
              <a:pathLst>
                <a:path w="21600" h="21600" extrusionOk="0">
                  <a:moveTo>
                    <a:pt x="7579" y="21600"/>
                  </a:moveTo>
                  <a:lnTo>
                    <a:pt x="14400" y="21600"/>
                  </a:lnTo>
                  <a:lnTo>
                    <a:pt x="14400" y="4215"/>
                  </a:lnTo>
                  <a:lnTo>
                    <a:pt x="21600" y="4215"/>
                  </a:lnTo>
                  <a:lnTo>
                    <a:pt x="21600" y="0"/>
                  </a:lnTo>
                  <a:lnTo>
                    <a:pt x="0" y="0"/>
                  </a:lnTo>
                  <a:lnTo>
                    <a:pt x="0" y="4215"/>
                  </a:lnTo>
                  <a:lnTo>
                    <a:pt x="7579" y="4215"/>
                  </a:lnTo>
                  <a:lnTo>
                    <a:pt x="7579" y="21600"/>
                  </a:lnTo>
                  <a:close/>
                </a:path>
              </a:pathLst>
            </a:custGeom>
            <a:solidFill>
              <a:srgbClr val="000000"/>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419" name="Google Shape;419;p33"/>
            <p:cNvSpPr/>
            <p:nvPr/>
          </p:nvSpPr>
          <p:spPr>
            <a:xfrm>
              <a:off x="76645" y="-1"/>
              <a:ext cx="266458" cy="267114"/>
            </a:xfrm>
            <a:custGeom>
              <a:avLst/>
              <a:gdLst/>
              <a:ahLst/>
              <a:cxnLst/>
              <a:rect l="l" t="t" r="r" b="b"/>
              <a:pathLst>
                <a:path w="20165" h="21600" extrusionOk="0">
                  <a:moveTo>
                    <a:pt x="15162" y="12000"/>
                  </a:moveTo>
                  <a:cubicBezTo>
                    <a:pt x="13573" y="12343"/>
                    <a:pt x="11985" y="12000"/>
                    <a:pt x="11985" y="9943"/>
                  </a:cubicBezTo>
                  <a:cubicBezTo>
                    <a:pt x="11985" y="6857"/>
                    <a:pt x="18973" y="4114"/>
                    <a:pt x="19926" y="1371"/>
                  </a:cubicBezTo>
                  <a:cubicBezTo>
                    <a:pt x="20244" y="686"/>
                    <a:pt x="20244" y="0"/>
                    <a:pt x="19926" y="0"/>
                  </a:cubicBezTo>
                  <a:cubicBezTo>
                    <a:pt x="19609" y="0"/>
                    <a:pt x="19926" y="343"/>
                    <a:pt x="19291" y="1029"/>
                  </a:cubicBezTo>
                  <a:cubicBezTo>
                    <a:pt x="16432" y="4114"/>
                    <a:pt x="11668" y="4114"/>
                    <a:pt x="8173" y="5829"/>
                  </a:cubicBezTo>
                  <a:cubicBezTo>
                    <a:pt x="5632" y="6857"/>
                    <a:pt x="-1356" y="10629"/>
                    <a:pt x="232" y="18514"/>
                  </a:cubicBezTo>
                  <a:cubicBezTo>
                    <a:pt x="232" y="18857"/>
                    <a:pt x="550" y="20229"/>
                    <a:pt x="868" y="20229"/>
                  </a:cubicBezTo>
                  <a:cubicBezTo>
                    <a:pt x="868" y="20229"/>
                    <a:pt x="868" y="19543"/>
                    <a:pt x="868" y="18514"/>
                  </a:cubicBezTo>
                  <a:cubicBezTo>
                    <a:pt x="868" y="13714"/>
                    <a:pt x="6268" y="12343"/>
                    <a:pt x="7856" y="9257"/>
                  </a:cubicBezTo>
                  <a:cubicBezTo>
                    <a:pt x="8173" y="8914"/>
                    <a:pt x="8491" y="8571"/>
                    <a:pt x="8491" y="8571"/>
                  </a:cubicBezTo>
                  <a:cubicBezTo>
                    <a:pt x="8491" y="8914"/>
                    <a:pt x="8491" y="8914"/>
                    <a:pt x="8491" y="9257"/>
                  </a:cubicBezTo>
                  <a:cubicBezTo>
                    <a:pt x="7856" y="12000"/>
                    <a:pt x="5315" y="13371"/>
                    <a:pt x="6268" y="15429"/>
                  </a:cubicBezTo>
                  <a:cubicBezTo>
                    <a:pt x="6903" y="17829"/>
                    <a:pt x="9762" y="15771"/>
                    <a:pt x="10397" y="14400"/>
                  </a:cubicBezTo>
                  <a:cubicBezTo>
                    <a:pt x="10715" y="14057"/>
                    <a:pt x="10715" y="13714"/>
                    <a:pt x="11032" y="13714"/>
                  </a:cubicBezTo>
                  <a:cubicBezTo>
                    <a:pt x="11032" y="13714"/>
                    <a:pt x="11032" y="14400"/>
                    <a:pt x="11032" y="14743"/>
                  </a:cubicBezTo>
                  <a:cubicBezTo>
                    <a:pt x="10397" y="17486"/>
                    <a:pt x="10079" y="18857"/>
                    <a:pt x="8173" y="20571"/>
                  </a:cubicBezTo>
                  <a:cubicBezTo>
                    <a:pt x="7538" y="20914"/>
                    <a:pt x="6585" y="21257"/>
                    <a:pt x="6585" y="21600"/>
                  </a:cubicBezTo>
                  <a:cubicBezTo>
                    <a:pt x="6585" y="21600"/>
                    <a:pt x="7220" y="21600"/>
                    <a:pt x="7538" y="21600"/>
                  </a:cubicBezTo>
                  <a:cubicBezTo>
                    <a:pt x="12303" y="21257"/>
                    <a:pt x="16432" y="15086"/>
                    <a:pt x="17703" y="10971"/>
                  </a:cubicBezTo>
                  <a:cubicBezTo>
                    <a:pt x="17703" y="10629"/>
                    <a:pt x="17703" y="10286"/>
                    <a:pt x="17703" y="10286"/>
                  </a:cubicBezTo>
                  <a:cubicBezTo>
                    <a:pt x="17385" y="9943"/>
                    <a:pt x="17385" y="10286"/>
                    <a:pt x="17068" y="10629"/>
                  </a:cubicBezTo>
                  <a:cubicBezTo>
                    <a:pt x="16432" y="10971"/>
                    <a:pt x="15797" y="11657"/>
                    <a:pt x="15162" y="12000"/>
                  </a:cubicBezTo>
                  <a:close/>
                </a:path>
              </a:pathLst>
            </a:custGeom>
            <a:solidFill>
              <a:srgbClr val="000000"/>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420" name="Google Shape;420;p33"/>
            <p:cNvSpPr/>
            <p:nvPr/>
          </p:nvSpPr>
          <p:spPr>
            <a:xfrm>
              <a:off x="901742" y="364991"/>
              <a:ext cx="176182" cy="212175"/>
            </a:xfrm>
            <a:custGeom>
              <a:avLst/>
              <a:gdLst/>
              <a:ahLst/>
              <a:cxnLst/>
              <a:rect l="l" t="t" r="r" b="b"/>
              <a:pathLst>
                <a:path w="21600" h="21600" extrusionOk="0">
                  <a:moveTo>
                    <a:pt x="4629" y="9072"/>
                  </a:moveTo>
                  <a:cubicBezTo>
                    <a:pt x="4629" y="5616"/>
                    <a:pt x="6686" y="3024"/>
                    <a:pt x="10800" y="3024"/>
                  </a:cubicBezTo>
                  <a:cubicBezTo>
                    <a:pt x="14914" y="3024"/>
                    <a:pt x="16971" y="5616"/>
                    <a:pt x="16971" y="9072"/>
                  </a:cubicBezTo>
                  <a:lnTo>
                    <a:pt x="4629" y="9072"/>
                  </a:lnTo>
                  <a:close/>
                  <a:moveTo>
                    <a:pt x="21600" y="11664"/>
                  </a:moveTo>
                  <a:cubicBezTo>
                    <a:pt x="21600" y="9504"/>
                    <a:pt x="21600" y="9504"/>
                    <a:pt x="21600" y="9504"/>
                  </a:cubicBezTo>
                  <a:cubicBezTo>
                    <a:pt x="21600" y="3888"/>
                    <a:pt x="18000" y="0"/>
                    <a:pt x="10800" y="0"/>
                  </a:cubicBezTo>
                  <a:cubicBezTo>
                    <a:pt x="3600" y="0"/>
                    <a:pt x="0" y="5184"/>
                    <a:pt x="0" y="10800"/>
                  </a:cubicBezTo>
                  <a:cubicBezTo>
                    <a:pt x="0" y="16848"/>
                    <a:pt x="3086" y="21600"/>
                    <a:pt x="10800" y="21600"/>
                  </a:cubicBezTo>
                  <a:cubicBezTo>
                    <a:pt x="16457" y="21600"/>
                    <a:pt x="20571" y="19008"/>
                    <a:pt x="21086" y="14688"/>
                  </a:cubicBezTo>
                  <a:cubicBezTo>
                    <a:pt x="16457" y="14688"/>
                    <a:pt x="16457" y="14688"/>
                    <a:pt x="16457" y="14688"/>
                  </a:cubicBezTo>
                  <a:cubicBezTo>
                    <a:pt x="15943" y="17712"/>
                    <a:pt x="14400" y="18576"/>
                    <a:pt x="10800" y="18576"/>
                  </a:cubicBezTo>
                  <a:cubicBezTo>
                    <a:pt x="6171" y="18576"/>
                    <a:pt x="4629" y="15120"/>
                    <a:pt x="4629" y="11664"/>
                  </a:cubicBezTo>
                  <a:lnTo>
                    <a:pt x="21600" y="11664"/>
                  </a:lnTo>
                  <a:close/>
                </a:path>
              </a:pathLst>
            </a:custGeom>
            <a:solidFill>
              <a:srgbClr val="000000"/>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421" name="Google Shape;421;p33"/>
            <p:cNvSpPr/>
            <p:nvPr/>
          </p:nvSpPr>
          <p:spPr>
            <a:xfrm>
              <a:off x="1124020" y="284162"/>
              <a:ext cx="33469" cy="284795"/>
            </a:xfrm>
            <a:prstGeom prst="rect">
              <a:avLst/>
            </a:prstGeom>
            <a:solidFill>
              <a:srgbClr val="000000"/>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422" name="Google Shape;422;p33"/>
            <p:cNvSpPr/>
            <p:nvPr/>
          </p:nvSpPr>
          <p:spPr>
            <a:xfrm>
              <a:off x="1199165" y="280373"/>
              <a:ext cx="126296" cy="288584"/>
            </a:xfrm>
            <a:custGeom>
              <a:avLst/>
              <a:gdLst/>
              <a:ahLst/>
              <a:cxnLst/>
              <a:rect l="l" t="t" r="r" b="b"/>
              <a:pathLst>
                <a:path w="21600" h="21600" extrusionOk="0">
                  <a:moveTo>
                    <a:pt x="12960" y="21600"/>
                  </a:moveTo>
                  <a:cubicBezTo>
                    <a:pt x="12960" y="8894"/>
                    <a:pt x="12960" y="8894"/>
                    <a:pt x="12960" y="8894"/>
                  </a:cubicBezTo>
                  <a:cubicBezTo>
                    <a:pt x="20880" y="8894"/>
                    <a:pt x="20880" y="8894"/>
                    <a:pt x="20880" y="8894"/>
                  </a:cubicBezTo>
                  <a:cubicBezTo>
                    <a:pt x="20880" y="6988"/>
                    <a:pt x="20880" y="6988"/>
                    <a:pt x="20880" y="6988"/>
                  </a:cubicBezTo>
                  <a:cubicBezTo>
                    <a:pt x="12960" y="6988"/>
                    <a:pt x="12960" y="6988"/>
                    <a:pt x="12960" y="6988"/>
                  </a:cubicBezTo>
                  <a:cubicBezTo>
                    <a:pt x="12960" y="4447"/>
                    <a:pt x="12960" y="4447"/>
                    <a:pt x="12960" y="4447"/>
                  </a:cubicBezTo>
                  <a:cubicBezTo>
                    <a:pt x="12960" y="2859"/>
                    <a:pt x="15120" y="2541"/>
                    <a:pt x="18720" y="2541"/>
                  </a:cubicBezTo>
                  <a:cubicBezTo>
                    <a:pt x="19440" y="2541"/>
                    <a:pt x="20880" y="2541"/>
                    <a:pt x="21600" y="2541"/>
                  </a:cubicBezTo>
                  <a:cubicBezTo>
                    <a:pt x="21600" y="318"/>
                    <a:pt x="21600" y="318"/>
                    <a:pt x="21600" y="318"/>
                  </a:cubicBezTo>
                  <a:cubicBezTo>
                    <a:pt x="20160" y="0"/>
                    <a:pt x="18720" y="0"/>
                    <a:pt x="17280" y="0"/>
                  </a:cubicBezTo>
                  <a:cubicBezTo>
                    <a:pt x="10800" y="0"/>
                    <a:pt x="6480" y="1271"/>
                    <a:pt x="6480" y="4129"/>
                  </a:cubicBezTo>
                  <a:cubicBezTo>
                    <a:pt x="6480" y="6988"/>
                    <a:pt x="6480" y="6988"/>
                    <a:pt x="6480" y="6988"/>
                  </a:cubicBezTo>
                  <a:cubicBezTo>
                    <a:pt x="0" y="6988"/>
                    <a:pt x="0" y="6988"/>
                    <a:pt x="0" y="6988"/>
                  </a:cubicBezTo>
                  <a:cubicBezTo>
                    <a:pt x="0" y="8894"/>
                    <a:pt x="0" y="8894"/>
                    <a:pt x="0" y="8894"/>
                  </a:cubicBezTo>
                  <a:cubicBezTo>
                    <a:pt x="6480" y="8894"/>
                    <a:pt x="6480" y="8894"/>
                    <a:pt x="6480" y="8894"/>
                  </a:cubicBezTo>
                  <a:cubicBezTo>
                    <a:pt x="6480" y="21600"/>
                    <a:pt x="6480" y="21600"/>
                    <a:pt x="6480" y="21600"/>
                  </a:cubicBezTo>
                  <a:lnTo>
                    <a:pt x="12960" y="21600"/>
                  </a:lnTo>
                  <a:close/>
                </a:path>
              </a:pathLst>
            </a:custGeom>
            <a:solidFill>
              <a:srgbClr val="000000"/>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423" name="Google Shape;423;p33"/>
            <p:cNvSpPr/>
            <p:nvPr/>
          </p:nvSpPr>
          <p:spPr>
            <a:xfrm>
              <a:off x="1341878" y="318262"/>
              <a:ext cx="113034" cy="258904"/>
            </a:xfrm>
            <a:custGeom>
              <a:avLst/>
              <a:gdLst/>
              <a:ahLst/>
              <a:cxnLst/>
              <a:rect l="l" t="t" r="r" b="b"/>
              <a:pathLst>
                <a:path w="21600" h="21600" extrusionOk="0">
                  <a:moveTo>
                    <a:pt x="0" y="4603"/>
                  </a:moveTo>
                  <a:cubicBezTo>
                    <a:pt x="0" y="6728"/>
                    <a:pt x="0" y="6728"/>
                    <a:pt x="0" y="6728"/>
                  </a:cubicBezTo>
                  <a:cubicBezTo>
                    <a:pt x="6400" y="6728"/>
                    <a:pt x="6400" y="6728"/>
                    <a:pt x="6400" y="6728"/>
                  </a:cubicBezTo>
                  <a:cubicBezTo>
                    <a:pt x="6400" y="17351"/>
                    <a:pt x="6400" y="17351"/>
                    <a:pt x="6400" y="17351"/>
                  </a:cubicBezTo>
                  <a:cubicBezTo>
                    <a:pt x="6400" y="19475"/>
                    <a:pt x="6400" y="21600"/>
                    <a:pt x="16800" y="21600"/>
                  </a:cubicBezTo>
                  <a:cubicBezTo>
                    <a:pt x="18400" y="21600"/>
                    <a:pt x="20000" y="21246"/>
                    <a:pt x="21600" y="21246"/>
                  </a:cubicBezTo>
                  <a:cubicBezTo>
                    <a:pt x="21600" y="18767"/>
                    <a:pt x="21600" y="18767"/>
                    <a:pt x="21600" y="18767"/>
                  </a:cubicBezTo>
                  <a:cubicBezTo>
                    <a:pt x="20800" y="19121"/>
                    <a:pt x="19200" y="19121"/>
                    <a:pt x="17600" y="19121"/>
                  </a:cubicBezTo>
                  <a:cubicBezTo>
                    <a:pt x="15200" y="19121"/>
                    <a:pt x="13600" y="18413"/>
                    <a:pt x="13600" y="17351"/>
                  </a:cubicBezTo>
                  <a:cubicBezTo>
                    <a:pt x="13600" y="6728"/>
                    <a:pt x="13600" y="6728"/>
                    <a:pt x="13600" y="6728"/>
                  </a:cubicBezTo>
                  <a:cubicBezTo>
                    <a:pt x="21600" y="6728"/>
                    <a:pt x="21600" y="6728"/>
                    <a:pt x="21600" y="6728"/>
                  </a:cubicBezTo>
                  <a:cubicBezTo>
                    <a:pt x="21600" y="4603"/>
                    <a:pt x="21600" y="4603"/>
                    <a:pt x="21600" y="4603"/>
                  </a:cubicBezTo>
                  <a:cubicBezTo>
                    <a:pt x="13600" y="4603"/>
                    <a:pt x="13600" y="4603"/>
                    <a:pt x="13600" y="4603"/>
                  </a:cubicBezTo>
                  <a:cubicBezTo>
                    <a:pt x="13600" y="0"/>
                    <a:pt x="13600" y="0"/>
                    <a:pt x="13600" y="0"/>
                  </a:cubicBezTo>
                  <a:cubicBezTo>
                    <a:pt x="6400" y="1062"/>
                    <a:pt x="6400" y="1062"/>
                    <a:pt x="6400" y="1062"/>
                  </a:cubicBezTo>
                  <a:cubicBezTo>
                    <a:pt x="6400" y="4603"/>
                    <a:pt x="6400" y="4603"/>
                    <a:pt x="6400" y="4603"/>
                  </a:cubicBezTo>
                  <a:lnTo>
                    <a:pt x="0" y="4603"/>
                  </a:lnTo>
                  <a:close/>
                </a:path>
              </a:pathLst>
            </a:custGeom>
            <a:solidFill>
              <a:srgbClr val="000000"/>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424" name="Google Shape;424;p33"/>
            <p:cNvSpPr/>
            <p:nvPr/>
          </p:nvSpPr>
          <p:spPr>
            <a:xfrm>
              <a:off x="637155" y="284162"/>
              <a:ext cx="226699" cy="284795"/>
            </a:xfrm>
            <a:custGeom>
              <a:avLst/>
              <a:gdLst/>
              <a:ahLst/>
              <a:cxnLst/>
              <a:rect l="l" t="t" r="r" b="b"/>
              <a:pathLst>
                <a:path w="21600" h="21600" extrusionOk="0">
                  <a:moveTo>
                    <a:pt x="0" y="21600"/>
                  </a:moveTo>
                  <a:cubicBezTo>
                    <a:pt x="9200" y="21600"/>
                    <a:pt x="9200" y="21600"/>
                    <a:pt x="9200" y="21600"/>
                  </a:cubicBezTo>
                  <a:cubicBezTo>
                    <a:pt x="20400" y="21600"/>
                    <a:pt x="21600" y="13863"/>
                    <a:pt x="21600" y="10961"/>
                  </a:cubicBezTo>
                  <a:cubicBezTo>
                    <a:pt x="21600" y="8060"/>
                    <a:pt x="20400" y="0"/>
                    <a:pt x="9200" y="0"/>
                  </a:cubicBezTo>
                  <a:cubicBezTo>
                    <a:pt x="0" y="0"/>
                    <a:pt x="0" y="0"/>
                    <a:pt x="0" y="0"/>
                  </a:cubicBezTo>
                  <a:lnTo>
                    <a:pt x="0" y="21600"/>
                  </a:lnTo>
                  <a:close/>
                  <a:moveTo>
                    <a:pt x="3600" y="2579"/>
                  </a:moveTo>
                  <a:cubicBezTo>
                    <a:pt x="9200" y="2579"/>
                    <a:pt x="9200" y="2579"/>
                    <a:pt x="9200" y="2579"/>
                  </a:cubicBezTo>
                  <a:cubicBezTo>
                    <a:pt x="15200" y="2579"/>
                    <a:pt x="18000" y="6448"/>
                    <a:pt x="18000" y="10961"/>
                  </a:cubicBezTo>
                  <a:cubicBezTo>
                    <a:pt x="18000" y="15475"/>
                    <a:pt x="15200" y="19021"/>
                    <a:pt x="9200" y="19021"/>
                  </a:cubicBezTo>
                  <a:cubicBezTo>
                    <a:pt x="3600" y="19021"/>
                    <a:pt x="3600" y="19021"/>
                    <a:pt x="3600" y="19021"/>
                  </a:cubicBezTo>
                  <a:lnTo>
                    <a:pt x="3600" y="2579"/>
                  </a:lnTo>
                  <a:close/>
                </a:path>
              </a:pathLst>
            </a:custGeom>
            <a:solidFill>
              <a:srgbClr val="000000"/>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sp>
        <p:nvSpPr>
          <p:cNvPr id="425" name="Google Shape;425;p33"/>
          <p:cNvSpPr/>
          <p:nvPr/>
        </p:nvSpPr>
        <p:spPr>
          <a:xfrm>
            <a:off x="-10751" y="0"/>
            <a:ext cx="12204519" cy="6858000"/>
          </a:xfrm>
          <a:prstGeom prst="rect">
            <a:avLst/>
          </a:prstGeom>
          <a:solidFill>
            <a:schemeClr val="accent1"/>
          </a:solidFill>
          <a:ln>
            <a:noFill/>
          </a:ln>
        </p:spPr>
        <p:txBody>
          <a:bodyPr spcFirstLastPara="1" wrap="square" lIns="45700" tIns="45700" rIns="45700" bIns="45700" anchor="ctr" anchorCtr="0">
            <a:noAutofit/>
          </a:bodyPr>
          <a:lstStyle/>
          <a:p>
            <a:pPr marL="0" marR="0" lvl="0" indent="0" algn="ctr" rtl="0">
              <a:spcBef>
                <a:spcPts val="0"/>
              </a:spcBef>
              <a:spcAft>
                <a:spcPts val="0"/>
              </a:spcAft>
              <a:buNone/>
            </a:pPr>
            <a:endParaRPr sz="1800">
              <a:solidFill>
                <a:schemeClr val="dk1"/>
              </a:solidFill>
              <a:latin typeface="Arial"/>
              <a:ea typeface="Arial"/>
              <a:cs typeface="Arial"/>
              <a:sym typeface="Arial"/>
            </a:endParaRPr>
          </a:p>
        </p:txBody>
      </p:sp>
      <p:sp>
        <p:nvSpPr>
          <p:cNvPr id="426" name="Google Shape;426;p33"/>
          <p:cNvSpPr txBox="1"/>
          <p:nvPr/>
        </p:nvSpPr>
        <p:spPr>
          <a:xfrm>
            <a:off x="34969" y="-662297"/>
            <a:ext cx="12100562" cy="497841"/>
          </a:xfrm>
          <a:prstGeom prst="rect">
            <a:avLst/>
          </a:prstGeom>
          <a:noFill/>
          <a:ln>
            <a:noFill/>
          </a:ln>
        </p:spPr>
        <p:txBody>
          <a:bodyPr spcFirstLastPara="1" wrap="square" lIns="45700" tIns="45700" rIns="45700" bIns="45700" anchor="t" anchorCtr="0">
            <a:spAutoFit/>
          </a:bodyPr>
          <a:lstStyle/>
          <a:p>
            <a:pPr marL="0" marR="0" lvl="0" indent="0" algn="ctr" rtl="0">
              <a:spcBef>
                <a:spcPts val="0"/>
              </a:spcBef>
              <a:spcAft>
                <a:spcPts val="0"/>
              </a:spcAft>
              <a:buNone/>
            </a:pPr>
            <a:r>
              <a:rPr lang="nl-NL" sz="2400">
                <a:solidFill>
                  <a:schemeClr val="accent2"/>
                </a:solidFill>
                <a:latin typeface="Roboto Slab"/>
                <a:ea typeface="Roboto Slab"/>
                <a:cs typeface="Roboto Slab"/>
                <a:sym typeface="Roboto Slab"/>
              </a:rPr>
              <a:t>Foto</a:t>
            </a:r>
            <a:endParaRPr/>
          </a:p>
        </p:txBody>
      </p:sp>
      <p:sp>
        <p:nvSpPr>
          <p:cNvPr id="427" name="Google Shape;427;p33"/>
          <p:cNvSpPr>
            <a:spLocks noGrp="1"/>
          </p:cNvSpPr>
          <p:nvPr>
            <p:ph type="pic" idx="2"/>
          </p:nvPr>
        </p:nvSpPr>
        <p:spPr>
          <a:xfrm>
            <a:off x="-16571" y="972"/>
            <a:ext cx="12197821" cy="6857029"/>
          </a:xfrm>
          <a:prstGeom prst="rect">
            <a:avLst/>
          </a:prstGeom>
          <a:noFill/>
          <a:ln>
            <a:noFill/>
          </a:ln>
        </p:spPr>
      </p:sp>
      <p:sp>
        <p:nvSpPr>
          <p:cNvPr id="428" name="Google Shape;428;p33"/>
          <p:cNvSpPr txBox="1">
            <a:spLocks noGrp="1"/>
          </p:cNvSpPr>
          <p:nvPr>
            <p:ph type="body" idx="1"/>
          </p:nvPr>
        </p:nvSpPr>
        <p:spPr>
          <a:xfrm>
            <a:off x="0" y="1"/>
            <a:ext cx="12205799" cy="741499"/>
          </a:xfrm>
          <a:prstGeom prst="rect">
            <a:avLst/>
          </a:prstGeom>
          <a:solidFill>
            <a:schemeClr val="accent1"/>
          </a:solidFill>
          <a:ln>
            <a:noFill/>
          </a:ln>
        </p:spPr>
        <p:txBody>
          <a:bodyPr spcFirstLastPara="1" wrap="square" lIns="0" tIns="0" rIns="0" bIns="0" anchor="t" anchorCtr="0">
            <a:normAutofit/>
          </a:bodyPr>
          <a:lstStyle>
            <a:lvl1pPr marL="457200" lvl="0" indent="-228600" algn="l">
              <a:lnSpc>
                <a:spcPct val="90000"/>
              </a:lnSpc>
              <a:spcBef>
                <a:spcPts val="0"/>
              </a:spcBef>
              <a:spcAft>
                <a:spcPts val="0"/>
              </a:spcAft>
              <a:buClr>
                <a:schemeClr val="dk1"/>
              </a:buClr>
              <a:buSzPts val="1800"/>
              <a:buNone/>
              <a:defRPr/>
            </a:lvl1pPr>
            <a:lvl2pPr marL="914400" lvl="1" indent="-342900" algn="l">
              <a:lnSpc>
                <a:spcPct val="90000"/>
              </a:lnSpc>
              <a:spcBef>
                <a:spcPts val="1200"/>
              </a:spcBef>
              <a:spcAft>
                <a:spcPts val="0"/>
              </a:spcAft>
              <a:buClr>
                <a:schemeClr val="dk1"/>
              </a:buClr>
              <a:buSzPts val="1800"/>
              <a:buChar char="▪"/>
              <a:defRPr/>
            </a:lvl2pPr>
            <a:lvl3pPr marL="1371600" lvl="2" indent="-228600" algn="l">
              <a:lnSpc>
                <a:spcPct val="90000"/>
              </a:lnSpc>
              <a:spcBef>
                <a:spcPts val="1200"/>
              </a:spcBef>
              <a:spcAft>
                <a:spcPts val="0"/>
              </a:spcAft>
              <a:buClr>
                <a:schemeClr val="dk1"/>
              </a:buClr>
              <a:buSzPts val="1530"/>
              <a:buNone/>
              <a:defRPr/>
            </a:lvl3pPr>
            <a:lvl4pPr marL="1828800" lvl="3" indent="-228600" algn="l">
              <a:lnSpc>
                <a:spcPct val="90000"/>
              </a:lnSpc>
              <a:spcBef>
                <a:spcPts val="1200"/>
              </a:spcBef>
              <a:spcAft>
                <a:spcPts val="0"/>
              </a:spcAft>
              <a:buClr>
                <a:schemeClr val="accent1"/>
              </a:buClr>
              <a:buSzPts val="1800"/>
              <a:buNone/>
              <a:defRPr/>
            </a:lvl4pPr>
            <a:lvl5pPr marL="2286000" lvl="4" indent="-342900" algn="l">
              <a:lnSpc>
                <a:spcPct val="90000"/>
              </a:lnSpc>
              <a:spcBef>
                <a:spcPts val="1200"/>
              </a:spcBef>
              <a:spcAft>
                <a:spcPts val="0"/>
              </a:spcAft>
              <a:buClr>
                <a:schemeClr val="dk1"/>
              </a:buClr>
              <a:buSzPts val="1800"/>
              <a:buAutoNum type="arabicPeriod"/>
              <a:defRPr/>
            </a:lvl5pPr>
            <a:lvl6pPr marL="2743200" lvl="5" indent="-342900" algn="l">
              <a:lnSpc>
                <a:spcPct val="90000"/>
              </a:lnSpc>
              <a:spcBef>
                <a:spcPts val="1200"/>
              </a:spcBef>
              <a:spcAft>
                <a:spcPts val="0"/>
              </a:spcAft>
              <a:buSzPts val="1800"/>
              <a:buAutoNum type="alphaLcPeriod"/>
              <a:defRPr/>
            </a:lvl6pPr>
            <a:lvl7pPr marL="3200400" lvl="6" indent="-342900" algn="l">
              <a:lnSpc>
                <a:spcPct val="90000"/>
              </a:lnSpc>
              <a:spcBef>
                <a:spcPts val="1200"/>
              </a:spcBef>
              <a:spcAft>
                <a:spcPts val="0"/>
              </a:spcAft>
              <a:buSzPts val="1800"/>
              <a:buChar char="▪"/>
              <a:defRPr/>
            </a:lvl7pPr>
            <a:lvl8pPr marL="3657600" lvl="7" indent="-228600" algn="l">
              <a:lnSpc>
                <a:spcPct val="90000"/>
              </a:lnSpc>
              <a:spcBef>
                <a:spcPts val="1200"/>
              </a:spcBef>
              <a:spcAft>
                <a:spcPts val="0"/>
              </a:spcAft>
              <a:buClr>
                <a:schemeClr val="dk1"/>
              </a:buClr>
              <a:buSzPts val="1800"/>
              <a:buNone/>
              <a:defRPr/>
            </a:lvl8pPr>
            <a:lvl9pPr marL="4114800" lvl="8" indent="-228600" algn="l">
              <a:lnSpc>
                <a:spcPct val="90000"/>
              </a:lnSpc>
              <a:spcBef>
                <a:spcPts val="1200"/>
              </a:spcBef>
              <a:spcAft>
                <a:spcPts val="1200"/>
              </a:spcAft>
              <a:buClr>
                <a:schemeClr val="dk1"/>
              </a:buClr>
              <a:buSzPts val="1800"/>
              <a:buNone/>
              <a:defRPr/>
            </a:lvl9pPr>
          </a:lstStyle>
          <a:p>
            <a:endParaRPr/>
          </a:p>
        </p:txBody>
      </p:sp>
      <p:sp>
        <p:nvSpPr>
          <p:cNvPr id="429" name="Google Shape;429;p33"/>
          <p:cNvSpPr txBox="1">
            <a:spLocks noGrp="1"/>
          </p:cNvSpPr>
          <p:nvPr>
            <p:ph type="title"/>
          </p:nvPr>
        </p:nvSpPr>
        <p:spPr>
          <a:xfrm>
            <a:off x="698500" y="193037"/>
            <a:ext cx="10775071" cy="490401"/>
          </a:xfrm>
          <a:prstGeom prst="rect">
            <a:avLst/>
          </a:prstGeom>
          <a:noFill/>
          <a:ln>
            <a:noFill/>
          </a:ln>
        </p:spPr>
        <p:txBody>
          <a:bodyPr spcFirstLastPara="1" wrap="square" lIns="0" tIns="0" rIns="0" bIns="0" anchor="t" anchorCtr="0">
            <a:normAutofit/>
          </a:bodyPr>
          <a:lstStyle>
            <a:lvl1pPr lvl="0" algn="l">
              <a:lnSpc>
                <a:spcPct val="90000"/>
              </a:lnSpc>
              <a:spcBef>
                <a:spcPts val="0"/>
              </a:spcBef>
              <a:spcAft>
                <a:spcPts val="0"/>
              </a:spcAft>
              <a:buClr>
                <a:srgbClr val="FFFFFF"/>
              </a:buClr>
              <a:buSzPts val="3200"/>
              <a:buFont typeface="Roboto Slab"/>
              <a:buNone/>
              <a:defRPr>
                <a:solidFill>
                  <a:srgbClr val="FFFFFF"/>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30" name="Google Shape;430;p33"/>
          <p:cNvSpPr txBox="1">
            <a:spLocks noGrp="1"/>
          </p:cNvSpPr>
          <p:nvPr>
            <p:ph type="sldNum" idx="12"/>
          </p:nvPr>
        </p:nvSpPr>
        <p:spPr>
          <a:xfrm>
            <a:off x="11289785" y="6246130"/>
            <a:ext cx="182216" cy="172815"/>
          </a:xfrm>
          <a:prstGeom prst="rect">
            <a:avLst/>
          </a:prstGeom>
          <a:noFill/>
          <a:ln>
            <a:noFill/>
          </a:ln>
        </p:spPr>
        <p:txBody>
          <a:bodyPr spcFirstLastPara="1" wrap="square" lIns="0" tIns="0" rIns="0" bIns="0" anchor="ctr" anchorCtr="0">
            <a:noAutofit/>
          </a:bodyPr>
          <a:lstStyle>
            <a:lvl1pPr marL="0" lvl="0" indent="0" algn="r">
              <a:spcBef>
                <a:spcPts val="0"/>
              </a:spcBef>
              <a:buNone/>
              <a:defRPr>
                <a:solidFill>
                  <a:srgbClr val="FFFFFF"/>
                </a:solidFill>
              </a:defRPr>
            </a:lvl1pPr>
            <a:lvl2pPr marL="0" lvl="1" indent="0" algn="r">
              <a:spcBef>
                <a:spcPts val="0"/>
              </a:spcBef>
              <a:buNone/>
              <a:defRPr>
                <a:solidFill>
                  <a:srgbClr val="FFFFFF"/>
                </a:solidFill>
              </a:defRPr>
            </a:lvl2pPr>
            <a:lvl3pPr marL="0" lvl="2" indent="0" algn="r">
              <a:spcBef>
                <a:spcPts val="0"/>
              </a:spcBef>
              <a:buNone/>
              <a:defRPr>
                <a:solidFill>
                  <a:srgbClr val="FFFFFF"/>
                </a:solidFill>
              </a:defRPr>
            </a:lvl3pPr>
            <a:lvl4pPr marL="0" lvl="3" indent="0" algn="r">
              <a:spcBef>
                <a:spcPts val="0"/>
              </a:spcBef>
              <a:buNone/>
              <a:defRPr>
                <a:solidFill>
                  <a:srgbClr val="FFFFFF"/>
                </a:solidFill>
              </a:defRPr>
            </a:lvl4pPr>
            <a:lvl5pPr marL="0" lvl="4" indent="0" algn="r">
              <a:spcBef>
                <a:spcPts val="0"/>
              </a:spcBef>
              <a:buNone/>
              <a:defRPr>
                <a:solidFill>
                  <a:srgbClr val="FFFFFF"/>
                </a:solidFill>
              </a:defRPr>
            </a:lvl5pPr>
            <a:lvl6pPr marL="0" lvl="5" indent="0" algn="r">
              <a:spcBef>
                <a:spcPts val="0"/>
              </a:spcBef>
              <a:buNone/>
              <a:defRPr>
                <a:solidFill>
                  <a:srgbClr val="FFFFFF"/>
                </a:solidFill>
              </a:defRPr>
            </a:lvl6pPr>
            <a:lvl7pPr marL="0" lvl="6" indent="0" algn="r">
              <a:spcBef>
                <a:spcPts val="0"/>
              </a:spcBef>
              <a:buNone/>
              <a:defRPr>
                <a:solidFill>
                  <a:srgbClr val="FFFFFF"/>
                </a:solidFill>
              </a:defRPr>
            </a:lvl7pPr>
            <a:lvl8pPr marL="0" lvl="7" indent="0" algn="r">
              <a:spcBef>
                <a:spcPts val="0"/>
              </a:spcBef>
              <a:buNone/>
              <a:defRPr>
                <a:solidFill>
                  <a:srgbClr val="FFFFFF"/>
                </a:solidFill>
              </a:defRPr>
            </a:lvl8pPr>
            <a:lvl9pPr marL="0" lvl="8" indent="0" algn="r">
              <a:spcBef>
                <a:spcPts val="0"/>
              </a:spcBef>
              <a:buNone/>
              <a:defRPr>
                <a:solidFill>
                  <a:srgbClr val="FFFFFF"/>
                </a:solidFill>
              </a:defRPr>
            </a:lvl9pPr>
          </a:lstStyle>
          <a:p>
            <a:pPr marL="0" lvl="0" indent="0" algn="r" rtl="0">
              <a:spcBef>
                <a:spcPts val="0"/>
              </a:spcBef>
              <a:spcAft>
                <a:spcPts val="0"/>
              </a:spcAft>
              <a:buNone/>
            </a:pPr>
            <a:fld id="{00000000-1234-1234-1234-123412341234}" type="slidenum">
              <a:rPr lang="nl-NL"/>
              <a:t>‹#›</a:t>
            </a:fld>
            <a:endParaRPr sz="1200" b="0">
              <a:latin typeface="Arial"/>
              <a:ea typeface="Arial"/>
              <a:cs typeface="Arial"/>
              <a:sym typeface="Arial"/>
            </a:endParaRPr>
          </a:p>
        </p:txBody>
      </p:sp>
      <p:pic>
        <p:nvPicPr>
          <p:cNvPr id="431" name="Google Shape;431;p33"/>
          <p:cNvPicPr preferRelativeResize="0"/>
          <p:nvPr/>
        </p:nvPicPr>
        <p:blipFill rotWithShape="1">
          <a:blip r:embed="rId2">
            <a:alphaModFix/>
          </a:blip>
          <a:srcRect/>
          <a:stretch/>
        </p:blipFill>
        <p:spPr>
          <a:xfrm>
            <a:off x="695450" y="5847858"/>
            <a:ext cx="1460500" cy="698500"/>
          </a:xfrm>
          <a:prstGeom prst="rect">
            <a:avLst/>
          </a:prstGeom>
          <a:noFill/>
          <a:ln>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Logo (Animatie)">
  <p:cSld name="Logo (Animatie)">
    <p:spTree>
      <p:nvGrpSpPr>
        <p:cNvPr id="1" name="Shape 432"/>
        <p:cNvGrpSpPr/>
        <p:nvPr/>
      </p:nvGrpSpPr>
      <p:grpSpPr>
        <a:xfrm>
          <a:off x="0" y="0"/>
          <a:ext cx="0" cy="0"/>
          <a:chOff x="0" y="0"/>
          <a:chExt cx="0" cy="0"/>
        </a:xfrm>
      </p:grpSpPr>
      <p:sp>
        <p:nvSpPr>
          <p:cNvPr id="433" name="Google Shape;433;p34"/>
          <p:cNvSpPr/>
          <p:nvPr/>
        </p:nvSpPr>
        <p:spPr>
          <a:xfrm>
            <a:off x="161519" y="119267"/>
            <a:ext cx="11868963" cy="6408281"/>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434" name="Google Shape;434;p34"/>
          <p:cNvSpPr txBox="1"/>
          <p:nvPr/>
        </p:nvSpPr>
        <p:spPr>
          <a:xfrm>
            <a:off x="-10750" y="-662296"/>
            <a:ext cx="12192000" cy="461665"/>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nl-NL" sz="2400" b="0">
                <a:solidFill>
                  <a:schemeClr val="accent2"/>
                </a:solidFill>
                <a:latin typeface="Roboto Slab"/>
                <a:ea typeface="Roboto Slab"/>
                <a:cs typeface="Roboto Slab"/>
                <a:sym typeface="Roboto Slab"/>
              </a:rPr>
              <a:t>Logo (Animatie)</a:t>
            </a:r>
            <a:endParaRPr/>
          </a:p>
        </p:txBody>
      </p:sp>
      <p:grpSp>
        <p:nvGrpSpPr>
          <p:cNvPr id="435" name="Google Shape;435;p34"/>
          <p:cNvGrpSpPr/>
          <p:nvPr/>
        </p:nvGrpSpPr>
        <p:grpSpPr>
          <a:xfrm>
            <a:off x="-7461" y="-1785440"/>
            <a:ext cx="2591201" cy="1583828"/>
            <a:chOff x="-7461" y="-3153547"/>
            <a:chExt cx="2591201" cy="1583828"/>
          </a:xfrm>
        </p:grpSpPr>
        <p:sp>
          <p:nvSpPr>
            <p:cNvPr id="436" name="Google Shape;436;p34"/>
            <p:cNvSpPr/>
            <p:nvPr/>
          </p:nvSpPr>
          <p:spPr>
            <a:xfrm>
              <a:off x="-7461" y="-3153547"/>
              <a:ext cx="2591201" cy="1583828"/>
            </a:xfrm>
            <a:prstGeom prst="rect">
              <a:avLst/>
            </a:prstGeom>
            <a:solidFill>
              <a:srgbClr val="F2F2F2"/>
            </a:solidFill>
            <a:ln w="9525" cap="flat" cmpd="sng">
              <a:solidFill>
                <a:srgbClr val="BFBFBF"/>
              </a:solidFill>
              <a:prstDash val="solid"/>
              <a:miter lim="800000"/>
              <a:headEnd type="none" w="sm" len="sm"/>
              <a:tailEnd type="none" w="sm" len="sm"/>
            </a:ln>
          </p:spPr>
          <p:txBody>
            <a:bodyPr spcFirstLastPara="1" wrap="square" lIns="108000" tIns="108000" rIns="108000" bIns="108000" anchor="ctr" anchorCtr="0">
              <a:noAutofit/>
            </a:bodyPr>
            <a:lstStyle/>
            <a:p>
              <a:pPr marL="0" marR="0" lvl="0" indent="0" algn="l" rtl="0">
                <a:lnSpc>
                  <a:spcPct val="90000"/>
                </a:lnSpc>
                <a:spcBef>
                  <a:spcPts val="0"/>
                </a:spcBef>
                <a:spcAft>
                  <a:spcPts val="0"/>
                </a:spcAft>
                <a:buNone/>
              </a:pPr>
              <a:endParaRPr sz="1400" b="1" cap="none">
                <a:solidFill>
                  <a:schemeClr val="lt1"/>
                </a:solidFill>
                <a:latin typeface="Calibri"/>
                <a:ea typeface="Calibri"/>
                <a:cs typeface="Calibri"/>
                <a:sym typeface="Calibri"/>
              </a:endParaRPr>
            </a:p>
          </p:txBody>
        </p:sp>
        <p:sp>
          <p:nvSpPr>
            <p:cNvPr id="437" name="Google Shape;437;p34"/>
            <p:cNvSpPr/>
            <p:nvPr/>
          </p:nvSpPr>
          <p:spPr>
            <a:xfrm>
              <a:off x="90810" y="-3050990"/>
              <a:ext cx="2412000" cy="252000"/>
            </a:xfrm>
            <a:prstGeom prst="rect">
              <a:avLst/>
            </a:prstGeom>
            <a:solidFill>
              <a:srgbClr val="211F26"/>
            </a:solidFill>
            <a:ln>
              <a:noFill/>
            </a:ln>
          </p:spPr>
          <p:txBody>
            <a:bodyPr spcFirstLastPara="1" wrap="square" lIns="108000" tIns="108000" rIns="0" bIns="108000" anchor="ctr" anchorCtr="0">
              <a:noAutofit/>
            </a:bodyPr>
            <a:lstStyle/>
            <a:p>
              <a:pPr marL="0" marR="0" lvl="0" indent="0" algn="l" rtl="0">
                <a:lnSpc>
                  <a:spcPct val="90000"/>
                </a:lnSpc>
                <a:spcBef>
                  <a:spcPts val="0"/>
                </a:spcBef>
                <a:spcAft>
                  <a:spcPts val="0"/>
                </a:spcAft>
                <a:buNone/>
              </a:pPr>
              <a:r>
                <a:rPr lang="nl-NL" sz="1400" b="1" cap="none">
                  <a:solidFill>
                    <a:schemeClr val="lt1"/>
                  </a:solidFill>
                  <a:latin typeface="Calibri"/>
                  <a:ea typeface="Calibri"/>
                  <a:cs typeface="Calibri"/>
                  <a:sym typeface="Calibri"/>
                </a:rPr>
                <a:t>KLEUREN AANPASSEN (VLAM)</a:t>
              </a:r>
              <a:endParaRPr/>
            </a:p>
          </p:txBody>
        </p:sp>
        <p:sp>
          <p:nvSpPr>
            <p:cNvPr id="438" name="Google Shape;438;p34"/>
            <p:cNvSpPr/>
            <p:nvPr/>
          </p:nvSpPr>
          <p:spPr>
            <a:xfrm>
              <a:off x="90809" y="-2650284"/>
              <a:ext cx="260914" cy="259683"/>
            </a:xfrm>
            <a:prstGeom prst="ellipse">
              <a:avLst/>
            </a:prstGeom>
            <a:solidFill>
              <a:srgbClr val="211F2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200"/>
                <a:buFont typeface="Calibri"/>
                <a:buNone/>
              </a:pPr>
              <a:r>
                <a:rPr lang="nl-NL" sz="1200" b="1" i="0" u="none" strike="noStrike" cap="none">
                  <a:solidFill>
                    <a:schemeClr val="lt1"/>
                  </a:solidFill>
                  <a:latin typeface="Calibri"/>
                  <a:ea typeface="Calibri"/>
                  <a:cs typeface="Calibri"/>
                  <a:sym typeface="Calibri"/>
                </a:rPr>
                <a:t>1</a:t>
              </a:r>
              <a:endParaRPr/>
            </a:p>
          </p:txBody>
        </p:sp>
        <p:sp>
          <p:nvSpPr>
            <p:cNvPr id="439" name="Google Shape;439;p34"/>
            <p:cNvSpPr/>
            <p:nvPr/>
          </p:nvSpPr>
          <p:spPr>
            <a:xfrm>
              <a:off x="456491" y="-2650284"/>
              <a:ext cx="2067634" cy="360933"/>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211F26"/>
                </a:buClr>
                <a:buSzPts val="1100"/>
                <a:buFont typeface="Calibri"/>
                <a:buNone/>
              </a:pPr>
              <a:r>
                <a:rPr lang="nl-NL" sz="1100" b="0" i="0" u="none" strike="noStrike" cap="none">
                  <a:solidFill>
                    <a:srgbClr val="211F26"/>
                  </a:solidFill>
                  <a:latin typeface="Calibri"/>
                  <a:ea typeface="Calibri"/>
                  <a:cs typeface="Calibri"/>
                  <a:sym typeface="Calibri"/>
                </a:rPr>
                <a:t>Selecteer de vlam. Klik rechter-muisknop en kies </a:t>
              </a:r>
              <a:r>
                <a:rPr lang="nl-NL" sz="1100" b="1" i="0" u="none" strike="noStrike" cap="none">
                  <a:solidFill>
                    <a:srgbClr val="211F26"/>
                  </a:solidFill>
                  <a:latin typeface="Calibri"/>
                  <a:ea typeface="Calibri"/>
                  <a:cs typeface="Calibri"/>
                  <a:sym typeface="Calibri"/>
                </a:rPr>
                <a:t>‘Opvulling’</a:t>
              </a:r>
              <a:r>
                <a:rPr lang="nl-NL" sz="1100" b="0" i="0" u="none" strike="noStrike" cap="none">
                  <a:solidFill>
                    <a:srgbClr val="211F26"/>
                  </a:solidFill>
                  <a:latin typeface="Calibri"/>
                  <a:ea typeface="Calibri"/>
                  <a:cs typeface="Calibri"/>
                  <a:sym typeface="Calibri"/>
                </a:rPr>
                <a:t>. </a:t>
              </a:r>
              <a:endParaRPr/>
            </a:p>
          </p:txBody>
        </p:sp>
        <p:sp>
          <p:nvSpPr>
            <p:cNvPr id="440" name="Google Shape;440;p34"/>
            <p:cNvSpPr/>
            <p:nvPr/>
          </p:nvSpPr>
          <p:spPr>
            <a:xfrm>
              <a:off x="90809" y="-2213959"/>
              <a:ext cx="260914" cy="259683"/>
            </a:xfrm>
            <a:prstGeom prst="ellipse">
              <a:avLst/>
            </a:prstGeom>
            <a:solidFill>
              <a:srgbClr val="211F2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200"/>
                <a:buFont typeface="Calibri"/>
                <a:buNone/>
              </a:pPr>
              <a:r>
                <a:rPr lang="nl-NL" sz="1200" b="1" i="0" u="none" strike="noStrike" cap="none">
                  <a:solidFill>
                    <a:schemeClr val="lt1"/>
                  </a:solidFill>
                  <a:latin typeface="Calibri"/>
                  <a:ea typeface="Calibri"/>
                  <a:cs typeface="Calibri"/>
                  <a:sym typeface="Calibri"/>
                </a:rPr>
                <a:t>2</a:t>
              </a:r>
              <a:endParaRPr/>
            </a:p>
          </p:txBody>
        </p:sp>
        <p:sp>
          <p:nvSpPr>
            <p:cNvPr id="441" name="Google Shape;441;p34"/>
            <p:cNvSpPr/>
            <p:nvPr/>
          </p:nvSpPr>
          <p:spPr>
            <a:xfrm>
              <a:off x="456491" y="-2213958"/>
              <a:ext cx="2067634" cy="586424"/>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211F26"/>
                </a:buClr>
                <a:buSzPts val="1100"/>
                <a:buFont typeface="Calibri"/>
                <a:buNone/>
              </a:pPr>
              <a:r>
                <a:rPr lang="nl-NL" sz="1100" b="0" i="0" u="none" strike="noStrike" cap="none">
                  <a:solidFill>
                    <a:srgbClr val="211F26"/>
                  </a:solidFill>
                  <a:latin typeface="Calibri"/>
                  <a:ea typeface="Calibri"/>
                  <a:cs typeface="Calibri"/>
                  <a:sym typeface="Calibri"/>
                </a:rPr>
                <a:t>Kies een van de themakleuren of klik op </a:t>
              </a:r>
              <a:r>
                <a:rPr lang="nl-NL" sz="1100" b="1" i="0" u="none" strike="noStrike" cap="none">
                  <a:solidFill>
                    <a:srgbClr val="211F26"/>
                  </a:solidFill>
                  <a:latin typeface="Calibri"/>
                  <a:ea typeface="Calibri"/>
                  <a:cs typeface="Calibri"/>
                  <a:sym typeface="Calibri"/>
                </a:rPr>
                <a:t>‘Pipet’</a:t>
              </a:r>
              <a:r>
                <a:rPr lang="nl-NL" sz="1100" b="0" i="0" u="none" strike="noStrike" cap="none">
                  <a:solidFill>
                    <a:srgbClr val="211F26"/>
                  </a:solidFill>
                  <a:latin typeface="Calibri"/>
                  <a:ea typeface="Calibri"/>
                  <a:cs typeface="Calibri"/>
                  <a:sym typeface="Calibri"/>
                </a:rPr>
                <a:t> en kies een van de kleuren die hiernaast staan. </a:t>
              </a:r>
              <a:endParaRPr sz="1100" b="1" i="0" u="none" strike="noStrike" cap="none">
                <a:solidFill>
                  <a:srgbClr val="211F26"/>
                </a:solidFill>
                <a:latin typeface="Calibri"/>
                <a:ea typeface="Calibri"/>
                <a:cs typeface="Calibri"/>
                <a:sym typeface="Calibri"/>
              </a:endParaRPr>
            </a:p>
          </p:txBody>
        </p:sp>
      </p:grpSp>
      <p:sp>
        <p:nvSpPr>
          <p:cNvPr id="442" name="Google Shape;442;p34"/>
          <p:cNvSpPr/>
          <p:nvPr/>
        </p:nvSpPr>
        <p:spPr>
          <a:xfrm>
            <a:off x="4543472" y="3282714"/>
            <a:ext cx="950756" cy="1038003"/>
          </a:xfrm>
          <a:custGeom>
            <a:avLst/>
            <a:gdLst/>
            <a:ahLst/>
            <a:cxnLst/>
            <a:rect l="l" t="t" r="r" b="b"/>
            <a:pathLst>
              <a:path w="64" h="69" extrusionOk="0">
                <a:moveTo>
                  <a:pt x="32" y="56"/>
                </a:moveTo>
                <a:cubicBezTo>
                  <a:pt x="41" y="56"/>
                  <a:pt x="46" y="50"/>
                  <a:pt x="46" y="42"/>
                </a:cubicBezTo>
                <a:cubicBezTo>
                  <a:pt x="46" y="0"/>
                  <a:pt x="46" y="0"/>
                  <a:pt x="46" y="0"/>
                </a:cubicBezTo>
                <a:cubicBezTo>
                  <a:pt x="64" y="0"/>
                  <a:pt x="64" y="0"/>
                  <a:pt x="64" y="0"/>
                </a:cubicBezTo>
                <a:cubicBezTo>
                  <a:pt x="64" y="43"/>
                  <a:pt x="64" y="43"/>
                  <a:pt x="64" y="43"/>
                </a:cubicBezTo>
                <a:cubicBezTo>
                  <a:pt x="64" y="61"/>
                  <a:pt x="49" y="69"/>
                  <a:pt x="32" y="69"/>
                </a:cubicBezTo>
                <a:cubicBezTo>
                  <a:pt x="15" y="69"/>
                  <a:pt x="0" y="61"/>
                  <a:pt x="0" y="43"/>
                </a:cubicBezTo>
                <a:cubicBezTo>
                  <a:pt x="0" y="0"/>
                  <a:pt x="0" y="0"/>
                  <a:pt x="0" y="0"/>
                </a:cubicBezTo>
                <a:cubicBezTo>
                  <a:pt x="19" y="0"/>
                  <a:pt x="19" y="0"/>
                  <a:pt x="19" y="0"/>
                </a:cubicBezTo>
                <a:cubicBezTo>
                  <a:pt x="19" y="42"/>
                  <a:pt x="19" y="42"/>
                  <a:pt x="19" y="42"/>
                </a:cubicBezTo>
                <a:cubicBezTo>
                  <a:pt x="19" y="50"/>
                  <a:pt x="23" y="56"/>
                  <a:pt x="32" y="56"/>
                </a:cubicBezTo>
                <a:close/>
              </a:path>
            </a:pathLst>
          </a:custGeom>
          <a:solidFill>
            <a:srgbClr val="00A6D6"/>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443" name="Google Shape;443;p34"/>
          <p:cNvSpPr/>
          <p:nvPr/>
        </p:nvSpPr>
        <p:spPr>
          <a:xfrm>
            <a:off x="3518892" y="3282714"/>
            <a:ext cx="892592" cy="1008921"/>
          </a:xfrm>
          <a:custGeom>
            <a:avLst/>
            <a:gdLst/>
            <a:ahLst/>
            <a:cxnLst/>
            <a:rect l="l" t="t" r="r" b="b"/>
            <a:pathLst>
              <a:path w="399" h="451" extrusionOk="0">
                <a:moveTo>
                  <a:pt x="140" y="451"/>
                </a:moveTo>
                <a:lnTo>
                  <a:pt x="266" y="451"/>
                </a:lnTo>
                <a:lnTo>
                  <a:pt x="266" y="88"/>
                </a:lnTo>
                <a:lnTo>
                  <a:pt x="399" y="88"/>
                </a:lnTo>
                <a:lnTo>
                  <a:pt x="399" y="0"/>
                </a:lnTo>
                <a:lnTo>
                  <a:pt x="0" y="0"/>
                </a:lnTo>
                <a:lnTo>
                  <a:pt x="0" y="88"/>
                </a:lnTo>
                <a:lnTo>
                  <a:pt x="140" y="88"/>
                </a:lnTo>
                <a:lnTo>
                  <a:pt x="140" y="451"/>
                </a:lnTo>
                <a:close/>
              </a:path>
            </a:pathLst>
          </a:custGeom>
          <a:solidFill>
            <a:srgbClr val="0000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444" name="Google Shape;444;p34"/>
          <p:cNvSpPr/>
          <p:nvPr/>
        </p:nvSpPr>
        <p:spPr>
          <a:xfrm>
            <a:off x="3726940" y="2276031"/>
            <a:ext cx="1011157" cy="946282"/>
          </a:xfrm>
          <a:custGeom>
            <a:avLst/>
            <a:gdLst/>
            <a:ahLst/>
            <a:cxnLst/>
            <a:rect l="l" t="t" r="r" b="b"/>
            <a:pathLst>
              <a:path w="68" h="63" extrusionOk="0">
                <a:moveTo>
                  <a:pt x="52" y="35"/>
                </a:moveTo>
                <a:cubicBezTo>
                  <a:pt x="47" y="36"/>
                  <a:pt x="42" y="35"/>
                  <a:pt x="42" y="29"/>
                </a:cubicBezTo>
                <a:cubicBezTo>
                  <a:pt x="42" y="20"/>
                  <a:pt x="64" y="12"/>
                  <a:pt x="67" y="4"/>
                </a:cubicBezTo>
                <a:cubicBezTo>
                  <a:pt x="68" y="2"/>
                  <a:pt x="68" y="0"/>
                  <a:pt x="67" y="0"/>
                </a:cubicBezTo>
                <a:cubicBezTo>
                  <a:pt x="66" y="0"/>
                  <a:pt x="67" y="1"/>
                  <a:pt x="65" y="3"/>
                </a:cubicBezTo>
                <a:cubicBezTo>
                  <a:pt x="56" y="12"/>
                  <a:pt x="41" y="12"/>
                  <a:pt x="30" y="17"/>
                </a:cubicBezTo>
                <a:cubicBezTo>
                  <a:pt x="22" y="20"/>
                  <a:pt x="0" y="31"/>
                  <a:pt x="5" y="54"/>
                </a:cubicBezTo>
                <a:cubicBezTo>
                  <a:pt x="5" y="55"/>
                  <a:pt x="6" y="59"/>
                  <a:pt x="7" y="59"/>
                </a:cubicBezTo>
                <a:cubicBezTo>
                  <a:pt x="7" y="59"/>
                  <a:pt x="7" y="57"/>
                  <a:pt x="7" y="54"/>
                </a:cubicBezTo>
                <a:cubicBezTo>
                  <a:pt x="7" y="40"/>
                  <a:pt x="24" y="36"/>
                  <a:pt x="29" y="27"/>
                </a:cubicBezTo>
                <a:cubicBezTo>
                  <a:pt x="30" y="26"/>
                  <a:pt x="31" y="25"/>
                  <a:pt x="31" y="25"/>
                </a:cubicBezTo>
                <a:cubicBezTo>
                  <a:pt x="31" y="26"/>
                  <a:pt x="31" y="26"/>
                  <a:pt x="31" y="27"/>
                </a:cubicBezTo>
                <a:cubicBezTo>
                  <a:pt x="29" y="35"/>
                  <a:pt x="21" y="39"/>
                  <a:pt x="24" y="45"/>
                </a:cubicBezTo>
                <a:cubicBezTo>
                  <a:pt x="26" y="52"/>
                  <a:pt x="35" y="46"/>
                  <a:pt x="37" y="42"/>
                </a:cubicBezTo>
                <a:cubicBezTo>
                  <a:pt x="38" y="41"/>
                  <a:pt x="38" y="40"/>
                  <a:pt x="39" y="40"/>
                </a:cubicBezTo>
                <a:cubicBezTo>
                  <a:pt x="39" y="40"/>
                  <a:pt x="39" y="42"/>
                  <a:pt x="39" y="43"/>
                </a:cubicBezTo>
                <a:cubicBezTo>
                  <a:pt x="37" y="51"/>
                  <a:pt x="36" y="55"/>
                  <a:pt x="30" y="60"/>
                </a:cubicBezTo>
                <a:cubicBezTo>
                  <a:pt x="28" y="61"/>
                  <a:pt x="25" y="62"/>
                  <a:pt x="25" y="63"/>
                </a:cubicBezTo>
                <a:cubicBezTo>
                  <a:pt x="25" y="63"/>
                  <a:pt x="27" y="63"/>
                  <a:pt x="28" y="63"/>
                </a:cubicBezTo>
                <a:cubicBezTo>
                  <a:pt x="43" y="62"/>
                  <a:pt x="56" y="44"/>
                  <a:pt x="60" y="32"/>
                </a:cubicBezTo>
                <a:cubicBezTo>
                  <a:pt x="60" y="31"/>
                  <a:pt x="60" y="30"/>
                  <a:pt x="60" y="30"/>
                </a:cubicBezTo>
                <a:cubicBezTo>
                  <a:pt x="59" y="29"/>
                  <a:pt x="59" y="30"/>
                  <a:pt x="58" y="31"/>
                </a:cubicBezTo>
                <a:cubicBezTo>
                  <a:pt x="56" y="32"/>
                  <a:pt x="54" y="34"/>
                  <a:pt x="52" y="35"/>
                </a:cubicBezTo>
                <a:close/>
              </a:path>
            </a:pathLst>
          </a:custGeom>
          <a:solidFill>
            <a:srgbClr val="0000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445" name="Google Shape;445;p34"/>
          <p:cNvSpPr/>
          <p:nvPr/>
        </p:nvSpPr>
        <p:spPr>
          <a:xfrm>
            <a:off x="6713433" y="3569060"/>
            <a:ext cx="624143" cy="751657"/>
          </a:xfrm>
          <a:custGeom>
            <a:avLst/>
            <a:gdLst/>
            <a:ahLst/>
            <a:cxnLst/>
            <a:rect l="l" t="t" r="r" b="b"/>
            <a:pathLst>
              <a:path w="42" h="50" extrusionOk="0">
                <a:moveTo>
                  <a:pt x="9" y="21"/>
                </a:moveTo>
                <a:cubicBezTo>
                  <a:pt x="9" y="13"/>
                  <a:pt x="13" y="7"/>
                  <a:pt x="21" y="7"/>
                </a:cubicBezTo>
                <a:cubicBezTo>
                  <a:pt x="29" y="7"/>
                  <a:pt x="33" y="13"/>
                  <a:pt x="33" y="21"/>
                </a:cubicBezTo>
                <a:lnTo>
                  <a:pt x="9" y="21"/>
                </a:lnTo>
                <a:close/>
                <a:moveTo>
                  <a:pt x="42" y="27"/>
                </a:moveTo>
                <a:cubicBezTo>
                  <a:pt x="42" y="22"/>
                  <a:pt x="42" y="22"/>
                  <a:pt x="42" y="22"/>
                </a:cubicBezTo>
                <a:cubicBezTo>
                  <a:pt x="42" y="9"/>
                  <a:pt x="35" y="0"/>
                  <a:pt x="21" y="0"/>
                </a:cubicBezTo>
                <a:cubicBezTo>
                  <a:pt x="7" y="0"/>
                  <a:pt x="0" y="12"/>
                  <a:pt x="0" y="25"/>
                </a:cubicBezTo>
                <a:cubicBezTo>
                  <a:pt x="0" y="39"/>
                  <a:pt x="6" y="50"/>
                  <a:pt x="21" y="50"/>
                </a:cubicBezTo>
                <a:cubicBezTo>
                  <a:pt x="32" y="50"/>
                  <a:pt x="40" y="44"/>
                  <a:pt x="41" y="34"/>
                </a:cubicBezTo>
                <a:cubicBezTo>
                  <a:pt x="32" y="34"/>
                  <a:pt x="32" y="34"/>
                  <a:pt x="32" y="34"/>
                </a:cubicBezTo>
                <a:cubicBezTo>
                  <a:pt x="31" y="41"/>
                  <a:pt x="28" y="43"/>
                  <a:pt x="21" y="43"/>
                </a:cubicBezTo>
                <a:cubicBezTo>
                  <a:pt x="12" y="43"/>
                  <a:pt x="9" y="35"/>
                  <a:pt x="9" y="27"/>
                </a:cubicBezTo>
                <a:lnTo>
                  <a:pt x="42" y="27"/>
                </a:lnTo>
                <a:close/>
              </a:path>
            </a:pathLst>
          </a:custGeom>
          <a:solidFill>
            <a:srgbClr val="0000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446" name="Google Shape;446;p34"/>
          <p:cNvSpPr/>
          <p:nvPr/>
        </p:nvSpPr>
        <p:spPr>
          <a:xfrm>
            <a:off x="7500883" y="3282714"/>
            <a:ext cx="118565" cy="1008921"/>
          </a:xfrm>
          <a:prstGeom prst="rect">
            <a:avLst/>
          </a:prstGeom>
          <a:solidFill>
            <a:srgbClr val="0000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447" name="Google Shape;447;p34"/>
          <p:cNvSpPr/>
          <p:nvPr/>
        </p:nvSpPr>
        <p:spPr>
          <a:xfrm>
            <a:off x="7767094" y="3269292"/>
            <a:ext cx="447415" cy="1022343"/>
          </a:xfrm>
          <a:custGeom>
            <a:avLst/>
            <a:gdLst/>
            <a:ahLst/>
            <a:cxnLst/>
            <a:rect l="l" t="t" r="r" b="b"/>
            <a:pathLst>
              <a:path w="30" h="68" extrusionOk="0">
                <a:moveTo>
                  <a:pt x="18" y="68"/>
                </a:moveTo>
                <a:cubicBezTo>
                  <a:pt x="18" y="28"/>
                  <a:pt x="18" y="28"/>
                  <a:pt x="18" y="28"/>
                </a:cubicBezTo>
                <a:cubicBezTo>
                  <a:pt x="29" y="28"/>
                  <a:pt x="29" y="28"/>
                  <a:pt x="29" y="28"/>
                </a:cubicBezTo>
                <a:cubicBezTo>
                  <a:pt x="29" y="22"/>
                  <a:pt x="29" y="22"/>
                  <a:pt x="29" y="22"/>
                </a:cubicBezTo>
                <a:cubicBezTo>
                  <a:pt x="18" y="22"/>
                  <a:pt x="18" y="22"/>
                  <a:pt x="18" y="22"/>
                </a:cubicBezTo>
                <a:cubicBezTo>
                  <a:pt x="18" y="14"/>
                  <a:pt x="18" y="14"/>
                  <a:pt x="18" y="14"/>
                </a:cubicBezTo>
                <a:cubicBezTo>
                  <a:pt x="18" y="9"/>
                  <a:pt x="21" y="8"/>
                  <a:pt x="26" y="8"/>
                </a:cubicBezTo>
                <a:cubicBezTo>
                  <a:pt x="27" y="8"/>
                  <a:pt x="29" y="8"/>
                  <a:pt x="30" y="8"/>
                </a:cubicBezTo>
                <a:cubicBezTo>
                  <a:pt x="30" y="1"/>
                  <a:pt x="30" y="1"/>
                  <a:pt x="30" y="1"/>
                </a:cubicBezTo>
                <a:cubicBezTo>
                  <a:pt x="28" y="0"/>
                  <a:pt x="26" y="0"/>
                  <a:pt x="24" y="0"/>
                </a:cubicBezTo>
                <a:cubicBezTo>
                  <a:pt x="15" y="0"/>
                  <a:pt x="9" y="4"/>
                  <a:pt x="9" y="13"/>
                </a:cubicBezTo>
                <a:cubicBezTo>
                  <a:pt x="9" y="22"/>
                  <a:pt x="9" y="22"/>
                  <a:pt x="9" y="22"/>
                </a:cubicBezTo>
                <a:cubicBezTo>
                  <a:pt x="0" y="22"/>
                  <a:pt x="0" y="22"/>
                  <a:pt x="0" y="22"/>
                </a:cubicBezTo>
                <a:cubicBezTo>
                  <a:pt x="0" y="28"/>
                  <a:pt x="0" y="28"/>
                  <a:pt x="0" y="28"/>
                </a:cubicBezTo>
                <a:cubicBezTo>
                  <a:pt x="9" y="28"/>
                  <a:pt x="9" y="28"/>
                  <a:pt x="9" y="28"/>
                </a:cubicBezTo>
                <a:cubicBezTo>
                  <a:pt x="9" y="68"/>
                  <a:pt x="9" y="68"/>
                  <a:pt x="9" y="68"/>
                </a:cubicBezTo>
                <a:lnTo>
                  <a:pt x="18" y="68"/>
                </a:lnTo>
                <a:close/>
              </a:path>
            </a:pathLst>
          </a:custGeom>
          <a:solidFill>
            <a:srgbClr val="0000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448" name="Google Shape;448;p34"/>
          <p:cNvSpPr/>
          <p:nvPr/>
        </p:nvSpPr>
        <p:spPr>
          <a:xfrm>
            <a:off x="8272673" y="3403516"/>
            <a:ext cx="400436" cy="917201"/>
          </a:xfrm>
          <a:custGeom>
            <a:avLst/>
            <a:gdLst/>
            <a:ahLst/>
            <a:cxnLst/>
            <a:rect l="l" t="t" r="r" b="b"/>
            <a:pathLst>
              <a:path w="27" h="61" extrusionOk="0">
                <a:moveTo>
                  <a:pt x="0" y="13"/>
                </a:moveTo>
                <a:cubicBezTo>
                  <a:pt x="0" y="19"/>
                  <a:pt x="0" y="19"/>
                  <a:pt x="0" y="19"/>
                </a:cubicBezTo>
                <a:cubicBezTo>
                  <a:pt x="8" y="19"/>
                  <a:pt x="8" y="19"/>
                  <a:pt x="8" y="19"/>
                </a:cubicBezTo>
                <a:cubicBezTo>
                  <a:pt x="8" y="49"/>
                  <a:pt x="8" y="49"/>
                  <a:pt x="8" y="49"/>
                </a:cubicBezTo>
                <a:cubicBezTo>
                  <a:pt x="8" y="55"/>
                  <a:pt x="8" y="61"/>
                  <a:pt x="21" y="61"/>
                </a:cubicBezTo>
                <a:cubicBezTo>
                  <a:pt x="23" y="61"/>
                  <a:pt x="25" y="60"/>
                  <a:pt x="27" y="60"/>
                </a:cubicBezTo>
                <a:cubicBezTo>
                  <a:pt x="27" y="53"/>
                  <a:pt x="27" y="53"/>
                  <a:pt x="27" y="53"/>
                </a:cubicBezTo>
                <a:cubicBezTo>
                  <a:pt x="26" y="54"/>
                  <a:pt x="24" y="54"/>
                  <a:pt x="22" y="54"/>
                </a:cubicBezTo>
                <a:cubicBezTo>
                  <a:pt x="19" y="54"/>
                  <a:pt x="17" y="52"/>
                  <a:pt x="17" y="49"/>
                </a:cubicBezTo>
                <a:cubicBezTo>
                  <a:pt x="17" y="19"/>
                  <a:pt x="17" y="19"/>
                  <a:pt x="17" y="19"/>
                </a:cubicBezTo>
                <a:cubicBezTo>
                  <a:pt x="27" y="19"/>
                  <a:pt x="27" y="19"/>
                  <a:pt x="27" y="19"/>
                </a:cubicBezTo>
                <a:cubicBezTo>
                  <a:pt x="27" y="13"/>
                  <a:pt x="27" y="13"/>
                  <a:pt x="27" y="13"/>
                </a:cubicBezTo>
                <a:cubicBezTo>
                  <a:pt x="17" y="13"/>
                  <a:pt x="17" y="13"/>
                  <a:pt x="17" y="13"/>
                </a:cubicBezTo>
                <a:cubicBezTo>
                  <a:pt x="17" y="0"/>
                  <a:pt x="17" y="0"/>
                  <a:pt x="17" y="0"/>
                </a:cubicBezTo>
                <a:cubicBezTo>
                  <a:pt x="8" y="3"/>
                  <a:pt x="8" y="3"/>
                  <a:pt x="8" y="3"/>
                </a:cubicBezTo>
                <a:cubicBezTo>
                  <a:pt x="8" y="13"/>
                  <a:pt x="8" y="13"/>
                  <a:pt x="8" y="13"/>
                </a:cubicBezTo>
                <a:lnTo>
                  <a:pt x="0" y="13"/>
                </a:lnTo>
                <a:close/>
              </a:path>
            </a:pathLst>
          </a:custGeom>
          <a:solidFill>
            <a:srgbClr val="0000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449" name="Google Shape;449;p34"/>
          <p:cNvSpPr/>
          <p:nvPr/>
        </p:nvSpPr>
        <p:spPr>
          <a:xfrm>
            <a:off x="5776099" y="3282714"/>
            <a:ext cx="803109" cy="1008921"/>
          </a:xfrm>
          <a:custGeom>
            <a:avLst/>
            <a:gdLst/>
            <a:ahLst/>
            <a:cxnLst/>
            <a:rect l="l" t="t" r="r" b="b"/>
            <a:pathLst>
              <a:path w="54" h="67" extrusionOk="0">
                <a:moveTo>
                  <a:pt x="0" y="67"/>
                </a:moveTo>
                <a:cubicBezTo>
                  <a:pt x="23" y="67"/>
                  <a:pt x="23" y="67"/>
                  <a:pt x="23" y="67"/>
                </a:cubicBezTo>
                <a:cubicBezTo>
                  <a:pt x="51" y="67"/>
                  <a:pt x="54" y="43"/>
                  <a:pt x="54" y="34"/>
                </a:cubicBezTo>
                <a:cubicBezTo>
                  <a:pt x="54" y="25"/>
                  <a:pt x="51" y="0"/>
                  <a:pt x="23" y="0"/>
                </a:cubicBezTo>
                <a:cubicBezTo>
                  <a:pt x="0" y="0"/>
                  <a:pt x="0" y="0"/>
                  <a:pt x="0" y="0"/>
                </a:cubicBezTo>
                <a:lnTo>
                  <a:pt x="0" y="67"/>
                </a:lnTo>
                <a:close/>
                <a:moveTo>
                  <a:pt x="9" y="8"/>
                </a:moveTo>
                <a:cubicBezTo>
                  <a:pt x="23" y="8"/>
                  <a:pt x="23" y="8"/>
                  <a:pt x="23" y="8"/>
                </a:cubicBezTo>
                <a:cubicBezTo>
                  <a:pt x="38" y="8"/>
                  <a:pt x="45" y="20"/>
                  <a:pt x="45" y="34"/>
                </a:cubicBezTo>
                <a:cubicBezTo>
                  <a:pt x="45" y="48"/>
                  <a:pt x="38" y="59"/>
                  <a:pt x="23" y="59"/>
                </a:cubicBezTo>
                <a:cubicBezTo>
                  <a:pt x="9" y="59"/>
                  <a:pt x="9" y="59"/>
                  <a:pt x="9" y="59"/>
                </a:cubicBezTo>
                <a:lnTo>
                  <a:pt x="9" y="8"/>
                </a:lnTo>
                <a:close/>
              </a:path>
            </a:pathLst>
          </a:custGeom>
          <a:solidFill>
            <a:srgbClr val="0000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500"/>
                                  </p:stCondLst>
                                  <p:childTnLst>
                                    <p:set>
                                      <p:cBhvr>
                                        <p:cTn id="6" dur="1" fill="hold">
                                          <p:stCondLst>
                                            <p:cond delay="0"/>
                                          </p:stCondLst>
                                        </p:cTn>
                                        <p:tgtEl>
                                          <p:spTgt spid="443"/>
                                        </p:tgtEl>
                                        <p:attrNameLst>
                                          <p:attrName>style.visibility</p:attrName>
                                        </p:attrNameLst>
                                      </p:cBhvr>
                                      <p:to>
                                        <p:strVal val="visible"/>
                                      </p:to>
                                    </p:set>
                                    <p:anim calcmode="lin" valueType="num">
                                      <p:cBhvr additive="base">
                                        <p:cTn id="7" dur="750"/>
                                        <p:tgtEl>
                                          <p:spTgt spid="443"/>
                                        </p:tgtEl>
                                        <p:attrNameLst>
                                          <p:attrName>ppt_y</p:attrName>
                                        </p:attrNameLst>
                                      </p:cBhvr>
                                      <p:tavLst>
                                        <p:tav tm="0">
                                          <p:val>
                                            <p:strVal val="#ppt_y+1"/>
                                          </p:val>
                                        </p:tav>
                                        <p:tav tm="100000">
                                          <p:val>
                                            <p:strVal val="#ppt_y"/>
                                          </p:val>
                                        </p:tav>
                                      </p:tavLst>
                                    </p:anim>
                                  </p:childTnLst>
                                </p:cTn>
                              </p:par>
                              <p:par>
                                <p:cTn id="8" presetID="2" presetClass="entr" presetSubtype="4" fill="hold" nodeType="withEffect">
                                  <p:stCondLst>
                                    <p:cond delay="600"/>
                                  </p:stCondLst>
                                  <p:childTnLst>
                                    <p:set>
                                      <p:cBhvr>
                                        <p:cTn id="9" dur="1" fill="hold">
                                          <p:stCondLst>
                                            <p:cond delay="0"/>
                                          </p:stCondLst>
                                        </p:cTn>
                                        <p:tgtEl>
                                          <p:spTgt spid="442"/>
                                        </p:tgtEl>
                                        <p:attrNameLst>
                                          <p:attrName>style.visibility</p:attrName>
                                        </p:attrNameLst>
                                      </p:cBhvr>
                                      <p:to>
                                        <p:strVal val="visible"/>
                                      </p:to>
                                    </p:set>
                                    <p:anim calcmode="lin" valueType="num">
                                      <p:cBhvr additive="base">
                                        <p:cTn id="10" dur="750"/>
                                        <p:tgtEl>
                                          <p:spTgt spid="442"/>
                                        </p:tgtEl>
                                        <p:attrNameLst>
                                          <p:attrName>ppt_y</p:attrName>
                                        </p:attrNameLst>
                                      </p:cBhvr>
                                      <p:tavLst>
                                        <p:tav tm="0">
                                          <p:val>
                                            <p:strVal val="#ppt_y+1"/>
                                          </p:val>
                                        </p:tav>
                                        <p:tav tm="100000">
                                          <p:val>
                                            <p:strVal val="#ppt_y"/>
                                          </p:val>
                                        </p:tav>
                                      </p:tavLst>
                                    </p:anim>
                                  </p:childTnLst>
                                </p:cTn>
                              </p:par>
                              <p:par>
                                <p:cTn id="11" presetID="2" presetClass="entr" presetSubtype="4" fill="hold" nodeType="withEffect">
                                  <p:stCondLst>
                                    <p:cond delay="700"/>
                                  </p:stCondLst>
                                  <p:childTnLst>
                                    <p:set>
                                      <p:cBhvr>
                                        <p:cTn id="12" dur="1" fill="hold">
                                          <p:stCondLst>
                                            <p:cond delay="0"/>
                                          </p:stCondLst>
                                        </p:cTn>
                                        <p:tgtEl>
                                          <p:spTgt spid="449"/>
                                        </p:tgtEl>
                                        <p:attrNameLst>
                                          <p:attrName>style.visibility</p:attrName>
                                        </p:attrNameLst>
                                      </p:cBhvr>
                                      <p:to>
                                        <p:strVal val="visible"/>
                                      </p:to>
                                    </p:set>
                                    <p:anim calcmode="lin" valueType="num">
                                      <p:cBhvr additive="base">
                                        <p:cTn id="13" dur="750"/>
                                        <p:tgtEl>
                                          <p:spTgt spid="449"/>
                                        </p:tgtEl>
                                        <p:attrNameLst>
                                          <p:attrName>ppt_y</p:attrName>
                                        </p:attrNameLst>
                                      </p:cBhvr>
                                      <p:tavLst>
                                        <p:tav tm="0">
                                          <p:val>
                                            <p:strVal val="#ppt_y+1"/>
                                          </p:val>
                                        </p:tav>
                                        <p:tav tm="100000">
                                          <p:val>
                                            <p:strVal val="#ppt_y"/>
                                          </p:val>
                                        </p:tav>
                                      </p:tavLst>
                                    </p:anim>
                                  </p:childTnLst>
                                </p:cTn>
                              </p:par>
                              <p:par>
                                <p:cTn id="14" presetID="2" presetClass="entr" presetSubtype="4" fill="hold" nodeType="withEffect">
                                  <p:stCondLst>
                                    <p:cond delay="800"/>
                                  </p:stCondLst>
                                  <p:childTnLst>
                                    <p:set>
                                      <p:cBhvr>
                                        <p:cTn id="15" dur="1" fill="hold">
                                          <p:stCondLst>
                                            <p:cond delay="0"/>
                                          </p:stCondLst>
                                        </p:cTn>
                                        <p:tgtEl>
                                          <p:spTgt spid="445"/>
                                        </p:tgtEl>
                                        <p:attrNameLst>
                                          <p:attrName>style.visibility</p:attrName>
                                        </p:attrNameLst>
                                      </p:cBhvr>
                                      <p:to>
                                        <p:strVal val="visible"/>
                                      </p:to>
                                    </p:set>
                                    <p:anim calcmode="lin" valueType="num">
                                      <p:cBhvr additive="base">
                                        <p:cTn id="16" dur="750"/>
                                        <p:tgtEl>
                                          <p:spTgt spid="445"/>
                                        </p:tgtEl>
                                        <p:attrNameLst>
                                          <p:attrName>ppt_y</p:attrName>
                                        </p:attrNameLst>
                                      </p:cBhvr>
                                      <p:tavLst>
                                        <p:tav tm="0">
                                          <p:val>
                                            <p:strVal val="#ppt_y+1"/>
                                          </p:val>
                                        </p:tav>
                                        <p:tav tm="100000">
                                          <p:val>
                                            <p:strVal val="#ppt_y"/>
                                          </p:val>
                                        </p:tav>
                                      </p:tavLst>
                                    </p:anim>
                                  </p:childTnLst>
                                </p:cTn>
                              </p:par>
                              <p:par>
                                <p:cTn id="17" presetID="2" presetClass="entr" presetSubtype="4" fill="hold" nodeType="withEffect">
                                  <p:stCondLst>
                                    <p:cond delay="900"/>
                                  </p:stCondLst>
                                  <p:childTnLst>
                                    <p:set>
                                      <p:cBhvr>
                                        <p:cTn id="18" dur="1" fill="hold">
                                          <p:stCondLst>
                                            <p:cond delay="0"/>
                                          </p:stCondLst>
                                        </p:cTn>
                                        <p:tgtEl>
                                          <p:spTgt spid="446"/>
                                        </p:tgtEl>
                                        <p:attrNameLst>
                                          <p:attrName>style.visibility</p:attrName>
                                        </p:attrNameLst>
                                      </p:cBhvr>
                                      <p:to>
                                        <p:strVal val="visible"/>
                                      </p:to>
                                    </p:set>
                                    <p:anim calcmode="lin" valueType="num">
                                      <p:cBhvr additive="base">
                                        <p:cTn id="19" dur="750"/>
                                        <p:tgtEl>
                                          <p:spTgt spid="446"/>
                                        </p:tgtEl>
                                        <p:attrNameLst>
                                          <p:attrName>ppt_y</p:attrName>
                                        </p:attrNameLst>
                                      </p:cBhvr>
                                      <p:tavLst>
                                        <p:tav tm="0">
                                          <p:val>
                                            <p:strVal val="#ppt_y+1"/>
                                          </p:val>
                                        </p:tav>
                                        <p:tav tm="100000">
                                          <p:val>
                                            <p:strVal val="#ppt_y"/>
                                          </p:val>
                                        </p:tav>
                                      </p:tavLst>
                                    </p:anim>
                                  </p:childTnLst>
                                </p:cTn>
                              </p:par>
                              <p:par>
                                <p:cTn id="20" presetID="2" presetClass="entr" presetSubtype="4" fill="hold" nodeType="withEffect">
                                  <p:stCondLst>
                                    <p:cond delay="1000"/>
                                  </p:stCondLst>
                                  <p:childTnLst>
                                    <p:set>
                                      <p:cBhvr>
                                        <p:cTn id="21" dur="1" fill="hold">
                                          <p:stCondLst>
                                            <p:cond delay="0"/>
                                          </p:stCondLst>
                                        </p:cTn>
                                        <p:tgtEl>
                                          <p:spTgt spid="447"/>
                                        </p:tgtEl>
                                        <p:attrNameLst>
                                          <p:attrName>style.visibility</p:attrName>
                                        </p:attrNameLst>
                                      </p:cBhvr>
                                      <p:to>
                                        <p:strVal val="visible"/>
                                      </p:to>
                                    </p:set>
                                    <p:anim calcmode="lin" valueType="num">
                                      <p:cBhvr additive="base">
                                        <p:cTn id="22" dur="750"/>
                                        <p:tgtEl>
                                          <p:spTgt spid="447"/>
                                        </p:tgtEl>
                                        <p:attrNameLst>
                                          <p:attrName>ppt_y</p:attrName>
                                        </p:attrNameLst>
                                      </p:cBhvr>
                                      <p:tavLst>
                                        <p:tav tm="0">
                                          <p:val>
                                            <p:strVal val="#ppt_y+1"/>
                                          </p:val>
                                        </p:tav>
                                        <p:tav tm="100000">
                                          <p:val>
                                            <p:strVal val="#ppt_y"/>
                                          </p:val>
                                        </p:tav>
                                      </p:tavLst>
                                    </p:anim>
                                  </p:childTnLst>
                                </p:cTn>
                              </p:par>
                              <p:par>
                                <p:cTn id="23" presetID="2" presetClass="entr" presetSubtype="4" fill="hold" nodeType="withEffect">
                                  <p:stCondLst>
                                    <p:cond delay="1100"/>
                                  </p:stCondLst>
                                  <p:childTnLst>
                                    <p:set>
                                      <p:cBhvr>
                                        <p:cTn id="24" dur="1" fill="hold">
                                          <p:stCondLst>
                                            <p:cond delay="0"/>
                                          </p:stCondLst>
                                        </p:cTn>
                                        <p:tgtEl>
                                          <p:spTgt spid="448"/>
                                        </p:tgtEl>
                                        <p:attrNameLst>
                                          <p:attrName>style.visibility</p:attrName>
                                        </p:attrNameLst>
                                      </p:cBhvr>
                                      <p:to>
                                        <p:strVal val="visible"/>
                                      </p:to>
                                    </p:set>
                                    <p:anim calcmode="lin" valueType="num">
                                      <p:cBhvr additive="base">
                                        <p:cTn id="25" dur="750"/>
                                        <p:tgtEl>
                                          <p:spTgt spid="448"/>
                                        </p:tgtEl>
                                        <p:attrNameLst>
                                          <p:attrName>ppt_y</p:attrName>
                                        </p:attrNameLst>
                                      </p:cBhvr>
                                      <p:tavLst>
                                        <p:tav tm="0">
                                          <p:val>
                                            <p:strVal val="#ppt_y+1"/>
                                          </p:val>
                                        </p:tav>
                                        <p:tav tm="100000">
                                          <p:val>
                                            <p:strVal val="#ppt_y"/>
                                          </p:val>
                                        </p:tav>
                                      </p:tavLst>
                                    </p:anim>
                                  </p:childTnLst>
                                </p:cTn>
                              </p:par>
                              <p:par>
                                <p:cTn id="26" presetID="10" presetClass="entr" presetSubtype="0" fill="hold" nodeType="withEffect">
                                  <p:stCondLst>
                                    <p:cond delay="1250"/>
                                  </p:stCondLst>
                                  <p:childTnLst>
                                    <p:set>
                                      <p:cBhvr>
                                        <p:cTn id="27" dur="1" fill="hold">
                                          <p:stCondLst>
                                            <p:cond delay="0"/>
                                          </p:stCondLst>
                                        </p:cTn>
                                        <p:tgtEl>
                                          <p:spTgt spid="444">
                                            <p:txEl>
                                              <p:pRg st="0" end="0"/>
                                            </p:txEl>
                                          </p:spTgt>
                                        </p:tgtEl>
                                        <p:attrNameLst>
                                          <p:attrName>style.visibility</p:attrName>
                                        </p:attrNameLst>
                                      </p:cBhvr>
                                      <p:to>
                                        <p:strVal val="visible"/>
                                      </p:to>
                                    </p:set>
                                    <p:animEffect transition="in" filter="fade">
                                      <p:cBhvr>
                                        <p:cTn id="28" dur="1000"/>
                                        <p:tgtEl>
                                          <p:spTgt spid="44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elpagina">
  <p:cSld name="Titelpagina">
    <p:spTree>
      <p:nvGrpSpPr>
        <p:cNvPr id="1" name="Shape 450"/>
        <p:cNvGrpSpPr/>
        <p:nvPr/>
      </p:nvGrpSpPr>
      <p:grpSpPr>
        <a:xfrm>
          <a:off x="0" y="0"/>
          <a:ext cx="0" cy="0"/>
          <a:chOff x="0" y="0"/>
          <a:chExt cx="0" cy="0"/>
        </a:xfrm>
      </p:grpSpPr>
      <p:sp>
        <p:nvSpPr>
          <p:cNvPr id="451" name="Google Shape;451;p35"/>
          <p:cNvSpPr/>
          <p:nvPr/>
        </p:nvSpPr>
        <p:spPr>
          <a:xfrm>
            <a:off x="-10750" y="0"/>
            <a:ext cx="12202750" cy="6858000"/>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452" name="Google Shape;452;p35"/>
          <p:cNvSpPr txBox="1">
            <a:spLocks noGrp="1"/>
          </p:cNvSpPr>
          <p:nvPr>
            <p:ph type="title"/>
          </p:nvPr>
        </p:nvSpPr>
        <p:spPr>
          <a:xfrm>
            <a:off x="2153413" y="3879852"/>
            <a:ext cx="9358256" cy="1621063"/>
          </a:xfrm>
          <a:prstGeom prst="rect">
            <a:avLst/>
          </a:prstGeom>
          <a:noFill/>
          <a:ln>
            <a:noFill/>
          </a:ln>
        </p:spPr>
        <p:txBody>
          <a:bodyPr spcFirstLastPara="1" wrap="square" lIns="0" tIns="0" rIns="0" bIns="0" anchor="b" anchorCtr="0">
            <a:noAutofit/>
          </a:bodyPr>
          <a:lstStyle>
            <a:lvl1pPr lvl="0" algn="r">
              <a:lnSpc>
                <a:spcPct val="90000"/>
              </a:lnSpc>
              <a:spcBef>
                <a:spcPts val="0"/>
              </a:spcBef>
              <a:spcAft>
                <a:spcPts val="0"/>
              </a:spcAft>
              <a:buClr>
                <a:schemeClr val="lt1"/>
              </a:buClr>
              <a:buSzPts val="3800"/>
              <a:buFont typeface="Roboto Slab"/>
              <a:buNone/>
              <a:defRPr sz="3800">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53" name="Google Shape;453;p35"/>
          <p:cNvSpPr txBox="1"/>
          <p:nvPr/>
        </p:nvSpPr>
        <p:spPr>
          <a:xfrm>
            <a:off x="-10750" y="-662296"/>
            <a:ext cx="12192000" cy="461665"/>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nl-NL" sz="2400" b="0">
                <a:solidFill>
                  <a:schemeClr val="accent2"/>
                </a:solidFill>
                <a:latin typeface="Roboto Slab"/>
                <a:ea typeface="Roboto Slab"/>
                <a:cs typeface="Roboto Slab"/>
                <a:sym typeface="Roboto Slab"/>
              </a:rPr>
              <a:t>Titelpagina</a:t>
            </a:r>
            <a:endParaRPr/>
          </a:p>
        </p:txBody>
      </p:sp>
      <p:sp>
        <p:nvSpPr>
          <p:cNvPr id="454" name="Google Shape;454;p35"/>
          <p:cNvSpPr txBox="1">
            <a:spLocks noGrp="1"/>
          </p:cNvSpPr>
          <p:nvPr>
            <p:ph type="subTitle" idx="1"/>
          </p:nvPr>
        </p:nvSpPr>
        <p:spPr>
          <a:xfrm>
            <a:off x="7782466" y="5664394"/>
            <a:ext cx="3729203" cy="248472"/>
          </a:xfrm>
          <a:prstGeom prst="rect">
            <a:avLst/>
          </a:prstGeom>
          <a:noFill/>
          <a:ln>
            <a:noFill/>
          </a:ln>
        </p:spPr>
        <p:txBody>
          <a:bodyPr spcFirstLastPara="1" wrap="square" lIns="0" tIns="0" rIns="0" bIns="0" anchor="ctr" anchorCtr="0">
            <a:noAutofit/>
          </a:bodyPr>
          <a:lstStyle>
            <a:lvl1pPr lvl="0" algn="r">
              <a:lnSpc>
                <a:spcPct val="90000"/>
              </a:lnSpc>
              <a:spcBef>
                <a:spcPts val="0"/>
              </a:spcBef>
              <a:spcAft>
                <a:spcPts val="0"/>
              </a:spcAft>
              <a:buSzPts val="1600"/>
              <a:buNone/>
              <a:defRPr sz="1600" b="1">
                <a:solidFill>
                  <a:schemeClr val="lt1"/>
                </a:solidFill>
              </a:defRPr>
            </a:lvl1pPr>
            <a:lvl2pPr lvl="1" algn="ctr">
              <a:lnSpc>
                <a:spcPct val="90000"/>
              </a:lnSpc>
              <a:spcBef>
                <a:spcPts val="1200"/>
              </a:spcBef>
              <a:spcAft>
                <a:spcPts val="0"/>
              </a:spcAft>
              <a:buSzPts val="2000"/>
              <a:buNone/>
              <a:defRPr sz="2000"/>
            </a:lvl2pPr>
            <a:lvl3pPr lvl="2" algn="ctr">
              <a:lnSpc>
                <a:spcPct val="90000"/>
              </a:lnSpc>
              <a:spcBef>
                <a:spcPts val="1200"/>
              </a:spcBef>
              <a:spcAft>
                <a:spcPts val="0"/>
              </a:spcAft>
              <a:buSzPts val="1530"/>
              <a:buNone/>
              <a:defRPr sz="1800"/>
            </a:lvl3pPr>
            <a:lvl4pPr lvl="3" algn="ctr">
              <a:lnSpc>
                <a:spcPct val="90000"/>
              </a:lnSpc>
              <a:spcBef>
                <a:spcPts val="1200"/>
              </a:spcBef>
              <a:spcAft>
                <a:spcPts val="0"/>
              </a:spcAft>
              <a:buClr>
                <a:schemeClr val="accent1"/>
              </a:buClr>
              <a:buSzPts val="1600"/>
              <a:buNone/>
              <a:defRPr sz="1600"/>
            </a:lvl4pPr>
            <a:lvl5pPr lvl="4" algn="ctr">
              <a:lnSpc>
                <a:spcPct val="90000"/>
              </a:lnSpc>
              <a:spcBef>
                <a:spcPts val="1200"/>
              </a:spcBef>
              <a:spcAft>
                <a:spcPts val="0"/>
              </a:spcAft>
              <a:buSzPts val="1600"/>
              <a:buNone/>
              <a:defRPr sz="1600"/>
            </a:lvl5pPr>
            <a:lvl6pPr lvl="5" algn="ctr">
              <a:lnSpc>
                <a:spcPct val="90000"/>
              </a:lnSpc>
              <a:spcBef>
                <a:spcPts val="1200"/>
              </a:spcBef>
              <a:spcAft>
                <a:spcPts val="0"/>
              </a:spcAft>
              <a:buSzPts val="1600"/>
              <a:buNone/>
              <a:defRPr sz="1600"/>
            </a:lvl6pPr>
            <a:lvl7pPr lvl="6" algn="ctr">
              <a:lnSpc>
                <a:spcPct val="90000"/>
              </a:lnSpc>
              <a:spcBef>
                <a:spcPts val="1200"/>
              </a:spcBef>
              <a:spcAft>
                <a:spcPts val="0"/>
              </a:spcAft>
              <a:buSzPts val="1600"/>
              <a:buNone/>
              <a:defRPr sz="1600"/>
            </a:lvl7pPr>
            <a:lvl8pPr lvl="7" algn="ctr">
              <a:lnSpc>
                <a:spcPct val="90000"/>
              </a:lnSpc>
              <a:spcBef>
                <a:spcPts val="1200"/>
              </a:spcBef>
              <a:spcAft>
                <a:spcPts val="0"/>
              </a:spcAft>
              <a:buClr>
                <a:schemeClr val="dk1"/>
              </a:buClr>
              <a:buSzPts val="1600"/>
              <a:buNone/>
              <a:defRPr sz="1600"/>
            </a:lvl8pPr>
            <a:lvl9pPr lvl="8" algn="ctr">
              <a:lnSpc>
                <a:spcPct val="90000"/>
              </a:lnSpc>
              <a:spcBef>
                <a:spcPts val="1200"/>
              </a:spcBef>
              <a:spcAft>
                <a:spcPts val="1200"/>
              </a:spcAft>
              <a:buClr>
                <a:schemeClr val="dk1"/>
              </a:buClr>
              <a:buSzPts val="1600"/>
              <a:buNone/>
              <a:defRPr sz="1600"/>
            </a:lvl9pPr>
          </a:lstStyle>
          <a:p>
            <a:endParaRPr/>
          </a:p>
        </p:txBody>
      </p:sp>
      <p:grpSp>
        <p:nvGrpSpPr>
          <p:cNvPr id="455" name="Google Shape;455;p35"/>
          <p:cNvGrpSpPr/>
          <p:nvPr/>
        </p:nvGrpSpPr>
        <p:grpSpPr>
          <a:xfrm>
            <a:off x="-7461" y="-1785440"/>
            <a:ext cx="2591201" cy="1583828"/>
            <a:chOff x="-7461" y="-3153547"/>
            <a:chExt cx="2591201" cy="1583828"/>
          </a:xfrm>
        </p:grpSpPr>
        <p:sp>
          <p:nvSpPr>
            <p:cNvPr id="456" name="Google Shape;456;p35"/>
            <p:cNvSpPr/>
            <p:nvPr/>
          </p:nvSpPr>
          <p:spPr>
            <a:xfrm>
              <a:off x="-7461" y="-3153547"/>
              <a:ext cx="2591201" cy="1583828"/>
            </a:xfrm>
            <a:prstGeom prst="rect">
              <a:avLst/>
            </a:prstGeom>
            <a:solidFill>
              <a:srgbClr val="F2F2F2"/>
            </a:solidFill>
            <a:ln w="9525" cap="flat" cmpd="sng">
              <a:solidFill>
                <a:srgbClr val="BFBFBF"/>
              </a:solidFill>
              <a:prstDash val="solid"/>
              <a:miter lim="800000"/>
              <a:headEnd type="none" w="sm" len="sm"/>
              <a:tailEnd type="none" w="sm" len="sm"/>
            </a:ln>
          </p:spPr>
          <p:txBody>
            <a:bodyPr spcFirstLastPara="1" wrap="square" lIns="108000" tIns="108000" rIns="108000" bIns="108000" anchor="ctr" anchorCtr="0">
              <a:noAutofit/>
            </a:bodyPr>
            <a:lstStyle/>
            <a:p>
              <a:pPr marL="0" marR="0" lvl="0" indent="0" algn="l" rtl="0">
                <a:lnSpc>
                  <a:spcPct val="90000"/>
                </a:lnSpc>
                <a:spcBef>
                  <a:spcPts val="0"/>
                </a:spcBef>
                <a:spcAft>
                  <a:spcPts val="0"/>
                </a:spcAft>
                <a:buNone/>
              </a:pPr>
              <a:endParaRPr sz="1400" b="1" cap="none">
                <a:solidFill>
                  <a:schemeClr val="lt1"/>
                </a:solidFill>
                <a:latin typeface="Calibri"/>
                <a:ea typeface="Calibri"/>
                <a:cs typeface="Calibri"/>
                <a:sym typeface="Calibri"/>
              </a:endParaRPr>
            </a:p>
          </p:txBody>
        </p:sp>
        <p:sp>
          <p:nvSpPr>
            <p:cNvPr id="457" name="Google Shape;457;p35"/>
            <p:cNvSpPr/>
            <p:nvPr/>
          </p:nvSpPr>
          <p:spPr>
            <a:xfrm>
              <a:off x="90810" y="-3050990"/>
              <a:ext cx="2412000" cy="252000"/>
            </a:xfrm>
            <a:prstGeom prst="rect">
              <a:avLst/>
            </a:prstGeom>
            <a:solidFill>
              <a:srgbClr val="211F26"/>
            </a:solidFill>
            <a:ln>
              <a:noFill/>
            </a:ln>
          </p:spPr>
          <p:txBody>
            <a:bodyPr spcFirstLastPara="1" wrap="square" lIns="108000" tIns="108000" rIns="0" bIns="108000" anchor="ctr" anchorCtr="0">
              <a:noAutofit/>
            </a:bodyPr>
            <a:lstStyle/>
            <a:p>
              <a:pPr marL="0" marR="0" lvl="0" indent="0" algn="l" rtl="0">
                <a:lnSpc>
                  <a:spcPct val="90000"/>
                </a:lnSpc>
                <a:spcBef>
                  <a:spcPts val="0"/>
                </a:spcBef>
                <a:spcAft>
                  <a:spcPts val="0"/>
                </a:spcAft>
                <a:buNone/>
              </a:pPr>
              <a:r>
                <a:rPr lang="nl-NL" sz="1400" b="1" cap="none">
                  <a:solidFill>
                    <a:schemeClr val="lt1"/>
                  </a:solidFill>
                  <a:latin typeface="Calibri"/>
                  <a:ea typeface="Calibri"/>
                  <a:cs typeface="Calibri"/>
                  <a:sym typeface="Calibri"/>
                </a:rPr>
                <a:t>KLEUREN AANPASSEN (VLAM)</a:t>
              </a:r>
              <a:endParaRPr/>
            </a:p>
          </p:txBody>
        </p:sp>
        <p:sp>
          <p:nvSpPr>
            <p:cNvPr id="458" name="Google Shape;458;p35"/>
            <p:cNvSpPr/>
            <p:nvPr/>
          </p:nvSpPr>
          <p:spPr>
            <a:xfrm>
              <a:off x="90809" y="-2650284"/>
              <a:ext cx="260914" cy="259683"/>
            </a:xfrm>
            <a:prstGeom prst="ellipse">
              <a:avLst/>
            </a:prstGeom>
            <a:solidFill>
              <a:srgbClr val="211F2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200"/>
                <a:buFont typeface="Calibri"/>
                <a:buNone/>
              </a:pPr>
              <a:r>
                <a:rPr lang="nl-NL" sz="1200" b="1" i="0" u="none" strike="noStrike" cap="none">
                  <a:solidFill>
                    <a:schemeClr val="lt1"/>
                  </a:solidFill>
                  <a:latin typeface="Calibri"/>
                  <a:ea typeface="Calibri"/>
                  <a:cs typeface="Calibri"/>
                  <a:sym typeface="Calibri"/>
                </a:rPr>
                <a:t>1</a:t>
              </a:r>
              <a:endParaRPr/>
            </a:p>
          </p:txBody>
        </p:sp>
        <p:sp>
          <p:nvSpPr>
            <p:cNvPr id="459" name="Google Shape;459;p35"/>
            <p:cNvSpPr/>
            <p:nvPr/>
          </p:nvSpPr>
          <p:spPr>
            <a:xfrm>
              <a:off x="456491" y="-2650284"/>
              <a:ext cx="2067634" cy="360933"/>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211F26"/>
                </a:buClr>
                <a:buSzPts val="1100"/>
                <a:buFont typeface="Calibri"/>
                <a:buNone/>
              </a:pPr>
              <a:r>
                <a:rPr lang="nl-NL" sz="1100" b="0" i="0" u="none" strike="noStrike" cap="none">
                  <a:solidFill>
                    <a:srgbClr val="211F26"/>
                  </a:solidFill>
                  <a:latin typeface="Calibri"/>
                  <a:ea typeface="Calibri"/>
                  <a:cs typeface="Calibri"/>
                  <a:sym typeface="Calibri"/>
                </a:rPr>
                <a:t>Selecteer de vlam. Klik rechter-muisknop en kies </a:t>
              </a:r>
              <a:r>
                <a:rPr lang="nl-NL" sz="1100" b="1" i="0" u="none" strike="noStrike" cap="none">
                  <a:solidFill>
                    <a:srgbClr val="211F26"/>
                  </a:solidFill>
                  <a:latin typeface="Calibri"/>
                  <a:ea typeface="Calibri"/>
                  <a:cs typeface="Calibri"/>
                  <a:sym typeface="Calibri"/>
                </a:rPr>
                <a:t>‘Opvulling’</a:t>
              </a:r>
              <a:r>
                <a:rPr lang="nl-NL" sz="1100" b="0" i="0" u="none" strike="noStrike" cap="none">
                  <a:solidFill>
                    <a:srgbClr val="211F26"/>
                  </a:solidFill>
                  <a:latin typeface="Calibri"/>
                  <a:ea typeface="Calibri"/>
                  <a:cs typeface="Calibri"/>
                  <a:sym typeface="Calibri"/>
                </a:rPr>
                <a:t>. </a:t>
              </a:r>
              <a:endParaRPr/>
            </a:p>
          </p:txBody>
        </p:sp>
        <p:sp>
          <p:nvSpPr>
            <p:cNvPr id="460" name="Google Shape;460;p35"/>
            <p:cNvSpPr/>
            <p:nvPr/>
          </p:nvSpPr>
          <p:spPr>
            <a:xfrm>
              <a:off x="90809" y="-2213959"/>
              <a:ext cx="260914" cy="259683"/>
            </a:xfrm>
            <a:prstGeom prst="ellipse">
              <a:avLst/>
            </a:prstGeom>
            <a:solidFill>
              <a:srgbClr val="211F2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200"/>
                <a:buFont typeface="Calibri"/>
                <a:buNone/>
              </a:pPr>
              <a:r>
                <a:rPr lang="nl-NL" sz="1200" b="1" i="0" u="none" strike="noStrike" cap="none">
                  <a:solidFill>
                    <a:schemeClr val="lt1"/>
                  </a:solidFill>
                  <a:latin typeface="Calibri"/>
                  <a:ea typeface="Calibri"/>
                  <a:cs typeface="Calibri"/>
                  <a:sym typeface="Calibri"/>
                </a:rPr>
                <a:t>2</a:t>
              </a:r>
              <a:endParaRPr/>
            </a:p>
          </p:txBody>
        </p:sp>
        <p:sp>
          <p:nvSpPr>
            <p:cNvPr id="461" name="Google Shape;461;p35"/>
            <p:cNvSpPr/>
            <p:nvPr/>
          </p:nvSpPr>
          <p:spPr>
            <a:xfrm>
              <a:off x="456491" y="-2213958"/>
              <a:ext cx="2067634" cy="586424"/>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211F26"/>
                </a:buClr>
                <a:buSzPts val="1100"/>
                <a:buFont typeface="Calibri"/>
                <a:buNone/>
              </a:pPr>
              <a:r>
                <a:rPr lang="nl-NL" sz="1100" b="0" i="0" u="none" strike="noStrike" cap="none">
                  <a:solidFill>
                    <a:srgbClr val="211F26"/>
                  </a:solidFill>
                  <a:latin typeface="Calibri"/>
                  <a:ea typeface="Calibri"/>
                  <a:cs typeface="Calibri"/>
                  <a:sym typeface="Calibri"/>
                </a:rPr>
                <a:t>Kies een van de themakleuren of klik op </a:t>
              </a:r>
              <a:r>
                <a:rPr lang="nl-NL" sz="1100" b="1" i="0" u="none" strike="noStrike" cap="none">
                  <a:solidFill>
                    <a:srgbClr val="211F26"/>
                  </a:solidFill>
                  <a:latin typeface="Calibri"/>
                  <a:ea typeface="Calibri"/>
                  <a:cs typeface="Calibri"/>
                  <a:sym typeface="Calibri"/>
                </a:rPr>
                <a:t>‘Pipet’</a:t>
              </a:r>
              <a:r>
                <a:rPr lang="nl-NL" sz="1100" b="0" i="0" u="none" strike="noStrike" cap="none">
                  <a:solidFill>
                    <a:srgbClr val="211F26"/>
                  </a:solidFill>
                  <a:latin typeface="Calibri"/>
                  <a:ea typeface="Calibri"/>
                  <a:cs typeface="Calibri"/>
                  <a:sym typeface="Calibri"/>
                </a:rPr>
                <a:t> en kies een van de kleuren die hiernaast staan. </a:t>
              </a:r>
              <a:endParaRPr sz="1100" b="1" i="0" u="none" strike="noStrike" cap="none">
                <a:solidFill>
                  <a:srgbClr val="211F26"/>
                </a:solidFill>
                <a:latin typeface="Calibri"/>
                <a:ea typeface="Calibri"/>
                <a:cs typeface="Calibri"/>
                <a:sym typeface="Calibri"/>
              </a:endParaRPr>
            </a:p>
          </p:txBody>
        </p:sp>
      </p:grpSp>
      <p:sp>
        <p:nvSpPr>
          <p:cNvPr id="462" name="Google Shape;462;p35"/>
          <p:cNvSpPr txBox="1">
            <a:spLocks noGrp="1"/>
          </p:cNvSpPr>
          <p:nvPr>
            <p:ph type="body" idx="2"/>
          </p:nvPr>
        </p:nvSpPr>
        <p:spPr>
          <a:xfrm>
            <a:off x="-10751" y="0"/>
            <a:ext cx="12202751" cy="6858000"/>
          </a:xfrm>
          <a:prstGeom prst="rect">
            <a:avLst/>
          </a:prstGeom>
          <a:solidFill>
            <a:srgbClr val="99D28C"/>
          </a:solidFill>
          <a:ln>
            <a:noFill/>
          </a:ln>
        </p:spPr>
        <p:txBody>
          <a:bodyPr spcFirstLastPara="1" wrap="square" lIns="0" tIns="0" rIns="0" bIns="0" anchor="t" anchorCtr="0">
            <a:noAutofit/>
          </a:bodyPr>
          <a:lstStyle>
            <a:lvl1pPr marL="457200" lvl="0" indent="-228600" algn="l">
              <a:lnSpc>
                <a:spcPct val="90000"/>
              </a:lnSpc>
              <a:spcBef>
                <a:spcPts val="0"/>
              </a:spcBef>
              <a:spcAft>
                <a:spcPts val="0"/>
              </a:spcAft>
              <a:buSzPts val="1600"/>
              <a:buNone/>
              <a:defRPr/>
            </a:lvl1pPr>
            <a:lvl2pPr marL="914400" lvl="1" indent="-342900" algn="l">
              <a:lnSpc>
                <a:spcPct val="90000"/>
              </a:lnSpc>
              <a:spcBef>
                <a:spcPts val="1200"/>
              </a:spcBef>
              <a:spcAft>
                <a:spcPts val="0"/>
              </a:spcAft>
              <a:buSzPts val="1800"/>
              <a:buChar char="▪"/>
              <a:defRPr/>
            </a:lvl2pPr>
            <a:lvl3pPr marL="1371600" lvl="2" indent="-228600" algn="l">
              <a:lnSpc>
                <a:spcPct val="90000"/>
              </a:lnSpc>
              <a:spcBef>
                <a:spcPts val="1200"/>
              </a:spcBef>
              <a:spcAft>
                <a:spcPts val="0"/>
              </a:spcAft>
              <a:buSzPts val="1530"/>
              <a:buNone/>
              <a:defRPr/>
            </a:lvl3pPr>
            <a:lvl4pPr marL="1828800" lvl="3" indent="-228600" algn="l">
              <a:lnSpc>
                <a:spcPct val="90000"/>
              </a:lnSpc>
              <a:spcBef>
                <a:spcPts val="1200"/>
              </a:spcBef>
              <a:spcAft>
                <a:spcPts val="0"/>
              </a:spcAft>
              <a:buClr>
                <a:schemeClr val="accent1"/>
              </a:buClr>
              <a:buSzPts val="1800"/>
              <a:buNone/>
              <a:defRPr/>
            </a:lvl4pPr>
            <a:lvl5pPr marL="2286000" lvl="4" indent="-342900" algn="l">
              <a:lnSpc>
                <a:spcPct val="90000"/>
              </a:lnSpc>
              <a:spcBef>
                <a:spcPts val="1200"/>
              </a:spcBef>
              <a:spcAft>
                <a:spcPts val="0"/>
              </a:spcAft>
              <a:buSzPts val="1800"/>
              <a:buAutoNum type="arabicPeriod"/>
              <a:defRPr/>
            </a:lvl5pPr>
            <a:lvl6pPr marL="2743200" lvl="5" indent="-342900" algn="l">
              <a:lnSpc>
                <a:spcPct val="90000"/>
              </a:lnSpc>
              <a:spcBef>
                <a:spcPts val="1200"/>
              </a:spcBef>
              <a:spcAft>
                <a:spcPts val="0"/>
              </a:spcAft>
              <a:buSzPts val="1800"/>
              <a:buAutoNum type="alphaLcPeriod"/>
              <a:defRPr/>
            </a:lvl6pPr>
            <a:lvl7pPr marL="3200400" lvl="6" indent="-342900" algn="l">
              <a:lnSpc>
                <a:spcPct val="90000"/>
              </a:lnSpc>
              <a:spcBef>
                <a:spcPts val="1200"/>
              </a:spcBef>
              <a:spcAft>
                <a:spcPts val="0"/>
              </a:spcAft>
              <a:buSzPts val="1800"/>
              <a:buChar char="▪"/>
              <a:defRPr/>
            </a:lvl7pPr>
            <a:lvl8pPr marL="3657600" lvl="7" indent="-228600" algn="l">
              <a:lnSpc>
                <a:spcPct val="90000"/>
              </a:lnSpc>
              <a:spcBef>
                <a:spcPts val="1200"/>
              </a:spcBef>
              <a:spcAft>
                <a:spcPts val="0"/>
              </a:spcAft>
              <a:buClr>
                <a:schemeClr val="dk1"/>
              </a:buClr>
              <a:buSzPts val="1800"/>
              <a:buNone/>
              <a:defRPr/>
            </a:lvl8pPr>
            <a:lvl9pPr marL="4114800" lvl="8" indent="-228600" algn="l">
              <a:lnSpc>
                <a:spcPct val="90000"/>
              </a:lnSpc>
              <a:spcBef>
                <a:spcPts val="1200"/>
              </a:spcBef>
              <a:spcAft>
                <a:spcPts val="1200"/>
              </a:spcAft>
              <a:buClr>
                <a:schemeClr val="dk1"/>
              </a:buClr>
              <a:buSzPts val="1800"/>
              <a:buNone/>
              <a:defRPr/>
            </a:lvl9pPr>
          </a:lstStyle>
          <a:p>
            <a:endParaRPr/>
          </a:p>
        </p:txBody>
      </p:sp>
      <p:sp>
        <p:nvSpPr>
          <p:cNvPr id="463" name="Google Shape;463;p35"/>
          <p:cNvSpPr txBox="1">
            <a:spLocks noGrp="1"/>
          </p:cNvSpPr>
          <p:nvPr>
            <p:ph type="body" idx="3"/>
          </p:nvPr>
        </p:nvSpPr>
        <p:spPr>
          <a:xfrm>
            <a:off x="698500" y="5835457"/>
            <a:ext cx="1454913" cy="688793"/>
          </a:xfrm>
          <a:prstGeom prst="rect">
            <a:avLst/>
          </a:prstGeom>
          <a:blipFill rotWithShape="1">
            <a:blip r:embed="rId2">
              <a:alphaModFix/>
            </a:blip>
            <a:stretch>
              <a:fillRect t="8099" b="8099"/>
            </a:stretch>
          </a:blipFill>
          <a:ln>
            <a:noFill/>
          </a:ln>
        </p:spPr>
        <p:txBody>
          <a:bodyPr spcFirstLastPara="1" wrap="square" lIns="0" tIns="0" rIns="0" bIns="0" anchor="t" anchorCtr="0">
            <a:noAutofit/>
          </a:bodyPr>
          <a:lstStyle>
            <a:lvl1pPr marL="457200" lvl="0" indent="-228600" algn="l">
              <a:lnSpc>
                <a:spcPct val="90000"/>
              </a:lnSpc>
              <a:spcBef>
                <a:spcPts val="0"/>
              </a:spcBef>
              <a:spcAft>
                <a:spcPts val="0"/>
              </a:spcAft>
              <a:buSzPts val="1600"/>
              <a:buNone/>
              <a:defRPr/>
            </a:lvl1pPr>
            <a:lvl2pPr marL="914400" lvl="1" indent="-342900" algn="l">
              <a:lnSpc>
                <a:spcPct val="90000"/>
              </a:lnSpc>
              <a:spcBef>
                <a:spcPts val="1200"/>
              </a:spcBef>
              <a:spcAft>
                <a:spcPts val="0"/>
              </a:spcAft>
              <a:buSzPts val="1800"/>
              <a:buChar char="▪"/>
              <a:defRPr/>
            </a:lvl2pPr>
            <a:lvl3pPr marL="1371600" lvl="2" indent="-228600" algn="l">
              <a:lnSpc>
                <a:spcPct val="90000"/>
              </a:lnSpc>
              <a:spcBef>
                <a:spcPts val="1200"/>
              </a:spcBef>
              <a:spcAft>
                <a:spcPts val="0"/>
              </a:spcAft>
              <a:buSzPts val="1530"/>
              <a:buNone/>
              <a:defRPr/>
            </a:lvl3pPr>
            <a:lvl4pPr marL="1828800" lvl="3" indent="-228600" algn="l">
              <a:lnSpc>
                <a:spcPct val="90000"/>
              </a:lnSpc>
              <a:spcBef>
                <a:spcPts val="1200"/>
              </a:spcBef>
              <a:spcAft>
                <a:spcPts val="0"/>
              </a:spcAft>
              <a:buClr>
                <a:schemeClr val="accent1"/>
              </a:buClr>
              <a:buSzPts val="1800"/>
              <a:buNone/>
              <a:defRPr/>
            </a:lvl4pPr>
            <a:lvl5pPr marL="2286000" lvl="4" indent="-342900" algn="l">
              <a:lnSpc>
                <a:spcPct val="90000"/>
              </a:lnSpc>
              <a:spcBef>
                <a:spcPts val="1200"/>
              </a:spcBef>
              <a:spcAft>
                <a:spcPts val="0"/>
              </a:spcAft>
              <a:buSzPts val="1800"/>
              <a:buAutoNum type="arabicPeriod"/>
              <a:defRPr/>
            </a:lvl5pPr>
            <a:lvl6pPr marL="2743200" lvl="5" indent="-342900" algn="l">
              <a:lnSpc>
                <a:spcPct val="90000"/>
              </a:lnSpc>
              <a:spcBef>
                <a:spcPts val="1200"/>
              </a:spcBef>
              <a:spcAft>
                <a:spcPts val="0"/>
              </a:spcAft>
              <a:buSzPts val="1800"/>
              <a:buAutoNum type="alphaLcPeriod"/>
              <a:defRPr/>
            </a:lvl6pPr>
            <a:lvl7pPr marL="3200400" lvl="6" indent="-342900" algn="l">
              <a:lnSpc>
                <a:spcPct val="90000"/>
              </a:lnSpc>
              <a:spcBef>
                <a:spcPts val="1200"/>
              </a:spcBef>
              <a:spcAft>
                <a:spcPts val="0"/>
              </a:spcAft>
              <a:buSzPts val="1800"/>
              <a:buChar char="▪"/>
              <a:defRPr/>
            </a:lvl7pPr>
            <a:lvl8pPr marL="3657600" lvl="7" indent="-228600" algn="l">
              <a:lnSpc>
                <a:spcPct val="90000"/>
              </a:lnSpc>
              <a:spcBef>
                <a:spcPts val="1200"/>
              </a:spcBef>
              <a:spcAft>
                <a:spcPts val="0"/>
              </a:spcAft>
              <a:buClr>
                <a:schemeClr val="dk1"/>
              </a:buClr>
              <a:buSzPts val="1800"/>
              <a:buNone/>
              <a:defRPr/>
            </a:lvl8pPr>
            <a:lvl9pPr marL="4114800" lvl="8" indent="-228600" algn="l">
              <a:lnSpc>
                <a:spcPct val="90000"/>
              </a:lnSpc>
              <a:spcBef>
                <a:spcPts val="1200"/>
              </a:spcBef>
              <a:spcAft>
                <a:spcPts val="1200"/>
              </a:spcAft>
              <a:buClr>
                <a:schemeClr val="dk1"/>
              </a:buClr>
              <a:buSzPts val="1800"/>
              <a:buNone/>
              <a:defRPr/>
            </a:lvl9pPr>
          </a:lstStyle>
          <a:p>
            <a:endParaRPr/>
          </a:p>
        </p:txBody>
      </p:sp>
    </p:spTree>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1500"/>
                                  </p:stCondLst>
                                  <p:childTnLst>
                                    <p:set>
                                      <p:cBhvr>
                                        <p:cTn id="6" dur="1" fill="hold">
                                          <p:stCondLst>
                                            <p:cond delay="0"/>
                                          </p:stCondLst>
                                        </p:cTn>
                                        <p:tgtEl>
                                          <p:spTgt spid="454">
                                            <p:txEl>
                                              <p:pRg st="0" end="0"/>
                                            </p:txEl>
                                          </p:spTgt>
                                        </p:tgtEl>
                                        <p:attrNameLst>
                                          <p:attrName>style.visibility</p:attrName>
                                        </p:attrNameLst>
                                      </p:cBhvr>
                                      <p:to>
                                        <p:strVal val="visible"/>
                                      </p:to>
                                    </p:set>
                                    <p:animEffect transition="in" filter="fade">
                                      <p:cBhvr>
                                        <p:cTn id="7" dur="750"/>
                                        <p:tgtEl>
                                          <p:spTgt spid="454">
                                            <p:txEl>
                                              <p:pRg st="0" end="0"/>
                                            </p:txEl>
                                          </p:spTgt>
                                        </p:tgtEl>
                                      </p:cBhvr>
                                    </p:animEffect>
                                  </p:childTnLst>
                                </p:cTn>
                              </p:par>
                              <p:par>
                                <p:cTn id="8" presetID="10" presetClass="entr" presetSubtype="0" fill="hold" nodeType="withEffect">
                                  <p:stCondLst>
                                    <p:cond delay="1500"/>
                                  </p:stCondLst>
                                  <p:childTnLst>
                                    <p:set>
                                      <p:cBhvr>
                                        <p:cTn id="9" dur="1" fill="hold">
                                          <p:stCondLst>
                                            <p:cond delay="0"/>
                                          </p:stCondLst>
                                        </p:cTn>
                                        <p:tgtEl>
                                          <p:spTgt spid="454">
                                            <p:txEl>
                                              <p:pRg st="1" end="1"/>
                                            </p:txEl>
                                          </p:spTgt>
                                        </p:tgtEl>
                                        <p:attrNameLst>
                                          <p:attrName>style.visibility</p:attrName>
                                        </p:attrNameLst>
                                      </p:cBhvr>
                                      <p:to>
                                        <p:strVal val="visible"/>
                                      </p:to>
                                    </p:set>
                                    <p:animEffect transition="in" filter="fade">
                                      <p:cBhvr>
                                        <p:cTn id="10" dur="750"/>
                                        <p:tgtEl>
                                          <p:spTgt spid="454">
                                            <p:txEl>
                                              <p:pRg st="1" end="1"/>
                                            </p:txEl>
                                          </p:spTgt>
                                        </p:tgtEl>
                                      </p:cBhvr>
                                    </p:animEffect>
                                  </p:childTnLst>
                                </p:cTn>
                              </p:par>
                              <p:par>
                                <p:cTn id="11" presetID="10" presetClass="entr" presetSubtype="0" fill="hold" nodeType="withEffect">
                                  <p:stCondLst>
                                    <p:cond delay="1500"/>
                                  </p:stCondLst>
                                  <p:childTnLst>
                                    <p:set>
                                      <p:cBhvr>
                                        <p:cTn id="12" dur="1" fill="hold">
                                          <p:stCondLst>
                                            <p:cond delay="0"/>
                                          </p:stCondLst>
                                        </p:cTn>
                                        <p:tgtEl>
                                          <p:spTgt spid="454">
                                            <p:txEl>
                                              <p:pRg st="2" end="2"/>
                                            </p:txEl>
                                          </p:spTgt>
                                        </p:tgtEl>
                                        <p:attrNameLst>
                                          <p:attrName>style.visibility</p:attrName>
                                        </p:attrNameLst>
                                      </p:cBhvr>
                                      <p:to>
                                        <p:strVal val="visible"/>
                                      </p:to>
                                    </p:set>
                                    <p:animEffect transition="in" filter="fade">
                                      <p:cBhvr>
                                        <p:cTn id="13" dur="750"/>
                                        <p:tgtEl>
                                          <p:spTgt spid="454">
                                            <p:txEl>
                                              <p:pRg st="2" end="2"/>
                                            </p:txEl>
                                          </p:spTgt>
                                        </p:tgtEl>
                                      </p:cBhvr>
                                    </p:animEffect>
                                  </p:childTnLst>
                                </p:cTn>
                              </p:par>
                              <p:par>
                                <p:cTn id="14" presetID="10" presetClass="entr" presetSubtype="0" fill="hold" nodeType="withEffect">
                                  <p:stCondLst>
                                    <p:cond delay="1500"/>
                                  </p:stCondLst>
                                  <p:childTnLst>
                                    <p:set>
                                      <p:cBhvr>
                                        <p:cTn id="15" dur="1" fill="hold">
                                          <p:stCondLst>
                                            <p:cond delay="0"/>
                                          </p:stCondLst>
                                        </p:cTn>
                                        <p:tgtEl>
                                          <p:spTgt spid="454">
                                            <p:txEl>
                                              <p:pRg st="3" end="3"/>
                                            </p:txEl>
                                          </p:spTgt>
                                        </p:tgtEl>
                                        <p:attrNameLst>
                                          <p:attrName>style.visibility</p:attrName>
                                        </p:attrNameLst>
                                      </p:cBhvr>
                                      <p:to>
                                        <p:strVal val="visible"/>
                                      </p:to>
                                    </p:set>
                                    <p:animEffect transition="in" filter="fade">
                                      <p:cBhvr>
                                        <p:cTn id="16" dur="750"/>
                                        <p:tgtEl>
                                          <p:spTgt spid="454">
                                            <p:txEl>
                                              <p:pRg st="3" end="3"/>
                                            </p:txEl>
                                          </p:spTgt>
                                        </p:tgtEl>
                                      </p:cBhvr>
                                    </p:animEffect>
                                  </p:childTnLst>
                                </p:cTn>
                              </p:par>
                              <p:par>
                                <p:cTn id="17" presetID="10" presetClass="entr" presetSubtype="0" fill="hold" nodeType="withEffect">
                                  <p:stCondLst>
                                    <p:cond delay="1500"/>
                                  </p:stCondLst>
                                  <p:childTnLst>
                                    <p:set>
                                      <p:cBhvr>
                                        <p:cTn id="18" dur="1" fill="hold">
                                          <p:stCondLst>
                                            <p:cond delay="0"/>
                                          </p:stCondLst>
                                        </p:cTn>
                                        <p:tgtEl>
                                          <p:spTgt spid="454">
                                            <p:txEl>
                                              <p:pRg st="4" end="4"/>
                                            </p:txEl>
                                          </p:spTgt>
                                        </p:tgtEl>
                                        <p:attrNameLst>
                                          <p:attrName>style.visibility</p:attrName>
                                        </p:attrNameLst>
                                      </p:cBhvr>
                                      <p:to>
                                        <p:strVal val="visible"/>
                                      </p:to>
                                    </p:set>
                                    <p:animEffect transition="in" filter="fade">
                                      <p:cBhvr>
                                        <p:cTn id="19" dur="750"/>
                                        <p:tgtEl>
                                          <p:spTgt spid="454">
                                            <p:txEl>
                                              <p:pRg st="4" end="4"/>
                                            </p:txEl>
                                          </p:spTgt>
                                        </p:tgtEl>
                                      </p:cBhvr>
                                    </p:animEffect>
                                  </p:childTnLst>
                                </p:cTn>
                              </p:par>
                              <p:par>
                                <p:cTn id="20" presetID="10" presetClass="entr" presetSubtype="0" fill="hold" nodeType="withEffect">
                                  <p:stCondLst>
                                    <p:cond delay="1500"/>
                                  </p:stCondLst>
                                  <p:childTnLst>
                                    <p:set>
                                      <p:cBhvr>
                                        <p:cTn id="21" dur="1" fill="hold">
                                          <p:stCondLst>
                                            <p:cond delay="0"/>
                                          </p:stCondLst>
                                        </p:cTn>
                                        <p:tgtEl>
                                          <p:spTgt spid="454">
                                            <p:txEl>
                                              <p:pRg st="5" end="5"/>
                                            </p:txEl>
                                          </p:spTgt>
                                        </p:tgtEl>
                                        <p:attrNameLst>
                                          <p:attrName>style.visibility</p:attrName>
                                        </p:attrNameLst>
                                      </p:cBhvr>
                                      <p:to>
                                        <p:strVal val="visible"/>
                                      </p:to>
                                    </p:set>
                                    <p:animEffect transition="in" filter="fade">
                                      <p:cBhvr>
                                        <p:cTn id="22" dur="750"/>
                                        <p:tgtEl>
                                          <p:spTgt spid="454">
                                            <p:txEl>
                                              <p:pRg st="5" end="5"/>
                                            </p:txEl>
                                          </p:spTgt>
                                        </p:tgtEl>
                                      </p:cBhvr>
                                    </p:animEffect>
                                  </p:childTnLst>
                                </p:cTn>
                              </p:par>
                              <p:par>
                                <p:cTn id="23" presetID="10" presetClass="entr" presetSubtype="0" fill="hold" nodeType="withEffect">
                                  <p:stCondLst>
                                    <p:cond delay="1500"/>
                                  </p:stCondLst>
                                  <p:childTnLst>
                                    <p:set>
                                      <p:cBhvr>
                                        <p:cTn id="24" dur="1" fill="hold">
                                          <p:stCondLst>
                                            <p:cond delay="0"/>
                                          </p:stCondLst>
                                        </p:cTn>
                                        <p:tgtEl>
                                          <p:spTgt spid="454">
                                            <p:txEl>
                                              <p:pRg st="6" end="6"/>
                                            </p:txEl>
                                          </p:spTgt>
                                        </p:tgtEl>
                                        <p:attrNameLst>
                                          <p:attrName>style.visibility</p:attrName>
                                        </p:attrNameLst>
                                      </p:cBhvr>
                                      <p:to>
                                        <p:strVal val="visible"/>
                                      </p:to>
                                    </p:set>
                                    <p:animEffect transition="in" filter="fade">
                                      <p:cBhvr>
                                        <p:cTn id="25" dur="750"/>
                                        <p:tgtEl>
                                          <p:spTgt spid="454">
                                            <p:txEl>
                                              <p:pRg st="6" end="6"/>
                                            </p:txEl>
                                          </p:spTgt>
                                        </p:tgtEl>
                                      </p:cBhvr>
                                    </p:animEffect>
                                  </p:childTnLst>
                                </p:cTn>
                              </p:par>
                              <p:par>
                                <p:cTn id="26" presetID="10" presetClass="entr" presetSubtype="0" fill="hold" nodeType="withEffect">
                                  <p:stCondLst>
                                    <p:cond delay="1500"/>
                                  </p:stCondLst>
                                  <p:childTnLst>
                                    <p:set>
                                      <p:cBhvr>
                                        <p:cTn id="27" dur="1" fill="hold">
                                          <p:stCondLst>
                                            <p:cond delay="0"/>
                                          </p:stCondLst>
                                        </p:cTn>
                                        <p:tgtEl>
                                          <p:spTgt spid="454">
                                            <p:txEl>
                                              <p:pRg st="7" end="7"/>
                                            </p:txEl>
                                          </p:spTgt>
                                        </p:tgtEl>
                                        <p:attrNameLst>
                                          <p:attrName>style.visibility</p:attrName>
                                        </p:attrNameLst>
                                      </p:cBhvr>
                                      <p:to>
                                        <p:strVal val="visible"/>
                                      </p:to>
                                    </p:set>
                                    <p:animEffect transition="in" filter="fade">
                                      <p:cBhvr>
                                        <p:cTn id="28" dur="750"/>
                                        <p:tgtEl>
                                          <p:spTgt spid="454">
                                            <p:txEl>
                                              <p:pRg st="7" end="7"/>
                                            </p:txEl>
                                          </p:spTgt>
                                        </p:tgtEl>
                                      </p:cBhvr>
                                    </p:animEffect>
                                  </p:childTnLst>
                                </p:cTn>
                              </p:par>
                              <p:par>
                                <p:cTn id="29" presetID="10" presetClass="entr" presetSubtype="0" fill="hold" nodeType="withEffect">
                                  <p:stCondLst>
                                    <p:cond delay="1500"/>
                                  </p:stCondLst>
                                  <p:childTnLst>
                                    <p:set>
                                      <p:cBhvr>
                                        <p:cTn id="30" dur="1" fill="hold">
                                          <p:stCondLst>
                                            <p:cond delay="0"/>
                                          </p:stCondLst>
                                        </p:cTn>
                                        <p:tgtEl>
                                          <p:spTgt spid="454">
                                            <p:txEl>
                                              <p:pRg st="8" end="8"/>
                                            </p:txEl>
                                          </p:spTgt>
                                        </p:tgtEl>
                                        <p:attrNameLst>
                                          <p:attrName>style.visibility</p:attrName>
                                        </p:attrNameLst>
                                      </p:cBhvr>
                                      <p:to>
                                        <p:strVal val="visible"/>
                                      </p:to>
                                    </p:set>
                                    <p:animEffect transition="in" filter="fade">
                                      <p:cBhvr>
                                        <p:cTn id="31" dur="750"/>
                                        <p:tgtEl>
                                          <p:spTgt spid="454">
                                            <p:txEl>
                                              <p:pRg st="8" end="8"/>
                                            </p:txEl>
                                          </p:spTgt>
                                        </p:tgtEl>
                                      </p:cBhvr>
                                    </p:animEffect>
                                  </p:childTnLst>
                                </p:cTn>
                              </p:par>
                              <p:par>
                                <p:cTn id="32" presetID="10" presetClass="entr" presetSubtype="0" fill="hold" nodeType="withEffect">
                                  <p:stCondLst>
                                    <p:cond delay="1500"/>
                                  </p:stCondLst>
                                  <p:childTnLst>
                                    <p:set>
                                      <p:cBhvr>
                                        <p:cTn id="33" dur="1" fill="hold">
                                          <p:stCondLst>
                                            <p:cond delay="0"/>
                                          </p:stCondLst>
                                        </p:cTn>
                                        <p:tgtEl>
                                          <p:spTgt spid="452"/>
                                        </p:tgtEl>
                                        <p:attrNameLst>
                                          <p:attrName>style.visibility</p:attrName>
                                        </p:attrNameLst>
                                      </p:cBhvr>
                                      <p:to>
                                        <p:strVal val="visible"/>
                                      </p:to>
                                    </p:set>
                                    <p:animEffect transition="in" filter="fade">
                                      <p:cBhvr>
                                        <p:cTn id="34" dur="750"/>
                                        <p:tgtEl>
                                          <p:spTgt spid="4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26"/>
          <p:cNvSpPr txBox="1">
            <a:spLocks noGrp="1"/>
          </p:cNvSpPr>
          <p:nvPr>
            <p:ph type="title"/>
          </p:nvPr>
        </p:nvSpPr>
        <p:spPr>
          <a:xfrm>
            <a:off x="698500" y="741500"/>
            <a:ext cx="10775070" cy="490400"/>
          </a:xfrm>
          <a:prstGeom prst="rect">
            <a:avLst/>
          </a:prstGeom>
          <a:noFill/>
          <a:ln>
            <a:noFill/>
          </a:ln>
        </p:spPr>
        <p:txBody>
          <a:bodyPr spcFirstLastPara="1" wrap="square" lIns="0" tIns="0" rIns="0" bIns="0" anchor="t" anchorCtr="0">
            <a:noAutofit/>
          </a:bodyPr>
          <a:lstStyle>
            <a:lvl1pPr marR="0" lvl="0" algn="l" rtl="0">
              <a:lnSpc>
                <a:spcPct val="90000"/>
              </a:lnSpc>
              <a:spcBef>
                <a:spcPts val="0"/>
              </a:spcBef>
              <a:spcAft>
                <a:spcPts val="0"/>
              </a:spcAft>
              <a:buClr>
                <a:schemeClr val="accent1"/>
              </a:buClr>
              <a:buSzPts val="3200"/>
              <a:buFont typeface="Roboto Slab"/>
              <a:buNone/>
              <a:defRPr sz="3200" b="0" i="0" u="none" strike="noStrike" cap="none">
                <a:solidFill>
                  <a:schemeClr val="accent1"/>
                </a:solidFill>
                <a:latin typeface="Roboto Slab"/>
                <a:ea typeface="Roboto Slab"/>
                <a:cs typeface="Roboto Slab"/>
                <a:sym typeface="Roboto Slab"/>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26"/>
          <p:cNvSpPr txBox="1">
            <a:spLocks noGrp="1"/>
          </p:cNvSpPr>
          <p:nvPr>
            <p:ph type="body" idx="1"/>
          </p:nvPr>
        </p:nvSpPr>
        <p:spPr>
          <a:xfrm>
            <a:off x="698500" y="1591900"/>
            <a:ext cx="10773500" cy="4356463"/>
          </a:xfrm>
          <a:prstGeom prst="rect">
            <a:avLst/>
          </a:prstGeom>
          <a:noFill/>
          <a:ln>
            <a:noFill/>
          </a:ln>
        </p:spPr>
        <p:txBody>
          <a:bodyPr spcFirstLastPara="1" wrap="square" lIns="0" tIns="0" rIns="0" bIns="0" anchor="t" anchorCtr="0">
            <a:noAutofit/>
          </a:bodyPr>
          <a:lstStyle>
            <a:lvl1pPr marL="457200" marR="0" lvl="0" indent="-330200" algn="l" rtl="0">
              <a:lnSpc>
                <a:spcPct val="90000"/>
              </a:lnSpc>
              <a:spcBef>
                <a:spcPts val="0"/>
              </a:spcBef>
              <a:spcAft>
                <a:spcPts val="0"/>
              </a:spcAft>
              <a:buClr>
                <a:schemeClr val="dk2"/>
              </a:buClr>
              <a:buSzPts val="1600"/>
              <a:buFont typeface="Noto Sans Symbols"/>
              <a:buChar char="▪"/>
              <a:defRPr sz="1600" b="0" i="0" u="none" strike="noStrike" cap="none">
                <a:solidFill>
                  <a:schemeClr val="dk1"/>
                </a:solidFill>
                <a:latin typeface="Arial"/>
                <a:ea typeface="Arial"/>
                <a:cs typeface="Arial"/>
                <a:sym typeface="Arial"/>
              </a:defRPr>
            </a:lvl1pPr>
            <a:lvl2pPr marL="914400" marR="0" lvl="1" indent="-330200" algn="l" rtl="0">
              <a:lnSpc>
                <a:spcPct val="90000"/>
              </a:lnSpc>
              <a:spcBef>
                <a:spcPts val="1200"/>
              </a:spcBef>
              <a:spcAft>
                <a:spcPts val="0"/>
              </a:spcAft>
              <a:buClr>
                <a:schemeClr val="accent1"/>
              </a:buClr>
              <a:buSzPts val="1600"/>
              <a:buFont typeface="Noto Sans Symbols"/>
              <a:buChar char="▪"/>
              <a:defRPr sz="1600" b="0" i="0" u="none" strike="noStrike" cap="none">
                <a:solidFill>
                  <a:schemeClr val="dk1"/>
                </a:solidFill>
                <a:latin typeface="Arial"/>
                <a:ea typeface="Arial"/>
                <a:cs typeface="Arial"/>
                <a:sym typeface="Arial"/>
              </a:defRPr>
            </a:lvl2pPr>
            <a:lvl3pPr marL="1371600" marR="0" lvl="2" indent="-228600" algn="l" rtl="0">
              <a:lnSpc>
                <a:spcPct val="90000"/>
              </a:lnSpc>
              <a:spcBef>
                <a:spcPts val="1200"/>
              </a:spcBef>
              <a:spcAft>
                <a:spcPts val="0"/>
              </a:spcAft>
              <a:buClr>
                <a:srgbClr val="0070C0"/>
              </a:buClr>
              <a:buSzPts val="1360"/>
              <a:buFont typeface="Arial"/>
              <a:buNone/>
              <a:defRPr sz="1600" b="0" i="0" u="none" strike="noStrike" cap="none">
                <a:solidFill>
                  <a:schemeClr val="dk1"/>
                </a:solidFill>
                <a:latin typeface="Arial"/>
                <a:ea typeface="Arial"/>
                <a:cs typeface="Arial"/>
                <a:sym typeface="Arial"/>
              </a:defRPr>
            </a:lvl3pPr>
            <a:lvl4pPr marL="1828800" marR="0" lvl="3" indent="-228600" algn="l" rtl="0">
              <a:lnSpc>
                <a:spcPct val="90000"/>
              </a:lnSpc>
              <a:spcBef>
                <a:spcPts val="1200"/>
              </a:spcBef>
              <a:spcAft>
                <a:spcPts val="0"/>
              </a:spcAft>
              <a:buClr>
                <a:schemeClr val="accent1"/>
              </a:buClr>
              <a:buSzPts val="2000"/>
              <a:buFont typeface="Arial"/>
              <a:buNone/>
              <a:defRPr sz="2000" b="0" i="0" u="none" strike="noStrike" cap="none">
                <a:solidFill>
                  <a:schemeClr val="accent1"/>
                </a:solidFill>
                <a:latin typeface="Roboto Slab"/>
                <a:ea typeface="Roboto Slab"/>
                <a:cs typeface="Roboto Slab"/>
                <a:sym typeface="Roboto Slab"/>
              </a:defRPr>
            </a:lvl4pPr>
            <a:lvl5pPr marL="2286000" marR="0" lvl="4" indent="-330200" algn="l" rtl="0">
              <a:lnSpc>
                <a:spcPct val="90000"/>
              </a:lnSpc>
              <a:spcBef>
                <a:spcPts val="1200"/>
              </a:spcBef>
              <a:spcAft>
                <a:spcPts val="0"/>
              </a:spcAft>
              <a:buClr>
                <a:schemeClr val="dk2"/>
              </a:buClr>
              <a:buSzPts val="1600"/>
              <a:buFont typeface="Roboto Slab"/>
              <a:buAutoNum type="arabicPeriod"/>
              <a:defRPr sz="1600" b="0" i="0" u="none" strike="noStrike" cap="none">
                <a:solidFill>
                  <a:schemeClr val="dk1"/>
                </a:solidFill>
                <a:latin typeface="Arial"/>
                <a:ea typeface="Arial"/>
                <a:cs typeface="Arial"/>
                <a:sym typeface="Arial"/>
              </a:defRPr>
            </a:lvl5pPr>
            <a:lvl6pPr marL="2743200" marR="0" lvl="5" indent="-330200" algn="l" rtl="0">
              <a:lnSpc>
                <a:spcPct val="90000"/>
              </a:lnSpc>
              <a:spcBef>
                <a:spcPts val="1200"/>
              </a:spcBef>
              <a:spcAft>
                <a:spcPts val="0"/>
              </a:spcAft>
              <a:buClr>
                <a:schemeClr val="dk2"/>
              </a:buClr>
              <a:buSzPts val="1600"/>
              <a:buFont typeface="Roboto Slab"/>
              <a:buAutoNum type="alphaLcPeriod"/>
              <a:defRPr sz="1600" b="0" i="0" u="none" strike="noStrike" cap="none">
                <a:solidFill>
                  <a:schemeClr val="dk1"/>
                </a:solidFill>
                <a:latin typeface="Arial"/>
                <a:ea typeface="Arial"/>
                <a:cs typeface="Arial"/>
                <a:sym typeface="Arial"/>
              </a:defRPr>
            </a:lvl6pPr>
            <a:lvl7pPr marL="3200400" marR="0" lvl="6" indent="-330200" algn="l" rtl="0">
              <a:lnSpc>
                <a:spcPct val="90000"/>
              </a:lnSpc>
              <a:spcBef>
                <a:spcPts val="1200"/>
              </a:spcBef>
              <a:spcAft>
                <a:spcPts val="0"/>
              </a:spcAft>
              <a:buClr>
                <a:schemeClr val="dk2"/>
              </a:buClr>
              <a:buSzPts val="1600"/>
              <a:buFont typeface="Noto Sans Symbols"/>
              <a:buChar char="▪"/>
              <a:defRPr sz="1600" b="0" i="0" u="none" strike="noStrike" cap="none">
                <a:solidFill>
                  <a:schemeClr val="dk1"/>
                </a:solidFill>
                <a:latin typeface="Arial"/>
                <a:ea typeface="Arial"/>
                <a:cs typeface="Arial"/>
                <a:sym typeface="Arial"/>
              </a:defRPr>
            </a:lvl7pPr>
            <a:lvl8pPr marL="3657600" marR="0" lvl="7" indent="-228600" algn="l" rtl="0">
              <a:lnSpc>
                <a:spcPct val="90000"/>
              </a:lnSpc>
              <a:spcBef>
                <a:spcPts val="1200"/>
              </a:spcBef>
              <a:spcAft>
                <a:spcPts val="0"/>
              </a:spcAft>
              <a:buClr>
                <a:schemeClr val="dk1"/>
              </a:buClr>
              <a:buSzPts val="1600"/>
              <a:buFont typeface="Arial"/>
              <a:buNone/>
              <a:defRPr sz="1600" b="0" i="1" u="none" strike="noStrike" cap="none">
                <a:solidFill>
                  <a:schemeClr val="dk1"/>
                </a:solidFill>
                <a:latin typeface="Arial"/>
                <a:ea typeface="Arial"/>
                <a:cs typeface="Arial"/>
                <a:sym typeface="Arial"/>
              </a:defRPr>
            </a:lvl8pPr>
            <a:lvl9pPr marL="4114800" marR="0" lvl="8" indent="-228600" algn="l" rtl="0">
              <a:lnSpc>
                <a:spcPct val="90000"/>
              </a:lnSpc>
              <a:spcBef>
                <a:spcPts val="1200"/>
              </a:spcBef>
              <a:spcAft>
                <a:spcPts val="1200"/>
              </a:spcAft>
              <a:buClr>
                <a:schemeClr val="dk1"/>
              </a:buClr>
              <a:buSzPts val="2000"/>
              <a:buFont typeface="Arial"/>
              <a:buNone/>
              <a:defRPr sz="2000" b="0" i="0" u="none" strike="noStrike" cap="none">
                <a:solidFill>
                  <a:schemeClr val="dk1"/>
                </a:solidFill>
                <a:latin typeface="Roboto Slab"/>
                <a:ea typeface="Roboto Slab"/>
                <a:cs typeface="Roboto Slab"/>
                <a:sym typeface="Roboto Slab"/>
              </a:defRPr>
            </a:lvl9pPr>
          </a:lstStyle>
          <a:p>
            <a:endParaRPr/>
          </a:p>
        </p:txBody>
      </p:sp>
      <p:sp>
        <p:nvSpPr>
          <p:cNvPr id="12" name="Google Shape;12;p26"/>
          <p:cNvSpPr txBox="1">
            <a:spLocks noGrp="1"/>
          </p:cNvSpPr>
          <p:nvPr>
            <p:ph type="dt" idx="10"/>
          </p:nvPr>
        </p:nvSpPr>
        <p:spPr>
          <a:xfrm>
            <a:off x="9789848" y="6149975"/>
            <a:ext cx="1181100" cy="365125"/>
          </a:xfrm>
          <a:prstGeom prst="rect">
            <a:avLst/>
          </a:prstGeom>
          <a:noFill/>
          <a:ln>
            <a:noFill/>
          </a:ln>
        </p:spPr>
        <p:txBody>
          <a:bodyPr spcFirstLastPara="1" wrap="square" lIns="0" tIns="0" rIns="0" bIns="0" anchor="ctr" anchorCtr="0">
            <a:noAutofit/>
          </a:bodyPr>
          <a:lstStyle>
            <a:lvl1pPr marR="0" lvl="0" algn="r" rtl="0">
              <a:spcBef>
                <a:spcPts val="0"/>
              </a:spcBef>
              <a:spcAft>
                <a:spcPts val="0"/>
              </a:spcAft>
              <a:buSzPts val="1400"/>
              <a:buNone/>
              <a:defRPr sz="1200" b="0" i="0" u="none" strike="noStrike" cap="none">
                <a:solidFill>
                  <a:srgbClr val="A5A5A5"/>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13" name="Google Shape;13;p26"/>
          <p:cNvSpPr txBox="1">
            <a:spLocks noGrp="1"/>
          </p:cNvSpPr>
          <p:nvPr>
            <p:ph type="ftr" idx="11"/>
          </p:nvPr>
        </p:nvSpPr>
        <p:spPr>
          <a:xfrm>
            <a:off x="2553896" y="6149975"/>
            <a:ext cx="7156386" cy="365125"/>
          </a:xfrm>
          <a:prstGeom prst="rect">
            <a:avLst/>
          </a:prstGeom>
          <a:noFill/>
          <a:ln>
            <a:noFill/>
          </a:ln>
        </p:spPr>
        <p:txBody>
          <a:bodyPr spcFirstLastPara="1" wrap="square" lIns="0" tIns="0" rIns="0" bIns="0" anchor="ctr" anchorCtr="0">
            <a:noAutofit/>
          </a:bodyPr>
          <a:lstStyle>
            <a:lvl1pPr marR="0" lvl="0" algn="l" rtl="0">
              <a:spcBef>
                <a:spcPts val="0"/>
              </a:spcBef>
              <a:spcAft>
                <a:spcPts val="0"/>
              </a:spcAft>
              <a:buSzPts val="1400"/>
              <a:buNone/>
              <a:defRPr sz="1200" b="0" i="0" u="none" strike="noStrike" cap="none">
                <a:solidFill>
                  <a:srgbClr val="A5A5A5"/>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14" name="Google Shape;14;p26"/>
          <p:cNvSpPr txBox="1">
            <a:spLocks noGrp="1"/>
          </p:cNvSpPr>
          <p:nvPr>
            <p:ph type="sldNum" idx="12"/>
          </p:nvPr>
        </p:nvSpPr>
        <p:spPr>
          <a:xfrm>
            <a:off x="11038646" y="6149975"/>
            <a:ext cx="433354" cy="365125"/>
          </a:xfrm>
          <a:prstGeom prst="rect">
            <a:avLst/>
          </a:prstGeom>
          <a:noFill/>
          <a:ln>
            <a:noFill/>
          </a:ln>
        </p:spPr>
        <p:txBody>
          <a:bodyPr spcFirstLastPara="1" wrap="square" lIns="0" tIns="0" rIns="0" bIns="0" anchor="ctr" anchorCtr="0">
            <a:noAutofit/>
          </a:bodyPr>
          <a:lstStyle>
            <a:lvl1pPr marL="0" marR="0" lvl="0" indent="0" algn="r" rtl="0">
              <a:spcBef>
                <a:spcPts val="0"/>
              </a:spcBef>
              <a:buNone/>
              <a:defRPr sz="1200" b="0" i="0" u="none" strike="noStrike" cap="none">
                <a:solidFill>
                  <a:srgbClr val="A5A5A5"/>
                </a:solidFill>
                <a:latin typeface="Arial"/>
                <a:ea typeface="Arial"/>
                <a:cs typeface="Arial"/>
                <a:sym typeface="Arial"/>
              </a:defRPr>
            </a:lvl1pPr>
            <a:lvl2pPr marL="0" marR="0" lvl="1" indent="0" algn="r" rtl="0">
              <a:spcBef>
                <a:spcPts val="0"/>
              </a:spcBef>
              <a:buNone/>
              <a:defRPr sz="1200" b="0" i="0" u="none" strike="noStrike" cap="none">
                <a:solidFill>
                  <a:srgbClr val="A5A5A5"/>
                </a:solidFill>
                <a:latin typeface="Arial"/>
                <a:ea typeface="Arial"/>
                <a:cs typeface="Arial"/>
                <a:sym typeface="Arial"/>
              </a:defRPr>
            </a:lvl2pPr>
            <a:lvl3pPr marL="0" marR="0" lvl="2" indent="0" algn="r" rtl="0">
              <a:spcBef>
                <a:spcPts val="0"/>
              </a:spcBef>
              <a:buNone/>
              <a:defRPr sz="1200" b="0" i="0" u="none" strike="noStrike" cap="none">
                <a:solidFill>
                  <a:srgbClr val="A5A5A5"/>
                </a:solidFill>
                <a:latin typeface="Arial"/>
                <a:ea typeface="Arial"/>
                <a:cs typeface="Arial"/>
                <a:sym typeface="Arial"/>
              </a:defRPr>
            </a:lvl3pPr>
            <a:lvl4pPr marL="0" marR="0" lvl="3" indent="0" algn="r" rtl="0">
              <a:spcBef>
                <a:spcPts val="0"/>
              </a:spcBef>
              <a:buNone/>
              <a:defRPr sz="1200" b="0" i="0" u="none" strike="noStrike" cap="none">
                <a:solidFill>
                  <a:srgbClr val="A5A5A5"/>
                </a:solidFill>
                <a:latin typeface="Arial"/>
                <a:ea typeface="Arial"/>
                <a:cs typeface="Arial"/>
                <a:sym typeface="Arial"/>
              </a:defRPr>
            </a:lvl4pPr>
            <a:lvl5pPr marL="0" marR="0" lvl="4" indent="0" algn="r" rtl="0">
              <a:spcBef>
                <a:spcPts val="0"/>
              </a:spcBef>
              <a:buNone/>
              <a:defRPr sz="1200" b="0" i="0" u="none" strike="noStrike" cap="none">
                <a:solidFill>
                  <a:srgbClr val="A5A5A5"/>
                </a:solidFill>
                <a:latin typeface="Arial"/>
                <a:ea typeface="Arial"/>
                <a:cs typeface="Arial"/>
                <a:sym typeface="Arial"/>
              </a:defRPr>
            </a:lvl5pPr>
            <a:lvl6pPr marL="0" marR="0" lvl="5" indent="0" algn="r" rtl="0">
              <a:spcBef>
                <a:spcPts val="0"/>
              </a:spcBef>
              <a:buNone/>
              <a:defRPr sz="1200" b="0" i="0" u="none" strike="noStrike" cap="none">
                <a:solidFill>
                  <a:srgbClr val="A5A5A5"/>
                </a:solidFill>
                <a:latin typeface="Arial"/>
                <a:ea typeface="Arial"/>
                <a:cs typeface="Arial"/>
                <a:sym typeface="Arial"/>
              </a:defRPr>
            </a:lvl6pPr>
            <a:lvl7pPr marL="0" marR="0" lvl="6" indent="0" algn="r" rtl="0">
              <a:spcBef>
                <a:spcPts val="0"/>
              </a:spcBef>
              <a:buNone/>
              <a:defRPr sz="1200" b="0" i="0" u="none" strike="noStrike" cap="none">
                <a:solidFill>
                  <a:srgbClr val="A5A5A5"/>
                </a:solidFill>
                <a:latin typeface="Arial"/>
                <a:ea typeface="Arial"/>
                <a:cs typeface="Arial"/>
                <a:sym typeface="Arial"/>
              </a:defRPr>
            </a:lvl7pPr>
            <a:lvl8pPr marL="0" marR="0" lvl="7" indent="0" algn="r" rtl="0">
              <a:spcBef>
                <a:spcPts val="0"/>
              </a:spcBef>
              <a:buNone/>
              <a:defRPr sz="1200" b="0" i="0" u="none" strike="noStrike" cap="none">
                <a:solidFill>
                  <a:srgbClr val="A5A5A5"/>
                </a:solidFill>
                <a:latin typeface="Arial"/>
                <a:ea typeface="Arial"/>
                <a:cs typeface="Arial"/>
                <a:sym typeface="Arial"/>
              </a:defRPr>
            </a:lvl8pPr>
            <a:lvl9pPr marL="0" marR="0" lvl="8" indent="0" algn="r" rtl="0">
              <a:spcBef>
                <a:spcPts val="0"/>
              </a:spcBef>
              <a:buNone/>
              <a:defRPr sz="1200" b="0" i="0" u="none" strike="noStrike" cap="none">
                <a:solidFill>
                  <a:srgbClr val="A5A5A5"/>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nl-NL"/>
              <a:t>‹#›</a:t>
            </a:fld>
            <a:endParaRPr/>
          </a:p>
        </p:txBody>
      </p:sp>
      <p:grpSp>
        <p:nvGrpSpPr>
          <p:cNvPr id="15" name="Google Shape;15;p26"/>
          <p:cNvGrpSpPr/>
          <p:nvPr/>
        </p:nvGrpSpPr>
        <p:grpSpPr>
          <a:xfrm>
            <a:off x="-7462" y="7107105"/>
            <a:ext cx="3391307" cy="1679907"/>
            <a:chOff x="12445521" y="5277394"/>
            <a:chExt cx="3391307" cy="1679907"/>
          </a:xfrm>
        </p:grpSpPr>
        <p:sp>
          <p:nvSpPr>
            <p:cNvPr id="16" name="Google Shape;16;p26"/>
            <p:cNvSpPr/>
            <p:nvPr/>
          </p:nvSpPr>
          <p:spPr>
            <a:xfrm>
              <a:off x="12445521" y="5277394"/>
              <a:ext cx="3391307" cy="1679907"/>
            </a:xfrm>
            <a:prstGeom prst="rect">
              <a:avLst/>
            </a:prstGeom>
            <a:solidFill>
              <a:srgbClr val="F2F2F2"/>
            </a:solidFill>
            <a:ln w="9525" cap="flat" cmpd="sng">
              <a:solidFill>
                <a:srgbClr val="BFBFBF"/>
              </a:solidFill>
              <a:prstDash val="solid"/>
              <a:miter lim="800000"/>
              <a:headEnd type="none" w="sm" len="sm"/>
              <a:tailEnd type="none" w="sm" len="sm"/>
            </a:ln>
          </p:spPr>
          <p:txBody>
            <a:bodyPr spcFirstLastPara="1" wrap="square" lIns="108000" tIns="108000" rIns="108000" bIns="108000" anchor="ctr" anchorCtr="0">
              <a:noAutofit/>
            </a:bodyPr>
            <a:lstStyle/>
            <a:p>
              <a:pPr marL="0" marR="0" lvl="0" indent="0" algn="l" rtl="0">
                <a:lnSpc>
                  <a:spcPct val="90000"/>
                </a:lnSpc>
                <a:spcBef>
                  <a:spcPts val="0"/>
                </a:spcBef>
                <a:spcAft>
                  <a:spcPts val="0"/>
                </a:spcAft>
                <a:buNone/>
              </a:pPr>
              <a:endParaRPr sz="1400" b="1" i="0" u="none" strike="noStrike" cap="none">
                <a:solidFill>
                  <a:schemeClr val="lt1"/>
                </a:solidFill>
                <a:latin typeface="Calibri"/>
                <a:ea typeface="Calibri"/>
                <a:cs typeface="Calibri"/>
                <a:sym typeface="Calibri"/>
              </a:endParaRPr>
            </a:p>
          </p:txBody>
        </p:sp>
        <p:grpSp>
          <p:nvGrpSpPr>
            <p:cNvPr id="17" name="Google Shape;17;p26"/>
            <p:cNvGrpSpPr/>
            <p:nvPr/>
          </p:nvGrpSpPr>
          <p:grpSpPr>
            <a:xfrm>
              <a:off x="12543792" y="5379952"/>
              <a:ext cx="3194765" cy="1423456"/>
              <a:chOff x="12556437" y="4453663"/>
              <a:chExt cx="3194765" cy="1423456"/>
            </a:xfrm>
          </p:grpSpPr>
          <p:sp>
            <p:nvSpPr>
              <p:cNvPr id="18" name="Google Shape;18;p26"/>
              <p:cNvSpPr/>
              <p:nvPr/>
            </p:nvSpPr>
            <p:spPr>
              <a:xfrm>
                <a:off x="12556438" y="4453663"/>
                <a:ext cx="3194764" cy="252000"/>
              </a:xfrm>
              <a:prstGeom prst="rect">
                <a:avLst/>
              </a:prstGeom>
              <a:solidFill>
                <a:srgbClr val="211F26"/>
              </a:solidFill>
              <a:ln>
                <a:noFill/>
              </a:ln>
            </p:spPr>
            <p:txBody>
              <a:bodyPr spcFirstLastPara="1" wrap="square" lIns="108000" tIns="108000" rIns="108000" bIns="108000" anchor="ctr" anchorCtr="0">
                <a:noAutofit/>
              </a:bodyPr>
              <a:lstStyle/>
              <a:p>
                <a:pPr marL="0" marR="0" lvl="0" indent="0" algn="l" rtl="0">
                  <a:lnSpc>
                    <a:spcPct val="90000"/>
                  </a:lnSpc>
                  <a:spcBef>
                    <a:spcPts val="0"/>
                  </a:spcBef>
                  <a:spcAft>
                    <a:spcPts val="0"/>
                  </a:spcAft>
                  <a:buNone/>
                </a:pPr>
                <a:r>
                  <a:rPr lang="nl-NL" sz="1400" b="1" i="0" u="none" strike="noStrike" cap="none">
                    <a:solidFill>
                      <a:schemeClr val="lt1"/>
                    </a:solidFill>
                    <a:latin typeface="Calibri"/>
                    <a:ea typeface="Calibri"/>
                    <a:cs typeface="Calibri"/>
                    <a:sym typeface="Calibri"/>
                  </a:rPr>
                  <a:t>VOETTEKST WIJZIGEN</a:t>
                </a:r>
                <a:endParaRPr/>
              </a:p>
            </p:txBody>
          </p:sp>
          <p:sp>
            <p:nvSpPr>
              <p:cNvPr id="19" name="Google Shape;19;p26"/>
              <p:cNvSpPr/>
              <p:nvPr/>
            </p:nvSpPr>
            <p:spPr>
              <a:xfrm>
                <a:off x="12556437" y="4854369"/>
                <a:ext cx="260914" cy="259683"/>
              </a:xfrm>
              <a:prstGeom prst="ellipse">
                <a:avLst/>
              </a:prstGeom>
              <a:solidFill>
                <a:srgbClr val="211F2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200"/>
                  <a:buFont typeface="Calibri"/>
                  <a:buNone/>
                </a:pPr>
                <a:r>
                  <a:rPr lang="nl-NL" sz="1200" b="1" i="0" u="none" strike="noStrike" cap="none">
                    <a:solidFill>
                      <a:schemeClr val="lt1"/>
                    </a:solidFill>
                    <a:latin typeface="Calibri"/>
                    <a:ea typeface="Calibri"/>
                    <a:cs typeface="Calibri"/>
                    <a:sym typeface="Calibri"/>
                  </a:rPr>
                  <a:t>1</a:t>
                </a:r>
                <a:endParaRPr/>
              </a:p>
            </p:txBody>
          </p:sp>
          <p:sp>
            <p:nvSpPr>
              <p:cNvPr id="20" name="Google Shape;20;p26"/>
              <p:cNvSpPr/>
              <p:nvPr/>
            </p:nvSpPr>
            <p:spPr>
              <a:xfrm>
                <a:off x="12922119" y="4854369"/>
                <a:ext cx="1946732" cy="360933"/>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211F26"/>
                  </a:buClr>
                  <a:buSzPts val="1100"/>
                  <a:buFont typeface="Calibri"/>
                  <a:buNone/>
                </a:pPr>
                <a:r>
                  <a:rPr lang="nl-NL" sz="1100" b="0" i="0" u="none" strike="noStrike" cap="none">
                    <a:solidFill>
                      <a:srgbClr val="211F26"/>
                    </a:solidFill>
                    <a:latin typeface="Calibri"/>
                    <a:ea typeface="Calibri"/>
                    <a:cs typeface="Calibri"/>
                    <a:sym typeface="Calibri"/>
                  </a:rPr>
                  <a:t>Ga naar de tab </a:t>
                </a:r>
                <a:r>
                  <a:rPr lang="nl-NL" sz="1100" b="1" i="0" u="none" strike="noStrike" cap="none">
                    <a:solidFill>
                      <a:srgbClr val="211F26"/>
                    </a:solidFill>
                    <a:latin typeface="Calibri"/>
                    <a:ea typeface="Calibri"/>
                    <a:cs typeface="Calibri"/>
                    <a:sym typeface="Calibri"/>
                  </a:rPr>
                  <a:t>‘Invoegen’ </a:t>
                </a:r>
                <a:r>
                  <a:rPr lang="nl-NL" sz="1100" b="0" i="0" u="none" strike="noStrike" cap="none">
                    <a:solidFill>
                      <a:srgbClr val="211F26"/>
                    </a:solidFill>
                    <a:latin typeface="Calibri"/>
                    <a:ea typeface="Calibri"/>
                    <a:cs typeface="Calibri"/>
                    <a:sym typeface="Calibri"/>
                  </a:rPr>
                  <a:t>en klik op </a:t>
                </a:r>
                <a:r>
                  <a:rPr lang="nl-NL" sz="1100" b="1" i="0" u="none" strike="noStrike" cap="none">
                    <a:solidFill>
                      <a:srgbClr val="211F26"/>
                    </a:solidFill>
                    <a:latin typeface="Calibri"/>
                    <a:ea typeface="Calibri"/>
                    <a:cs typeface="Calibri"/>
                    <a:sym typeface="Calibri"/>
                  </a:rPr>
                  <a:t>‘Kop- en voettekst’</a:t>
                </a:r>
                <a:r>
                  <a:rPr lang="nl-NL" sz="1100" b="0" i="0" u="none" strike="noStrike" cap="none">
                    <a:solidFill>
                      <a:srgbClr val="211F26"/>
                    </a:solidFill>
                    <a:latin typeface="Calibri"/>
                    <a:ea typeface="Calibri"/>
                    <a:cs typeface="Calibri"/>
                    <a:sym typeface="Calibri"/>
                  </a:rPr>
                  <a:t>.</a:t>
                </a:r>
                <a:endParaRPr/>
              </a:p>
            </p:txBody>
          </p:sp>
          <p:sp>
            <p:nvSpPr>
              <p:cNvPr id="21" name="Google Shape;21;p26"/>
              <p:cNvSpPr/>
              <p:nvPr/>
            </p:nvSpPr>
            <p:spPr>
              <a:xfrm>
                <a:off x="12556437" y="5290694"/>
                <a:ext cx="260914" cy="259683"/>
              </a:xfrm>
              <a:prstGeom prst="ellipse">
                <a:avLst/>
              </a:prstGeom>
              <a:solidFill>
                <a:srgbClr val="211F2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200"/>
                  <a:buFont typeface="Calibri"/>
                  <a:buNone/>
                </a:pPr>
                <a:r>
                  <a:rPr lang="nl-NL" sz="1200" b="1" i="0" u="none" strike="noStrike" cap="none">
                    <a:solidFill>
                      <a:schemeClr val="lt1"/>
                    </a:solidFill>
                    <a:latin typeface="Calibri"/>
                    <a:ea typeface="Calibri"/>
                    <a:cs typeface="Calibri"/>
                    <a:sym typeface="Calibri"/>
                  </a:rPr>
                  <a:t>2</a:t>
                </a:r>
                <a:endParaRPr/>
              </a:p>
            </p:txBody>
          </p:sp>
          <p:sp>
            <p:nvSpPr>
              <p:cNvPr id="22" name="Google Shape;22;p26"/>
              <p:cNvSpPr/>
              <p:nvPr/>
            </p:nvSpPr>
            <p:spPr>
              <a:xfrm>
                <a:off x="12922118" y="5290695"/>
                <a:ext cx="2254191" cy="586424"/>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211F26"/>
                  </a:buClr>
                  <a:buSzPts val="1100"/>
                  <a:buFont typeface="Calibri"/>
                  <a:buNone/>
                </a:pPr>
                <a:r>
                  <a:rPr lang="nl-NL" sz="1100" b="0" i="0" u="none" strike="noStrike" cap="none">
                    <a:solidFill>
                      <a:srgbClr val="211F26"/>
                    </a:solidFill>
                    <a:latin typeface="Calibri"/>
                    <a:ea typeface="Calibri"/>
                    <a:cs typeface="Calibri"/>
                    <a:sym typeface="Calibri"/>
                  </a:rPr>
                  <a:t>Typ de gewenste voettekst in, in het aangegeven tekstkader. Klik vervolgens op </a:t>
                </a:r>
                <a:r>
                  <a:rPr lang="nl-NL" sz="1100" b="1" i="0" u="none" strike="noStrike" cap="none">
                    <a:solidFill>
                      <a:srgbClr val="211F26"/>
                    </a:solidFill>
                    <a:latin typeface="Calibri"/>
                    <a:ea typeface="Calibri"/>
                    <a:cs typeface="Calibri"/>
                    <a:sym typeface="Calibri"/>
                  </a:rPr>
                  <a:t>‘Overal toepassen’ </a:t>
                </a:r>
                <a:r>
                  <a:rPr lang="nl-NL" sz="1100" b="0" i="0" u="none" strike="noStrike" cap="none">
                    <a:solidFill>
                      <a:srgbClr val="211F26"/>
                    </a:solidFill>
                    <a:latin typeface="Calibri"/>
                    <a:ea typeface="Calibri"/>
                    <a:cs typeface="Calibri"/>
                    <a:sym typeface="Calibri"/>
                  </a:rPr>
                  <a:t>om de gegevens op  elke slide toe te passen.</a:t>
                </a:r>
                <a:endParaRPr/>
              </a:p>
              <a:p>
                <a:pPr marL="0" marR="0" lvl="0" indent="0" algn="l" rtl="0">
                  <a:lnSpc>
                    <a:spcPct val="100000"/>
                  </a:lnSpc>
                  <a:spcBef>
                    <a:spcPts val="0"/>
                  </a:spcBef>
                  <a:spcAft>
                    <a:spcPts val="0"/>
                  </a:spcAft>
                  <a:buClr>
                    <a:schemeClr val="dk1"/>
                  </a:buClr>
                  <a:buSzPts val="1100"/>
                  <a:buFont typeface="Arial"/>
                  <a:buNone/>
                </a:pPr>
                <a:endParaRPr sz="1100" b="1" i="0" u="none" strike="noStrike" cap="none">
                  <a:solidFill>
                    <a:srgbClr val="211F26"/>
                  </a:solidFill>
                  <a:latin typeface="Calibri"/>
                  <a:ea typeface="Calibri"/>
                  <a:cs typeface="Calibri"/>
                  <a:sym typeface="Calibri"/>
                </a:endParaRPr>
              </a:p>
            </p:txBody>
          </p:sp>
          <p:grpSp>
            <p:nvGrpSpPr>
              <p:cNvPr id="23" name="Google Shape;23;p26"/>
              <p:cNvGrpSpPr/>
              <p:nvPr/>
            </p:nvGrpSpPr>
            <p:grpSpPr>
              <a:xfrm>
                <a:off x="15070069" y="4833884"/>
                <a:ext cx="681133" cy="750023"/>
                <a:chOff x="-910573" y="4987990"/>
                <a:chExt cx="681133" cy="750023"/>
              </a:xfrm>
            </p:grpSpPr>
            <p:grpSp>
              <p:nvGrpSpPr>
                <p:cNvPr id="24" name="Google Shape;24;p26"/>
                <p:cNvGrpSpPr/>
                <p:nvPr/>
              </p:nvGrpSpPr>
              <p:grpSpPr>
                <a:xfrm>
                  <a:off x="-713542" y="4987990"/>
                  <a:ext cx="287071" cy="379107"/>
                  <a:chOff x="-4050578" y="288410"/>
                  <a:chExt cx="322125" cy="379107"/>
                </a:xfrm>
              </p:grpSpPr>
              <p:sp>
                <p:nvSpPr>
                  <p:cNvPr id="25" name="Google Shape;25;p26"/>
                  <p:cNvSpPr/>
                  <p:nvPr/>
                </p:nvSpPr>
                <p:spPr>
                  <a:xfrm>
                    <a:off x="-4050578" y="288410"/>
                    <a:ext cx="322125" cy="379107"/>
                  </a:xfrm>
                  <a:prstGeom prst="snipRoundRect">
                    <a:avLst>
                      <a:gd name="adj1" fmla="val 0"/>
                      <a:gd name="adj2" fmla="val 33753"/>
                    </a:avLst>
                  </a:prstGeom>
                  <a:solidFill>
                    <a:srgbClr val="FFFFFF"/>
                  </a:solidFill>
                  <a:ln w="12700" cap="flat" cmpd="sng">
                    <a:solidFill>
                      <a:srgbClr val="A5A5A5"/>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Arial"/>
                      <a:buNone/>
                    </a:pPr>
                    <a:endParaRPr sz="1800" b="0" i="0" u="none" strike="noStrike" cap="none">
                      <a:solidFill>
                        <a:srgbClr val="211F26"/>
                      </a:solidFill>
                      <a:latin typeface="Calibri"/>
                      <a:ea typeface="Calibri"/>
                      <a:cs typeface="Calibri"/>
                      <a:sym typeface="Calibri"/>
                    </a:endParaRPr>
                  </a:p>
                </p:txBody>
              </p:sp>
              <p:sp>
                <p:nvSpPr>
                  <p:cNvPr id="26" name="Google Shape;26;p26"/>
                  <p:cNvSpPr/>
                  <p:nvPr/>
                </p:nvSpPr>
                <p:spPr>
                  <a:xfrm>
                    <a:off x="-3833537" y="291656"/>
                    <a:ext cx="103133" cy="93757"/>
                  </a:xfrm>
                  <a:prstGeom prst="rtTriangle">
                    <a:avLst/>
                  </a:prstGeom>
                  <a:solidFill>
                    <a:srgbClr val="FFFFFF"/>
                  </a:solidFill>
                  <a:ln w="12700" cap="flat" cmpd="sng">
                    <a:solidFill>
                      <a:srgbClr val="A5A5A5"/>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Arial"/>
                      <a:buNone/>
                    </a:pPr>
                    <a:endParaRPr sz="1800" b="0" i="0" u="none" strike="noStrike" cap="none">
                      <a:solidFill>
                        <a:srgbClr val="211F26"/>
                      </a:solidFill>
                      <a:latin typeface="Calibri"/>
                      <a:ea typeface="Calibri"/>
                      <a:cs typeface="Calibri"/>
                      <a:sym typeface="Calibri"/>
                    </a:endParaRPr>
                  </a:p>
                </p:txBody>
              </p:sp>
              <p:sp>
                <p:nvSpPr>
                  <p:cNvPr id="27" name="Google Shape;27;p26"/>
                  <p:cNvSpPr/>
                  <p:nvPr/>
                </p:nvSpPr>
                <p:spPr>
                  <a:xfrm>
                    <a:off x="-4013673" y="314848"/>
                    <a:ext cx="140930" cy="70565"/>
                  </a:xfrm>
                  <a:prstGeom prst="rect">
                    <a:avLst/>
                  </a:prstGeom>
                  <a:solidFill>
                    <a:srgbClr val="EDC87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Arial"/>
                      <a:buNone/>
                    </a:pPr>
                    <a:endParaRPr sz="1800" b="0" i="0" u="none" strike="noStrike" cap="none">
                      <a:solidFill>
                        <a:srgbClr val="211F26"/>
                      </a:solidFill>
                      <a:latin typeface="Calibri"/>
                      <a:ea typeface="Calibri"/>
                      <a:cs typeface="Calibri"/>
                      <a:sym typeface="Calibri"/>
                    </a:endParaRPr>
                  </a:p>
                </p:txBody>
              </p:sp>
              <p:sp>
                <p:nvSpPr>
                  <p:cNvPr id="28" name="Google Shape;28;p26"/>
                  <p:cNvSpPr/>
                  <p:nvPr/>
                </p:nvSpPr>
                <p:spPr>
                  <a:xfrm>
                    <a:off x="-4020379" y="586428"/>
                    <a:ext cx="261727" cy="61406"/>
                  </a:xfrm>
                  <a:prstGeom prst="rect">
                    <a:avLst/>
                  </a:prstGeom>
                  <a:solidFill>
                    <a:srgbClr val="EDC87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Arial"/>
                      <a:buNone/>
                    </a:pPr>
                    <a:endParaRPr sz="1800" b="0" i="0" u="none" strike="noStrike" cap="none">
                      <a:solidFill>
                        <a:srgbClr val="211F26"/>
                      </a:solidFill>
                      <a:latin typeface="Calibri"/>
                      <a:ea typeface="Calibri"/>
                      <a:cs typeface="Calibri"/>
                      <a:sym typeface="Calibri"/>
                    </a:endParaRPr>
                  </a:p>
                </p:txBody>
              </p:sp>
            </p:grpSp>
            <p:sp>
              <p:nvSpPr>
                <p:cNvPr id="29" name="Google Shape;29;p26"/>
                <p:cNvSpPr/>
                <p:nvPr/>
              </p:nvSpPr>
              <p:spPr>
                <a:xfrm>
                  <a:off x="-910573" y="5352063"/>
                  <a:ext cx="681133" cy="385950"/>
                </a:xfrm>
                <a:prstGeom prst="rect">
                  <a:avLst/>
                </a:prstGeom>
                <a:no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211F26"/>
                    </a:buClr>
                    <a:buSzPts val="900"/>
                    <a:buFont typeface="Calibri"/>
                    <a:buNone/>
                  </a:pPr>
                  <a:r>
                    <a:rPr lang="nl-NL" sz="900" b="0" i="0" u="none" strike="noStrike" cap="none">
                      <a:solidFill>
                        <a:srgbClr val="211F26"/>
                      </a:solidFill>
                      <a:latin typeface="Calibri"/>
                      <a:ea typeface="Calibri"/>
                      <a:cs typeface="Calibri"/>
                      <a:sym typeface="Calibri"/>
                    </a:rPr>
                    <a:t>Koptekst en voettekst</a:t>
                  </a:r>
                  <a:endParaRPr/>
                </a:p>
              </p:txBody>
            </p:sp>
          </p:grpSp>
        </p:grpSp>
      </p:grpSp>
      <p:grpSp>
        <p:nvGrpSpPr>
          <p:cNvPr id="30" name="Google Shape;30;p26"/>
          <p:cNvGrpSpPr/>
          <p:nvPr/>
        </p:nvGrpSpPr>
        <p:grpSpPr>
          <a:xfrm rot="-5400000">
            <a:off x="5850799" y="-4096942"/>
            <a:ext cx="490401" cy="6226976"/>
            <a:chOff x="-1841497" y="0"/>
            <a:chExt cx="1473202" cy="7218679"/>
          </a:xfrm>
        </p:grpSpPr>
        <p:sp>
          <p:nvSpPr>
            <p:cNvPr id="31" name="Google Shape;31;p26"/>
            <p:cNvSpPr/>
            <p:nvPr/>
          </p:nvSpPr>
          <p:spPr>
            <a:xfrm>
              <a:off x="-1841497" y="0"/>
              <a:ext cx="634999" cy="7218679"/>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grpSp>
          <p:nvGrpSpPr>
            <p:cNvPr id="32" name="Google Shape;32;p26"/>
            <p:cNvGrpSpPr/>
            <p:nvPr/>
          </p:nvGrpSpPr>
          <p:grpSpPr>
            <a:xfrm>
              <a:off x="-1003300" y="0"/>
              <a:ext cx="635005" cy="7218678"/>
              <a:chOff x="-1003300" y="0"/>
              <a:chExt cx="635005" cy="7218678"/>
            </a:xfrm>
          </p:grpSpPr>
          <p:sp>
            <p:nvSpPr>
              <p:cNvPr id="33" name="Google Shape;33;p26"/>
              <p:cNvSpPr/>
              <p:nvPr/>
            </p:nvSpPr>
            <p:spPr>
              <a:xfrm>
                <a:off x="-1003300" y="0"/>
                <a:ext cx="635000" cy="635000"/>
              </a:xfrm>
              <a:prstGeom prst="rect">
                <a:avLst/>
              </a:prstGeom>
              <a:solidFill>
                <a:schemeClr val="accent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
            <p:nvSpPr>
              <p:cNvPr id="34" name="Google Shape;34;p26"/>
              <p:cNvSpPr/>
              <p:nvPr/>
            </p:nvSpPr>
            <p:spPr>
              <a:xfrm>
                <a:off x="-1003300" y="731520"/>
                <a:ext cx="635000" cy="635000"/>
              </a:xfrm>
              <a:prstGeom prst="rect">
                <a:avLst/>
              </a:prstGeom>
              <a:solidFill>
                <a:srgbClr val="0066A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
            <p:nvSpPr>
              <p:cNvPr id="35" name="Google Shape;35;p26"/>
              <p:cNvSpPr/>
              <p:nvPr/>
            </p:nvSpPr>
            <p:spPr>
              <a:xfrm>
                <a:off x="-1003300" y="1463040"/>
                <a:ext cx="635000" cy="635000"/>
              </a:xfrm>
              <a:prstGeom prst="rect">
                <a:avLst/>
              </a:prstGeom>
              <a:solidFill>
                <a:srgbClr val="00B7D3"/>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
            <p:nvSpPr>
              <p:cNvPr id="36" name="Google Shape;36;p26"/>
              <p:cNvSpPr/>
              <p:nvPr/>
            </p:nvSpPr>
            <p:spPr>
              <a:xfrm>
                <a:off x="-1003300" y="2194560"/>
                <a:ext cx="635000" cy="635000"/>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
            <p:nvSpPr>
              <p:cNvPr id="37" name="Google Shape;37;p26"/>
              <p:cNvSpPr/>
              <p:nvPr/>
            </p:nvSpPr>
            <p:spPr>
              <a:xfrm>
                <a:off x="-1003300" y="2926080"/>
                <a:ext cx="635000" cy="635000"/>
              </a:xfrm>
              <a:prstGeom prst="rect">
                <a:avLst/>
              </a:prstGeom>
              <a:solidFill>
                <a:srgbClr val="61A4B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
            <p:nvSpPr>
              <p:cNvPr id="38" name="Google Shape;38;p26"/>
              <p:cNvSpPr/>
              <p:nvPr/>
            </p:nvSpPr>
            <p:spPr>
              <a:xfrm>
                <a:off x="-1003300" y="3657600"/>
                <a:ext cx="635000" cy="635000"/>
              </a:xfrm>
              <a:prstGeom prst="rect">
                <a:avLst/>
              </a:prstGeom>
              <a:solidFill>
                <a:schemeClr val="lt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
            <p:nvSpPr>
              <p:cNvPr id="39" name="Google Shape;39;p26"/>
              <p:cNvSpPr/>
              <p:nvPr/>
            </p:nvSpPr>
            <p:spPr>
              <a:xfrm>
                <a:off x="-1003300" y="4389120"/>
                <a:ext cx="635000" cy="635000"/>
              </a:xfrm>
              <a:prstGeom prst="rect">
                <a:avLst/>
              </a:prstGeom>
              <a:solidFill>
                <a:schemeClr val="accent6"/>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
            <p:nvSpPr>
              <p:cNvPr id="40" name="Google Shape;40;p26"/>
              <p:cNvSpPr/>
              <p:nvPr/>
            </p:nvSpPr>
            <p:spPr>
              <a:xfrm>
                <a:off x="-1003297" y="5120639"/>
                <a:ext cx="635000" cy="635000"/>
              </a:xfrm>
              <a:prstGeom prst="rect">
                <a:avLst/>
              </a:prstGeom>
              <a:solidFill>
                <a:srgbClr val="99D28C"/>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
            <p:nvSpPr>
              <p:cNvPr id="41" name="Google Shape;41;p26"/>
              <p:cNvSpPr/>
              <p:nvPr/>
            </p:nvSpPr>
            <p:spPr>
              <a:xfrm>
                <a:off x="-1003295" y="5852159"/>
                <a:ext cx="635000" cy="635000"/>
              </a:xfrm>
              <a:prstGeom prst="rect">
                <a:avLst/>
              </a:prstGeom>
              <a:solidFill>
                <a:srgbClr val="EB7246"/>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
            <p:nvSpPr>
              <p:cNvPr id="42" name="Google Shape;42;p26"/>
              <p:cNvSpPr/>
              <p:nvPr/>
            </p:nvSpPr>
            <p:spPr>
              <a:xfrm>
                <a:off x="-1003294" y="6583678"/>
                <a:ext cx="634999" cy="635000"/>
              </a:xfrm>
              <a:prstGeom prst="rect">
                <a:avLst/>
              </a:prstGeom>
              <a:solidFill>
                <a:srgbClr val="F1BE3E"/>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grpSp>
      </p:grpSp>
      <p:grpSp>
        <p:nvGrpSpPr>
          <p:cNvPr id="43" name="Google Shape;43;p26"/>
          <p:cNvGrpSpPr/>
          <p:nvPr/>
        </p:nvGrpSpPr>
        <p:grpSpPr>
          <a:xfrm>
            <a:off x="698501" y="5884314"/>
            <a:ext cx="1454912" cy="577166"/>
            <a:chOff x="3424" y="1406"/>
            <a:chExt cx="2304" cy="914"/>
          </a:xfrm>
        </p:grpSpPr>
        <p:sp>
          <p:nvSpPr>
            <p:cNvPr id="44" name="Google Shape;44;p26"/>
            <p:cNvSpPr/>
            <p:nvPr/>
          </p:nvSpPr>
          <p:spPr>
            <a:xfrm>
              <a:off x="3882" y="1856"/>
              <a:ext cx="425" cy="464"/>
            </a:xfrm>
            <a:custGeom>
              <a:avLst/>
              <a:gdLst/>
              <a:ahLst/>
              <a:cxnLst/>
              <a:rect l="l" t="t" r="r" b="b"/>
              <a:pathLst>
                <a:path w="64" h="69" extrusionOk="0">
                  <a:moveTo>
                    <a:pt x="32" y="56"/>
                  </a:moveTo>
                  <a:cubicBezTo>
                    <a:pt x="41" y="56"/>
                    <a:pt x="46" y="50"/>
                    <a:pt x="46" y="42"/>
                  </a:cubicBezTo>
                  <a:cubicBezTo>
                    <a:pt x="46" y="0"/>
                    <a:pt x="46" y="0"/>
                    <a:pt x="46" y="0"/>
                  </a:cubicBezTo>
                  <a:cubicBezTo>
                    <a:pt x="64" y="0"/>
                    <a:pt x="64" y="0"/>
                    <a:pt x="64" y="0"/>
                  </a:cubicBezTo>
                  <a:cubicBezTo>
                    <a:pt x="64" y="43"/>
                    <a:pt x="64" y="43"/>
                    <a:pt x="64" y="43"/>
                  </a:cubicBezTo>
                  <a:cubicBezTo>
                    <a:pt x="64" y="61"/>
                    <a:pt x="49" y="69"/>
                    <a:pt x="32" y="69"/>
                  </a:cubicBezTo>
                  <a:cubicBezTo>
                    <a:pt x="15" y="69"/>
                    <a:pt x="0" y="61"/>
                    <a:pt x="0" y="43"/>
                  </a:cubicBezTo>
                  <a:cubicBezTo>
                    <a:pt x="0" y="0"/>
                    <a:pt x="0" y="0"/>
                    <a:pt x="0" y="0"/>
                  </a:cubicBezTo>
                  <a:cubicBezTo>
                    <a:pt x="19" y="0"/>
                    <a:pt x="19" y="0"/>
                    <a:pt x="19" y="0"/>
                  </a:cubicBezTo>
                  <a:cubicBezTo>
                    <a:pt x="19" y="42"/>
                    <a:pt x="19" y="42"/>
                    <a:pt x="19" y="42"/>
                  </a:cubicBezTo>
                  <a:cubicBezTo>
                    <a:pt x="19" y="50"/>
                    <a:pt x="23" y="56"/>
                    <a:pt x="32" y="56"/>
                  </a:cubicBezTo>
                  <a:close/>
                </a:path>
              </a:pathLst>
            </a:custGeom>
            <a:solidFill>
              <a:srgbClr val="00A6D6"/>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45" name="Google Shape;45;p26"/>
            <p:cNvSpPr/>
            <p:nvPr/>
          </p:nvSpPr>
          <p:spPr>
            <a:xfrm>
              <a:off x="3424" y="1856"/>
              <a:ext cx="399" cy="451"/>
            </a:xfrm>
            <a:custGeom>
              <a:avLst/>
              <a:gdLst/>
              <a:ahLst/>
              <a:cxnLst/>
              <a:rect l="l" t="t" r="r" b="b"/>
              <a:pathLst>
                <a:path w="399" h="451" extrusionOk="0">
                  <a:moveTo>
                    <a:pt x="140" y="451"/>
                  </a:moveTo>
                  <a:lnTo>
                    <a:pt x="266" y="451"/>
                  </a:lnTo>
                  <a:lnTo>
                    <a:pt x="266" y="88"/>
                  </a:lnTo>
                  <a:lnTo>
                    <a:pt x="399" y="88"/>
                  </a:lnTo>
                  <a:lnTo>
                    <a:pt x="399" y="0"/>
                  </a:lnTo>
                  <a:lnTo>
                    <a:pt x="0" y="0"/>
                  </a:lnTo>
                  <a:lnTo>
                    <a:pt x="0" y="88"/>
                  </a:lnTo>
                  <a:lnTo>
                    <a:pt x="140" y="88"/>
                  </a:lnTo>
                  <a:lnTo>
                    <a:pt x="140" y="451"/>
                  </a:lnTo>
                  <a:close/>
                </a:path>
              </a:pathLst>
            </a:custGeom>
            <a:solidFill>
              <a:srgbClr val="0000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46" name="Google Shape;46;p26"/>
            <p:cNvSpPr/>
            <p:nvPr/>
          </p:nvSpPr>
          <p:spPr>
            <a:xfrm>
              <a:off x="3517" y="1406"/>
              <a:ext cx="452" cy="423"/>
            </a:xfrm>
            <a:custGeom>
              <a:avLst/>
              <a:gdLst/>
              <a:ahLst/>
              <a:cxnLst/>
              <a:rect l="l" t="t" r="r" b="b"/>
              <a:pathLst>
                <a:path w="68" h="63" extrusionOk="0">
                  <a:moveTo>
                    <a:pt x="52" y="35"/>
                  </a:moveTo>
                  <a:cubicBezTo>
                    <a:pt x="47" y="36"/>
                    <a:pt x="42" y="35"/>
                    <a:pt x="42" y="29"/>
                  </a:cubicBezTo>
                  <a:cubicBezTo>
                    <a:pt x="42" y="20"/>
                    <a:pt x="64" y="12"/>
                    <a:pt x="67" y="4"/>
                  </a:cubicBezTo>
                  <a:cubicBezTo>
                    <a:pt x="68" y="2"/>
                    <a:pt x="68" y="0"/>
                    <a:pt x="67" y="0"/>
                  </a:cubicBezTo>
                  <a:cubicBezTo>
                    <a:pt x="66" y="0"/>
                    <a:pt x="67" y="1"/>
                    <a:pt x="65" y="3"/>
                  </a:cubicBezTo>
                  <a:cubicBezTo>
                    <a:pt x="56" y="12"/>
                    <a:pt x="41" y="12"/>
                    <a:pt x="30" y="17"/>
                  </a:cubicBezTo>
                  <a:cubicBezTo>
                    <a:pt x="22" y="20"/>
                    <a:pt x="0" y="31"/>
                    <a:pt x="5" y="54"/>
                  </a:cubicBezTo>
                  <a:cubicBezTo>
                    <a:pt x="5" y="55"/>
                    <a:pt x="6" y="59"/>
                    <a:pt x="7" y="59"/>
                  </a:cubicBezTo>
                  <a:cubicBezTo>
                    <a:pt x="7" y="59"/>
                    <a:pt x="7" y="57"/>
                    <a:pt x="7" y="54"/>
                  </a:cubicBezTo>
                  <a:cubicBezTo>
                    <a:pt x="7" y="40"/>
                    <a:pt x="24" y="36"/>
                    <a:pt x="29" y="27"/>
                  </a:cubicBezTo>
                  <a:cubicBezTo>
                    <a:pt x="30" y="26"/>
                    <a:pt x="31" y="25"/>
                    <a:pt x="31" y="25"/>
                  </a:cubicBezTo>
                  <a:cubicBezTo>
                    <a:pt x="31" y="26"/>
                    <a:pt x="31" y="26"/>
                    <a:pt x="31" y="27"/>
                  </a:cubicBezTo>
                  <a:cubicBezTo>
                    <a:pt x="29" y="35"/>
                    <a:pt x="21" y="39"/>
                    <a:pt x="24" y="45"/>
                  </a:cubicBezTo>
                  <a:cubicBezTo>
                    <a:pt x="26" y="52"/>
                    <a:pt x="35" y="46"/>
                    <a:pt x="37" y="42"/>
                  </a:cubicBezTo>
                  <a:cubicBezTo>
                    <a:pt x="38" y="41"/>
                    <a:pt x="38" y="40"/>
                    <a:pt x="39" y="40"/>
                  </a:cubicBezTo>
                  <a:cubicBezTo>
                    <a:pt x="39" y="40"/>
                    <a:pt x="39" y="42"/>
                    <a:pt x="39" y="43"/>
                  </a:cubicBezTo>
                  <a:cubicBezTo>
                    <a:pt x="37" y="51"/>
                    <a:pt x="36" y="55"/>
                    <a:pt x="30" y="60"/>
                  </a:cubicBezTo>
                  <a:cubicBezTo>
                    <a:pt x="28" y="61"/>
                    <a:pt x="25" y="62"/>
                    <a:pt x="25" y="63"/>
                  </a:cubicBezTo>
                  <a:cubicBezTo>
                    <a:pt x="25" y="63"/>
                    <a:pt x="27" y="63"/>
                    <a:pt x="28" y="63"/>
                  </a:cubicBezTo>
                  <a:cubicBezTo>
                    <a:pt x="43" y="62"/>
                    <a:pt x="56" y="44"/>
                    <a:pt x="60" y="32"/>
                  </a:cubicBezTo>
                  <a:cubicBezTo>
                    <a:pt x="60" y="31"/>
                    <a:pt x="60" y="30"/>
                    <a:pt x="60" y="30"/>
                  </a:cubicBezTo>
                  <a:cubicBezTo>
                    <a:pt x="59" y="29"/>
                    <a:pt x="59" y="30"/>
                    <a:pt x="58" y="31"/>
                  </a:cubicBezTo>
                  <a:cubicBezTo>
                    <a:pt x="56" y="32"/>
                    <a:pt x="54" y="34"/>
                    <a:pt x="52" y="35"/>
                  </a:cubicBezTo>
                  <a:close/>
                </a:path>
              </a:pathLst>
            </a:custGeom>
            <a:solidFill>
              <a:srgbClr val="0000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47" name="Google Shape;47;p26"/>
            <p:cNvSpPr/>
            <p:nvPr/>
          </p:nvSpPr>
          <p:spPr>
            <a:xfrm>
              <a:off x="4852" y="1984"/>
              <a:ext cx="279" cy="336"/>
            </a:xfrm>
            <a:custGeom>
              <a:avLst/>
              <a:gdLst/>
              <a:ahLst/>
              <a:cxnLst/>
              <a:rect l="l" t="t" r="r" b="b"/>
              <a:pathLst>
                <a:path w="42" h="50" extrusionOk="0">
                  <a:moveTo>
                    <a:pt x="9" y="21"/>
                  </a:moveTo>
                  <a:cubicBezTo>
                    <a:pt x="9" y="13"/>
                    <a:pt x="13" y="7"/>
                    <a:pt x="21" y="7"/>
                  </a:cubicBezTo>
                  <a:cubicBezTo>
                    <a:pt x="29" y="7"/>
                    <a:pt x="33" y="13"/>
                    <a:pt x="33" y="21"/>
                  </a:cubicBezTo>
                  <a:lnTo>
                    <a:pt x="9" y="21"/>
                  </a:lnTo>
                  <a:close/>
                  <a:moveTo>
                    <a:pt x="42" y="27"/>
                  </a:moveTo>
                  <a:cubicBezTo>
                    <a:pt x="42" y="22"/>
                    <a:pt x="42" y="22"/>
                    <a:pt x="42" y="22"/>
                  </a:cubicBezTo>
                  <a:cubicBezTo>
                    <a:pt x="42" y="9"/>
                    <a:pt x="35" y="0"/>
                    <a:pt x="21" y="0"/>
                  </a:cubicBezTo>
                  <a:cubicBezTo>
                    <a:pt x="7" y="0"/>
                    <a:pt x="0" y="12"/>
                    <a:pt x="0" y="25"/>
                  </a:cubicBezTo>
                  <a:cubicBezTo>
                    <a:pt x="0" y="39"/>
                    <a:pt x="6" y="50"/>
                    <a:pt x="21" y="50"/>
                  </a:cubicBezTo>
                  <a:cubicBezTo>
                    <a:pt x="32" y="50"/>
                    <a:pt x="40" y="44"/>
                    <a:pt x="41" y="34"/>
                  </a:cubicBezTo>
                  <a:cubicBezTo>
                    <a:pt x="32" y="34"/>
                    <a:pt x="32" y="34"/>
                    <a:pt x="32" y="34"/>
                  </a:cubicBezTo>
                  <a:cubicBezTo>
                    <a:pt x="31" y="41"/>
                    <a:pt x="28" y="43"/>
                    <a:pt x="21" y="43"/>
                  </a:cubicBezTo>
                  <a:cubicBezTo>
                    <a:pt x="12" y="43"/>
                    <a:pt x="9" y="35"/>
                    <a:pt x="9" y="27"/>
                  </a:cubicBezTo>
                  <a:lnTo>
                    <a:pt x="42" y="27"/>
                  </a:lnTo>
                  <a:close/>
                </a:path>
              </a:pathLst>
            </a:custGeom>
            <a:solidFill>
              <a:srgbClr val="0000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48" name="Google Shape;48;p26"/>
            <p:cNvSpPr/>
            <p:nvPr/>
          </p:nvSpPr>
          <p:spPr>
            <a:xfrm>
              <a:off x="5204" y="1856"/>
              <a:ext cx="53" cy="451"/>
            </a:xfrm>
            <a:prstGeom prst="rect">
              <a:avLst/>
            </a:prstGeom>
            <a:solidFill>
              <a:srgbClr val="0000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49" name="Google Shape;49;p26"/>
            <p:cNvSpPr/>
            <p:nvPr/>
          </p:nvSpPr>
          <p:spPr>
            <a:xfrm>
              <a:off x="5323" y="1850"/>
              <a:ext cx="200" cy="457"/>
            </a:xfrm>
            <a:custGeom>
              <a:avLst/>
              <a:gdLst/>
              <a:ahLst/>
              <a:cxnLst/>
              <a:rect l="l" t="t" r="r" b="b"/>
              <a:pathLst>
                <a:path w="30" h="68" extrusionOk="0">
                  <a:moveTo>
                    <a:pt x="18" y="68"/>
                  </a:moveTo>
                  <a:cubicBezTo>
                    <a:pt x="18" y="28"/>
                    <a:pt x="18" y="28"/>
                    <a:pt x="18" y="28"/>
                  </a:cubicBezTo>
                  <a:cubicBezTo>
                    <a:pt x="29" y="28"/>
                    <a:pt x="29" y="28"/>
                    <a:pt x="29" y="28"/>
                  </a:cubicBezTo>
                  <a:cubicBezTo>
                    <a:pt x="29" y="22"/>
                    <a:pt x="29" y="22"/>
                    <a:pt x="29" y="22"/>
                  </a:cubicBezTo>
                  <a:cubicBezTo>
                    <a:pt x="18" y="22"/>
                    <a:pt x="18" y="22"/>
                    <a:pt x="18" y="22"/>
                  </a:cubicBezTo>
                  <a:cubicBezTo>
                    <a:pt x="18" y="14"/>
                    <a:pt x="18" y="14"/>
                    <a:pt x="18" y="14"/>
                  </a:cubicBezTo>
                  <a:cubicBezTo>
                    <a:pt x="18" y="9"/>
                    <a:pt x="21" y="8"/>
                    <a:pt x="26" y="8"/>
                  </a:cubicBezTo>
                  <a:cubicBezTo>
                    <a:pt x="27" y="8"/>
                    <a:pt x="29" y="8"/>
                    <a:pt x="30" y="8"/>
                  </a:cubicBezTo>
                  <a:cubicBezTo>
                    <a:pt x="30" y="1"/>
                    <a:pt x="30" y="1"/>
                    <a:pt x="30" y="1"/>
                  </a:cubicBezTo>
                  <a:cubicBezTo>
                    <a:pt x="28" y="0"/>
                    <a:pt x="26" y="0"/>
                    <a:pt x="24" y="0"/>
                  </a:cubicBezTo>
                  <a:cubicBezTo>
                    <a:pt x="15" y="0"/>
                    <a:pt x="9" y="4"/>
                    <a:pt x="9" y="13"/>
                  </a:cubicBezTo>
                  <a:cubicBezTo>
                    <a:pt x="9" y="22"/>
                    <a:pt x="9" y="22"/>
                    <a:pt x="9" y="22"/>
                  </a:cubicBezTo>
                  <a:cubicBezTo>
                    <a:pt x="0" y="22"/>
                    <a:pt x="0" y="22"/>
                    <a:pt x="0" y="22"/>
                  </a:cubicBezTo>
                  <a:cubicBezTo>
                    <a:pt x="0" y="28"/>
                    <a:pt x="0" y="28"/>
                    <a:pt x="0" y="28"/>
                  </a:cubicBezTo>
                  <a:cubicBezTo>
                    <a:pt x="9" y="28"/>
                    <a:pt x="9" y="28"/>
                    <a:pt x="9" y="28"/>
                  </a:cubicBezTo>
                  <a:cubicBezTo>
                    <a:pt x="9" y="68"/>
                    <a:pt x="9" y="68"/>
                    <a:pt x="9" y="68"/>
                  </a:cubicBezTo>
                  <a:lnTo>
                    <a:pt x="18" y="68"/>
                  </a:lnTo>
                  <a:close/>
                </a:path>
              </a:pathLst>
            </a:custGeom>
            <a:solidFill>
              <a:srgbClr val="0000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50" name="Google Shape;50;p26"/>
            <p:cNvSpPr/>
            <p:nvPr/>
          </p:nvSpPr>
          <p:spPr>
            <a:xfrm>
              <a:off x="5549" y="1910"/>
              <a:ext cx="179" cy="410"/>
            </a:xfrm>
            <a:custGeom>
              <a:avLst/>
              <a:gdLst/>
              <a:ahLst/>
              <a:cxnLst/>
              <a:rect l="l" t="t" r="r" b="b"/>
              <a:pathLst>
                <a:path w="27" h="61" extrusionOk="0">
                  <a:moveTo>
                    <a:pt x="0" y="13"/>
                  </a:moveTo>
                  <a:cubicBezTo>
                    <a:pt x="0" y="19"/>
                    <a:pt x="0" y="19"/>
                    <a:pt x="0" y="19"/>
                  </a:cubicBezTo>
                  <a:cubicBezTo>
                    <a:pt x="8" y="19"/>
                    <a:pt x="8" y="19"/>
                    <a:pt x="8" y="19"/>
                  </a:cubicBezTo>
                  <a:cubicBezTo>
                    <a:pt x="8" y="49"/>
                    <a:pt x="8" y="49"/>
                    <a:pt x="8" y="49"/>
                  </a:cubicBezTo>
                  <a:cubicBezTo>
                    <a:pt x="8" y="55"/>
                    <a:pt x="8" y="61"/>
                    <a:pt x="21" y="61"/>
                  </a:cubicBezTo>
                  <a:cubicBezTo>
                    <a:pt x="23" y="61"/>
                    <a:pt x="25" y="60"/>
                    <a:pt x="27" y="60"/>
                  </a:cubicBezTo>
                  <a:cubicBezTo>
                    <a:pt x="27" y="53"/>
                    <a:pt x="27" y="53"/>
                    <a:pt x="27" y="53"/>
                  </a:cubicBezTo>
                  <a:cubicBezTo>
                    <a:pt x="26" y="54"/>
                    <a:pt x="24" y="54"/>
                    <a:pt x="22" y="54"/>
                  </a:cubicBezTo>
                  <a:cubicBezTo>
                    <a:pt x="19" y="54"/>
                    <a:pt x="17" y="52"/>
                    <a:pt x="17" y="49"/>
                  </a:cubicBezTo>
                  <a:cubicBezTo>
                    <a:pt x="17" y="19"/>
                    <a:pt x="17" y="19"/>
                    <a:pt x="17" y="19"/>
                  </a:cubicBezTo>
                  <a:cubicBezTo>
                    <a:pt x="27" y="19"/>
                    <a:pt x="27" y="19"/>
                    <a:pt x="27" y="19"/>
                  </a:cubicBezTo>
                  <a:cubicBezTo>
                    <a:pt x="27" y="13"/>
                    <a:pt x="27" y="13"/>
                    <a:pt x="27" y="13"/>
                  </a:cubicBezTo>
                  <a:cubicBezTo>
                    <a:pt x="17" y="13"/>
                    <a:pt x="17" y="13"/>
                    <a:pt x="17" y="13"/>
                  </a:cubicBezTo>
                  <a:cubicBezTo>
                    <a:pt x="17" y="0"/>
                    <a:pt x="17" y="0"/>
                    <a:pt x="17" y="0"/>
                  </a:cubicBezTo>
                  <a:cubicBezTo>
                    <a:pt x="8" y="3"/>
                    <a:pt x="8" y="3"/>
                    <a:pt x="8" y="3"/>
                  </a:cubicBezTo>
                  <a:cubicBezTo>
                    <a:pt x="8" y="13"/>
                    <a:pt x="8" y="13"/>
                    <a:pt x="8" y="13"/>
                  </a:cubicBezTo>
                  <a:lnTo>
                    <a:pt x="0" y="13"/>
                  </a:lnTo>
                  <a:close/>
                </a:path>
              </a:pathLst>
            </a:custGeom>
            <a:solidFill>
              <a:srgbClr val="0000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51" name="Google Shape;51;p26"/>
            <p:cNvSpPr/>
            <p:nvPr/>
          </p:nvSpPr>
          <p:spPr>
            <a:xfrm>
              <a:off x="4433" y="1856"/>
              <a:ext cx="359" cy="451"/>
            </a:xfrm>
            <a:custGeom>
              <a:avLst/>
              <a:gdLst/>
              <a:ahLst/>
              <a:cxnLst/>
              <a:rect l="l" t="t" r="r" b="b"/>
              <a:pathLst>
                <a:path w="54" h="67" extrusionOk="0">
                  <a:moveTo>
                    <a:pt x="0" y="67"/>
                  </a:moveTo>
                  <a:cubicBezTo>
                    <a:pt x="23" y="67"/>
                    <a:pt x="23" y="67"/>
                    <a:pt x="23" y="67"/>
                  </a:cubicBezTo>
                  <a:cubicBezTo>
                    <a:pt x="51" y="67"/>
                    <a:pt x="54" y="43"/>
                    <a:pt x="54" y="34"/>
                  </a:cubicBezTo>
                  <a:cubicBezTo>
                    <a:pt x="54" y="25"/>
                    <a:pt x="51" y="0"/>
                    <a:pt x="23" y="0"/>
                  </a:cubicBezTo>
                  <a:cubicBezTo>
                    <a:pt x="0" y="0"/>
                    <a:pt x="0" y="0"/>
                    <a:pt x="0" y="0"/>
                  </a:cubicBezTo>
                  <a:lnTo>
                    <a:pt x="0" y="67"/>
                  </a:lnTo>
                  <a:close/>
                  <a:moveTo>
                    <a:pt x="9" y="8"/>
                  </a:moveTo>
                  <a:cubicBezTo>
                    <a:pt x="23" y="8"/>
                    <a:pt x="23" y="8"/>
                    <a:pt x="23" y="8"/>
                  </a:cubicBezTo>
                  <a:cubicBezTo>
                    <a:pt x="38" y="8"/>
                    <a:pt x="45" y="20"/>
                    <a:pt x="45" y="34"/>
                  </a:cubicBezTo>
                  <a:cubicBezTo>
                    <a:pt x="45" y="48"/>
                    <a:pt x="38" y="59"/>
                    <a:pt x="23" y="59"/>
                  </a:cubicBezTo>
                  <a:cubicBezTo>
                    <a:pt x="9" y="59"/>
                    <a:pt x="9" y="59"/>
                    <a:pt x="9" y="59"/>
                  </a:cubicBezTo>
                  <a:lnTo>
                    <a:pt x="9" y="8"/>
                  </a:lnTo>
                  <a:close/>
                </a:path>
              </a:pathLst>
            </a:custGeom>
            <a:solidFill>
              <a:srgbClr val="0000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Lst>
  <mc:AlternateContent xmlns:mc="http://schemas.openxmlformats.org/markup-compatibility/2006" xmlns:p14="http://schemas.microsoft.com/office/powerpoint/2010/main">
    <mc:Choice Requires="p14">
      <p:transition spd="med" p14:dur="700">
        <p:fade/>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orient="horz" pos="776">
          <p15:clr>
            <a:srgbClr val="5ACBF0"/>
          </p15:clr>
        </p15:guide>
        <p15:guide id="2" orient="horz" pos="1002">
          <p15:clr>
            <a:srgbClr val="5ACBF0"/>
          </p15:clr>
        </p15:guide>
        <p15:guide id="3" orient="horz" pos="3748">
          <p15:clr>
            <a:srgbClr val="5ACBF0"/>
          </p15:clr>
        </p15:guide>
        <p15:guide id="4" orient="horz">
          <p15:clr>
            <a:srgbClr val="F26B43"/>
          </p15:clr>
        </p15:guide>
        <p15:guide id="5" orient="horz" pos="459">
          <p15:clr>
            <a:srgbClr val="5ACBF0"/>
          </p15:clr>
        </p15:guide>
        <p15:guide id="6" orient="horz" pos="4320">
          <p15:clr>
            <a:srgbClr val="F26B43"/>
          </p15:clr>
        </p15:guide>
        <p15:guide id="7" pos="438">
          <p15:clr>
            <a:srgbClr val="5ACBF0"/>
          </p15:clr>
        </p15:guide>
        <p15:guide id="8">
          <p15:clr>
            <a:srgbClr val="F26B43"/>
          </p15:clr>
        </p15:guide>
        <p15:guide id="9" pos="7242">
          <p15:clr>
            <a:srgbClr val="5ACBF0"/>
          </p15:clr>
        </p15:guide>
        <p15:guide id="10" pos="7680">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10.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3.png"/><Relationship Id="rId7" Type="http://schemas.openxmlformats.org/officeDocument/2006/relationships/image" Target="../media/image19.png"/><Relationship Id="rId2" Type="http://schemas.openxmlformats.org/officeDocument/2006/relationships/notesSlide" Target="../notesSlides/notesSlide10.xml"/><Relationship Id="rId1" Type="http://schemas.openxmlformats.org/officeDocument/2006/relationships/slideLayout" Target="../slideLayouts/slideLayout3.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hyperlink" Target="https://doi.org/10.5281/zenodo.3516874" TargetMode="External"/><Relationship Id="rId9" Type="http://schemas.openxmlformats.org/officeDocument/2006/relationships/image" Target="../media/image21.png"/></Relationships>
</file>

<file path=ppt/slides/_rels/slide11.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hyperlink" Target="http://doi.org/10.5281/zenodo.3332808" TargetMode="Externa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hyperlink" Target="https://docs.google.com/forms/d/1ZxVZspP4b0SurrOyKUBT876HjdRNXUhI7HWLCXzFbJg/viewanalytics" TargetMode="External"/><Relationship Id="rId2" Type="http://schemas.openxmlformats.org/officeDocument/2006/relationships/notesSlide" Target="../notesSlides/notesSlide13.xml"/><Relationship Id="rId1" Type="http://schemas.openxmlformats.org/officeDocument/2006/relationships/slideLayout" Target="../slideLayouts/slideLayout3.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27.png"/></Relationships>
</file>

<file path=ppt/slides/_rels/slide17.xml.rels><?xml version="1.0" encoding="UTF-8" standalone="yes"?>
<Relationships xmlns="http://schemas.openxmlformats.org/package/2006/relationships"><Relationship Id="rId3" Type="http://schemas.openxmlformats.org/officeDocument/2006/relationships/hyperlink" Target="https://dataflowtoolkit.dk/" TargetMode="External"/><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28.png"/></Relationships>
</file>

<file path=ppt/slides/_rels/slide18.xml.rels><?xml version="1.0" encoding="UTF-8" standalone="yes"?>
<Relationships xmlns="http://schemas.openxmlformats.org/package/2006/relationships"><Relationship Id="rId3" Type="http://schemas.openxmlformats.org/officeDocument/2006/relationships/hyperlink" Target="https://dataflowtoolkit.dk/" TargetMode="External"/><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29.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hyperlink" Target="https://carlosug.github.io/"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hyperlink" Target="https://orcid.org/0000-0002-9994-1462" TargetMode="External"/></Relationships>
</file>

<file path=ppt/slides/_rels/slide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3.png"/><Relationship Id="rId7" Type="http://schemas.openxmlformats.org/officeDocument/2006/relationships/image" Target="../media/image19.png"/><Relationship Id="rId2" Type="http://schemas.openxmlformats.org/officeDocument/2006/relationships/notesSlide" Target="../notesSlides/notesSlide21.xml"/><Relationship Id="rId1" Type="http://schemas.openxmlformats.org/officeDocument/2006/relationships/slideLayout" Target="../slideLayouts/slideLayout3.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hyperlink" Target="https://doi.org/10.5281/zenodo.3516874" TargetMode="External"/><Relationship Id="rId9" Type="http://schemas.openxmlformats.org/officeDocument/2006/relationships/image" Target="../media/image21.png"/></Relationships>
</file>

<file path=ppt/slides/_rels/slide22.xml.rels><?xml version="1.0" encoding="UTF-8" standalone="yes"?>
<Relationships xmlns="http://schemas.openxmlformats.org/package/2006/relationships"><Relationship Id="rId3" Type="http://schemas.openxmlformats.org/officeDocument/2006/relationships/hyperlink" Target="https://tu-delft-library.github.io/rdm101-book" TargetMode="External"/><Relationship Id="rId2" Type="http://schemas.openxmlformats.org/officeDocument/2006/relationships/notesSlide" Target="../notesSlides/notesSlide22.xml"/><Relationship Id="rId1" Type="http://schemas.openxmlformats.org/officeDocument/2006/relationships/slideLayout" Target="../slideLayouts/slideLayout2.xml"/><Relationship Id="rId5" Type="http://schemas.openxmlformats.org/officeDocument/2006/relationships/image" Target="../media/image31.png"/><Relationship Id="rId4" Type="http://schemas.openxmlformats.org/officeDocument/2006/relationships/image" Target="../media/image30.png"/></Relationships>
</file>

<file path=ppt/slides/_rels/slide23.xml.rels><?xml version="1.0" encoding="UTF-8" standalone="yes"?>
<Relationships xmlns="http://schemas.openxmlformats.org/package/2006/relationships"><Relationship Id="rId8" Type="http://schemas.openxmlformats.org/officeDocument/2006/relationships/hyperlink" Target="https://www.tudelft.nl/en/stories/articles/when-frustration-lea" TargetMode="External"/><Relationship Id="rId3" Type="http://schemas.openxmlformats.org/officeDocument/2006/relationships/image" Target="../media/image32.png"/><Relationship Id="rId7" Type="http://schemas.openxmlformats.org/officeDocument/2006/relationships/image" Target="../media/image34.png"/><Relationship Id="rId2" Type="http://schemas.openxmlformats.org/officeDocument/2006/relationships/notesSlide" Target="../notesSlides/notesSlide23.xml"/><Relationship Id="rId1" Type="http://schemas.openxmlformats.org/officeDocument/2006/relationships/slideLayout" Target="../slideLayouts/slideLayout2.xml"/><Relationship Id="rId6" Type="http://schemas.openxmlformats.org/officeDocument/2006/relationships/hyperlink" Target="https://www.netflix.com/nl-en/title/81343342" TargetMode="External"/><Relationship Id="rId5" Type="http://schemas.openxmlformats.org/officeDocument/2006/relationships/hyperlink" Target="https://arxiv.org/pdf/2205.10267.pdf" TargetMode="External"/><Relationship Id="rId4" Type="http://schemas.openxmlformats.org/officeDocument/2006/relationships/image" Target="../media/image33.png"/></Relationships>
</file>

<file path=ppt/slides/_rels/slide24.xml.rels><?xml version="1.0" encoding="UTF-8" standalone="yes"?>
<Relationships xmlns="http://schemas.openxmlformats.org/package/2006/relationships"><Relationship Id="rId3" Type="http://schemas.openxmlformats.org/officeDocument/2006/relationships/image" Target="../media/image35.png"/><Relationship Id="rId7" Type="http://schemas.openxmlformats.org/officeDocument/2006/relationships/image" Target="../media/image39.jpg"/><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image" Target="../media/image36.png"/></Relationships>
</file>

<file path=ppt/slides/_rels/slide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6.xml"/><Relationship Id="rId1" Type="http://schemas.openxmlformats.org/officeDocument/2006/relationships/slideLayout" Target="../slideLayouts/slideLayout7.xml"/><Relationship Id="rId4" Type="http://schemas.openxmlformats.org/officeDocument/2006/relationships/image" Target="../media/image41.png"/></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hyperlink" Target="https://www.tudelft.nl/en/about-tu-delft/facts-and-figures/" TargetMode="External"/><Relationship Id="rId5" Type="http://schemas.openxmlformats.org/officeDocument/2006/relationships/image" Target="../media/image11.png"/><Relationship Id="rId4" Type="http://schemas.openxmlformats.org/officeDocument/2006/relationships/image" Target="../media/image10.png"/></Relationships>
</file>

<file path=ppt/slides/_rels/slide4.xml.rels><?xml version="1.0" encoding="UTF-8" standalone="yes"?>
<Relationships xmlns="http://schemas.openxmlformats.org/package/2006/relationships"><Relationship Id="rId3" Type="http://schemas.openxmlformats.org/officeDocument/2006/relationships/hyperlink" Target="https://www.tudelft.nl/en/open-science/about/about" TargetMode="External"/><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12.jpg"/></Relationships>
</file>

<file path=ppt/slides/_rels/slide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hyperlink" Target="https://www.tudelft.nl/en/library/research-data-management/r/training-events/training-for-researchers" TargetMode="External"/><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14.png"/></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3.xml"/><Relationship Id="rId5" Type="http://schemas.openxmlformats.org/officeDocument/2006/relationships/image" Target="../media/image14.png"/><Relationship Id="rId4" Type="http://schemas.openxmlformats.org/officeDocument/2006/relationships/hyperlink" Target="https://doi.org/10.5281/zenodo.3516874"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604"/>
        <p:cNvGrpSpPr/>
        <p:nvPr/>
      </p:nvGrpSpPr>
      <p:grpSpPr>
        <a:xfrm>
          <a:off x="0" y="0"/>
          <a:ext cx="0" cy="0"/>
          <a:chOff x="0" y="0"/>
          <a:chExt cx="0" cy="0"/>
        </a:xfrm>
      </p:grpSpPr>
      <p:sp>
        <p:nvSpPr>
          <p:cNvPr id="1605" name="Google Shape;1605;p1"/>
          <p:cNvSpPr txBox="1">
            <a:spLocks noGrp="1"/>
          </p:cNvSpPr>
          <p:nvPr>
            <p:ph type="body" idx="4294967295"/>
          </p:nvPr>
        </p:nvSpPr>
        <p:spPr>
          <a:xfrm>
            <a:off x="698500" y="5835457"/>
            <a:ext cx="1454913" cy="688793"/>
          </a:xfrm>
          <a:prstGeom prst="rect">
            <a:avLst/>
          </a:prstGeom>
          <a:noFill/>
          <a:ln>
            <a:noFill/>
          </a:ln>
        </p:spPr>
        <p:txBody>
          <a:bodyPr spcFirstLastPara="1" wrap="square" lIns="0" tIns="0" rIns="0" bIns="0" anchor="t" anchorCtr="0">
            <a:noAutofit/>
          </a:bodyPr>
          <a:lstStyle/>
          <a:p>
            <a:pPr marL="263525" lvl="0" indent="-263525" algn="l" rtl="0">
              <a:lnSpc>
                <a:spcPct val="90000"/>
              </a:lnSpc>
              <a:spcBef>
                <a:spcPts val="0"/>
              </a:spcBef>
              <a:spcAft>
                <a:spcPts val="0"/>
              </a:spcAft>
              <a:buSzPts val="1600"/>
              <a:buChar char="▪"/>
            </a:pPr>
            <a:r>
              <a:rPr lang="nl-NL"/>
              <a:t> </a:t>
            </a:r>
            <a:endParaRPr/>
          </a:p>
        </p:txBody>
      </p:sp>
      <p:pic>
        <p:nvPicPr>
          <p:cNvPr id="1606" name="Google Shape;1606;p1"/>
          <p:cNvPicPr preferRelativeResize="0"/>
          <p:nvPr/>
        </p:nvPicPr>
        <p:blipFill rotWithShape="1">
          <a:blip r:embed="rId3">
            <a:alphaModFix/>
          </a:blip>
          <a:srcRect/>
          <a:stretch/>
        </p:blipFill>
        <p:spPr>
          <a:xfrm>
            <a:off x="694800" y="5846400"/>
            <a:ext cx="1461599" cy="1033080"/>
          </a:xfrm>
          <a:prstGeom prst="rect">
            <a:avLst/>
          </a:prstGeom>
          <a:noFill/>
          <a:ln>
            <a:noFill/>
          </a:ln>
        </p:spPr>
      </p:pic>
      <p:sp>
        <p:nvSpPr>
          <p:cNvPr id="1607" name="Google Shape;1607;p1"/>
          <p:cNvSpPr txBox="1">
            <a:spLocks noGrp="1"/>
          </p:cNvSpPr>
          <p:nvPr>
            <p:ph type="title"/>
          </p:nvPr>
        </p:nvSpPr>
        <p:spPr>
          <a:xfrm>
            <a:off x="2153413" y="1842709"/>
            <a:ext cx="9358256" cy="1621063"/>
          </a:xfrm>
          <a:prstGeom prst="rect">
            <a:avLst/>
          </a:prstGeom>
          <a:noFill/>
          <a:ln>
            <a:noFill/>
          </a:ln>
        </p:spPr>
        <p:txBody>
          <a:bodyPr spcFirstLastPara="1" wrap="square" lIns="0" tIns="0" rIns="0" bIns="0" anchor="b" anchorCtr="0">
            <a:noAutofit/>
          </a:bodyPr>
          <a:lstStyle/>
          <a:p>
            <a:pPr marL="0" lvl="0" indent="0" algn="r" rtl="0">
              <a:lnSpc>
                <a:spcPct val="90000"/>
              </a:lnSpc>
              <a:spcBef>
                <a:spcPts val="0"/>
              </a:spcBef>
              <a:spcAft>
                <a:spcPts val="0"/>
              </a:spcAft>
              <a:buClr>
                <a:schemeClr val="lt1"/>
              </a:buClr>
              <a:buSzPts val="4400"/>
              <a:buFont typeface="Ultra"/>
              <a:buNone/>
            </a:pPr>
            <a:r>
              <a:rPr lang="nl-NL" sz="4400" b="1"/>
              <a:t>What can an open science educator do on teaching and building digital competences in reproducibility?</a:t>
            </a:r>
            <a:endParaRPr/>
          </a:p>
        </p:txBody>
      </p:sp>
      <p:pic>
        <p:nvPicPr>
          <p:cNvPr id="1608" name="Google Shape;1608;p1"/>
          <p:cNvPicPr preferRelativeResize="0"/>
          <p:nvPr/>
        </p:nvPicPr>
        <p:blipFill rotWithShape="1">
          <a:blip r:embed="rId4">
            <a:alphaModFix/>
          </a:blip>
          <a:srcRect/>
          <a:stretch/>
        </p:blipFill>
        <p:spPr>
          <a:xfrm>
            <a:off x="10284258" y="6170712"/>
            <a:ext cx="1227411" cy="429442"/>
          </a:xfrm>
          <a:prstGeom prst="rect">
            <a:avLst/>
          </a:prstGeom>
          <a:noFill/>
          <a:ln>
            <a:noFill/>
          </a:ln>
        </p:spPr>
      </p:pic>
      <p:sp>
        <p:nvSpPr>
          <p:cNvPr id="1609" name="Google Shape;1609;p1"/>
          <p:cNvSpPr txBox="1">
            <a:spLocks noGrp="1"/>
          </p:cNvSpPr>
          <p:nvPr>
            <p:ph type="subTitle" idx="1"/>
          </p:nvPr>
        </p:nvSpPr>
        <p:spPr>
          <a:xfrm>
            <a:off x="4592559" y="4634096"/>
            <a:ext cx="7039427" cy="366292"/>
          </a:xfrm>
          <a:prstGeom prst="rect">
            <a:avLst/>
          </a:prstGeom>
          <a:noFill/>
          <a:ln>
            <a:noFill/>
          </a:ln>
        </p:spPr>
        <p:txBody>
          <a:bodyPr spcFirstLastPara="1" wrap="square" lIns="0" tIns="0" rIns="0" bIns="0" anchor="ctr" anchorCtr="0">
            <a:noAutofit/>
          </a:bodyPr>
          <a:lstStyle/>
          <a:p>
            <a:pPr marL="0" lvl="0" indent="0" algn="ctr" rtl="0">
              <a:lnSpc>
                <a:spcPct val="90000"/>
              </a:lnSpc>
              <a:spcBef>
                <a:spcPts val="0"/>
              </a:spcBef>
              <a:spcAft>
                <a:spcPts val="0"/>
              </a:spcAft>
              <a:buSzPts val="1600"/>
              <a:buNone/>
            </a:pPr>
            <a:r>
              <a:rPr lang="nl-NL"/>
              <a:t>Teaching Reproducible Research and Open Science Conference </a:t>
            </a:r>
            <a:endParaRPr/>
          </a:p>
          <a:p>
            <a:pPr marL="0" lvl="0" indent="0" algn="ctr" rtl="0">
              <a:lnSpc>
                <a:spcPct val="90000"/>
              </a:lnSpc>
              <a:spcBef>
                <a:spcPts val="1200"/>
              </a:spcBef>
              <a:spcAft>
                <a:spcPts val="0"/>
              </a:spcAft>
              <a:buSzPts val="1600"/>
              <a:buNone/>
            </a:pPr>
            <a:r>
              <a:rPr lang="nl-NL"/>
              <a:t>Session 2: Pedagogical tools for teaching reproducible</a:t>
            </a:r>
            <a:endParaRPr/>
          </a:p>
          <a:p>
            <a:pPr marL="0" lvl="0" indent="0" algn="ctr" rtl="0">
              <a:lnSpc>
                <a:spcPct val="90000"/>
              </a:lnSpc>
              <a:spcBef>
                <a:spcPts val="1200"/>
              </a:spcBef>
              <a:spcAft>
                <a:spcPts val="0"/>
              </a:spcAft>
              <a:buSzPts val="1600"/>
              <a:buNone/>
            </a:pPr>
            <a:r>
              <a:rPr lang="nl-NL"/>
              <a:t>The University of Sheffield (UK), Sheffield, The Wave</a:t>
            </a:r>
            <a:endParaRPr/>
          </a:p>
          <a:p>
            <a:pPr marL="0" lvl="0" indent="0" algn="ctr" rtl="0">
              <a:lnSpc>
                <a:spcPct val="90000"/>
              </a:lnSpc>
              <a:spcBef>
                <a:spcPts val="1200"/>
              </a:spcBef>
              <a:spcAft>
                <a:spcPts val="0"/>
              </a:spcAft>
              <a:buSzPts val="1600"/>
              <a:buNone/>
            </a:pPr>
            <a:r>
              <a:rPr lang="nl-NL"/>
              <a:t>20 June 2023</a:t>
            </a:r>
            <a:endParaRPr/>
          </a:p>
          <a:p>
            <a:pPr marL="0" lvl="0" indent="0" algn="ctr" rtl="0">
              <a:lnSpc>
                <a:spcPct val="90000"/>
              </a:lnSpc>
              <a:spcBef>
                <a:spcPts val="1200"/>
              </a:spcBef>
              <a:spcAft>
                <a:spcPts val="0"/>
              </a:spcAft>
              <a:buSzPts val="1600"/>
              <a:buNone/>
            </a:pPr>
            <a:r>
              <a:rPr lang="nl-NL"/>
              <a:t>Carlos Utrilla Guerrero</a:t>
            </a:r>
            <a:endParaRPr/>
          </a:p>
        </p:txBody>
      </p:sp>
      <p:sp>
        <p:nvSpPr>
          <p:cNvPr id="1610" name="Google Shape;1610;p1"/>
          <p:cNvSpPr txBox="1"/>
          <p:nvPr/>
        </p:nvSpPr>
        <p:spPr>
          <a:xfrm>
            <a:off x="5628488" y="6521737"/>
            <a:ext cx="6003498" cy="366292"/>
          </a:xfrm>
          <a:prstGeom prst="rect">
            <a:avLst/>
          </a:prstGeom>
          <a:noFill/>
          <a:ln>
            <a:noFill/>
          </a:ln>
        </p:spPr>
        <p:txBody>
          <a:bodyPr spcFirstLastPara="1" wrap="square" lIns="0" tIns="0" rIns="0" bIns="0" anchor="ctr" anchorCtr="0">
            <a:noAutofit/>
          </a:bodyPr>
          <a:lstStyle/>
          <a:p>
            <a:pPr marL="0" marR="0" lvl="0" indent="0" algn="r" rtl="0">
              <a:lnSpc>
                <a:spcPct val="90000"/>
              </a:lnSpc>
              <a:spcBef>
                <a:spcPts val="0"/>
              </a:spcBef>
              <a:spcAft>
                <a:spcPts val="0"/>
              </a:spcAft>
              <a:buClr>
                <a:schemeClr val="dk2"/>
              </a:buClr>
              <a:buSzPts val="1600"/>
              <a:buFont typeface="Noto Sans Symbols"/>
              <a:buNone/>
            </a:pPr>
            <a:r>
              <a:rPr lang="nl-NL" sz="1600" b="0">
                <a:solidFill>
                  <a:schemeClr val="lt1"/>
                </a:solidFill>
                <a:latin typeface="Arial"/>
                <a:ea typeface="Arial"/>
                <a:cs typeface="Arial"/>
                <a:sym typeface="Arial"/>
              </a:rPr>
              <a:t>Thanks to Paula Martinez Lavanchy for contributing slides!</a:t>
            </a:r>
            <a:endParaRPr sz="1600" b="0">
              <a:solidFill>
                <a:schemeClr val="lt1"/>
              </a:solidFill>
              <a:latin typeface="Arial"/>
              <a:ea typeface="Arial"/>
              <a:cs typeface="Arial"/>
              <a:sym typeface="Arial"/>
            </a:endParaRPr>
          </a:p>
        </p:txBody>
      </p:sp>
    </p:spTree>
  </p:cSld>
  <p:clrMapOvr>
    <a:masterClrMapping/>
  </p:clrMapOvr>
  <p:transition spd="slow">
    <p:push/>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725"/>
        <p:cNvGrpSpPr/>
        <p:nvPr/>
      </p:nvGrpSpPr>
      <p:grpSpPr>
        <a:xfrm>
          <a:off x="0" y="0"/>
          <a:ext cx="0" cy="0"/>
          <a:chOff x="0" y="0"/>
          <a:chExt cx="0" cy="0"/>
        </a:xfrm>
      </p:grpSpPr>
      <p:sp>
        <p:nvSpPr>
          <p:cNvPr id="1726" name="Google Shape;1726;p9"/>
          <p:cNvSpPr txBox="1">
            <a:spLocks noGrp="1"/>
          </p:cNvSpPr>
          <p:nvPr>
            <p:ph type="ftr" idx="11"/>
          </p:nvPr>
        </p:nvSpPr>
        <p:spPr>
          <a:xfrm>
            <a:off x="2553896" y="6149975"/>
            <a:ext cx="1292390" cy="365125"/>
          </a:xfrm>
          <a:prstGeom prst="rect">
            <a:avLst/>
          </a:prstGeom>
          <a:noFill/>
          <a:ln>
            <a:noFill/>
          </a:ln>
        </p:spPr>
        <p:txBody>
          <a:bodyPr spcFirstLastPara="1" wrap="square" lIns="0" tIns="0" rIns="0" bIns="0" anchor="ctr" anchorCtr="0">
            <a:noAutofit/>
          </a:bodyPr>
          <a:lstStyle/>
          <a:p>
            <a:pPr marL="0" lvl="0" indent="0" algn="l" rtl="0">
              <a:spcBef>
                <a:spcPts val="0"/>
              </a:spcBef>
              <a:spcAft>
                <a:spcPts val="0"/>
              </a:spcAft>
              <a:buNone/>
            </a:pPr>
            <a:endParaRPr/>
          </a:p>
        </p:txBody>
      </p:sp>
      <p:sp>
        <p:nvSpPr>
          <p:cNvPr id="1727" name="Google Shape;1727;p9"/>
          <p:cNvSpPr txBox="1">
            <a:spLocks noGrp="1"/>
          </p:cNvSpPr>
          <p:nvPr>
            <p:ph type="sldNum" idx="12"/>
          </p:nvPr>
        </p:nvSpPr>
        <p:spPr>
          <a:xfrm>
            <a:off x="11038646" y="6149975"/>
            <a:ext cx="433354" cy="365125"/>
          </a:xfrm>
          <a:prstGeom prst="rect">
            <a:avLst/>
          </a:prstGeom>
          <a:noFill/>
          <a:ln>
            <a:noFill/>
          </a:ln>
        </p:spPr>
        <p:txBody>
          <a:bodyPr spcFirstLastPara="1" wrap="square" lIns="0" tIns="0" rIns="0" bIns="0" anchor="ctr" anchorCtr="0">
            <a:noAutofit/>
          </a:bodyPr>
          <a:lstStyle/>
          <a:p>
            <a:pPr marL="0" lvl="0" indent="0" algn="r" rtl="0">
              <a:spcBef>
                <a:spcPts val="0"/>
              </a:spcBef>
              <a:spcAft>
                <a:spcPts val="0"/>
              </a:spcAft>
              <a:buNone/>
            </a:pPr>
            <a:fld id="{00000000-1234-1234-1234-123412341234}" type="slidenum">
              <a:rPr lang="nl-NL"/>
              <a:t>10</a:t>
            </a:fld>
            <a:endParaRPr/>
          </a:p>
        </p:txBody>
      </p:sp>
      <p:sp>
        <p:nvSpPr>
          <p:cNvPr id="1728" name="Google Shape;1728;p9"/>
          <p:cNvSpPr txBox="1">
            <a:spLocks noGrp="1"/>
          </p:cNvSpPr>
          <p:nvPr>
            <p:ph type="body" idx="3"/>
          </p:nvPr>
        </p:nvSpPr>
        <p:spPr>
          <a:xfrm>
            <a:off x="698500" y="5835457"/>
            <a:ext cx="1454913" cy="688793"/>
          </a:xfrm>
          <a:prstGeom prst="rect">
            <a:avLst/>
          </a:prstGeom>
          <a:blipFill rotWithShape="1">
            <a:blip r:embed="rId3">
              <a:alphaModFix/>
            </a:blip>
            <a:stretch>
              <a:fillRect t="8099" b="8099"/>
            </a:stretch>
          </a:blipFill>
          <a:ln>
            <a:noFill/>
          </a:ln>
        </p:spPr>
        <p:txBody>
          <a:bodyPr spcFirstLastPara="1" wrap="square" lIns="0" tIns="0" rIns="0" bIns="0" anchor="t" anchorCtr="0">
            <a:noAutofit/>
          </a:bodyPr>
          <a:lstStyle/>
          <a:p>
            <a:pPr marL="0" lvl="0" indent="0" algn="l" rtl="0">
              <a:lnSpc>
                <a:spcPct val="90000"/>
              </a:lnSpc>
              <a:spcBef>
                <a:spcPts val="0"/>
              </a:spcBef>
              <a:spcAft>
                <a:spcPts val="0"/>
              </a:spcAft>
              <a:buSzPts val="1600"/>
              <a:buNone/>
            </a:pPr>
            <a:endParaRPr/>
          </a:p>
        </p:txBody>
      </p:sp>
      <p:sp>
        <p:nvSpPr>
          <p:cNvPr id="1729" name="Google Shape;1729;p9"/>
          <p:cNvSpPr txBox="1"/>
          <p:nvPr/>
        </p:nvSpPr>
        <p:spPr>
          <a:xfrm>
            <a:off x="4454008" y="6373818"/>
            <a:ext cx="4728117" cy="33855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nl-NL" sz="1600" u="sng">
                <a:solidFill>
                  <a:schemeClr val="dk1"/>
                </a:solidFill>
                <a:latin typeface="Arial"/>
                <a:ea typeface="Arial"/>
                <a:cs typeface="Arial"/>
                <a:sym typeface="Arial"/>
                <a:hlinkClick r:id="rId4">
                  <a:extLst>
                    <a:ext uri="{A12FA001-AC4F-418D-AE19-62706E023703}">
                      <ahyp:hlinkClr xmlns:ahyp="http://schemas.microsoft.com/office/drawing/2018/hyperlinkcolor" val="tx"/>
                    </a:ext>
                  </a:extLst>
                </a:hlinkClick>
              </a:rPr>
              <a:t>https://doi.org/10.5281/zenodo.3516874</a:t>
            </a:r>
            <a:r>
              <a:rPr lang="nl-NL" sz="1600">
                <a:solidFill>
                  <a:schemeClr val="dk1"/>
                </a:solidFill>
                <a:latin typeface="Arial"/>
                <a:ea typeface="Arial"/>
                <a:cs typeface="Arial"/>
                <a:sym typeface="Arial"/>
              </a:rPr>
              <a:t> </a:t>
            </a:r>
            <a:endParaRPr/>
          </a:p>
        </p:txBody>
      </p:sp>
      <p:pic>
        <p:nvPicPr>
          <p:cNvPr id="1730" name="Google Shape;1730;p9"/>
          <p:cNvPicPr preferRelativeResize="0"/>
          <p:nvPr/>
        </p:nvPicPr>
        <p:blipFill rotWithShape="1">
          <a:blip r:embed="rId5">
            <a:alphaModFix/>
          </a:blip>
          <a:srcRect/>
          <a:stretch/>
        </p:blipFill>
        <p:spPr>
          <a:xfrm>
            <a:off x="4617822" y="525308"/>
            <a:ext cx="2664232" cy="5328465"/>
          </a:xfrm>
          <a:prstGeom prst="rect">
            <a:avLst/>
          </a:prstGeom>
          <a:noFill/>
          <a:ln>
            <a:noFill/>
          </a:ln>
        </p:spPr>
      </p:pic>
      <p:pic>
        <p:nvPicPr>
          <p:cNvPr id="1731" name="Google Shape;1731;p9"/>
          <p:cNvPicPr preferRelativeResize="0"/>
          <p:nvPr/>
        </p:nvPicPr>
        <p:blipFill rotWithShape="1">
          <a:blip r:embed="rId6">
            <a:alphaModFix/>
          </a:blip>
          <a:srcRect/>
          <a:stretch/>
        </p:blipFill>
        <p:spPr>
          <a:xfrm>
            <a:off x="7282054" y="4870161"/>
            <a:ext cx="3420060" cy="742543"/>
          </a:xfrm>
          <a:prstGeom prst="rect">
            <a:avLst/>
          </a:prstGeom>
          <a:noFill/>
          <a:ln>
            <a:noFill/>
          </a:ln>
        </p:spPr>
      </p:pic>
      <p:pic>
        <p:nvPicPr>
          <p:cNvPr id="1732" name="Google Shape;1732;p9"/>
          <p:cNvPicPr preferRelativeResize="0"/>
          <p:nvPr/>
        </p:nvPicPr>
        <p:blipFill rotWithShape="1">
          <a:blip r:embed="rId7">
            <a:alphaModFix/>
          </a:blip>
          <a:srcRect/>
          <a:stretch/>
        </p:blipFill>
        <p:spPr>
          <a:xfrm>
            <a:off x="7282054" y="3603049"/>
            <a:ext cx="4561192" cy="740884"/>
          </a:xfrm>
          <a:prstGeom prst="rect">
            <a:avLst/>
          </a:prstGeom>
          <a:noFill/>
          <a:ln>
            <a:noFill/>
          </a:ln>
        </p:spPr>
      </p:pic>
      <p:pic>
        <p:nvPicPr>
          <p:cNvPr id="1733" name="Google Shape;1733;p9"/>
          <p:cNvPicPr preferRelativeResize="0"/>
          <p:nvPr/>
        </p:nvPicPr>
        <p:blipFill rotWithShape="1">
          <a:blip r:embed="rId8">
            <a:alphaModFix/>
          </a:blip>
          <a:srcRect/>
          <a:stretch/>
        </p:blipFill>
        <p:spPr>
          <a:xfrm>
            <a:off x="7282055" y="2311149"/>
            <a:ext cx="4561192" cy="765717"/>
          </a:xfrm>
          <a:prstGeom prst="rect">
            <a:avLst/>
          </a:prstGeom>
          <a:noFill/>
          <a:ln>
            <a:noFill/>
          </a:ln>
        </p:spPr>
      </p:pic>
      <p:pic>
        <p:nvPicPr>
          <p:cNvPr id="1734" name="Google Shape;1734;p9"/>
          <p:cNvPicPr preferRelativeResize="0"/>
          <p:nvPr/>
        </p:nvPicPr>
        <p:blipFill rotWithShape="1">
          <a:blip r:embed="rId9">
            <a:alphaModFix/>
          </a:blip>
          <a:srcRect/>
          <a:stretch/>
        </p:blipFill>
        <p:spPr>
          <a:xfrm>
            <a:off x="7282054" y="1056742"/>
            <a:ext cx="4561191" cy="761579"/>
          </a:xfrm>
          <a:prstGeom prst="rect">
            <a:avLst/>
          </a:prstGeom>
          <a:noFill/>
          <a:ln>
            <a:noFill/>
          </a:ln>
        </p:spPr>
      </p:pic>
      <p:sp>
        <p:nvSpPr>
          <p:cNvPr id="1735" name="Google Shape;1735;p9"/>
          <p:cNvSpPr/>
          <p:nvPr/>
        </p:nvSpPr>
        <p:spPr>
          <a:xfrm rot="-5400000">
            <a:off x="9309542" y="876017"/>
            <a:ext cx="1145871" cy="1279277"/>
          </a:xfrm>
          <a:prstGeom prst="rect">
            <a:avLst/>
          </a:prstGeom>
          <a:solidFill>
            <a:schemeClr val="lt1">
              <a:alpha val="69803"/>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736" name="Google Shape;1736;p9"/>
          <p:cNvSpPr/>
          <p:nvPr/>
        </p:nvSpPr>
        <p:spPr>
          <a:xfrm rot="-5400000">
            <a:off x="7988941" y="2205483"/>
            <a:ext cx="1145871" cy="1279277"/>
          </a:xfrm>
          <a:prstGeom prst="rect">
            <a:avLst/>
          </a:prstGeom>
          <a:solidFill>
            <a:schemeClr val="lt1">
              <a:alpha val="69803"/>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737" name="Google Shape;1737;p9"/>
          <p:cNvSpPr/>
          <p:nvPr/>
        </p:nvSpPr>
        <p:spPr>
          <a:xfrm rot="-5400000">
            <a:off x="10630669" y="2132494"/>
            <a:ext cx="1145871" cy="1279277"/>
          </a:xfrm>
          <a:prstGeom prst="rect">
            <a:avLst/>
          </a:prstGeom>
          <a:solidFill>
            <a:schemeClr val="lt1">
              <a:alpha val="69803"/>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738" name="Google Shape;1738;p9"/>
          <p:cNvSpPr/>
          <p:nvPr/>
        </p:nvSpPr>
        <p:spPr>
          <a:xfrm rot="-5400000">
            <a:off x="10630673" y="3362297"/>
            <a:ext cx="1145871" cy="1279277"/>
          </a:xfrm>
          <a:prstGeom prst="rect">
            <a:avLst/>
          </a:prstGeom>
          <a:solidFill>
            <a:schemeClr val="lt1">
              <a:alpha val="69803"/>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739" name="Google Shape;1739;p9"/>
          <p:cNvSpPr txBox="1"/>
          <p:nvPr/>
        </p:nvSpPr>
        <p:spPr>
          <a:xfrm>
            <a:off x="130233" y="741500"/>
            <a:ext cx="4407041" cy="490400"/>
          </a:xfrm>
          <a:prstGeom prst="rect">
            <a:avLst/>
          </a:prstGeom>
          <a:noFill/>
          <a:ln>
            <a:noFill/>
          </a:ln>
        </p:spPr>
        <p:txBody>
          <a:bodyPr spcFirstLastPara="1" wrap="square" lIns="0" tIns="0" rIns="0" bIns="0" anchor="t" anchorCtr="0">
            <a:noAutofit/>
          </a:bodyPr>
          <a:lstStyle/>
          <a:p>
            <a:pPr marL="0" marR="0" lvl="0" indent="0" algn="l" rtl="0">
              <a:lnSpc>
                <a:spcPct val="90000"/>
              </a:lnSpc>
              <a:spcBef>
                <a:spcPts val="0"/>
              </a:spcBef>
              <a:spcAft>
                <a:spcPts val="0"/>
              </a:spcAft>
              <a:buClr>
                <a:schemeClr val="lt1"/>
              </a:buClr>
              <a:buSzPts val="3200"/>
              <a:buFont typeface="Roboto Slab"/>
              <a:buNone/>
            </a:pPr>
            <a:r>
              <a:rPr lang="nl-NL" sz="3200" b="0">
                <a:solidFill>
                  <a:schemeClr val="lt1"/>
                </a:solidFill>
                <a:latin typeface="Roboto Slab"/>
                <a:ea typeface="Roboto Slab"/>
                <a:cs typeface="Roboto Slab"/>
                <a:sym typeface="Roboto Slab"/>
              </a:rPr>
              <a:t>RDM 101 - The format</a:t>
            </a:r>
            <a:endParaRPr sz="3200" b="0">
              <a:solidFill>
                <a:schemeClr val="lt1"/>
              </a:solidFill>
              <a:latin typeface="Roboto Slab"/>
              <a:ea typeface="Roboto Slab"/>
              <a:cs typeface="Roboto Slab"/>
              <a:sym typeface="Roboto Slab"/>
            </a:endParaRPr>
          </a:p>
        </p:txBody>
      </p:sp>
      <p:sp>
        <p:nvSpPr>
          <p:cNvPr id="1740" name="Google Shape;1740;p9"/>
          <p:cNvSpPr txBox="1">
            <a:spLocks noGrp="1"/>
          </p:cNvSpPr>
          <p:nvPr>
            <p:ph type="body" idx="1"/>
          </p:nvPr>
        </p:nvSpPr>
        <p:spPr>
          <a:xfrm>
            <a:off x="350153" y="1591900"/>
            <a:ext cx="3904533" cy="4356463"/>
          </a:xfrm>
          <a:prstGeom prst="rect">
            <a:avLst/>
          </a:prstGeom>
          <a:noFill/>
          <a:ln>
            <a:noFill/>
          </a:ln>
        </p:spPr>
        <p:txBody>
          <a:bodyPr spcFirstLastPara="1" wrap="square" lIns="0" tIns="0" rIns="0" bIns="0" anchor="t" anchorCtr="0">
            <a:noAutofit/>
          </a:bodyPr>
          <a:lstStyle/>
          <a:p>
            <a:pPr marL="263525" lvl="0" indent="-263525" algn="l" rtl="0">
              <a:lnSpc>
                <a:spcPct val="90000"/>
              </a:lnSpc>
              <a:spcBef>
                <a:spcPts val="0"/>
              </a:spcBef>
              <a:spcAft>
                <a:spcPts val="0"/>
              </a:spcAft>
              <a:buClr>
                <a:schemeClr val="lt1"/>
              </a:buClr>
              <a:buSzPts val="2400"/>
              <a:buChar char="▪"/>
            </a:pPr>
            <a:r>
              <a:rPr lang="nl-NL" sz="2400"/>
              <a:t>A blended three-week course aimed at first-year PhD candidates</a:t>
            </a:r>
            <a:endParaRPr/>
          </a:p>
          <a:p>
            <a:pPr marL="263525" lvl="0" indent="-263525" algn="l" rtl="0">
              <a:lnSpc>
                <a:spcPct val="90000"/>
              </a:lnSpc>
              <a:spcBef>
                <a:spcPts val="1200"/>
              </a:spcBef>
              <a:spcAft>
                <a:spcPts val="0"/>
              </a:spcAft>
              <a:buClr>
                <a:schemeClr val="lt1"/>
              </a:buClr>
              <a:buSzPts val="2400"/>
              <a:buChar char="▪"/>
            </a:pPr>
            <a:r>
              <a:rPr lang="nl-NL" sz="2400"/>
              <a:t>Time investment: 4 – 6 hours per week</a:t>
            </a:r>
            <a:endParaRPr/>
          </a:p>
          <a:p>
            <a:pPr marL="263525" lvl="0" indent="-263525" algn="l" rtl="0">
              <a:lnSpc>
                <a:spcPct val="90000"/>
              </a:lnSpc>
              <a:spcBef>
                <a:spcPts val="1200"/>
              </a:spcBef>
              <a:spcAft>
                <a:spcPts val="0"/>
              </a:spcAft>
              <a:buClr>
                <a:schemeClr val="lt1"/>
              </a:buClr>
              <a:buSzPts val="2400"/>
              <a:buChar char="▪"/>
            </a:pPr>
            <a:r>
              <a:rPr lang="nl-NL" sz="2400"/>
              <a:t>25 students per run; 4 runs per academic year since 2020</a:t>
            </a:r>
            <a:endParaRPr/>
          </a:p>
          <a:p>
            <a:pPr marL="263525" lvl="0" indent="-111125" algn="l" rtl="0">
              <a:lnSpc>
                <a:spcPct val="90000"/>
              </a:lnSpc>
              <a:spcBef>
                <a:spcPts val="1200"/>
              </a:spcBef>
              <a:spcAft>
                <a:spcPts val="0"/>
              </a:spcAft>
              <a:buClr>
                <a:schemeClr val="lt1"/>
              </a:buClr>
              <a:buSzPts val="2400"/>
              <a:buNone/>
            </a:pPr>
            <a:endParaRPr sz="2400"/>
          </a:p>
          <a:p>
            <a:pPr marL="263525" lvl="0" indent="-111125" algn="l" rtl="0">
              <a:lnSpc>
                <a:spcPct val="90000"/>
              </a:lnSpc>
              <a:spcBef>
                <a:spcPts val="1200"/>
              </a:spcBef>
              <a:spcAft>
                <a:spcPts val="0"/>
              </a:spcAft>
              <a:buClr>
                <a:schemeClr val="lt1"/>
              </a:buClr>
              <a:buSzPts val="2400"/>
              <a:buNone/>
            </a:pPr>
            <a:endParaRPr sz="2400" b="1"/>
          </a:p>
        </p:txBody>
      </p:sp>
      <p:sp>
        <p:nvSpPr>
          <p:cNvPr id="1741" name="Google Shape;1741;p9"/>
          <p:cNvSpPr/>
          <p:nvPr/>
        </p:nvSpPr>
        <p:spPr>
          <a:xfrm rot="-5400000">
            <a:off x="8750838" y="3586329"/>
            <a:ext cx="1145871" cy="3122954"/>
          </a:xfrm>
          <a:prstGeom prst="rect">
            <a:avLst/>
          </a:prstGeom>
          <a:solidFill>
            <a:schemeClr val="lt1">
              <a:alpha val="69803"/>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742" name="Google Shape;1742;p9"/>
          <p:cNvSpPr/>
          <p:nvPr/>
        </p:nvSpPr>
        <p:spPr>
          <a:xfrm>
            <a:off x="9234527" y="2088590"/>
            <a:ext cx="1287589" cy="2680819"/>
          </a:xfrm>
          <a:prstGeom prst="rect">
            <a:avLst/>
          </a:prstGeom>
          <a:solidFill>
            <a:schemeClr val="lt1">
              <a:alpha val="69803"/>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743" name="Google Shape;1743;p9"/>
          <p:cNvSpPr/>
          <p:nvPr/>
        </p:nvSpPr>
        <p:spPr>
          <a:xfrm rot="-5400000">
            <a:off x="7988940" y="473612"/>
            <a:ext cx="1145871" cy="1521133"/>
          </a:xfrm>
          <a:prstGeom prst="rect">
            <a:avLst/>
          </a:prstGeom>
          <a:solidFill>
            <a:schemeClr val="lt1">
              <a:alpha val="69803"/>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744" name="Google Shape;1744;p9"/>
          <p:cNvSpPr/>
          <p:nvPr/>
        </p:nvSpPr>
        <p:spPr>
          <a:xfrm rot="-5400000">
            <a:off x="10725622" y="752668"/>
            <a:ext cx="1145871" cy="1452509"/>
          </a:xfrm>
          <a:prstGeom prst="rect">
            <a:avLst/>
          </a:prstGeom>
          <a:solidFill>
            <a:schemeClr val="lt1">
              <a:alpha val="69803"/>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740">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740">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740">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740">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740">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735"/>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1736"/>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1737"/>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1738"/>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1741"/>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1742"/>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1743"/>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174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749"/>
        <p:cNvGrpSpPr/>
        <p:nvPr/>
      </p:nvGrpSpPr>
      <p:grpSpPr>
        <a:xfrm>
          <a:off x="0" y="0"/>
          <a:ext cx="0" cy="0"/>
          <a:chOff x="0" y="0"/>
          <a:chExt cx="0" cy="0"/>
        </a:xfrm>
      </p:grpSpPr>
      <p:sp>
        <p:nvSpPr>
          <p:cNvPr id="1750" name="Google Shape;1750;p10"/>
          <p:cNvSpPr/>
          <p:nvPr/>
        </p:nvSpPr>
        <p:spPr>
          <a:xfrm>
            <a:off x="0" y="0"/>
            <a:ext cx="12188952" cy="68580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751" name="Google Shape;1751;p10"/>
          <p:cNvSpPr txBox="1">
            <a:spLocks noGrp="1"/>
          </p:cNvSpPr>
          <p:nvPr>
            <p:ph type="title"/>
          </p:nvPr>
        </p:nvSpPr>
        <p:spPr>
          <a:xfrm>
            <a:off x="572493" y="238539"/>
            <a:ext cx="11018520" cy="1434415"/>
          </a:xfrm>
          <a:prstGeom prst="rect">
            <a:avLst/>
          </a:prstGeom>
          <a:noFill/>
          <a:ln>
            <a:noFill/>
          </a:ln>
        </p:spPr>
        <p:txBody>
          <a:bodyPr spcFirstLastPara="1" wrap="square" lIns="91425" tIns="45700" rIns="91425" bIns="45700" anchor="b" anchorCtr="0">
            <a:normAutofit/>
          </a:bodyPr>
          <a:lstStyle/>
          <a:p>
            <a:pPr marL="0" lvl="0" indent="0" algn="l" rtl="0">
              <a:lnSpc>
                <a:spcPct val="90000"/>
              </a:lnSpc>
              <a:spcBef>
                <a:spcPts val="0"/>
              </a:spcBef>
              <a:spcAft>
                <a:spcPts val="0"/>
              </a:spcAft>
              <a:buClr>
                <a:schemeClr val="accent1"/>
              </a:buClr>
              <a:buSzPts val="3000"/>
              <a:buFont typeface="Roboto Slab"/>
              <a:buNone/>
            </a:pPr>
            <a:r>
              <a:rPr lang="nl-NL" sz="3000" b="1"/>
              <a:t>RDM 101 - Learning goals</a:t>
            </a:r>
            <a:endParaRPr/>
          </a:p>
        </p:txBody>
      </p:sp>
      <p:sp>
        <p:nvSpPr>
          <p:cNvPr id="1752" name="Google Shape;1752;p10"/>
          <p:cNvSpPr/>
          <p:nvPr/>
        </p:nvSpPr>
        <p:spPr>
          <a:xfrm>
            <a:off x="572493" y="1681544"/>
            <a:ext cx="10972800" cy="18288"/>
          </a:xfrm>
          <a:custGeom>
            <a:avLst/>
            <a:gdLst/>
            <a:ahLst/>
            <a:cxnLst/>
            <a:rect l="l" t="t" r="r" b="b"/>
            <a:pathLst>
              <a:path w="10972800" h="18288" fill="none" extrusionOk="0">
                <a:moveTo>
                  <a:pt x="0" y="0"/>
                </a:moveTo>
                <a:cubicBezTo>
                  <a:pt x="165916" y="-1866"/>
                  <a:pt x="188720" y="13756"/>
                  <a:pt x="356616" y="0"/>
                </a:cubicBezTo>
                <a:cubicBezTo>
                  <a:pt x="524512" y="-13756"/>
                  <a:pt x="734781" y="8922"/>
                  <a:pt x="1042416" y="0"/>
                </a:cubicBezTo>
                <a:cubicBezTo>
                  <a:pt x="1350051" y="-8922"/>
                  <a:pt x="1595982" y="-26315"/>
                  <a:pt x="1947672" y="0"/>
                </a:cubicBezTo>
                <a:cubicBezTo>
                  <a:pt x="2299362" y="26315"/>
                  <a:pt x="2292691" y="-19526"/>
                  <a:pt x="2633472" y="0"/>
                </a:cubicBezTo>
                <a:cubicBezTo>
                  <a:pt x="2974253" y="19526"/>
                  <a:pt x="2857309" y="10773"/>
                  <a:pt x="2990088" y="0"/>
                </a:cubicBezTo>
                <a:cubicBezTo>
                  <a:pt x="3122867" y="-10773"/>
                  <a:pt x="3359343" y="7194"/>
                  <a:pt x="3456432" y="0"/>
                </a:cubicBezTo>
                <a:cubicBezTo>
                  <a:pt x="3553521" y="-7194"/>
                  <a:pt x="4136258" y="5108"/>
                  <a:pt x="4361688" y="0"/>
                </a:cubicBezTo>
                <a:cubicBezTo>
                  <a:pt x="4587118" y="-5108"/>
                  <a:pt x="4992424" y="-42958"/>
                  <a:pt x="5266944" y="0"/>
                </a:cubicBezTo>
                <a:cubicBezTo>
                  <a:pt x="5541464" y="42958"/>
                  <a:pt x="5882966" y="-3430"/>
                  <a:pt x="6172200" y="0"/>
                </a:cubicBezTo>
                <a:cubicBezTo>
                  <a:pt x="6461434" y="3430"/>
                  <a:pt x="6432127" y="6688"/>
                  <a:pt x="6528816" y="0"/>
                </a:cubicBezTo>
                <a:cubicBezTo>
                  <a:pt x="6625505" y="-6688"/>
                  <a:pt x="6916805" y="-436"/>
                  <a:pt x="7214616" y="0"/>
                </a:cubicBezTo>
                <a:cubicBezTo>
                  <a:pt x="7512427" y="436"/>
                  <a:pt x="7626159" y="-6909"/>
                  <a:pt x="7790688" y="0"/>
                </a:cubicBezTo>
                <a:cubicBezTo>
                  <a:pt x="7955217" y="6909"/>
                  <a:pt x="8048891" y="15307"/>
                  <a:pt x="8147304" y="0"/>
                </a:cubicBezTo>
                <a:cubicBezTo>
                  <a:pt x="8245717" y="-15307"/>
                  <a:pt x="8645618" y="-11734"/>
                  <a:pt x="9052560" y="0"/>
                </a:cubicBezTo>
                <a:cubicBezTo>
                  <a:pt x="9459502" y="11734"/>
                  <a:pt x="9320584" y="8388"/>
                  <a:pt x="9409176" y="0"/>
                </a:cubicBezTo>
                <a:cubicBezTo>
                  <a:pt x="9497768" y="-8388"/>
                  <a:pt x="9644192" y="8379"/>
                  <a:pt x="9765792" y="0"/>
                </a:cubicBezTo>
                <a:cubicBezTo>
                  <a:pt x="9887392" y="-8379"/>
                  <a:pt x="10105220" y="-12663"/>
                  <a:pt x="10341864" y="0"/>
                </a:cubicBezTo>
                <a:cubicBezTo>
                  <a:pt x="10578508" y="12663"/>
                  <a:pt x="10773103" y="-5786"/>
                  <a:pt x="10972800" y="0"/>
                </a:cubicBezTo>
                <a:cubicBezTo>
                  <a:pt x="10972146" y="8818"/>
                  <a:pt x="10972240" y="13823"/>
                  <a:pt x="10972800" y="18288"/>
                </a:cubicBezTo>
                <a:cubicBezTo>
                  <a:pt x="10588778" y="31598"/>
                  <a:pt x="10543381" y="-12698"/>
                  <a:pt x="10177272" y="18288"/>
                </a:cubicBezTo>
                <a:cubicBezTo>
                  <a:pt x="9811163" y="49274"/>
                  <a:pt x="9996817" y="25662"/>
                  <a:pt x="9820656" y="18288"/>
                </a:cubicBezTo>
                <a:cubicBezTo>
                  <a:pt x="9644495" y="10914"/>
                  <a:pt x="9607007" y="31631"/>
                  <a:pt x="9464040" y="18288"/>
                </a:cubicBezTo>
                <a:cubicBezTo>
                  <a:pt x="9321073" y="4945"/>
                  <a:pt x="9114189" y="28940"/>
                  <a:pt x="8778240" y="18288"/>
                </a:cubicBezTo>
                <a:cubicBezTo>
                  <a:pt x="8442291" y="7636"/>
                  <a:pt x="8594763" y="987"/>
                  <a:pt x="8421624" y="18288"/>
                </a:cubicBezTo>
                <a:cubicBezTo>
                  <a:pt x="8248485" y="35589"/>
                  <a:pt x="7929515" y="37573"/>
                  <a:pt x="7735824" y="18288"/>
                </a:cubicBezTo>
                <a:cubicBezTo>
                  <a:pt x="7542133" y="-997"/>
                  <a:pt x="7252504" y="33858"/>
                  <a:pt x="6940296" y="18288"/>
                </a:cubicBezTo>
                <a:cubicBezTo>
                  <a:pt x="6628088" y="2718"/>
                  <a:pt x="6528503" y="48389"/>
                  <a:pt x="6254496" y="18288"/>
                </a:cubicBezTo>
                <a:cubicBezTo>
                  <a:pt x="5980489" y="-11813"/>
                  <a:pt x="5695784" y="-3740"/>
                  <a:pt x="5458968" y="18288"/>
                </a:cubicBezTo>
                <a:cubicBezTo>
                  <a:pt x="5222152" y="40316"/>
                  <a:pt x="5010751" y="19095"/>
                  <a:pt x="4663440" y="18288"/>
                </a:cubicBezTo>
                <a:cubicBezTo>
                  <a:pt x="4316129" y="17481"/>
                  <a:pt x="4425552" y="1606"/>
                  <a:pt x="4306824" y="18288"/>
                </a:cubicBezTo>
                <a:cubicBezTo>
                  <a:pt x="4188096" y="34970"/>
                  <a:pt x="3941535" y="7481"/>
                  <a:pt x="3840480" y="18288"/>
                </a:cubicBezTo>
                <a:cubicBezTo>
                  <a:pt x="3739425" y="29095"/>
                  <a:pt x="3402388" y="17641"/>
                  <a:pt x="3264408" y="18288"/>
                </a:cubicBezTo>
                <a:cubicBezTo>
                  <a:pt x="3126428" y="18935"/>
                  <a:pt x="2776779" y="9983"/>
                  <a:pt x="2578608" y="18288"/>
                </a:cubicBezTo>
                <a:cubicBezTo>
                  <a:pt x="2380437" y="26593"/>
                  <a:pt x="1909468" y="25818"/>
                  <a:pt x="1673352" y="18288"/>
                </a:cubicBezTo>
                <a:cubicBezTo>
                  <a:pt x="1437236" y="10758"/>
                  <a:pt x="1131180" y="49884"/>
                  <a:pt x="877824" y="18288"/>
                </a:cubicBezTo>
                <a:cubicBezTo>
                  <a:pt x="624468" y="-13308"/>
                  <a:pt x="206753" y="2195"/>
                  <a:pt x="0" y="18288"/>
                </a:cubicBezTo>
                <a:cubicBezTo>
                  <a:pt x="313" y="10654"/>
                  <a:pt x="-263" y="4056"/>
                  <a:pt x="0" y="0"/>
                </a:cubicBezTo>
                <a:close/>
              </a:path>
              <a:path w="10972800" h="18288" extrusionOk="0">
                <a:moveTo>
                  <a:pt x="0" y="0"/>
                </a:moveTo>
                <a:cubicBezTo>
                  <a:pt x="164017" y="-17675"/>
                  <a:pt x="309425" y="9913"/>
                  <a:pt x="466344" y="0"/>
                </a:cubicBezTo>
                <a:cubicBezTo>
                  <a:pt x="623263" y="-9913"/>
                  <a:pt x="659300" y="-14524"/>
                  <a:pt x="822960" y="0"/>
                </a:cubicBezTo>
                <a:cubicBezTo>
                  <a:pt x="986620" y="14524"/>
                  <a:pt x="1105222" y="-16481"/>
                  <a:pt x="1289304" y="0"/>
                </a:cubicBezTo>
                <a:cubicBezTo>
                  <a:pt x="1473386" y="16481"/>
                  <a:pt x="1693223" y="26161"/>
                  <a:pt x="1975104" y="0"/>
                </a:cubicBezTo>
                <a:cubicBezTo>
                  <a:pt x="2256985" y="-26161"/>
                  <a:pt x="2435781" y="23061"/>
                  <a:pt x="2770632" y="0"/>
                </a:cubicBezTo>
                <a:cubicBezTo>
                  <a:pt x="3105483" y="-23061"/>
                  <a:pt x="3247479" y="-44011"/>
                  <a:pt x="3675888" y="0"/>
                </a:cubicBezTo>
                <a:cubicBezTo>
                  <a:pt x="4104297" y="44011"/>
                  <a:pt x="4280918" y="4017"/>
                  <a:pt x="4581144" y="0"/>
                </a:cubicBezTo>
                <a:cubicBezTo>
                  <a:pt x="4881370" y="-4017"/>
                  <a:pt x="5021699" y="-11889"/>
                  <a:pt x="5157216" y="0"/>
                </a:cubicBezTo>
                <a:cubicBezTo>
                  <a:pt x="5292733" y="11889"/>
                  <a:pt x="5603398" y="-17698"/>
                  <a:pt x="5952744" y="0"/>
                </a:cubicBezTo>
                <a:cubicBezTo>
                  <a:pt x="6302090" y="17698"/>
                  <a:pt x="6353093" y="-11909"/>
                  <a:pt x="6638544" y="0"/>
                </a:cubicBezTo>
                <a:cubicBezTo>
                  <a:pt x="6923995" y="11909"/>
                  <a:pt x="7053404" y="21630"/>
                  <a:pt x="7214616" y="0"/>
                </a:cubicBezTo>
                <a:cubicBezTo>
                  <a:pt x="7375828" y="-21630"/>
                  <a:pt x="7837963" y="3886"/>
                  <a:pt x="8010144" y="0"/>
                </a:cubicBezTo>
                <a:cubicBezTo>
                  <a:pt x="8182325" y="-3886"/>
                  <a:pt x="8224183" y="16009"/>
                  <a:pt x="8366760" y="0"/>
                </a:cubicBezTo>
                <a:cubicBezTo>
                  <a:pt x="8509337" y="-16009"/>
                  <a:pt x="8687920" y="-5720"/>
                  <a:pt x="8942832" y="0"/>
                </a:cubicBezTo>
                <a:cubicBezTo>
                  <a:pt x="9197744" y="5720"/>
                  <a:pt x="9368437" y="20479"/>
                  <a:pt x="9628632" y="0"/>
                </a:cubicBezTo>
                <a:cubicBezTo>
                  <a:pt x="9888827" y="-20479"/>
                  <a:pt x="10560858" y="-20746"/>
                  <a:pt x="10972800" y="0"/>
                </a:cubicBezTo>
                <a:cubicBezTo>
                  <a:pt x="10972186" y="5722"/>
                  <a:pt x="10972980" y="12495"/>
                  <a:pt x="10972800" y="18288"/>
                </a:cubicBezTo>
                <a:cubicBezTo>
                  <a:pt x="10786146" y="12536"/>
                  <a:pt x="10623717" y="14033"/>
                  <a:pt x="10506456" y="18288"/>
                </a:cubicBezTo>
                <a:cubicBezTo>
                  <a:pt x="10389195" y="22543"/>
                  <a:pt x="10296178" y="20107"/>
                  <a:pt x="10149840" y="18288"/>
                </a:cubicBezTo>
                <a:cubicBezTo>
                  <a:pt x="10003502" y="16469"/>
                  <a:pt x="9767530" y="28891"/>
                  <a:pt x="9464040" y="18288"/>
                </a:cubicBezTo>
                <a:cubicBezTo>
                  <a:pt x="9160550" y="7685"/>
                  <a:pt x="9229050" y="2659"/>
                  <a:pt x="8997696" y="18288"/>
                </a:cubicBezTo>
                <a:cubicBezTo>
                  <a:pt x="8766342" y="33917"/>
                  <a:pt x="8340136" y="34864"/>
                  <a:pt x="8092440" y="18288"/>
                </a:cubicBezTo>
                <a:cubicBezTo>
                  <a:pt x="7844744" y="1712"/>
                  <a:pt x="7863720" y="27405"/>
                  <a:pt x="7735824" y="18288"/>
                </a:cubicBezTo>
                <a:cubicBezTo>
                  <a:pt x="7607928" y="9171"/>
                  <a:pt x="7323619" y="461"/>
                  <a:pt x="7050024" y="18288"/>
                </a:cubicBezTo>
                <a:cubicBezTo>
                  <a:pt x="6776429" y="36115"/>
                  <a:pt x="6787899" y="28206"/>
                  <a:pt x="6693408" y="18288"/>
                </a:cubicBezTo>
                <a:cubicBezTo>
                  <a:pt x="6598917" y="8370"/>
                  <a:pt x="6395231" y="19114"/>
                  <a:pt x="6227064" y="18288"/>
                </a:cubicBezTo>
                <a:cubicBezTo>
                  <a:pt x="6058897" y="17462"/>
                  <a:pt x="5618582" y="1091"/>
                  <a:pt x="5431536" y="18288"/>
                </a:cubicBezTo>
                <a:cubicBezTo>
                  <a:pt x="5244490" y="35485"/>
                  <a:pt x="4729797" y="-9650"/>
                  <a:pt x="4526280" y="18288"/>
                </a:cubicBezTo>
                <a:cubicBezTo>
                  <a:pt x="4322763" y="46226"/>
                  <a:pt x="4216797" y="756"/>
                  <a:pt x="4059936" y="18288"/>
                </a:cubicBezTo>
                <a:cubicBezTo>
                  <a:pt x="3903075" y="35820"/>
                  <a:pt x="3537912" y="42098"/>
                  <a:pt x="3374136" y="18288"/>
                </a:cubicBezTo>
                <a:cubicBezTo>
                  <a:pt x="3210360" y="-5522"/>
                  <a:pt x="3126842" y="39135"/>
                  <a:pt x="2907792" y="18288"/>
                </a:cubicBezTo>
                <a:cubicBezTo>
                  <a:pt x="2688742" y="-2559"/>
                  <a:pt x="2490436" y="34100"/>
                  <a:pt x="2112264" y="18288"/>
                </a:cubicBezTo>
                <a:cubicBezTo>
                  <a:pt x="1734092" y="2476"/>
                  <a:pt x="1744622" y="-7274"/>
                  <a:pt x="1536192" y="18288"/>
                </a:cubicBezTo>
                <a:cubicBezTo>
                  <a:pt x="1327762" y="43850"/>
                  <a:pt x="1189025" y="6435"/>
                  <a:pt x="1069848" y="18288"/>
                </a:cubicBezTo>
                <a:cubicBezTo>
                  <a:pt x="950671" y="30141"/>
                  <a:pt x="858345" y="33684"/>
                  <a:pt x="713232" y="18288"/>
                </a:cubicBezTo>
                <a:cubicBezTo>
                  <a:pt x="568119" y="2892"/>
                  <a:pt x="250292" y="5410"/>
                  <a:pt x="0" y="18288"/>
                </a:cubicBezTo>
                <a:cubicBezTo>
                  <a:pt x="465" y="13062"/>
                  <a:pt x="-894" y="9029"/>
                  <a:pt x="0" y="0"/>
                </a:cubicBezTo>
                <a:close/>
              </a:path>
            </a:pathLst>
          </a:custGeom>
          <a:solidFill>
            <a:schemeClr val="accent2">
              <a:alpha val="74901"/>
            </a:schemeClr>
          </a:solidFill>
          <a:ln w="44450" cap="rnd" cmpd="sng">
            <a:solidFill>
              <a:schemeClr val="accent2">
                <a:alpha val="74901"/>
              </a:schemeClr>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753" name="Google Shape;1753;p10"/>
          <p:cNvSpPr txBox="1">
            <a:spLocks noGrp="1"/>
          </p:cNvSpPr>
          <p:nvPr>
            <p:ph type="body" idx="1"/>
          </p:nvPr>
        </p:nvSpPr>
        <p:spPr>
          <a:xfrm>
            <a:off x="572493" y="2071316"/>
            <a:ext cx="6713552" cy="4119172"/>
          </a:xfrm>
          <a:prstGeom prst="rect">
            <a:avLst/>
          </a:prstGeom>
          <a:noFill/>
          <a:ln>
            <a:noFill/>
          </a:ln>
        </p:spPr>
        <p:txBody>
          <a:bodyPr spcFirstLastPara="1" wrap="square" lIns="91425" tIns="45700" rIns="91425" bIns="45700" anchor="t" anchorCtr="0">
            <a:normAutofit/>
          </a:bodyPr>
          <a:lstStyle/>
          <a:p>
            <a:pPr marL="263525" lvl="0" indent="-228600" algn="l" rtl="0">
              <a:lnSpc>
                <a:spcPct val="90000"/>
              </a:lnSpc>
              <a:spcBef>
                <a:spcPts val="0"/>
              </a:spcBef>
              <a:spcAft>
                <a:spcPts val="0"/>
              </a:spcAft>
              <a:buSzPts val="1900"/>
              <a:buFont typeface="Arial"/>
              <a:buChar char="•"/>
            </a:pPr>
            <a:r>
              <a:rPr lang="nl-NL" sz="1900"/>
              <a:t>After taking this course, participants should be able to:</a:t>
            </a:r>
            <a:endParaRPr/>
          </a:p>
          <a:p>
            <a:pPr marL="538163" lvl="1" indent="-228600" algn="l" rtl="0">
              <a:lnSpc>
                <a:spcPct val="90000"/>
              </a:lnSpc>
              <a:spcBef>
                <a:spcPts val="1200"/>
              </a:spcBef>
              <a:spcAft>
                <a:spcPts val="0"/>
              </a:spcAft>
              <a:buSzPts val="1900"/>
              <a:buFont typeface="Arial"/>
              <a:buChar char="•"/>
            </a:pPr>
            <a:r>
              <a:rPr lang="nl-NL" sz="1900"/>
              <a:t>Realise the importance of </a:t>
            </a:r>
            <a:r>
              <a:rPr lang="nl-NL" sz="1900" b="1">
                <a:solidFill>
                  <a:schemeClr val="dk2"/>
                </a:solidFill>
              </a:rPr>
              <a:t>good data management </a:t>
            </a:r>
            <a:r>
              <a:rPr lang="nl-NL" sz="1900"/>
              <a:t>for research</a:t>
            </a:r>
            <a:endParaRPr/>
          </a:p>
          <a:p>
            <a:pPr marL="538163" lvl="1" indent="-228600" algn="l" rtl="0">
              <a:lnSpc>
                <a:spcPct val="90000"/>
              </a:lnSpc>
              <a:spcBef>
                <a:spcPts val="1200"/>
              </a:spcBef>
              <a:spcAft>
                <a:spcPts val="0"/>
              </a:spcAft>
              <a:buSzPts val="1900"/>
              <a:buFont typeface="Arial"/>
              <a:buChar char="•"/>
            </a:pPr>
            <a:r>
              <a:rPr lang="nl-NL" sz="1900"/>
              <a:t>Identify different </a:t>
            </a:r>
            <a:r>
              <a:rPr lang="nl-NL" sz="1900" b="1">
                <a:solidFill>
                  <a:schemeClr val="dk2"/>
                </a:solidFill>
              </a:rPr>
              <a:t>data types </a:t>
            </a:r>
            <a:r>
              <a:rPr lang="nl-NL" sz="1900"/>
              <a:t>relevant for their projects</a:t>
            </a:r>
            <a:endParaRPr/>
          </a:p>
          <a:p>
            <a:pPr marL="538163" lvl="1" indent="-228600" algn="l" rtl="0">
              <a:lnSpc>
                <a:spcPct val="90000"/>
              </a:lnSpc>
              <a:spcBef>
                <a:spcPts val="1200"/>
              </a:spcBef>
              <a:spcAft>
                <a:spcPts val="0"/>
              </a:spcAft>
              <a:buSzPts val="1900"/>
              <a:buFont typeface="Arial"/>
              <a:buChar char="•"/>
            </a:pPr>
            <a:r>
              <a:rPr lang="nl-NL" sz="1900"/>
              <a:t>Recognise the </a:t>
            </a:r>
            <a:r>
              <a:rPr lang="nl-NL" sz="1900" b="1">
                <a:solidFill>
                  <a:schemeClr val="dk2"/>
                </a:solidFill>
              </a:rPr>
              <a:t>relevant regulations, policies, and legal requirements</a:t>
            </a:r>
            <a:r>
              <a:rPr lang="nl-NL" sz="1900">
                <a:solidFill>
                  <a:schemeClr val="dk2"/>
                </a:solidFill>
              </a:rPr>
              <a:t> </a:t>
            </a:r>
            <a:r>
              <a:rPr lang="nl-NL" sz="1900"/>
              <a:t>for their data</a:t>
            </a:r>
            <a:endParaRPr/>
          </a:p>
          <a:p>
            <a:pPr marL="538163" lvl="1" indent="-228600" algn="l" rtl="0">
              <a:lnSpc>
                <a:spcPct val="90000"/>
              </a:lnSpc>
              <a:spcBef>
                <a:spcPts val="1200"/>
              </a:spcBef>
              <a:spcAft>
                <a:spcPts val="0"/>
              </a:spcAft>
              <a:buSzPts val="1900"/>
              <a:buFont typeface="Arial"/>
              <a:buChar char="•"/>
            </a:pPr>
            <a:r>
              <a:rPr lang="nl-NL" sz="1900"/>
              <a:t>List the main components of the </a:t>
            </a:r>
            <a:r>
              <a:rPr lang="nl-NL" sz="1900" b="1">
                <a:solidFill>
                  <a:schemeClr val="dk2"/>
                </a:solidFill>
              </a:rPr>
              <a:t>FAIR data </a:t>
            </a:r>
            <a:r>
              <a:rPr lang="nl-NL" sz="1900"/>
              <a:t>principles</a:t>
            </a:r>
            <a:endParaRPr/>
          </a:p>
          <a:p>
            <a:pPr marL="538163" lvl="1" indent="-228600" algn="l" rtl="0">
              <a:lnSpc>
                <a:spcPct val="90000"/>
              </a:lnSpc>
              <a:spcBef>
                <a:spcPts val="1200"/>
              </a:spcBef>
              <a:spcAft>
                <a:spcPts val="0"/>
              </a:spcAft>
              <a:buSzPts val="1900"/>
              <a:buFont typeface="Arial"/>
              <a:buChar char="•"/>
            </a:pPr>
            <a:r>
              <a:rPr lang="nl-NL" sz="1900"/>
              <a:t>Connect the FAIR data principles to their </a:t>
            </a:r>
            <a:r>
              <a:rPr lang="nl-NL" sz="1900" b="1">
                <a:solidFill>
                  <a:schemeClr val="dk2"/>
                </a:solidFill>
              </a:rPr>
              <a:t>own research workflow</a:t>
            </a:r>
            <a:endParaRPr/>
          </a:p>
          <a:p>
            <a:pPr marL="538163" lvl="1" indent="-228600" algn="l" rtl="0">
              <a:lnSpc>
                <a:spcPct val="90000"/>
              </a:lnSpc>
              <a:spcBef>
                <a:spcPts val="1200"/>
              </a:spcBef>
              <a:spcAft>
                <a:spcPts val="0"/>
              </a:spcAft>
              <a:buSzPts val="1900"/>
              <a:buFont typeface="Arial"/>
              <a:buChar char="•"/>
            </a:pPr>
            <a:r>
              <a:rPr lang="nl-NL" sz="1900"/>
              <a:t>Use what they learned to design an efficient </a:t>
            </a:r>
            <a:r>
              <a:rPr lang="nl-NL" sz="1900" b="1">
                <a:solidFill>
                  <a:schemeClr val="dk2"/>
                </a:solidFill>
              </a:rPr>
              <a:t>RDM strategy</a:t>
            </a:r>
            <a:endParaRPr/>
          </a:p>
          <a:p>
            <a:pPr marL="0" lvl="0" indent="120650" algn="l" rtl="0">
              <a:lnSpc>
                <a:spcPct val="90000"/>
              </a:lnSpc>
              <a:spcBef>
                <a:spcPts val="1200"/>
              </a:spcBef>
              <a:spcAft>
                <a:spcPts val="0"/>
              </a:spcAft>
              <a:buSzPts val="1900"/>
              <a:buFont typeface="Arial"/>
              <a:buNone/>
            </a:pPr>
            <a:endParaRPr sz="1900"/>
          </a:p>
        </p:txBody>
      </p:sp>
      <p:sp>
        <p:nvSpPr>
          <p:cNvPr id="1754" name="Google Shape;1754;p1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rmAutofit/>
          </a:bodyPr>
          <a:lstStyle/>
          <a:p>
            <a:pPr marL="0" lvl="0" indent="0" algn="r" rtl="0">
              <a:spcBef>
                <a:spcPts val="0"/>
              </a:spcBef>
              <a:spcAft>
                <a:spcPts val="0"/>
              </a:spcAft>
              <a:buNone/>
            </a:pPr>
            <a:fld id="{00000000-1234-1234-1234-123412341234}" type="slidenum">
              <a:rPr lang="nl-NL">
                <a:solidFill>
                  <a:srgbClr val="888888"/>
                </a:solidFill>
                <a:latin typeface="Calibri"/>
                <a:ea typeface="Calibri"/>
                <a:cs typeface="Calibri"/>
                <a:sym typeface="Calibri"/>
              </a:rPr>
              <a:t>11</a:t>
            </a:fld>
            <a:endParaRPr>
              <a:solidFill>
                <a:srgbClr val="888888"/>
              </a:solidFill>
              <a:latin typeface="Calibri"/>
              <a:ea typeface="Calibri"/>
              <a:cs typeface="Calibri"/>
              <a:sym typeface="Calibri"/>
            </a:endParaRPr>
          </a:p>
        </p:txBody>
      </p:sp>
      <p:pic>
        <p:nvPicPr>
          <p:cNvPr id="1755" name="Google Shape;1755;p10"/>
          <p:cNvPicPr preferRelativeResize="0"/>
          <p:nvPr/>
        </p:nvPicPr>
        <p:blipFill rotWithShape="1">
          <a:blip r:embed="rId3">
            <a:alphaModFix/>
          </a:blip>
          <a:srcRect/>
          <a:stretch/>
        </p:blipFill>
        <p:spPr>
          <a:xfrm>
            <a:off x="7382556" y="2177827"/>
            <a:ext cx="4542971" cy="3378738"/>
          </a:xfrm>
          <a:prstGeom prst="rect">
            <a:avLst/>
          </a:prstGeom>
          <a:noFill/>
          <a:ln>
            <a:noFill/>
          </a:ln>
        </p:spPr>
      </p:pic>
      <p:sp>
        <p:nvSpPr>
          <p:cNvPr id="1756" name="Google Shape;1756;p10"/>
          <p:cNvSpPr txBox="1"/>
          <p:nvPr/>
        </p:nvSpPr>
        <p:spPr>
          <a:xfrm>
            <a:off x="7734113" y="5480562"/>
            <a:ext cx="4287925" cy="553998"/>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nl-NL" sz="1000">
                <a:solidFill>
                  <a:schemeClr val="dk1"/>
                </a:solidFill>
                <a:latin typeface="Arial"/>
                <a:ea typeface="Arial"/>
                <a:cs typeface="Arial"/>
                <a:sym typeface="Arial"/>
              </a:rPr>
              <a:t>Illustration: The Turing Way Community, &amp; Scriberia. (2019, July 11). Illustrations from the Turing Way book dashes. Zenodo. </a:t>
            </a:r>
            <a:r>
              <a:rPr lang="nl-NL" sz="1000" u="sng">
                <a:solidFill>
                  <a:schemeClr val="dk1"/>
                </a:solidFill>
                <a:latin typeface="Arial"/>
                <a:ea typeface="Arial"/>
                <a:cs typeface="Arial"/>
                <a:sym typeface="Arial"/>
                <a:hlinkClick r:id="rId4">
                  <a:extLst>
                    <a:ext uri="{A12FA001-AC4F-418D-AE19-62706E023703}">
                      <ahyp:hlinkClr xmlns:ahyp="http://schemas.microsoft.com/office/drawing/2018/hyperlinkcolor" val="tx"/>
                    </a:ext>
                  </a:extLst>
                </a:hlinkClick>
              </a:rPr>
              <a:t>http://doi.org/10.5281/zenodo.3332808</a:t>
            </a:r>
            <a:endParaRPr sz="1000">
              <a:solidFill>
                <a:schemeClr val="dk1"/>
              </a:solidFill>
              <a:latin typeface="Arial"/>
              <a:ea typeface="Arial"/>
              <a:cs typeface="Arial"/>
              <a:sym typeface="Aria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75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75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75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75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75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75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75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75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761"/>
        <p:cNvGrpSpPr/>
        <p:nvPr/>
      </p:nvGrpSpPr>
      <p:grpSpPr>
        <a:xfrm>
          <a:off x="0" y="0"/>
          <a:ext cx="0" cy="0"/>
          <a:chOff x="0" y="0"/>
          <a:chExt cx="0" cy="0"/>
        </a:xfrm>
      </p:grpSpPr>
      <p:graphicFrame>
        <p:nvGraphicFramePr>
          <p:cNvPr id="1762" name="Google Shape;1762;p11"/>
          <p:cNvGraphicFramePr/>
          <p:nvPr/>
        </p:nvGraphicFramePr>
        <p:xfrm>
          <a:off x="3145072" y="1101493"/>
          <a:ext cx="3000000" cy="3000000"/>
        </p:xfrm>
        <a:graphic>
          <a:graphicData uri="http://schemas.openxmlformats.org/drawingml/2006/table">
            <a:tbl>
              <a:tblPr firstRow="1" bandRow="1">
                <a:noFill/>
                <a:tableStyleId>{8EC6B1ED-F92D-4429-83B4-80D660C1970C}</a:tableStyleId>
              </a:tblPr>
              <a:tblGrid>
                <a:gridCol w="8163900">
                  <a:extLst>
                    <a:ext uri="{9D8B030D-6E8A-4147-A177-3AD203B41FA5}">
                      <a16:colId xmlns:a16="http://schemas.microsoft.com/office/drawing/2014/main" val="20000"/>
                    </a:ext>
                  </a:extLst>
                </a:gridCol>
              </a:tblGrid>
              <a:tr h="529000">
                <a:tc>
                  <a:txBody>
                    <a:bodyPr/>
                    <a:lstStyle/>
                    <a:p>
                      <a:pPr marL="0" marR="0" lvl="0" indent="0" algn="l" rtl="0">
                        <a:spcBef>
                          <a:spcPts val="0"/>
                        </a:spcBef>
                        <a:spcAft>
                          <a:spcPts val="0"/>
                        </a:spcAft>
                        <a:buNone/>
                      </a:pPr>
                      <a:r>
                        <a:rPr lang="nl-NL" sz="2000" b="1" u="none" strike="noStrike" cap="none"/>
                        <a:t>WEEK 1</a:t>
                      </a:r>
                      <a:endParaRPr sz="2000" b="1"/>
                    </a:p>
                  </a:txBody>
                  <a:tcPr marL="77650" marR="77650" marT="38825" marB="388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C2E3ED"/>
                    </a:solidFill>
                  </a:tcPr>
                </a:tc>
                <a:extLst>
                  <a:ext uri="{0D108BD9-81ED-4DB2-BD59-A6C34878D82A}">
                    <a16:rowId xmlns:a16="http://schemas.microsoft.com/office/drawing/2014/main" val="10000"/>
                  </a:ext>
                </a:extLst>
              </a:tr>
              <a:tr h="529000">
                <a:tc>
                  <a:txBody>
                    <a:bodyPr/>
                    <a:lstStyle/>
                    <a:p>
                      <a:pPr marL="0" marR="0" lvl="0" indent="0" algn="l" rtl="0">
                        <a:spcBef>
                          <a:spcPts val="0"/>
                        </a:spcBef>
                        <a:spcAft>
                          <a:spcPts val="0"/>
                        </a:spcAft>
                        <a:buNone/>
                      </a:pPr>
                      <a:r>
                        <a:rPr lang="nl-NL" sz="1800"/>
                        <a:t>Module 1: The importance of RDM (Self-study online &amp; Class session)</a:t>
                      </a:r>
                      <a:endParaRPr sz="1800"/>
                    </a:p>
                  </a:txBody>
                  <a:tcPr marL="77650" marR="77650" marT="38825" marB="388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tcPr>
                </a:tc>
                <a:extLst>
                  <a:ext uri="{0D108BD9-81ED-4DB2-BD59-A6C34878D82A}">
                    <a16:rowId xmlns:a16="http://schemas.microsoft.com/office/drawing/2014/main" val="10001"/>
                  </a:ext>
                </a:extLst>
              </a:tr>
              <a:tr h="529000">
                <a:tc>
                  <a:txBody>
                    <a:bodyPr/>
                    <a:lstStyle/>
                    <a:p>
                      <a:pPr marL="0" marR="0" lvl="0" indent="0" algn="l" rtl="0">
                        <a:lnSpc>
                          <a:spcPct val="160000"/>
                        </a:lnSpc>
                        <a:spcBef>
                          <a:spcPts val="0"/>
                        </a:spcBef>
                        <a:spcAft>
                          <a:spcPts val="0"/>
                        </a:spcAft>
                        <a:buNone/>
                      </a:pPr>
                      <a:r>
                        <a:rPr lang="nl-NL" sz="1800"/>
                        <a:t>Module 2: Essentials for research data (Self-study online)</a:t>
                      </a:r>
                      <a:endParaRPr/>
                    </a:p>
                  </a:txBody>
                  <a:tcPr marL="77650" marR="77650" marT="38825" marB="388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2"/>
                  </a:ext>
                </a:extLst>
              </a:tr>
              <a:tr h="529000">
                <a:tc>
                  <a:txBody>
                    <a:bodyPr/>
                    <a:lstStyle/>
                    <a:p>
                      <a:pPr marL="0" marR="0" lvl="0" indent="0" algn="l" rtl="0">
                        <a:spcBef>
                          <a:spcPts val="0"/>
                        </a:spcBef>
                        <a:spcAft>
                          <a:spcPts val="0"/>
                        </a:spcAft>
                        <a:buNone/>
                      </a:pPr>
                      <a:r>
                        <a:rPr lang="nl-NL" sz="2000" b="1"/>
                        <a:t>WEEK 2</a:t>
                      </a:r>
                      <a:endParaRPr sz="2000" b="1"/>
                    </a:p>
                  </a:txBody>
                  <a:tcPr marL="77650" marR="77650" marT="38825" marB="388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C2E3ED"/>
                    </a:solidFill>
                  </a:tcPr>
                </a:tc>
                <a:extLst>
                  <a:ext uri="{0D108BD9-81ED-4DB2-BD59-A6C34878D82A}">
                    <a16:rowId xmlns:a16="http://schemas.microsoft.com/office/drawing/2014/main" val="10003"/>
                  </a:ext>
                </a:extLst>
              </a:tr>
              <a:tr h="543575">
                <a:tc>
                  <a:txBody>
                    <a:bodyPr/>
                    <a:lstStyle/>
                    <a:p>
                      <a:pPr marL="0" marR="0" lvl="0" indent="0" algn="l" rtl="0">
                        <a:lnSpc>
                          <a:spcPct val="100000"/>
                        </a:lnSpc>
                        <a:spcBef>
                          <a:spcPts val="0"/>
                        </a:spcBef>
                        <a:spcAft>
                          <a:spcPts val="0"/>
                        </a:spcAft>
                        <a:buClr>
                          <a:schemeClr val="dk1"/>
                        </a:buClr>
                        <a:buSzPts val="1800"/>
                        <a:buFont typeface="Arial"/>
                        <a:buNone/>
                      </a:pPr>
                      <a:r>
                        <a:rPr lang="nl-NL" sz="1800"/>
                        <a:t>Module 3: FAIR data principles and their main elements (Self-study online)</a:t>
                      </a:r>
                      <a:endParaRPr/>
                    </a:p>
                  </a:txBody>
                  <a:tcPr marL="77650" marR="77650" marT="38825" marB="388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tcPr>
                </a:tc>
                <a:extLst>
                  <a:ext uri="{0D108BD9-81ED-4DB2-BD59-A6C34878D82A}">
                    <a16:rowId xmlns:a16="http://schemas.microsoft.com/office/drawing/2014/main" val="10004"/>
                  </a:ext>
                </a:extLst>
              </a:tr>
              <a:tr h="529000">
                <a:tc>
                  <a:txBody>
                    <a:bodyPr/>
                    <a:lstStyle/>
                    <a:p>
                      <a:pPr marL="0" marR="0" lvl="0" indent="0" algn="l" rtl="0">
                        <a:lnSpc>
                          <a:spcPct val="160000"/>
                        </a:lnSpc>
                        <a:spcBef>
                          <a:spcPts val="0"/>
                        </a:spcBef>
                        <a:spcAft>
                          <a:spcPts val="0"/>
                        </a:spcAft>
                        <a:buNone/>
                      </a:pPr>
                      <a:r>
                        <a:rPr lang="nl-NL" sz="1800"/>
                        <a:t>Module 4: Realizing FAIR data (Self-study online &amp; Class session)</a:t>
                      </a:r>
                      <a:endParaRPr/>
                    </a:p>
                  </a:txBody>
                  <a:tcPr marL="77650" marR="77650" marT="38825" marB="388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5"/>
                  </a:ext>
                </a:extLst>
              </a:tr>
              <a:tr h="529000">
                <a:tc>
                  <a:txBody>
                    <a:bodyPr/>
                    <a:lstStyle/>
                    <a:p>
                      <a:pPr marL="0" marR="0" lvl="0" indent="0" algn="l" rtl="0">
                        <a:spcBef>
                          <a:spcPts val="0"/>
                        </a:spcBef>
                        <a:spcAft>
                          <a:spcPts val="0"/>
                        </a:spcAft>
                        <a:buNone/>
                      </a:pPr>
                      <a:r>
                        <a:rPr lang="nl-NL" sz="2000" b="1"/>
                        <a:t>WEEK 3</a:t>
                      </a:r>
                      <a:endParaRPr sz="2000" b="1"/>
                    </a:p>
                  </a:txBody>
                  <a:tcPr marL="77650" marR="77650" marT="38825" marB="388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C2E3ED"/>
                    </a:solidFill>
                  </a:tcPr>
                </a:tc>
                <a:extLst>
                  <a:ext uri="{0D108BD9-81ED-4DB2-BD59-A6C34878D82A}">
                    <a16:rowId xmlns:a16="http://schemas.microsoft.com/office/drawing/2014/main" val="10006"/>
                  </a:ext>
                </a:extLst>
              </a:tr>
              <a:tr h="529000">
                <a:tc>
                  <a:txBody>
                    <a:bodyPr/>
                    <a:lstStyle/>
                    <a:p>
                      <a:pPr marL="0" marR="0" lvl="0" indent="0" algn="l" rtl="0">
                        <a:spcBef>
                          <a:spcPts val="0"/>
                        </a:spcBef>
                        <a:spcAft>
                          <a:spcPts val="0"/>
                        </a:spcAft>
                        <a:buNone/>
                      </a:pPr>
                      <a:r>
                        <a:rPr lang="nl-NL" sz="1800"/>
                        <a:t>Module 5: How to plan for RDM (Self-study online)</a:t>
                      </a:r>
                      <a:endParaRPr sz="1800"/>
                    </a:p>
                  </a:txBody>
                  <a:tcPr marL="77650" marR="77650" marT="38825" marB="388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tcPr>
                </a:tc>
                <a:extLst>
                  <a:ext uri="{0D108BD9-81ED-4DB2-BD59-A6C34878D82A}">
                    <a16:rowId xmlns:a16="http://schemas.microsoft.com/office/drawing/2014/main" val="10007"/>
                  </a:ext>
                </a:extLst>
              </a:tr>
              <a:tr h="529000">
                <a:tc>
                  <a:txBody>
                    <a:bodyPr/>
                    <a:lstStyle/>
                    <a:p>
                      <a:pPr marL="0" marR="0" lvl="0" indent="0" algn="l" rtl="0">
                        <a:spcBef>
                          <a:spcPts val="0"/>
                        </a:spcBef>
                        <a:spcAft>
                          <a:spcPts val="0"/>
                        </a:spcAft>
                        <a:buNone/>
                      </a:pPr>
                      <a:r>
                        <a:rPr lang="nl-NL" sz="1800"/>
                        <a:t>Module 6: Wrap-up (Class session)</a:t>
                      </a:r>
                      <a:endParaRPr sz="1800"/>
                    </a:p>
                  </a:txBody>
                  <a:tcPr marL="77650" marR="77650" marT="38825" marB="388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8"/>
                  </a:ext>
                </a:extLst>
              </a:tr>
            </a:tbl>
          </a:graphicData>
        </a:graphic>
      </p:graphicFrame>
      <p:sp>
        <p:nvSpPr>
          <p:cNvPr id="1763" name="Google Shape;1763;p11"/>
          <p:cNvSpPr/>
          <p:nvPr/>
        </p:nvSpPr>
        <p:spPr>
          <a:xfrm>
            <a:off x="0" y="0"/>
            <a:ext cx="2696644" cy="6858000"/>
          </a:xfrm>
          <a:prstGeom prst="rect">
            <a:avLst/>
          </a:prstGeom>
          <a:solidFill>
            <a:schemeClr val="accent1"/>
          </a:solidFill>
          <a:ln w="12700" cap="flat" cmpd="sng">
            <a:solidFill>
              <a:srgbClr val="00799C"/>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nl-NL" sz="2800" b="1">
                <a:solidFill>
                  <a:schemeClr val="lt1"/>
                </a:solidFill>
                <a:latin typeface="Arial"/>
                <a:ea typeface="Arial"/>
                <a:cs typeface="Arial"/>
                <a:sym typeface="Arial"/>
              </a:rPr>
              <a:t>RDM101 – Teaching principles of Open Science and implementing reproducible workflows</a:t>
            </a:r>
            <a:endParaRPr sz="2800" b="1">
              <a:solidFill>
                <a:schemeClr val="lt1"/>
              </a:solidFill>
              <a:latin typeface="Arial"/>
              <a:ea typeface="Arial"/>
              <a:cs typeface="Arial"/>
              <a:sym typeface="Arial"/>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767"/>
        <p:cNvGrpSpPr/>
        <p:nvPr/>
      </p:nvGrpSpPr>
      <p:grpSpPr>
        <a:xfrm>
          <a:off x="0" y="0"/>
          <a:ext cx="0" cy="0"/>
          <a:chOff x="0" y="0"/>
          <a:chExt cx="0" cy="0"/>
        </a:xfrm>
      </p:grpSpPr>
      <p:sp>
        <p:nvSpPr>
          <p:cNvPr id="1768" name="Google Shape;1768;p12"/>
          <p:cNvSpPr txBox="1">
            <a:spLocks noGrp="1"/>
          </p:cNvSpPr>
          <p:nvPr>
            <p:ph type="sldNum" idx="12"/>
          </p:nvPr>
        </p:nvSpPr>
        <p:spPr>
          <a:xfrm>
            <a:off x="11038646" y="6149975"/>
            <a:ext cx="433354" cy="365125"/>
          </a:xfrm>
          <a:prstGeom prst="rect">
            <a:avLst/>
          </a:prstGeom>
          <a:noFill/>
          <a:ln>
            <a:noFill/>
          </a:ln>
        </p:spPr>
        <p:txBody>
          <a:bodyPr spcFirstLastPara="1" wrap="square" lIns="0" tIns="0" rIns="0" bIns="0" anchor="ctr" anchorCtr="0">
            <a:noAutofit/>
          </a:bodyPr>
          <a:lstStyle/>
          <a:p>
            <a:pPr marL="0" lvl="0" indent="0" algn="r" rtl="0">
              <a:spcBef>
                <a:spcPts val="0"/>
              </a:spcBef>
              <a:spcAft>
                <a:spcPts val="0"/>
              </a:spcAft>
              <a:buNone/>
            </a:pPr>
            <a:fld id="{00000000-1234-1234-1234-123412341234}" type="slidenum">
              <a:rPr lang="nl-NL"/>
              <a:t>13</a:t>
            </a:fld>
            <a:endParaRPr/>
          </a:p>
        </p:txBody>
      </p:sp>
      <p:sp>
        <p:nvSpPr>
          <p:cNvPr id="1769" name="Google Shape;1769;p12"/>
          <p:cNvSpPr txBox="1">
            <a:spLocks noGrp="1"/>
          </p:cNvSpPr>
          <p:nvPr>
            <p:ph type="body" idx="3"/>
          </p:nvPr>
        </p:nvSpPr>
        <p:spPr>
          <a:xfrm>
            <a:off x="698500" y="5835457"/>
            <a:ext cx="1454913" cy="688793"/>
          </a:xfrm>
          <a:prstGeom prst="rect">
            <a:avLst/>
          </a:prstGeom>
          <a:blipFill rotWithShape="1">
            <a:blip r:embed="rId3">
              <a:alphaModFix/>
            </a:blip>
            <a:stretch>
              <a:fillRect t="8099" b="8099"/>
            </a:stretch>
          </a:blipFill>
          <a:ln>
            <a:noFill/>
          </a:ln>
        </p:spPr>
        <p:txBody>
          <a:bodyPr spcFirstLastPara="1" wrap="square" lIns="0" tIns="0" rIns="0" bIns="0" anchor="t" anchorCtr="0">
            <a:noAutofit/>
          </a:bodyPr>
          <a:lstStyle/>
          <a:p>
            <a:pPr marL="0" lvl="0" indent="0" algn="l" rtl="0">
              <a:lnSpc>
                <a:spcPct val="90000"/>
              </a:lnSpc>
              <a:spcBef>
                <a:spcPts val="0"/>
              </a:spcBef>
              <a:spcAft>
                <a:spcPts val="0"/>
              </a:spcAft>
              <a:buSzPts val="1600"/>
              <a:buNone/>
            </a:pPr>
            <a:endParaRPr/>
          </a:p>
        </p:txBody>
      </p:sp>
      <p:sp>
        <p:nvSpPr>
          <p:cNvPr id="1770" name="Google Shape;1770;p12"/>
          <p:cNvSpPr txBox="1">
            <a:spLocks noGrp="1"/>
          </p:cNvSpPr>
          <p:nvPr>
            <p:ph type="title"/>
          </p:nvPr>
        </p:nvSpPr>
        <p:spPr>
          <a:xfrm>
            <a:off x="698500" y="559126"/>
            <a:ext cx="3147786" cy="2575633"/>
          </a:xfrm>
          <a:prstGeom prst="rect">
            <a:avLst/>
          </a:prstGeom>
          <a:noFill/>
          <a:ln>
            <a:noFill/>
          </a:ln>
        </p:spPr>
        <p:txBody>
          <a:bodyPr spcFirstLastPara="1" wrap="square" lIns="0" tIns="0" rIns="0" bIns="0" anchor="t" anchorCtr="0">
            <a:noAutofit/>
          </a:bodyPr>
          <a:lstStyle/>
          <a:p>
            <a:pPr marL="0" lvl="0" indent="0" algn="l" rtl="0">
              <a:lnSpc>
                <a:spcPct val="90000"/>
              </a:lnSpc>
              <a:spcBef>
                <a:spcPts val="0"/>
              </a:spcBef>
              <a:spcAft>
                <a:spcPts val="0"/>
              </a:spcAft>
              <a:buClr>
                <a:schemeClr val="lt1"/>
              </a:buClr>
              <a:buSzPts val="3200"/>
              <a:buFont typeface="Roboto Slab"/>
              <a:buNone/>
            </a:pPr>
            <a:r>
              <a:rPr lang="nl-NL" sz="3200"/>
              <a:t>So far the feedbac</a:t>
            </a:r>
            <a:r>
              <a:rPr lang="nl-NL"/>
              <a:t>k has been really positive. Happily, we were able to meet their expectations </a:t>
            </a:r>
            <a:endParaRPr sz="3200"/>
          </a:p>
        </p:txBody>
      </p:sp>
      <p:pic>
        <p:nvPicPr>
          <p:cNvPr id="1771" name="Google Shape;1771;p12" descr="Forms response chart. Question title: Did this course meet your expectations?. Number of responses: 19 responses."/>
          <p:cNvPicPr preferRelativeResize="0"/>
          <p:nvPr/>
        </p:nvPicPr>
        <p:blipFill rotWithShape="1">
          <a:blip r:embed="rId4">
            <a:alphaModFix/>
          </a:blip>
          <a:srcRect/>
          <a:stretch/>
        </p:blipFill>
        <p:spPr>
          <a:xfrm>
            <a:off x="4832924" y="63584"/>
            <a:ext cx="5477996" cy="2304611"/>
          </a:xfrm>
          <a:prstGeom prst="rect">
            <a:avLst/>
          </a:prstGeom>
          <a:noFill/>
          <a:ln>
            <a:noFill/>
          </a:ln>
        </p:spPr>
      </p:pic>
      <p:pic>
        <p:nvPicPr>
          <p:cNvPr id="1772" name="Google Shape;1772;p12" descr="Forms response chart. Question title: How would you describe the span of topics covered in this course?. Number of responses: 19 responses."/>
          <p:cNvPicPr preferRelativeResize="0"/>
          <p:nvPr/>
        </p:nvPicPr>
        <p:blipFill rotWithShape="1">
          <a:blip r:embed="rId5">
            <a:alphaModFix/>
          </a:blip>
          <a:srcRect/>
          <a:stretch/>
        </p:blipFill>
        <p:spPr>
          <a:xfrm>
            <a:off x="4718162" y="3821571"/>
            <a:ext cx="5707518" cy="2401171"/>
          </a:xfrm>
          <a:prstGeom prst="rect">
            <a:avLst/>
          </a:prstGeom>
          <a:noFill/>
          <a:ln>
            <a:noFill/>
          </a:ln>
        </p:spPr>
      </p:pic>
      <p:pic>
        <p:nvPicPr>
          <p:cNvPr id="1773" name="Google Shape;1773;p12" descr="Forms response chart. Question title: On average, how many hours did you work on this course per week?. Number of responses: 19 responses."/>
          <p:cNvPicPr preferRelativeResize="0"/>
          <p:nvPr/>
        </p:nvPicPr>
        <p:blipFill rotWithShape="1">
          <a:blip r:embed="rId6">
            <a:alphaModFix/>
          </a:blip>
          <a:srcRect/>
          <a:stretch/>
        </p:blipFill>
        <p:spPr>
          <a:xfrm>
            <a:off x="7571921" y="1730680"/>
            <a:ext cx="5477998" cy="2304610"/>
          </a:xfrm>
          <a:prstGeom prst="rect">
            <a:avLst/>
          </a:prstGeom>
          <a:noFill/>
          <a:ln>
            <a:noFill/>
          </a:ln>
        </p:spPr>
      </p:pic>
      <p:sp>
        <p:nvSpPr>
          <p:cNvPr id="1774" name="Google Shape;1774;p12"/>
          <p:cNvSpPr txBox="1"/>
          <p:nvPr/>
        </p:nvSpPr>
        <p:spPr>
          <a:xfrm>
            <a:off x="4746170" y="6429795"/>
            <a:ext cx="7154523"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nl-NL" sz="900">
                <a:solidFill>
                  <a:schemeClr val="dk1"/>
                </a:solidFill>
                <a:latin typeface="Arial"/>
                <a:ea typeface="Arial"/>
                <a:cs typeface="Arial"/>
                <a:sym typeface="Arial"/>
              </a:rPr>
              <a:t>Post-course survey April 2023: </a:t>
            </a:r>
            <a:r>
              <a:rPr lang="nl-NL" sz="900" u="sng">
                <a:solidFill>
                  <a:schemeClr val="dk1"/>
                </a:solidFill>
                <a:latin typeface="Arial"/>
                <a:ea typeface="Arial"/>
                <a:cs typeface="Arial"/>
                <a:sym typeface="Arial"/>
                <a:hlinkClick r:id="rId7">
                  <a:extLst>
                    <a:ext uri="{A12FA001-AC4F-418D-AE19-62706E023703}">
                      <ahyp:hlinkClr xmlns:ahyp="http://schemas.microsoft.com/office/drawing/2018/hyperlinkcolor" val="tx"/>
                    </a:ext>
                  </a:extLst>
                </a:hlinkClick>
              </a:rPr>
              <a:t>https://docs.google.com/forms/d/1ZxVZspP4b0SurrOyKUBT876HjdRNXUhI7HWLCXzFbJg/viewanalytics</a:t>
            </a:r>
            <a:endParaRPr sz="900">
              <a:solidFill>
                <a:schemeClr val="dk1"/>
              </a:solidFill>
              <a:latin typeface="Arial"/>
              <a:ea typeface="Arial"/>
              <a:cs typeface="Arial"/>
              <a:sym typeface="Arial"/>
            </a:endParaRPr>
          </a:p>
          <a:p>
            <a:pPr marL="0" marR="0" lvl="0" indent="0" algn="l" rtl="0">
              <a:spcBef>
                <a:spcPts val="0"/>
              </a:spcBef>
              <a:spcAft>
                <a:spcPts val="0"/>
              </a:spcAft>
              <a:buNone/>
            </a:pPr>
            <a:endParaRPr sz="900">
              <a:solidFill>
                <a:schemeClr val="dk1"/>
              </a:solidFill>
              <a:latin typeface="Arial"/>
              <a:ea typeface="Arial"/>
              <a:cs typeface="Arial"/>
              <a:sym typeface="Arial"/>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779"/>
        <p:cNvGrpSpPr/>
        <p:nvPr/>
      </p:nvGrpSpPr>
      <p:grpSpPr>
        <a:xfrm>
          <a:off x="0" y="0"/>
          <a:ext cx="0" cy="0"/>
          <a:chOff x="0" y="0"/>
          <a:chExt cx="0" cy="0"/>
        </a:xfrm>
      </p:grpSpPr>
      <p:sp>
        <p:nvSpPr>
          <p:cNvPr id="1780" name="Google Shape;1780;p13"/>
          <p:cNvSpPr txBox="1">
            <a:spLocks noGrp="1"/>
          </p:cNvSpPr>
          <p:nvPr>
            <p:ph type="ftr" idx="11"/>
          </p:nvPr>
        </p:nvSpPr>
        <p:spPr>
          <a:xfrm>
            <a:off x="2553896" y="6149975"/>
            <a:ext cx="7156386" cy="365125"/>
          </a:xfrm>
          <a:prstGeom prst="rect">
            <a:avLst/>
          </a:prstGeom>
          <a:noFill/>
          <a:ln>
            <a:noFill/>
          </a:ln>
        </p:spPr>
        <p:txBody>
          <a:bodyPr spcFirstLastPara="1" wrap="square" lIns="0" tIns="0" rIns="0" bIns="0" anchor="ctr" anchorCtr="0">
            <a:noAutofit/>
          </a:bodyPr>
          <a:lstStyle/>
          <a:p>
            <a:pPr marL="0" lvl="0" indent="0" algn="l" rtl="0">
              <a:spcBef>
                <a:spcPts val="0"/>
              </a:spcBef>
              <a:spcAft>
                <a:spcPts val="0"/>
              </a:spcAft>
              <a:buNone/>
            </a:pPr>
            <a:endParaRPr/>
          </a:p>
        </p:txBody>
      </p:sp>
      <p:sp>
        <p:nvSpPr>
          <p:cNvPr id="1781" name="Google Shape;1781;p13"/>
          <p:cNvSpPr txBox="1">
            <a:spLocks noGrp="1"/>
          </p:cNvSpPr>
          <p:nvPr>
            <p:ph type="body" idx="1"/>
          </p:nvPr>
        </p:nvSpPr>
        <p:spPr>
          <a:xfrm>
            <a:off x="698500" y="5835457"/>
            <a:ext cx="1454913" cy="688793"/>
          </a:xfrm>
          <a:prstGeom prst="rect">
            <a:avLst/>
          </a:prstGeom>
          <a:blipFill rotWithShape="1">
            <a:blip r:embed="rId3">
              <a:alphaModFix/>
            </a:blip>
            <a:stretch>
              <a:fillRect t="8099" b="8099"/>
            </a:stretch>
          </a:blipFill>
          <a:ln>
            <a:noFill/>
          </a:ln>
        </p:spPr>
        <p:txBody>
          <a:bodyPr spcFirstLastPara="1" wrap="square" lIns="0" tIns="0" rIns="0" bIns="0" anchor="t" anchorCtr="0">
            <a:noAutofit/>
          </a:bodyPr>
          <a:lstStyle/>
          <a:p>
            <a:pPr marL="0" lvl="0" indent="0" algn="l" rtl="0">
              <a:lnSpc>
                <a:spcPct val="90000"/>
              </a:lnSpc>
              <a:spcBef>
                <a:spcPts val="0"/>
              </a:spcBef>
              <a:spcAft>
                <a:spcPts val="0"/>
              </a:spcAft>
              <a:buSzPts val="1600"/>
              <a:buNone/>
            </a:pPr>
            <a:endParaRPr/>
          </a:p>
        </p:txBody>
      </p:sp>
      <p:sp>
        <p:nvSpPr>
          <p:cNvPr id="1782" name="Google Shape;1782;p13"/>
          <p:cNvSpPr txBox="1">
            <a:spLocks noGrp="1"/>
          </p:cNvSpPr>
          <p:nvPr>
            <p:ph type="body" idx="2"/>
          </p:nvPr>
        </p:nvSpPr>
        <p:spPr>
          <a:xfrm>
            <a:off x="-10748" y="-11608"/>
            <a:ext cx="12191998" cy="6869608"/>
          </a:xfrm>
          <a:prstGeom prst="rect">
            <a:avLst/>
          </a:prstGeom>
          <a:solidFill>
            <a:srgbClr val="00B7D3"/>
          </a:solidFill>
          <a:ln>
            <a:noFill/>
          </a:ln>
        </p:spPr>
        <p:txBody>
          <a:bodyPr spcFirstLastPara="1" wrap="square" lIns="0" tIns="0" rIns="0" bIns="0" anchor="t" anchorCtr="0">
            <a:noAutofit/>
          </a:bodyPr>
          <a:lstStyle/>
          <a:p>
            <a:pPr marL="0" lvl="0" indent="0" algn="l" rtl="0">
              <a:lnSpc>
                <a:spcPct val="90000"/>
              </a:lnSpc>
              <a:spcBef>
                <a:spcPts val="0"/>
              </a:spcBef>
              <a:spcAft>
                <a:spcPts val="0"/>
              </a:spcAft>
              <a:buSzPts val="1600"/>
              <a:buNone/>
            </a:pPr>
            <a:endParaRPr/>
          </a:p>
        </p:txBody>
      </p:sp>
      <p:sp>
        <p:nvSpPr>
          <p:cNvPr id="1783" name="Google Shape;1783;p13"/>
          <p:cNvSpPr txBox="1">
            <a:spLocks noGrp="1"/>
          </p:cNvSpPr>
          <p:nvPr>
            <p:ph type="sldNum" idx="12"/>
          </p:nvPr>
        </p:nvSpPr>
        <p:spPr>
          <a:xfrm>
            <a:off x="11038646" y="6149975"/>
            <a:ext cx="433354" cy="365125"/>
          </a:xfrm>
          <a:prstGeom prst="rect">
            <a:avLst/>
          </a:prstGeom>
          <a:noFill/>
          <a:ln>
            <a:noFill/>
          </a:ln>
        </p:spPr>
        <p:txBody>
          <a:bodyPr spcFirstLastPara="1" wrap="square" lIns="0" tIns="0" rIns="0" bIns="0" anchor="ctr" anchorCtr="0">
            <a:noAutofit/>
          </a:bodyPr>
          <a:lstStyle/>
          <a:p>
            <a:pPr marL="0" lvl="0" indent="0" algn="r" rtl="0">
              <a:spcBef>
                <a:spcPts val="0"/>
              </a:spcBef>
              <a:spcAft>
                <a:spcPts val="0"/>
              </a:spcAft>
              <a:buNone/>
            </a:pPr>
            <a:fld id="{00000000-1234-1234-1234-123412341234}" type="slidenum">
              <a:rPr lang="nl-NL"/>
              <a:t>14</a:t>
            </a:fld>
            <a:endParaRPr/>
          </a:p>
        </p:txBody>
      </p:sp>
      <p:sp>
        <p:nvSpPr>
          <p:cNvPr id="1784" name="Google Shape;1784;p13"/>
          <p:cNvSpPr txBox="1"/>
          <p:nvPr/>
        </p:nvSpPr>
        <p:spPr>
          <a:xfrm>
            <a:off x="466927" y="721864"/>
            <a:ext cx="7762673" cy="954107"/>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nl-NL" sz="2800">
                <a:solidFill>
                  <a:schemeClr val="lt1"/>
                </a:solidFill>
                <a:latin typeface="Arial"/>
                <a:ea typeface="Arial"/>
                <a:cs typeface="Arial"/>
                <a:sym typeface="Arial"/>
              </a:rPr>
              <a:t>Tell us something that you really like about the course!</a:t>
            </a:r>
            <a:endParaRPr sz="2800">
              <a:solidFill>
                <a:schemeClr val="lt1"/>
              </a:solidFill>
              <a:latin typeface="Arial"/>
              <a:ea typeface="Arial"/>
              <a:cs typeface="Arial"/>
              <a:sym typeface="Arial"/>
            </a:endParaRPr>
          </a:p>
        </p:txBody>
      </p:sp>
      <p:sp>
        <p:nvSpPr>
          <p:cNvPr id="1785" name="Google Shape;1785;p13"/>
          <p:cNvSpPr txBox="1"/>
          <p:nvPr/>
        </p:nvSpPr>
        <p:spPr>
          <a:xfrm>
            <a:off x="459659" y="2886829"/>
            <a:ext cx="11344859" cy="40011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nl-NL" sz="2000" i="1">
                <a:solidFill>
                  <a:schemeClr val="lt1"/>
                </a:solidFill>
                <a:latin typeface="Arial"/>
                <a:ea typeface="Arial"/>
                <a:cs typeface="Arial"/>
                <a:sym typeface="Arial"/>
              </a:rPr>
              <a:t>“I loved the </a:t>
            </a:r>
            <a:r>
              <a:rPr lang="nl-NL" sz="2000" i="1">
                <a:solidFill>
                  <a:srgbClr val="FFC000"/>
                </a:solidFill>
                <a:latin typeface="Arial"/>
                <a:ea typeface="Arial"/>
                <a:cs typeface="Arial"/>
                <a:sym typeface="Arial"/>
              </a:rPr>
              <a:t>discussion</a:t>
            </a:r>
            <a:r>
              <a:rPr lang="nl-NL" sz="2000" i="1">
                <a:solidFill>
                  <a:schemeClr val="lt1"/>
                </a:solidFill>
                <a:latin typeface="Arial"/>
                <a:ea typeface="Arial"/>
                <a:cs typeface="Arial"/>
                <a:sym typeface="Arial"/>
              </a:rPr>
              <a:t> with my peers, and hearing their </a:t>
            </a:r>
            <a:r>
              <a:rPr lang="nl-NL" sz="2000" i="1">
                <a:solidFill>
                  <a:srgbClr val="FFC000"/>
                </a:solidFill>
                <a:latin typeface="Arial"/>
                <a:ea typeface="Arial"/>
                <a:cs typeface="Arial"/>
                <a:sym typeface="Arial"/>
              </a:rPr>
              <a:t>struggles</a:t>
            </a:r>
            <a:r>
              <a:rPr lang="nl-NL" sz="2000" i="1">
                <a:solidFill>
                  <a:schemeClr val="lt1"/>
                </a:solidFill>
                <a:latin typeface="Arial"/>
                <a:ea typeface="Arial"/>
                <a:cs typeface="Arial"/>
                <a:sym typeface="Arial"/>
              </a:rPr>
              <a:t> / tips / experiences.”</a:t>
            </a:r>
            <a:endParaRPr/>
          </a:p>
        </p:txBody>
      </p:sp>
      <p:sp>
        <p:nvSpPr>
          <p:cNvPr id="1786" name="Google Shape;1786;p13"/>
          <p:cNvSpPr txBox="1"/>
          <p:nvPr/>
        </p:nvSpPr>
        <p:spPr>
          <a:xfrm>
            <a:off x="382085" y="3486722"/>
            <a:ext cx="11344859" cy="40011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nl-NL" sz="2000" i="1">
                <a:solidFill>
                  <a:schemeClr val="lt1"/>
                </a:solidFill>
                <a:latin typeface="Arial"/>
                <a:ea typeface="Arial"/>
                <a:cs typeface="Arial"/>
                <a:sym typeface="Arial"/>
              </a:rPr>
              <a:t>“I wasn't aware of the </a:t>
            </a:r>
            <a:r>
              <a:rPr lang="nl-NL" sz="2000" i="1">
                <a:solidFill>
                  <a:srgbClr val="FFC000"/>
                </a:solidFill>
                <a:latin typeface="Arial"/>
                <a:ea typeface="Arial"/>
                <a:cs typeface="Arial"/>
                <a:sym typeface="Arial"/>
              </a:rPr>
              <a:t>FAIR principles</a:t>
            </a:r>
            <a:r>
              <a:rPr lang="nl-NL" sz="2000" i="1">
                <a:solidFill>
                  <a:schemeClr val="lt1"/>
                </a:solidFill>
                <a:latin typeface="Arial"/>
                <a:ea typeface="Arial"/>
                <a:cs typeface="Arial"/>
                <a:sym typeface="Arial"/>
              </a:rPr>
              <a:t>, I liked that they were explained in detail."</a:t>
            </a:r>
            <a:endParaRPr/>
          </a:p>
        </p:txBody>
      </p:sp>
      <p:sp>
        <p:nvSpPr>
          <p:cNvPr id="1787" name="Google Shape;1787;p13"/>
          <p:cNvSpPr txBox="1"/>
          <p:nvPr/>
        </p:nvSpPr>
        <p:spPr>
          <a:xfrm>
            <a:off x="412821" y="4086615"/>
            <a:ext cx="11344859" cy="70788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nl-NL" sz="2000" i="1">
                <a:solidFill>
                  <a:schemeClr val="lt1"/>
                </a:solidFill>
                <a:latin typeface="Arial"/>
                <a:ea typeface="Arial"/>
                <a:cs typeface="Arial"/>
                <a:sym typeface="Arial"/>
              </a:rPr>
              <a:t>“The </a:t>
            </a:r>
            <a:r>
              <a:rPr lang="nl-NL" sz="2000" i="1">
                <a:solidFill>
                  <a:schemeClr val="accent5"/>
                </a:solidFill>
                <a:latin typeface="Arial"/>
                <a:ea typeface="Arial"/>
                <a:cs typeface="Arial"/>
                <a:sym typeface="Arial"/>
              </a:rPr>
              <a:t>assignments</a:t>
            </a:r>
            <a:r>
              <a:rPr lang="nl-NL" sz="2000" i="1">
                <a:solidFill>
                  <a:schemeClr val="lt1"/>
                </a:solidFill>
                <a:latin typeface="Arial"/>
                <a:ea typeface="Arial"/>
                <a:cs typeface="Arial"/>
                <a:sym typeface="Arial"/>
              </a:rPr>
              <a:t>. They help me a lot about my data management plan. I can answer almost all  questions in DMPonline.”</a:t>
            </a:r>
            <a:endParaRPr/>
          </a:p>
        </p:txBody>
      </p:sp>
      <p:sp>
        <p:nvSpPr>
          <p:cNvPr id="1788" name="Google Shape;1788;p13"/>
          <p:cNvSpPr txBox="1"/>
          <p:nvPr/>
        </p:nvSpPr>
        <p:spPr>
          <a:xfrm>
            <a:off x="245907" y="4993757"/>
            <a:ext cx="11344859" cy="70788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nl-NL" sz="2000" i="1">
                <a:solidFill>
                  <a:schemeClr val="lt1"/>
                </a:solidFill>
                <a:latin typeface="Arial"/>
                <a:ea typeface="Arial"/>
                <a:cs typeface="Arial"/>
                <a:sym typeface="Arial"/>
              </a:rPr>
              <a:t>“Homework was too </a:t>
            </a:r>
            <a:r>
              <a:rPr lang="nl-NL" sz="2000" i="1">
                <a:solidFill>
                  <a:schemeClr val="accent5"/>
                </a:solidFill>
                <a:latin typeface="Arial"/>
                <a:ea typeface="Arial"/>
                <a:cs typeface="Arial"/>
                <a:sym typeface="Arial"/>
              </a:rPr>
              <a:t>simple</a:t>
            </a:r>
            <a:r>
              <a:rPr lang="nl-NL" sz="2000" i="1">
                <a:solidFill>
                  <a:schemeClr val="lt1"/>
                </a:solidFill>
                <a:latin typeface="Arial"/>
                <a:ea typeface="Arial"/>
                <a:cs typeface="Arial"/>
                <a:sym typeface="Arial"/>
              </a:rPr>
              <a:t>. To increase though process on the matter, it might be good to provide </a:t>
            </a:r>
            <a:r>
              <a:rPr lang="nl-NL" sz="2000" i="1">
                <a:solidFill>
                  <a:schemeClr val="accent5"/>
                </a:solidFill>
                <a:latin typeface="Arial"/>
                <a:ea typeface="Arial"/>
                <a:cs typeface="Arial"/>
                <a:sym typeface="Arial"/>
              </a:rPr>
              <a:t>feedback on others (mandatory)</a:t>
            </a:r>
            <a:r>
              <a:rPr lang="nl-NL" sz="2000" i="1">
                <a:solidFill>
                  <a:schemeClr val="lt1"/>
                </a:solidFill>
                <a:latin typeface="Arial"/>
                <a:ea typeface="Arial"/>
                <a:cs typeface="Arial"/>
                <a:sym typeface="Arial"/>
              </a:rPr>
              <a:t>.”</a:t>
            </a:r>
            <a:endParaRPr/>
          </a:p>
        </p:txBody>
      </p:sp>
      <p:sp>
        <p:nvSpPr>
          <p:cNvPr id="1789" name="Google Shape;1789;p13"/>
          <p:cNvSpPr txBox="1"/>
          <p:nvPr/>
        </p:nvSpPr>
        <p:spPr>
          <a:xfrm>
            <a:off x="423570" y="2040341"/>
            <a:ext cx="11344859" cy="70788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nl-NL" sz="2000" i="1">
                <a:solidFill>
                  <a:schemeClr val="lt1"/>
                </a:solidFill>
                <a:latin typeface="Arial"/>
                <a:ea typeface="Arial"/>
                <a:cs typeface="Arial"/>
                <a:sym typeface="Arial"/>
              </a:rPr>
              <a:t>“The </a:t>
            </a:r>
            <a:r>
              <a:rPr lang="nl-NL" sz="2000" i="1">
                <a:solidFill>
                  <a:schemeClr val="accent5"/>
                </a:solidFill>
                <a:latin typeface="Arial"/>
                <a:ea typeface="Arial"/>
                <a:cs typeface="Arial"/>
                <a:sym typeface="Arial"/>
              </a:rPr>
              <a:t>highly practical orientation </a:t>
            </a:r>
            <a:r>
              <a:rPr lang="nl-NL" sz="2000" i="1">
                <a:solidFill>
                  <a:schemeClr val="lt1"/>
                </a:solidFill>
                <a:latin typeface="Arial"/>
                <a:ea typeface="Arial"/>
                <a:cs typeface="Arial"/>
                <a:sym typeface="Arial"/>
              </a:rPr>
              <a:t>of the course: I found a lot of suggestions on practical tools, strategies and methods to improve my RDM practices.”</a:t>
            </a:r>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78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785">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786">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787">
                                            <p:txEl>
                                              <p:pRg st="0" end="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788">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794"/>
        <p:cNvGrpSpPr/>
        <p:nvPr/>
      </p:nvGrpSpPr>
      <p:grpSpPr>
        <a:xfrm>
          <a:off x="0" y="0"/>
          <a:ext cx="0" cy="0"/>
          <a:chOff x="0" y="0"/>
          <a:chExt cx="0" cy="0"/>
        </a:xfrm>
      </p:grpSpPr>
      <p:sp>
        <p:nvSpPr>
          <p:cNvPr id="1795" name="Google Shape;1795;p14"/>
          <p:cNvSpPr txBox="1">
            <a:spLocks noGrp="1"/>
          </p:cNvSpPr>
          <p:nvPr>
            <p:ph type="ftr" idx="11"/>
          </p:nvPr>
        </p:nvSpPr>
        <p:spPr>
          <a:xfrm>
            <a:off x="2553896" y="6149975"/>
            <a:ext cx="7156386" cy="365125"/>
          </a:xfrm>
          <a:prstGeom prst="rect">
            <a:avLst/>
          </a:prstGeom>
          <a:noFill/>
          <a:ln>
            <a:noFill/>
          </a:ln>
        </p:spPr>
        <p:txBody>
          <a:bodyPr spcFirstLastPara="1" wrap="square" lIns="0" tIns="0" rIns="0" bIns="0" anchor="ctr" anchorCtr="0">
            <a:noAutofit/>
          </a:bodyPr>
          <a:lstStyle/>
          <a:p>
            <a:pPr marL="0" lvl="0" indent="0" algn="l" rtl="0">
              <a:spcBef>
                <a:spcPts val="0"/>
              </a:spcBef>
              <a:spcAft>
                <a:spcPts val="0"/>
              </a:spcAft>
              <a:buNone/>
            </a:pPr>
            <a:endParaRPr/>
          </a:p>
        </p:txBody>
      </p:sp>
      <p:sp>
        <p:nvSpPr>
          <p:cNvPr id="1796" name="Google Shape;1796;p14"/>
          <p:cNvSpPr txBox="1">
            <a:spLocks noGrp="1"/>
          </p:cNvSpPr>
          <p:nvPr>
            <p:ph type="body" idx="1"/>
          </p:nvPr>
        </p:nvSpPr>
        <p:spPr>
          <a:xfrm>
            <a:off x="698500" y="5835457"/>
            <a:ext cx="1454913" cy="688793"/>
          </a:xfrm>
          <a:prstGeom prst="rect">
            <a:avLst/>
          </a:prstGeom>
          <a:blipFill rotWithShape="1">
            <a:blip r:embed="rId3">
              <a:alphaModFix/>
            </a:blip>
            <a:stretch>
              <a:fillRect t="8099" b="8099"/>
            </a:stretch>
          </a:blipFill>
          <a:ln>
            <a:noFill/>
          </a:ln>
        </p:spPr>
        <p:txBody>
          <a:bodyPr spcFirstLastPara="1" wrap="square" lIns="0" tIns="0" rIns="0" bIns="0" anchor="t" anchorCtr="0">
            <a:noAutofit/>
          </a:bodyPr>
          <a:lstStyle/>
          <a:p>
            <a:pPr marL="0" lvl="0" indent="0" algn="l" rtl="0">
              <a:lnSpc>
                <a:spcPct val="90000"/>
              </a:lnSpc>
              <a:spcBef>
                <a:spcPts val="0"/>
              </a:spcBef>
              <a:spcAft>
                <a:spcPts val="0"/>
              </a:spcAft>
              <a:buSzPts val="1600"/>
              <a:buNone/>
            </a:pPr>
            <a:endParaRPr/>
          </a:p>
        </p:txBody>
      </p:sp>
      <p:sp>
        <p:nvSpPr>
          <p:cNvPr id="1797" name="Google Shape;1797;p14"/>
          <p:cNvSpPr txBox="1">
            <a:spLocks noGrp="1"/>
          </p:cNvSpPr>
          <p:nvPr>
            <p:ph type="body" idx="2"/>
          </p:nvPr>
        </p:nvSpPr>
        <p:spPr>
          <a:xfrm>
            <a:off x="-10748" y="-11608"/>
            <a:ext cx="12191998" cy="6869608"/>
          </a:xfrm>
          <a:prstGeom prst="rect">
            <a:avLst/>
          </a:prstGeom>
          <a:solidFill>
            <a:srgbClr val="00B7D3"/>
          </a:solidFill>
          <a:ln>
            <a:noFill/>
          </a:ln>
        </p:spPr>
        <p:txBody>
          <a:bodyPr spcFirstLastPara="1" wrap="square" lIns="0" tIns="0" rIns="0" bIns="0" anchor="t" anchorCtr="0">
            <a:noAutofit/>
          </a:bodyPr>
          <a:lstStyle/>
          <a:p>
            <a:pPr marL="0" lvl="0" indent="0" algn="l" rtl="0">
              <a:lnSpc>
                <a:spcPct val="90000"/>
              </a:lnSpc>
              <a:spcBef>
                <a:spcPts val="0"/>
              </a:spcBef>
              <a:spcAft>
                <a:spcPts val="0"/>
              </a:spcAft>
              <a:buSzPts val="1600"/>
              <a:buNone/>
            </a:pPr>
            <a:endParaRPr/>
          </a:p>
        </p:txBody>
      </p:sp>
      <p:sp>
        <p:nvSpPr>
          <p:cNvPr id="1798" name="Google Shape;1798;p14"/>
          <p:cNvSpPr txBox="1">
            <a:spLocks noGrp="1"/>
          </p:cNvSpPr>
          <p:nvPr>
            <p:ph type="body" idx="3"/>
          </p:nvPr>
        </p:nvSpPr>
        <p:spPr>
          <a:xfrm>
            <a:off x="698499" y="718513"/>
            <a:ext cx="10798175" cy="5229851"/>
          </a:xfrm>
          <a:prstGeom prst="rect">
            <a:avLst/>
          </a:prstGeom>
          <a:noFill/>
          <a:ln>
            <a:noFill/>
          </a:ln>
        </p:spPr>
        <p:txBody>
          <a:bodyPr spcFirstLastPara="1" wrap="square" lIns="0" tIns="0" rIns="0" bIns="0" anchor="ctr" anchorCtr="0">
            <a:noAutofit/>
          </a:bodyPr>
          <a:lstStyle/>
          <a:p>
            <a:pPr marL="0" lvl="0" indent="0" algn="ctr" rtl="0">
              <a:lnSpc>
                <a:spcPct val="90000"/>
              </a:lnSpc>
              <a:spcBef>
                <a:spcPts val="0"/>
              </a:spcBef>
              <a:spcAft>
                <a:spcPts val="0"/>
              </a:spcAft>
              <a:buClr>
                <a:schemeClr val="lt1"/>
              </a:buClr>
              <a:buSzPts val="5400"/>
              <a:buNone/>
            </a:pPr>
            <a:r>
              <a:rPr lang="nl-NL" sz="5400"/>
              <a:t>The Data Flow Map assignments</a:t>
            </a:r>
            <a:endParaRPr sz="540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803"/>
        <p:cNvGrpSpPr/>
        <p:nvPr/>
      </p:nvGrpSpPr>
      <p:grpSpPr>
        <a:xfrm>
          <a:off x="0" y="0"/>
          <a:ext cx="0" cy="0"/>
          <a:chOff x="0" y="0"/>
          <a:chExt cx="0" cy="0"/>
        </a:xfrm>
      </p:grpSpPr>
      <p:sp>
        <p:nvSpPr>
          <p:cNvPr id="1804" name="Google Shape;1804;p15"/>
          <p:cNvSpPr txBox="1">
            <a:spLocks noGrp="1"/>
          </p:cNvSpPr>
          <p:nvPr>
            <p:ph type="title"/>
          </p:nvPr>
        </p:nvSpPr>
        <p:spPr>
          <a:xfrm>
            <a:off x="698500" y="741500"/>
            <a:ext cx="10775070" cy="490400"/>
          </a:xfrm>
          <a:prstGeom prst="rect">
            <a:avLst/>
          </a:prstGeom>
          <a:noFill/>
          <a:ln>
            <a:noFill/>
          </a:ln>
        </p:spPr>
        <p:txBody>
          <a:bodyPr spcFirstLastPara="1" wrap="square" lIns="0" tIns="0" rIns="0" bIns="0" anchor="t" anchorCtr="0">
            <a:noAutofit/>
          </a:bodyPr>
          <a:lstStyle/>
          <a:p>
            <a:pPr marL="0" lvl="0" indent="0" algn="l" rtl="0">
              <a:lnSpc>
                <a:spcPct val="90000"/>
              </a:lnSpc>
              <a:spcBef>
                <a:spcPts val="0"/>
              </a:spcBef>
              <a:spcAft>
                <a:spcPts val="0"/>
              </a:spcAft>
              <a:buClr>
                <a:schemeClr val="accent1"/>
              </a:buClr>
              <a:buSzPts val="4400"/>
              <a:buFont typeface="Roboto Slab"/>
              <a:buNone/>
            </a:pPr>
            <a:r>
              <a:rPr lang="nl-NL" sz="4400"/>
              <a:t>Objectives of the Data Flow Map</a:t>
            </a:r>
            <a:endParaRPr sz="4400"/>
          </a:p>
        </p:txBody>
      </p:sp>
      <p:sp>
        <p:nvSpPr>
          <p:cNvPr id="1805" name="Google Shape;1805;p15"/>
          <p:cNvSpPr txBox="1">
            <a:spLocks noGrp="1"/>
          </p:cNvSpPr>
          <p:nvPr>
            <p:ph type="body" idx="1"/>
          </p:nvPr>
        </p:nvSpPr>
        <p:spPr>
          <a:xfrm>
            <a:off x="1247888" y="1634932"/>
            <a:ext cx="4099616" cy="4279731"/>
          </a:xfrm>
          <a:prstGeom prst="rect">
            <a:avLst/>
          </a:prstGeom>
          <a:noFill/>
          <a:ln>
            <a:noFill/>
          </a:ln>
        </p:spPr>
        <p:txBody>
          <a:bodyPr spcFirstLastPara="1" wrap="square" lIns="0" tIns="0" rIns="0" bIns="0" anchor="t" anchorCtr="0">
            <a:noAutofit/>
          </a:bodyPr>
          <a:lstStyle/>
          <a:p>
            <a:pPr marL="0" lvl="0" indent="0" algn="l" rtl="0">
              <a:lnSpc>
                <a:spcPct val="90000"/>
              </a:lnSpc>
              <a:spcBef>
                <a:spcPts val="0"/>
              </a:spcBef>
              <a:spcAft>
                <a:spcPts val="0"/>
              </a:spcAft>
              <a:buSzPts val="2000"/>
              <a:buNone/>
            </a:pPr>
            <a:r>
              <a:rPr lang="nl-NL" sz="2000"/>
              <a:t>This map helps students </a:t>
            </a:r>
            <a:r>
              <a:rPr lang="nl-NL" sz="2000" b="1">
                <a:solidFill>
                  <a:schemeClr val="accent1"/>
                </a:solidFill>
              </a:rPr>
              <a:t>reflect about the data</a:t>
            </a:r>
            <a:r>
              <a:rPr lang="nl-NL" sz="2000" b="1"/>
              <a:t> </a:t>
            </a:r>
            <a:r>
              <a:rPr lang="nl-NL" sz="2000"/>
              <a:t>that</a:t>
            </a:r>
            <a:r>
              <a:rPr lang="nl-NL" sz="2000" b="1"/>
              <a:t> </a:t>
            </a:r>
            <a:r>
              <a:rPr lang="nl-NL" sz="2000"/>
              <a:t>they collect or produce within their research project</a:t>
            </a:r>
            <a:endParaRPr/>
          </a:p>
          <a:p>
            <a:pPr marL="0" lvl="0" indent="0" algn="l" rtl="0">
              <a:lnSpc>
                <a:spcPct val="90000"/>
              </a:lnSpc>
              <a:spcBef>
                <a:spcPts val="1200"/>
              </a:spcBef>
              <a:spcAft>
                <a:spcPts val="0"/>
              </a:spcAft>
              <a:buSzPts val="2000"/>
              <a:buNone/>
            </a:pPr>
            <a:endParaRPr sz="2000"/>
          </a:p>
          <a:p>
            <a:pPr marL="0" lvl="0" indent="0" algn="l" rtl="0">
              <a:lnSpc>
                <a:spcPct val="90000"/>
              </a:lnSpc>
              <a:spcBef>
                <a:spcPts val="1200"/>
              </a:spcBef>
              <a:spcAft>
                <a:spcPts val="0"/>
              </a:spcAft>
              <a:buSzPts val="2000"/>
              <a:buNone/>
            </a:pPr>
            <a:r>
              <a:rPr lang="nl-NL" sz="2000"/>
              <a:t>It allows students to </a:t>
            </a:r>
            <a:r>
              <a:rPr lang="nl-NL" sz="2000" b="1">
                <a:solidFill>
                  <a:schemeClr val="accent1"/>
                </a:solidFill>
              </a:rPr>
              <a:t>apply</a:t>
            </a:r>
            <a:r>
              <a:rPr lang="nl-NL" sz="2000">
                <a:solidFill>
                  <a:schemeClr val="accent1"/>
                </a:solidFill>
              </a:rPr>
              <a:t> </a:t>
            </a:r>
            <a:r>
              <a:rPr lang="nl-NL" sz="2000" b="1">
                <a:solidFill>
                  <a:schemeClr val="accent1"/>
                </a:solidFill>
              </a:rPr>
              <a:t>the concepts and best practices </a:t>
            </a:r>
            <a:endParaRPr/>
          </a:p>
          <a:p>
            <a:pPr marL="0" lvl="0" indent="0" algn="l" rtl="0">
              <a:lnSpc>
                <a:spcPct val="90000"/>
              </a:lnSpc>
              <a:spcBef>
                <a:spcPts val="1200"/>
              </a:spcBef>
              <a:spcAft>
                <a:spcPts val="0"/>
              </a:spcAft>
              <a:buSzPts val="2000"/>
              <a:buNone/>
            </a:pPr>
            <a:endParaRPr sz="2000" b="1"/>
          </a:p>
          <a:p>
            <a:pPr marL="0" lvl="0" indent="0" algn="l" rtl="0">
              <a:lnSpc>
                <a:spcPct val="90000"/>
              </a:lnSpc>
              <a:spcBef>
                <a:spcPts val="1200"/>
              </a:spcBef>
              <a:spcAft>
                <a:spcPts val="0"/>
              </a:spcAft>
              <a:buSzPts val="2000"/>
              <a:buNone/>
            </a:pPr>
            <a:r>
              <a:rPr lang="nl-NL" sz="2000"/>
              <a:t>It helps students to </a:t>
            </a:r>
            <a:r>
              <a:rPr lang="nl-NL" sz="2000" b="1">
                <a:solidFill>
                  <a:schemeClr val="accent1"/>
                </a:solidFill>
              </a:rPr>
              <a:t>prepare</a:t>
            </a:r>
            <a:r>
              <a:rPr lang="nl-NL" sz="2000">
                <a:solidFill>
                  <a:schemeClr val="accent1"/>
                </a:solidFill>
              </a:rPr>
              <a:t> </a:t>
            </a:r>
            <a:r>
              <a:rPr lang="nl-NL" sz="2000" b="1">
                <a:solidFill>
                  <a:schemeClr val="accent1"/>
                </a:solidFill>
              </a:rPr>
              <a:t>a good plan</a:t>
            </a:r>
            <a:r>
              <a:rPr lang="nl-NL" sz="2000" b="1"/>
              <a:t> </a:t>
            </a:r>
            <a:r>
              <a:rPr lang="nl-NL" sz="2000"/>
              <a:t>for managing the research data and code of their project</a:t>
            </a:r>
            <a:endParaRPr sz="2000"/>
          </a:p>
        </p:txBody>
      </p:sp>
      <p:pic>
        <p:nvPicPr>
          <p:cNvPr id="1806" name="Google Shape;1806;p15" descr="Black tick in a black square box"/>
          <p:cNvPicPr preferRelativeResize="0"/>
          <p:nvPr/>
        </p:nvPicPr>
        <p:blipFill rotWithShape="1">
          <a:blip r:embed="rId3">
            <a:alphaModFix/>
          </a:blip>
          <a:srcRect l="31387" t="21265" r="31388" b="41510"/>
          <a:stretch/>
        </p:blipFill>
        <p:spPr>
          <a:xfrm>
            <a:off x="775098" y="1712457"/>
            <a:ext cx="369332" cy="369332"/>
          </a:xfrm>
          <a:prstGeom prst="rect">
            <a:avLst/>
          </a:prstGeom>
          <a:noFill/>
          <a:ln>
            <a:noFill/>
          </a:ln>
        </p:spPr>
      </p:pic>
      <p:pic>
        <p:nvPicPr>
          <p:cNvPr id="1807" name="Google Shape;1807;p15" descr="Black tick in a black square box"/>
          <p:cNvPicPr preferRelativeResize="0"/>
          <p:nvPr/>
        </p:nvPicPr>
        <p:blipFill rotWithShape="1">
          <a:blip r:embed="rId3">
            <a:alphaModFix/>
          </a:blip>
          <a:srcRect l="31387" t="21265" r="31388" b="41510"/>
          <a:stretch/>
        </p:blipFill>
        <p:spPr>
          <a:xfrm>
            <a:off x="782797" y="3026531"/>
            <a:ext cx="369332" cy="369332"/>
          </a:xfrm>
          <a:prstGeom prst="rect">
            <a:avLst/>
          </a:prstGeom>
          <a:noFill/>
          <a:ln>
            <a:noFill/>
          </a:ln>
        </p:spPr>
      </p:pic>
      <p:pic>
        <p:nvPicPr>
          <p:cNvPr id="1808" name="Google Shape;1808;p15" descr="The Difference Between Objectives and Outcomes"/>
          <p:cNvPicPr preferRelativeResize="0"/>
          <p:nvPr/>
        </p:nvPicPr>
        <p:blipFill rotWithShape="1">
          <a:blip r:embed="rId4">
            <a:alphaModFix/>
          </a:blip>
          <a:srcRect/>
          <a:stretch/>
        </p:blipFill>
        <p:spPr>
          <a:xfrm>
            <a:off x="5621630" y="1712457"/>
            <a:ext cx="6570370" cy="2628148"/>
          </a:xfrm>
          <a:prstGeom prst="rect">
            <a:avLst/>
          </a:prstGeom>
          <a:noFill/>
          <a:ln>
            <a:noFill/>
          </a:ln>
        </p:spPr>
      </p:pic>
      <p:pic>
        <p:nvPicPr>
          <p:cNvPr id="1809" name="Google Shape;1809;p15" descr="Black tick in a black square box"/>
          <p:cNvPicPr preferRelativeResize="0"/>
          <p:nvPr/>
        </p:nvPicPr>
        <p:blipFill rotWithShape="1">
          <a:blip r:embed="rId3">
            <a:alphaModFix/>
          </a:blip>
          <a:srcRect l="31387" t="21265" r="31388" b="41510"/>
          <a:stretch/>
        </p:blipFill>
        <p:spPr>
          <a:xfrm>
            <a:off x="775098" y="4111682"/>
            <a:ext cx="369332" cy="369332"/>
          </a:xfrm>
          <a:prstGeom prst="rect">
            <a:avLst/>
          </a:prstGeom>
          <a:noFill/>
          <a:ln>
            <a:noFill/>
          </a:ln>
        </p:spPr>
      </p:pic>
    </p:spTree>
  </p:cSld>
  <p:clrMapOvr>
    <a:masterClrMapping/>
  </p:clrMapOvr>
  <mc:AlternateContent xmlns:mc="http://schemas.openxmlformats.org/markup-compatibility/2006" xmlns:p14="http://schemas.microsoft.com/office/powerpoint/2010/main">
    <mc:Choice Requires="p14">
      <p:transition spd="slow" p14:dur="1900">
        <p:fade/>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813"/>
        <p:cNvGrpSpPr/>
        <p:nvPr/>
      </p:nvGrpSpPr>
      <p:grpSpPr>
        <a:xfrm>
          <a:off x="0" y="0"/>
          <a:ext cx="0" cy="0"/>
          <a:chOff x="0" y="0"/>
          <a:chExt cx="0" cy="0"/>
        </a:xfrm>
      </p:grpSpPr>
      <p:sp>
        <p:nvSpPr>
          <p:cNvPr id="1814" name="Google Shape;1814;p16"/>
          <p:cNvSpPr txBox="1">
            <a:spLocks noGrp="1"/>
          </p:cNvSpPr>
          <p:nvPr>
            <p:ph type="title"/>
          </p:nvPr>
        </p:nvSpPr>
        <p:spPr>
          <a:xfrm>
            <a:off x="698500" y="741500"/>
            <a:ext cx="10775070" cy="490400"/>
          </a:xfrm>
          <a:prstGeom prst="rect">
            <a:avLst/>
          </a:prstGeom>
          <a:noFill/>
          <a:ln>
            <a:noFill/>
          </a:ln>
        </p:spPr>
        <p:txBody>
          <a:bodyPr spcFirstLastPara="1" wrap="square" lIns="0" tIns="0" rIns="0" bIns="0" anchor="t" anchorCtr="0">
            <a:noAutofit/>
          </a:bodyPr>
          <a:lstStyle/>
          <a:p>
            <a:pPr marL="0" lvl="0" indent="0" algn="l" rtl="0">
              <a:lnSpc>
                <a:spcPct val="90000"/>
              </a:lnSpc>
              <a:spcBef>
                <a:spcPts val="0"/>
              </a:spcBef>
              <a:spcAft>
                <a:spcPts val="0"/>
              </a:spcAft>
              <a:buClr>
                <a:schemeClr val="dk2"/>
              </a:buClr>
              <a:buSzPts val="2400"/>
              <a:buFont typeface="Roboto Slab"/>
              <a:buNone/>
            </a:pPr>
            <a:r>
              <a:rPr lang="nl-NL" sz="2400">
                <a:solidFill>
                  <a:schemeClr val="dk2"/>
                </a:solidFill>
              </a:rPr>
              <a:t>An essential element to think about the reproducible process of their own research workflow</a:t>
            </a:r>
            <a:endParaRPr sz="2400">
              <a:solidFill>
                <a:schemeClr val="dk1"/>
              </a:solidFill>
            </a:endParaRPr>
          </a:p>
        </p:txBody>
      </p:sp>
      <p:sp>
        <p:nvSpPr>
          <p:cNvPr id="1815" name="Google Shape;1815;p16"/>
          <p:cNvSpPr txBox="1"/>
          <p:nvPr/>
        </p:nvSpPr>
        <p:spPr>
          <a:xfrm>
            <a:off x="698500" y="1605302"/>
            <a:ext cx="9989949" cy="697499"/>
          </a:xfrm>
          <a:prstGeom prst="rect">
            <a:avLst/>
          </a:prstGeom>
          <a:noFill/>
          <a:ln>
            <a:noFill/>
          </a:ln>
        </p:spPr>
        <p:txBody>
          <a:bodyPr spcFirstLastPara="1" wrap="square" lIns="91425" tIns="45700" rIns="91425" bIns="45700" anchor="t" anchorCtr="0">
            <a:spAutoFit/>
          </a:bodyPr>
          <a:lstStyle/>
          <a:p>
            <a:pPr marL="0" marR="0" lvl="0" indent="0" algn="l" rtl="0">
              <a:lnSpc>
                <a:spcPct val="114000"/>
              </a:lnSpc>
              <a:spcBef>
                <a:spcPts val="0"/>
              </a:spcBef>
              <a:spcAft>
                <a:spcPts val="0"/>
              </a:spcAft>
              <a:buNone/>
            </a:pPr>
            <a:r>
              <a:rPr lang="nl-NL" sz="1800">
                <a:solidFill>
                  <a:schemeClr val="dk1"/>
                </a:solidFill>
                <a:latin typeface="Arial"/>
                <a:ea typeface="Arial"/>
                <a:cs typeface="Arial"/>
                <a:sym typeface="Arial"/>
              </a:rPr>
              <a:t>Students are required to complete </a:t>
            </a:r>
            <a:r>
              <a:rPr lang="nl-NL" sz="1800">
                <a:solidFill>
                  <a:schemeClr val="dk2"/>
                </a:solidFill>
                <a:latin typeface="Arial"/>
                <a:ea typeface="Arial"/>
                <a:cs typeface="Arial"/>
                <a:sym typeface="Arial"/>
              </a:rPr>
              <a:t>two</a:t>
            </a:r>
            <a:r>
              <a:rPr lang="nl-NL" sz="1800">
                <a:solidFill>
                  <a:schemeClr val="dk1"/>
                </a:solidFill>
                <a:latin typeface="Arial"/>
                <a:ea typeface="Arial"/>
                <a:cs typeface="Arial"/>
                <a:sym typeface="Arial"/>
              </a:rPr>
              <a:t> Data Flow Maps assignment *:</a:t>
            </a:r>
            <a:endParaRPr/>
          </a:p>
          <a:p>
            <a:pPr marL="0" marR="0" lvl="0" indent="0" algn="l" rtl="0">
              <a:lnSpc>
                <a:spcPct val="114000"/>
              </a:lnSpc>
              <a:spcBef>
                <a:spcPts val="0"/>
              </a:spcBef>
              <a:spcAft>
                <a:spcPts val="0"/>
              </a:spcAft>
              <a:buNone/>
            </a:pPr>
            <a:endParaRPr sz="1800">
              <a:solidFill>
                <a:schemeClr val="dk1"/>
              </a:solidFill>
              <a:latin typeface="Arial"/>
              <a:ea typeface="Arial"/>
              <a:cs typeface="Arial"/>
              <a:sym typeface="Arial"/>
            </a:endParaRPr>
          </a:p>
        </p:txBody>
      </p:sp>
      <p:sp>
        <p:nvSpPr>
          <p:cNvPr id="1816" name="Google Shape;1816;p16"/>
          <p:cNvSpPr txBox="1"/>
          <p:nvPr/>
        </p:nvSpPr>
        <p:spPr>
          <a:xfrm>
            <a:off x="718430" y="2363588"/>
            <a:ext cx="4601100" cy="25860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nl-NL" sz="1800">
                <a:solidFill>
                  <a:schemeClr val="dk1"/>
                </a:solidFill>
                <a:latin typeface="Arial"/>
                <a:ea typeface="Arial"/>
                <a:cs typeface="Arial"/>
                <a:sym typeface="Arial"/>
              </a:rPr>
              <a:t>Students:</a:t>
            </a:r>
            <a:endParaRPr/>
          </a:p>
          <a:p>
            <a:pPr marL="285750" marR="0" lvl="0" indent="-285750" algn="l" rtl="0">
              <a:spcBef>
                <a:spcPts val="0"/>
              </a:spcBef>
              <a:spcAft>
                <a:spcPts val="0"/>
              </a:spcAft>
              <a:buClr>
                <a:schemeClr val="dk1"/>
              </a:buClr>
              <a:buSzPts val="1800"/>
              <a:buFont typeface="Arial"/>
              <a:buChar char="•"/>
            </a:pPr>
            <a:r>
              <a:rPr lang="nl-NL" sz="1800">
                <a:solidFill>
                  <a:schemeClr val="dk1"/>
                </a:solidFill>
                <a:latin typeface="Arial"/>
                <a:ea typeface="Arial"/>
                <a:cs typeface="Arial"/>
                <a:sym typeface="Arial"/>
              </a:rPr>
              <a:t>Create a </a:t>
            </a:r>
            <a:r>
              <a:rPr lang="nl-NL" sz="1800">
                <a:solidFill>
                  <a:schemeClr val="dk2"/>
                </a:solidFill>
                <a:latin typeface="Arial"/>
                <a:ea typeface="Arial"/>
                <a:cs typeface="Arial"/>
                <a:sym typeface="Arial"/>
              </a:rPr>
              <a:t>comprehensive list of datasets </a:t>
            </a:r>
            <a:r>
              <a:rPr lang="nl-NL" sz="1800">
                <a:solidFill>
                  <a:schemeClr val="dk1"/>
                </a:solidFill>
                <a:latin typeface="Arial"/>
                <a:ea typeface="Arial"/>
                <a:cs typeface="Arial"/>
                <a:sym typeface="Arial"/>
              </a:rPr>
              <a:t>(incl. code) used in the project</a:t>
            </a:r>
            <a:endParaRPr/>
          </a:p>
          <a:p>
            <a:pPr marL="285750" marR="0" lvl="0" indent="-285750" algn="l" rtl="0">
              <a:spcBef>
                <a:spcPts val="0"/>
              </a:spcBef>
              <a:spcAft>
                <a:spcPts val="0"/>
              </a:spcAft>
              <a:buClr>
                <a:schemeClr val="dk1"/>
              </a:buClr>
              <a:buSzPts val="1800"/>
              <a:buFont typeface="Arial"/>
              <a:buChar char="•"/>
            </a:pPr>
            <a:r>
              <a:rPr lang="nl-NL" sz="1800">
                <a:solidFill>
                  <a:schemeClr val="dk1"/>
                </a:solidFill>
                <a:latin typeface="Arial"/>
                <a:ea typeface="Arial"/>
                <a:cs typeface="Arial"/>
                <a:sym typeface="Arial"/>
              </a:rPr>
              <a:t>Annotate with the </a:t>
            </a:r>
            <a:r>
              <a:rPr lang="nl-NL" sz="1800">
                <a:solidFill>
                  <a:schemeClr val="dk2"/>
                </a:solidFill>
                <a:latin typeface="Arial"/>
                <a:ea typeface="Arial"/>
                <a:cs typeface="Arial"/>
                <a:sym typeface="Arial"/>
              </a:rPr>
              <a:t>actions</a:t>
            </a:r>
            <a:r>
              <a:rPr lang="nl-NL" sz="1800">
                <a:solidFill>
                  <a:schemeClr val="dk1"/>
                </a:solidFill>
                <a:latin typeface="Arial"/>
                <a:ea typeface="Arial"/>
                <a:cs typeface="Arial"/>
                <a:sym typeface="Arial"/>
              </a:rPr>
              <a:t> required for each dataset </a:t>
            </a:r>
            <a:r>
              <a:rPr lang="nl-NL" sz="1800" i="1">
                <a:solidFill>
                  <a:schemeClr val="dk1"/>
                </a:solidFill>
                <a:latin typeface="Arial"/>
                <a:ea typeface="Arial"/>
                <a:cs typeface="Arial"/>
                <a:sym typeface="Arial"/>
              </a:rPr>
              <a:t>(e.g. collect, reuse, annotate, anonymise, etc)</a:t>
            </a:r>
            <a:endParaRPr/>
          </a:p>
          <a:p>
            <a:pPr marL="285750" marR="0" lvl="0" indent="-285750" algn="l" rtl="0">
              <a:spcBef>
                <a:spcPts val="0"/>
              </a:spcBef>
              <a:spcAft>
                <a:spcPts val="0"/>
              </a:spcAft>
              <a:buClr>
                <a:schemeClr val="dk1"/>
              </a:buClr>
              <a:buSzPts val="1800"/>
              <a:buFont typeface="Arial"/>
              <a:buChar char="•"/>
            </a:pPr>
            <a:r>
              <a:rPr lang="nl-NL" sz="1800">
                <a:solidFill>
                  <a:schemeClr val="dk1"/>
                </a:solidFill>
                <a:latin typeface="Arial"/>
                <a:ea typeface="Arial"/>
                <a:cs typeface="Arial"/>
                <a:sym typeface="Arial"/>
              </a:rPr>
              <a:t>Flag datasets with special characteristics </a:t>
            </a:r>
            <a:r>
              <a:rPr lang="nl-NL" sz="1800" i="1">
                <a:solidFill>
                  <a:schemeClr val="dk1"/>
                </a:solidFill>
                <a:latin typeface="Arial"/>
                <a:ea typeface="Arial"/>
                <a:cs typeface="Arial"/>
                <a:sym typeface="Arial"/>
              </a:rPr>
              <a:t>(e.g. </a:t>
            </a:r>
            <a:r>
              <a:rPr lang="nl-NL" sz="1800" i="1">
                <a:solidFill>
                  <a:schemeClr val="accent1"/>
                </a:solidFill>
                <a:latin typeface="Arial"/>
                <a:ea typeface="Arial"/>
                <a:cs typeface="Arial"/>
                <a:sym typeface="Arial"/>
              </a:rPr>
              <a:t>personal data, commercial data</a:t>
            </a:r>
            <a:r>
              <a:rPr lang="nl-NL" sz="1800" i="1">
                <a:solidFill>
                  <a:schemeClr val="dk1"/>
                </a:solidFill>
                <a:latin typeface="Arial"/>
                <a:ea typeface="Arial"/>
                <a:cs typeface="Arial"/>
                <a:sym typeface="Arial"/>
              </a:rPr>
              <a:t>)</a:t>
            </a:r>
            <a:endParaRPr/>
          </a:p>
        </p:txBody>
      </p:sp>
      <p:sp>
        <p:nvSpPr>
          <p:cNvPr id="1817" name="Google Shape;1817;p16"/>
          <p:cNvSpPr txBox="1"/>
          <p:nvPr/>
        </p:nvSpPr>
        <p:spPr>
          <a:xfrm>
            <a:off x="3169774" y="6243538"/>
            <a:ext cx="9233018" cy="430887"/>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nl-NL" sz="1100">
                <a:solidFill>
                  <a:schemeClr val="dk1"/>
                </a:solidFill>
                <a:latin typeface="Arial"/>
                <a:ea typeface="Arial"/>
                <a:cs typeface="Arial"/>
                <a:sym typeface="Arial"/>
              </a:rPr>
              <a:t>* </a:t>
            </a:r>
            <a:r>
              <a:rPr lang="nl-NL" sz="1100" b="1">
                <a:solidFill>
                  <a:schemeClr val="accent1"/>
                </a:solidFill>
                <a:latin typeface="Arial"/>
                <a:ea typeface="Arial"/>
                <a:cs typeface="Arial"/>
                <a:sym typeface="Arial"/>
              </a:rPr>
              <a:t>Data Flow Map </a:t>
            </a:r>
            <a:r>
              <a:rPr lang="nl-NL" sz="1100">
                <a:solidFill>
                  <a:schemeClr val="dk1"/>
                </a:solidFill>
                <a:latin typeface="Arial"/>
                <a:ea typeface="Arial"/>
                <a:cs typeface="Arial"/>
                <a:sym typeface="Arial"/>
              </a:rPr>
              <a:t>is an adaptation of the Data Flow Tool kit: </a:t>
            </a:r>
            <a:r>
              <a:rPr lang="nl-NL" sz="1100" u="sng">
                <a:solidFill>
                  <a:schemeClr val="dk1"/>
                </a:solidFill>
                <a:latin typeface="Arial"/>
                <a:ea typeface="Arial"/>
                <a:cs typeface="Arial"/>
                <a:sym typeface="Arial"/>
                <a:hlinkClick r:id="rId3">
                  <a:extLst>
                    <a:ext uri="{A12FA001-AC4F-418D-AE19-62706E023703}">
                      <ahyp:hlinkClr xmlns:ahyp="http://schemas.microsoft.com/office/drawing/2018/hyperlinkcolor" val="tx"/>
                    </a:ext>
                  </a:extLst>
                </a:hlinkClick>
              </a:rPr>
              <a:t>https://dataflowtoolkit.dk/</a:t>
            </a:r>
            <a:r>
              <a:rPr lang="nl-NL" sz="1100">
                <a:solidFill>
                  <a:schemeClr val="dk1"/>
                </a:solidFill>
                <a:latin typeface="Arial"/>
                <a:ea typeface="Arial"/>
                <a:cs typeface="Arial"/>
                <a:sym typeface="Arial"/>
              </a:rPr>
              <a:t> and you can find more details here: </a:t>
            </a:r>
            <a:r>
              <a:rPr lang="nl-NL" sz="1100" b="1">
                <a:solidFill>
                  <a:schemeClr val="dk2"/>
                </a:solidFill>
                <a:latin typeface="Arial"/>
                <a:ea typeface="Arial"/>
                <a:cs typeface="Arial"/>
                <a:sym typeface="Arial"/>
              </a:rPr>
              <a:t>https://zenodo.org/record/6325938</a:t>
            </a:r>
            <a:endParaRPr/>
          </a:p>
        </p:txBody>
      </p:sp>
      <p:pic>
        <p:nvPicPr>
          <p:cNvPr id="1818" name="Google Shape;1818;p16"/>
          <p:cNvPicPr preferRelativeResize="0"/>
          <p:nvPr/>
        </p:nvPicPr>
        <p:blipFill rotWithShape="1">
          <a:blip r:embed="rId4">
            <a:alphaModFix/>
          </a:blip>
          <a:srcRect l="300" t="613" r="40993" b="12477"/>
          <a:stretch/>
        </p:blipFill>
        <p:spPr>
          <a:xfrm>
            <a:off x="7002684" y="2302801"/>
            <a:ext cx="3264301" cy="2718760"/>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8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822"/>
        <p:cNvGrpSpPr/>
        <p:nvPr/>
      </p:nvGrpSpPr>
      <p:grpSpPr>
        <a:xfrm>
          <a:off x="0" y="0"/>
          <a:ext cx="0" cy="0"/>
          <a:chOff x="0" y="0"/>
          <a:chExt cx="0" cy="0"/>
        </a:xfrm>
      </p:grpSpPr>
      <p:sp>
        <p:nvSpPr>
          <p:cNvPr id="1823" name="Google Shape;1823;p17"/>
          <p:cNvSpPr txBox="1">
            <a:spLocks noGrp="1"/>
          </p:cNvSpPr>
          <p:nvPr>
            <p:ph type="title"/>
          </p:nvPr>
        </p:nvSpPr>
        <p:spPr>
          <a:xfrm>
            <a:off x="698500" y="741500"/>
            <a:ext cx="10775070" cy="490400"/>
          </a:xfrm>
          <a:prstGeom prst="rect">
            <a:avLst/>
          </a:prstGeom>
          <a:noFill/>
          <a:ln>
            <a:noFill/>
          </a:ln>
        </p:spPr>
        <p:txBody>
          <a:bodyPr spcFirstLastPara="1" wrap="square" lIns="0" tIns="0" rIns="0" bIns="0" anchor="t" anchorCtr="0">
            <a:noAutofit/>
          </a:bodyPr>
          <a:lstStyle/>
          <a:p>
            <a:pPr marL="0" lvl="0" indent="0" algn="l" rtl="0">
              <a:lnSpc>
                <a:spcPct val="90000"/>
              </a:lnSpc>
              <a:spcBef>
                <a:spcPts val="0"/>
              </a:spcBef>
              <a:spcAft>
                <a:spcPts val="0"/>
              </a:spcAft>
              <a:buClr>
                <a:schemeClr val="dk2"/>
              </a:buClr>
              <a:buSzPts val="2400"/>
              <a:buFont typeface="Roboto Slab"/>
              <a:buNone/>
            </a:pPr>
            <a:r>
              <a:rPr lang="nl-NL" sz="2400" b="1">
                <a:solidFill>
                  <a:schemeClr val="dk2"/>
                </a:solidFill>
              </a:rPr>
              <a:t>Share</a:t>
            </a:r>
            <a:r>
              <a:rPr lang="nl-NL" sz="2400"/>
              <a:t> assignments within a group of students with similar workflows</a:t>
            </a:r>
            <a:endParaRPr sz="2400"/>
          </a:p>
        </p:txBody>
      </p:sp>
      <p:sp>
        <p:nvSpPr>
          <p:cNvPr id="1824" name="Google Shape;1824;p17"/>
          <p:cNvSpPr txBox="1"/>
          <p:nvPr/>
        </p:nvSpPr>
        <p:spPr>
          <a:xfrm>
            <a:off x="698500" y="1605302"/>
            <a:ext cx="9989949"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nl-NL" sz="1800">
                <a:solidFill>
                  <a:schemeClr val="dk1"/>
                </a:solidFill>
                <a:latin typeface="Arial"/>
                <a:ea typeface="Arial"/>
                <a:cs typeface="Arial"/>
                <a:sym typeface="Arial"/>
              </a:rPr>
              <a:t>For each </a:t>
            </a:r>
            <a:r>
              <a:rPr lang="nl-NL" sz="1800">
                <a:solidFill>
                  <a:schemeClr val="dk2"/>
                </a:solidFill>
                <a:latin typeface="Arial"/>
                <a:ea typeface="Arial"/>
                <a:cs typeface="Arial"/>
                <a:sym typeface="Arial"/>
              </a:rPr>
              <a:t>dataset</a:t>
            </a:r>
            <a:r>
              <a:rPr lang="nl-NL" sz="1800">
                <a:solidFill>
                  <a:schemeClr val="dk1"/>
                </a:solidFill>
                <a:latin typeface="Arial"/>
                <a:ea typeface="Arial"/>
                <a:cs typeface="Arial"/>
                <a:sym typeface="Arial"/>
              </a:rPr>
              <a:t>, reflect on the </a:t>
            </a:r>
            <a:r>
              <a:rPr lang="nl-NL" sz="1800" b="1">
                <a:solidFill>
                  <a:schemeClr val="dk2"/>
                </a:solidFill>
                <a:latin typeface="Arial"/>
                <a:ea typeface="Arial"/>
                <a:cs typeface="Arial"/>
                <a:sym typeface="Arial"/>
              </a:rPr>
              <a:t>themes</a:t>
            </a:r>
            <a:r>
              <a:rPr lang="nl-NL" sz="1800">
                <a:solidFill>
                  <a:schemeClr val="dk1"/>
                </a:solidFill>
                <a:latin typeface="Arial"/>
                <a:ea typeface="Arial"/>
                <a:cs typeface="Arial"/>
                <a:sym typeface="Arial"/>
              </a:rPr>
              <a:t>:</a:t>
            </a:r>
            <a:endParaRPr/>
          </a:p>
        </p:txBody>
      </p:sp>
      <p:sp>
        <p:nvSpPr>
          <p:cNvPr id="1825" name="Google Shape;1825;p17"/>
          <p:cNvSpPr txBox="1"/>
          <p:nvPr/>
        </p:nvSpPr>
        <p:spPr>
          <a:xfrm>
            <a:off x="566057" y="5017457"/>
            <a:ext cx="10649069" cy="64633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nl-NL" sz="1800">
                <a:solidFill>
                  <a:schemeClr val="dk1"/>
                </a:solidFill>
                <a:latin typeface="Arial"/>
                <a:ea typeface="Arial"/>
                <a:cs typeface="Arial"/>
                <a:sym typeface="Arial"/>
              </a:rPr>
              <a:t>The instructors then give </a:t>
            </a:r>
            <a:r>
              <a:rPr lang="nl-NL" sz="1800">
                <a:solidFill>
                  <a:schemeClr val="dk2"/>
                </a:solidFill>
                <a:latin typeface="Arial"/>
                <a:ea typeface="Arial"/>
                <a:cs typeface="Arial"/>
                <a:sym typeface="Arial"/>
              </a:rPr>
              <a:t>feedback</a:t>
            </a:r>
            <a:r>
              <a:rPr lang="nl-NL" sz="1800">
                <a:solidFill>
                  <a:schemeClr val="dk1"/>
                </a:solidFill>
                <a:latin typeface="Arial"/>
                <a:ea typeface="Arial"/>
                <a:cs typeface="Arial"/>
                <a:sym typeface="Arial"/>
              </a:rPr>
              <a:t> to the groups - </a:t>
            </a:r>
            <a:r>
              <a:rPr lang="nl-NL" sz="1800">
                <a:solidFill>
                  <a:schemeClr val="dk2"/>
                </a:solidFill>
                <a:latin typeface="Arial"/>
                <a:ea typeface="Arial"/>
                <a:cs typeface="Arial"/>
                <a:sym typeface="Arial"/>
              </a:rPr>
              <a:t>general</a:t>
            </a:r>
            <a:r>
              <a:rPr lang="nl-NL" sz="1800">
                <a:solidFill>
                  <a:schemeClr val="dk1"/>
                </a:solidFill>
                <a:latin typeface="Arial"/>
                <a:ea typeface="Arial"/>
                <a:cs typeface="Arial"/>
                <a:sym typeface="Arial"/>
              </a:rPr>
              <a:t> feedback that applies to everyone and more</a:t>
            </a:r>
            <a:endParaRPr/>
          </a:p>
          <a:p>
            <a:pPr marL="0" marR="0" lvl="0" indent="0" algn="l" rtl="0">
              <a:spcBef>
                <a:spcPts val="0"/>
              </a:spcBef>
              <a:spcAft>
                <a:spcPts val="0"/>
              </a:spcAft>
              <a:buNone/>
            </a:pPr>
            <a:r>
              <a:rPr lang="nl-NL" sz="1800">
                <a:solidFill>
                  <a:schemeClr val="dk2"/>
                </a:solidFill>
                <a:latin typeface="Arial"/>
                <a:ea typeface="Arial"/>
                <a:cs typeface="Arial"/>
                <a:sym typeface="Arial"/>
              </a:rPr>
              <a:t>personalized</a:t>
            </a:r>
            <a:r>
              <a:rPr lang="nl-NL" sz="1800">
                <a:solidFill>
                  <a:schemeClr val="dk1"/>
                </a:solidFill>
                <a:latin typeface="Arial"/>
                <a:ea typeface="Arial"/>
                <a:cs typeface="Arial"/>
                <a:sym typeface="Arial"/>
              </a:rPr>
              <a:t> feedback for each student's data flow map.</a:t>
            </a:r>
            <a:endParaRPr sz="1800">
              <a:solidFill>
                <a:schemeClr val="dk1"/>
              </a:solidFill>
              <a:latin typeface="Arial"/>
              <a:ea typeface="Arial"/>
              <a:cs typeface="Arial"/>
              <a:sym typeface="Arial"/>
            </a:endParaRPr>
          </a:p>
        </p:txBody>
      </p:sp>
      <p:sp>
        <p:nvSpPr>
          <p:cNvPr id="1826" name="Google Shape;1826;p17"/>
          <p:cNvSpPr txBox="1"/>
          <p:nvPr/>
        </p:nvSpPr>
        <p:spPr>
          <a:xfrm>
            <a:off x="3169774" y="6243538"/>
            <a:ext cx="9233018" cy="430887"/>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nl-NL" sz="1100">
                <a:solidFill>
                  <a:schemeClr val="dk1"/>
                </a:solidFill>
                <a:latin typeface="Arial"/>
                <a:ea typeface="Arial"/>
                <a:cs typeface="Arial"/>
                <a:sym typeface="Arial"/>
              </a:rPr>
              <a:t>* </a:t>
            </a:r>
            <a:r>
              <a:rPr lang="nl-NL" sz="1100" b="1">
                <a:solidFill>
                  <a:schemeClr val="accent1"/>
                </a:solidFill>
                <a:latin typeface="Arial"/>
                <a:ea typeface="Arial"/>
                <a:cs typeface="Arial"/>
                <a:sym typeface="Arial"/>
              </a:rPr>
              <a:t>Data Flow Map </a:t>
            </a:r>
            <a:r>
              <a:rPr lang="nl-NL" sz="1100">
                <a:solidFill>
                  <a:schemeClr val="dk1"/>
                </a:solidFill>
                <a:latin typeface="Arial"/>
                <a:ea typeface="Arial"/>
                <a:cs typeface="Arial"/>
                <a:sym typeface="Arial"/>
              </a:rPr>
              <a:t>is an adaptation of the Data Flow Tool kit: </a:t>
            </a:r>
            <a:r>
              <a:rPr lang="nl-NL" sz="1100" u="sng">
                <a:solidFill>
                  <a:schemeClr val="dk1"/>
                </a:solidFill>
                <a:latin typeface="Arial"/>
                <a:ea typeface="Arial"/>
                <a:cs typeface="Arial"/>
                <a:sym typeface="Arial"/>
                <a:hlinkClick r:id="rId3">
                  <a:extLst>
                    <a:ext uri="{A12FA001-AC4F-418D-AE19-62706E023703}">
                      <ahyp:hlinkClr xmlns:ahyp="http://schemas.microsoft.com/office/drawing/2018/hyperlinkcolor" val="tx"/>
                    </a:ext>
                  </a:extLst>
                </a:hlinkClick>
              </a:rPr>
              <a:t>https://dataflowtoolkit.dk/</a:t>
            </a:r>
            <a:r>
              <a:rPr lang="nl-NL" sz="1100">
                <a:solidFill>
                  <a:schemeClr val="dk1"/>
                </a:solidFill>
                <a:latin typeface="Arial"/>
                <a:ea typeface="Arial"/>
                <a:cs typeface="Arial"/>
                <a:sym typeface="Arial"/>
              </a:rPr>
              <a:t> and you can find more details here: </a:t>
            </a:r>
            <a:r>
              <a:rPr lang="nl-NL" sz="1100" b="1">
                <a:solidFill>
                  <a:schemeClr val="dk2"/>
                </a:solidFill>
                <a:latin typeface="Arial"/>
                <a:ea typeface="Arial"/>
                <a:cs typeface="Arial"/>
                <a:sym typeface="Arial"/>
              </a:rPr>
              <a:t>https://zenodo.org/record/6325938</a:t>
            </a:r>
            <a:endParaRPr/>
          </a:p>
        </p:txBody>
      </p:sp>
      <p:sp>
        <p:nvSpPr>
          <p:cNvPr id="1827" name="Google Shape;1827;p17"/>
          <p:cNvSpPr txBox="1"/>
          <p:nvPr/>
        </p:nvSpPr>
        <p:spPr>
          <a:xfrm>
            <a:off x="1040619" y="2281053"/>
            <a:ext cx="2467342" cy="203132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nl-NL" sz="1800">
                <a:solidFill>
                  <a:schemeClr val="dk1"/>
                </a:solidFill>
                <a:latin typeface="Arial"/>
                <a:ea typeface="Arial"/>
                <a:cs typeface="Arial"/>
                <a:sym typeface="Arial"/>
              </a:rPr>
              <a:t>- Storage and back-up</a:t>
            </a:r>
            <a:endParaRPr/>
          </a:p>
          <a:p>
            <a:pPr marL="0" marR="0" lvl="0" indent="0" algn="l" rtl="0">
              <a:spcBef>
                <a:spcPts val="0"/>
              </a:spcBef>
              <a:spcAft>
                <a:spcPts val="0"/>
              </a:spcAft>
              <a:buNone/>
            </a:pPr>
            <a:r>
              <a:rPr lang="nl-NL" sz="1800">
                <a:solidFill>
                  <a:schemeClr val="dk1"/>
                </a:solidFill>
                <a:latin typeface="Arial"/>
                <a:ea typeface="Arial"/>
                <a:cs typeface="Arial"/>
                <a:sym typeface="Arial"/>
              </a:rPr>
              <a:t>- Data organization</a:t>
            </a:r>
            <a:endParaRPr/>
          </a:p>
          <a:p>
            <a:pPr marL="0" marR="0" lvl="0" indent="0" algn="l" rtl="0">
              <a:spcBef>
                <a:spcPts val="0"/>
              </a:spcBef>
              <a:spcAft>
                <a:spcPts val="0"/>
              </a:spcAft>
              <a:buNone/>
            </a:pPr>
            <a:r>
              <a:rPr lang="nl-NL" sz="1800">
                <a:solidFill>
                  <a:schemeClr val="dk1"/>
                </a:solidFill>
                <a:latin typeface="Arial"/>
                <a:ea typeface="Arial"/>
                <a:cs typeface="Arial"/>
                <a:sym typeface="Arial"/>
              </a:rPr>
              <a:t>- Documentation</a:t>
            </a:r>
            <a:endParaRPr/>
          </a:p>
          <a:p>
            <a:pPr marL="0" marR="0" lvl="0" indent="0" algn="l" rtl="0">
              <a:spcBef>
                <a:spcPts val="0"/>
              </a:spcBef>
              <a:spcAft>
                <a:spcPts val="0"/>
              </a:spcAft>
              <a:buNone/>
            </a:pPr>
            <a:r>
              <a:rPr lang="nl-NL" sz="1800">
                <a:solidFill>
                  <a:schemeClr val="dk1"/>
                </a:solidFill>
                <a:latin typeface="Arial"/>
                <a:ea typeface="Arial"/>
                <a:cs typeface="Arial"/>
                <a:sym typeface="Arial"/>
              </a:rPr>
              <a:t>- File formats</a:t>
            </a:r>
            <a:endParaRPr/>
          </a:p>
          <a:p>
            <a:pPr marL="0" marR="0" lvl="0" indent="0" algn="l" rtl="0">
              <a:spcBef>
                <a:spcPts val="0"/>
              </a:spcBef>
              <a:spcAft>
                <a:spcPts val="0"/>
              </a:spcAft>
              <a:buNone/>
            </a:pPr>
            <a:r>
              <a:rPr lang="nl-NL" sz="1800">
                <a:solidFill>
                  <a:schemeClr val="dk1"/>
                </a:solidFill>
                <a:latin typeface="Arial"/>
                <a:ea typeface="Arial"/>
                <a:cs typeface="Arial"/>
                <a:sym typeface="Arial"/>
              </a:rPr>
              <a:t>- Metadata</a:t>
            </a:r>
            <a:endParaRPr/>
          </a:p>
          <a:p>
            <a:pPr marL="0" marR="0" lvl="0" indent="0" algn="l" rtl="0">
              <a:spcBef>
                <a:spcPts val="0"/>
              </a:spcBef>
              <a:spcAft>
                <a:spcPts val="0"/>
              </a:spcAft>
              <a:buNone/>
            </a:pPr>
            <a:r>
              <a:rPr lang="nl-NL" sz="1800">
                <a:solidFill>
                  <a:schemeClr val="dk1"/>
                </a:solidFill>
                <a:latin typeface="Arial"/>
                <a:ea typeface="Arial"/>
                <a:cs typeface="Arial"/>
                <a:sym typeface="Arial"/>
              </a:rPr>
              <a:t>- Access</a:t>
            </a:r>
            <a:endParaRPr/>
          </a:p>
          <a:p>
            <a:pPr marL="0" marR="0" lvl="0" indent="0" algn="l" rtl="0">
              <a:spcBef>
                <a:spcPts val="0"/>
              </a:spcBef>
              <a:spcAft>
                <a:spcPts val="0"/>
              </a:spcAft>
              <a:buNone/>
            </a:pPr>
            <a:r>
              <a:rPr lang="nl-NL" sz="1800">
                <a:solidFill>
                  <a:schemeClr val="dk1"/>
                </a:solidFill>
                <a:latin typeface="Arial"/>
                <a:ea typeface="Arial"/>
                <a:cs typeface="Arial"/>
                <a:sym typeface="Arial"/>
              </a:rPr>
              <a:t>- Data publication</a:t>
            </a:r>
            <a:endParaRPr/>
          </a:p>
        </p:txBody>
      </p:sp>
      <p:pic>
        <p:nvPicPr>
          <p:cNvPr id="1828" name="Google Shape;1828;p17"/>
          <p:cNvPicPr preferRelativeResize="0"/>
          <p:nvPr/>
        </p:nvPicPr>
        <p:blipFill rotWithShape="1">
          <a:blip r:embed="rId4">
            <a:alphaModFix/>
          </a:blip>
          <a:srcRect r="165" b="13303"/>
          <a:stretch/>
        </p:blipFill>
        <p:spPr>
          <a:xfrm>
            <a:off x="6096000" y="2060750"/>
            <a:ext cx="5209917" cy="2544908"/>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8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832"/>
        <p:cNvGrpSpPr/>
        <p:nvPr/>
      </p:nvGrpSpPr>
      <p:grpSpPr>
        <a:xfrm>
          <a:off x="0" y="0"/>
          <a:ext cx="0" cy="0"/>
          <a:chOff x="0" y="0"/>
          <a:chExt cx="0" cy="0"/>
        </a:xfrm>
      </p:grpSpPr>
      <p:sp>
        <p:nvSpPr>
          <p:cNvPr id="1833" name="Google Shape;1833;p18"/>
          <p:cNvSpPr txBox="1">
            <a:spLocks noGrp="1"/>
          </p:cNvSpPr>
          <p:nvPr>
            <p:ph type="title"/>
          </p:nvPr>
        </p:nvSpPr>
        <p:spPr>
          <a:xfrm>
            <a:off x="187900" y="741500"/>
            <a:ext cx="11868300" cy="490500"/>
          </a:xfrm>
          <a:prstGeom prst="rect">
            <a:avLst/>
          </a:prstGeom>
          <a:noFill/>
          <a:ln>
            <a:noFill/>
          </a:ln>
        </p:spPr>
        <p:txBody>
          <a:bodyPr spcFirstLastPara="1" wrap="square" lIns="0" tIns="0" rIns="0" bIns="0" anchor="t" anchorCtr="0">
            <a:noAutofit/>
          </a:bodyPr>
          <a:lstStyle/>
          <a:p>
            <a:pPr marL="0" lvl="0" indent="0" algn="l" rtl="0">
              <a:lnSpc>
                <a:spcPct val="90000"/>
              </a:lnSpc>
              <a:spcBef>
                <a:spcPts val="0"/>
              </a:spcBef>
              <a:spcAft>
                <a:spcPts val="0"/>
              </a:spcAft>
              <a:buClr>
                <a:schemeClr val="dk2"/>
              </a:buClr>
              <a:buSzPts val="3200"/>
              <a:buFont typeface="Roboto Slab"/>
              <a:buNone/>
            </a:pPr>
            <a:r>
              <a:rPr lang="nl-NL" sz="3100">
                <a:solidFill>
                  <a:schemeClr val="dk2"/>
                </a:solidFill>
              </a:rPr>
              <a:t>What participants have to say about Data Flow Map assignment? effective?</a:t>
            </a:r>
            <a:endParaRPr sz="3100"/>
          </a:p>
        </p:txBody>
      </p:sp>
      <p:sp>
        <p:nvSpPr>
          <p:cNvPr id="1834" name="Google Shape;1834;p18"/>
          <p:cNvSpPr/>
          <p:nvPr/>
        </p:nvSpPr>
        <p:spPr>
          <a:xfrm>
            <a:off x="2979311" y="1573842"/>
            <a:ext cx="3090931" cy="1940417"/>
          </a:xfrm>
          <a:prstGeom prst="wedgeEllipseCallout">
            <a:avLst>
              <a:gd name="adj1" fmla="val -54995"/>
              <a:gd name="adj2" fmla="val 71071"/>
            </a:avLst>
          </a:prstGeom>
          <a:noFill/>
          <a:ln w="25400" cap="flat" cmpd="sng">
            <a:solidFill>
              <a:srgbClr val="00A6D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2400">
              <a:solidFill>
                <a:schemeClr val="lt1"/>
              </a:solidFill>
              <a:latin typeface="Arial"/>
              <a:ea typeface="Arial"/>
              <a:cs typeface="Arial"/>
              <a:sym typeface="Arial"/>
            </a:endParaRPr>
          </a:p>
        </p:txBody>
      </p:sp>
      <p:sp>
        <p:nvSpPr>
          <p:cNvPr id="1835" name="Google Shape;1835;p18"/>
          <p:cNvSpPr txBox="1"/>
          <p:nvPr/>
        </p:nvSpPr>
        <p:spPr>
          <a:xfrm>
            <a:off x="3305577" y="2315148"/>
            <a:ext cx="2764665" cy="52322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nl-NL" sz="1400" i="1">
                <a:solidFill>
                  <a:schemeClr val="dk1"/>
                </a:solidFill>
                <a:latin typeface="Arial"/>
                <a:ea typeface="Arial"/>
                <a:cs typeface="Arial"/>
                <a:sym typeface="Arial"/>
              </a:rPr>
              <a:t>“</a:t>
            </a:r>
            <a:r>
              <a:rPr lang="nl-NL" sz="1400">
                <a:solidFill>
                  <a:schemeClr val="dk1"/>
                </a:solidFill>
                <a:latin typeface="Arial"/>
                <a:ea typeface="Arial"/>
                <a:cs typeface="Arial"/>
                <a:sym typeface="Arial"/>
              </a:rPr>
              <a:t>Absolutely. Something to add in the Go/No-Go”</a:t>
            </a:r>
            <a:endParaRPr sz="1400" i="1">
              <a:solidFill>
                <a:schemeClr val="dk1"/>
              </a:solidFill>
              <a:latin typeface="Arial"/>
              <a:ea typeface="Arial"/>
              <a:cs typeface="Arial"/>
              <a:sym typeface="Arial"/>
            </a:endParaRPr>
          </a:p>
        </p:txBody>
      </p:sp>
      <p:sp>
        <p:nvSpPr>
          <p:cNvPr id="1836" name="Google Shape;1836;p18"/>
          <p:cNvSpPr/>
          <p:nvPr/>
        </p:nvSpPr>
        <p:spPr>
          <a:xfrm>
            <a:off x="7484056" y="2232337"/>
            <a:ext cx="3090931" cy="1940417"/>
          </a:xfrm>
          <a:prstGeom prst="wedgeEllipseCallout">
            <a:avLst>
              <a:gd name="adj1" fmla="val 70005"/>
              <a:gd name="adj2" fmla="val 63106"/>
            </a:avLst>
          </a:prstGeom>
          <a:noFill/>
          <a:ln w="25400" cap="flat" cmpd="sng">
            <a:solidFill>
              <a:srgbClr val="00A6D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2400">
              <a:solidFill>
                <a:schemeClr val="lt1"/>
              </a:solidFill>
              <a:latin typeface="Arial"/>
              <a:ea typeface="Arial"/>
              <a:cs typeface="Arial"/>
              <a:sym typeface="Arial"/>
            </a:endParaRPr>
          </a:p>
        </p:txBody>
      </p:sp>
      <p:sp>
        <p:nvSpPr>
          <p:cNvPr id="1837" name="Google Shape;1837;p18"/>
          <p:cNvSpPr txBox="1"/>
          <p:nvPr/>
        </p:nvSpPr>
        <p:spPr>
          <a:xfrm>
            <a:off x="7658456" y="2726128"/>
            <a:ext cx="2764665" cy="954107"/>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nl-NL" sz="1400" i="1">
                <a:solidFill>
                  <a:schemeClr val="dk1"/>
                </a:solidFill>
                <a:latin typeface="Arial"/>
                <a:ea typeface="Arial"/>
                <a:cs typeface="Arial"/>
                <a:sym typeface="Arial"/>
              </a:rPr>
              <a:t>“</a:t>
            </a:r>
            <a:r>
              <a:rPr lang="nl-NL" sz="1400">
                <a:solidFill>
                  <a:schemeClr val="dk1"/>
                </a:solidFill>
                <a:latin typeface="Arial"/>
                <a:ea typeface="Arial"/>
                <a:cs typeface="Arial"/>
                <a:sym typeface="Arial"/>
              </a:rPr>
              <a:t>Yes, very nice to be busy with your own project using the topics described. Makes updating the DMP very easy”</a:t>
            </a:r>
            <a:endParaRPr sz="1400" i="1">
              <a:solidFill>
                <a:schemeClr val="dk1"/>
              </a:solidFill>
              <a:latin typeface="Arial"/>
              <a:ea typeface="Arial"/>
              <a:cs typeface="Arial"/>
              <a:sym typeface="Arial"/>
            </a:endParaRPr>
          </a:p>
        </p:txBody>
      </p:sp>
      <p:sp>
        <p:nvSpPr>
          <p:cNvPr id="1838" name="Google Shape;1838;p18"/>
          <p:cNvSpPr/>
          <p:nvPr/>
        </p:nvSpPr>
        <p:spPr>
          <a:xfrm>
            <a:off x="5080000" y="3777800"/>
            <a:ext cx="3368541" cy="1940417"/>
          </a:xfrm>
          <a:prstGeom prst="wedgeEllipseCallout">
            <a:avLst>
              <a:gd name="adj1" fmla="val -54995"/>
              <a:gd name="adj2" fmla="val 71071"/>
            </a:avLst>
          </a:prstGeom>
          <a:noFill/>
          <a:ln w="25400" cap="flat" cmpd="sng">
            <a:solidFill>
              <a:srgbClr val="00A6D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2400">
              <a:solidFill>
                <a:schemeClr val="lt1"/>
              </a:solidFill>
              <a:latin typeface="Arial"/>
              <a:ea typeface="Arial"/>
              <a:cs typeface="Arial"/>
              <a:sym typeface="Arial"/>
            </a:endParaRPr>
          </a:p>
        </p:txBody>
      </p:sp>
      <p:sp>
        <p:nvSpPr>
          <p:cNvPr id="1839" name="Google Shape;1839;p18"/>
          <p:cNvSpPr txBox="1"/>
          <p:nvPr/>
        </p:nvSpPr>
        <p:spPr>
          <a:xfrm>
            <a:off x="5313809" y="4330051"/>
            <a:ext cx="2764665" cy="954107"/>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nl-NL" sz="1400" i="1">
                <a:solidFill>
                  <a:schemeClr val="dk1"/>
                </a:solidFill>
                <a:latin typeface="Arial"/>
                <a:ea typeface="Arial"/>
                <a:cs typeface="Arial"/>
                <a:sym typeface="Arial"/>
              </a:rPr>
              <a:t>“</a:t>
            </a:r>
            <a:r>
              <a:rPr lang="nl-NL" sz="1400">
                <a:solidFill>
                  <a:schemeClr val="dk1"/>
                </a:solidFill>
                <a:latin typeface="Arial"/>
                <a:ea typeface="Arial"/>
                <a:cs typeface="Arial"/>
                <a:sym typeface="Arial"/>
              </a:rPr>
              <a:t>Really useful for implementing the best practices on your data set. Great start for creating a DMP”</a:t>
            </a:r>
            <a:endParaRPr/>
          </a:p>
        </p:txBody>
      </p:sp>
      <p:sp>
        <p:nvSpPr>
          <p:cNvPr id="1840" name="Google Shape;1840;p18"/>
          <p:cNvSpPr/>
          <p:nvPr/>
        </p:nvSpPr>
        <p:spPr>
          <a:xfrm>
            <a:off x="928716" y="3997693"/>
            <a:ext cx="3090931" cy="1940417"/>
          </a:xfrm>
          <a:prstGeom prst="wedgeEllipseCallout">
            <a:avLst>
              <a:gd name="adj1" fmla="val -54995"/>
              <a:gd name="adj2" fmla="val 71071"/>
            </a:avLst>
          </a:prstGeom>
          <a:noFill/>
          <a:ln w="25400" cap="flat" cmpd="sng">
            <a:solidFill>
              <a:srgbClr val="00A6D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2400">
              <a:solidFill>
                <a:schemeClr val="lt1"/>
              </a:solidFill>
              <a:latin typeface="Arial"/>
              <a:ea typeface="Arial"/>
              <a:cs typeface="Arial"/>
              <a:sym typeface="Arial"/>
            </a:endParaRPr>
          </a:p>
        </p:txBody>
      </p:sp>
      <p:sp>
        <p:nvSpPr>
          <p:cNvPr id="1841" name="Google Shape;1841;p18"/>
          <p:cNvSpPr txBox="1"/>
          <p:nvPr/>
        </p:nvSpPr>
        <p:spPr>
          <a:xfrm>
            <a:off x="1298009" y="4296776"/>
            <a:ext cx="2328420" cy="1354217"/>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nl-NL" sz="1600">
                <a:solidFill>
                  <a:schemeClr val="dk1"/>
                </a:solidFill>
                <a:latin typeface="Arial"/>
                <a:ea typeface="Arial"/>
                <a:cs typeface="Arial"/>
                <a:sym typeface="Arial"/>
              </a:rPr>
              <a:t>A bit, not very efficient for my thoughts. Maybe I prefer some other graphical tools like Miro</a:t>
            </a:r>
            <a:endParaRPr/>
          </a:p>
          <a:p>
            <a:pPr marL="0" marR="0" lvl="0" indent="0" algn="l" rtl="0">
              <a:spcBef>
                <a:spcPts val="0"/>
              </a:spcBef>
              <a:spcAft>
                <a:spcPts val="0"/>
              </a:spcAft>
              <a:buNone/>
            </a:pPr>
            <a:endParaRPr sz="1600">
              <a:solidFill>
                <a:schemeClr val="dk1"/>
              </a:solidFill>
              <a:latin typeface="Arial"/>
              <a:ea typeface="Arial"/>
              <a:cs typeface="Arial"/>
              <a:sym typeface="Aria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83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83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83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83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841"/>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840"/>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1839"/>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83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615"/>
        <p:cNvGrpSpPr/>
        <p:nvPr/>
      </p:nvGrpSpPr>
      <p:grpSpPr>
        <a:xfrm>
          <a:off x="0" y="0"/>
          <a:ext cx="0" cy="0"/>
          <a:chOff x="0" y="0"/>
          <a:chExt cx="0" cy="0"/>
        </a:xfrm>
      </p:grpSpPr>
      <p:sp>
        <p:nvSpPr>
          <p:cNvPr id="1616" name="Google Shape;1616;p2"/>
          <p:cNvSpPr/>
          <p:nvPr/>
        </p:nvSpPr>
        <p:spPr>
          <a:xfrm>
            <a:off x="0" y="0"/>
            <a:ext cx="12192000" cy="6858000"/>
          </a:xfrm>
          <a:prstGeom prst="rect">
            <a:avLst/>
          </a:prstGeom>
          <a:solidFill>
            <a:schemeClr val="accent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617" name="Google Shape;1617;p2"/>
          <p:cNvSpPr txBox="1">
            <a:spLocks noGrp="1"/>
          </p:cNvSpPr>
          <p:nvPr>
            <p:ph type="title"/>
          </p:nvPr>
        </p:nvSpPr>
        <p:spPr>
          <a:xfrm>
            <a:off x="838200" y="459863"/>
            <a:ext cx="10515600" cy="1004594"/>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rgbClr val="FFFFFF"/>
              </a:buClr>
              <a:buSzPts val="4400"/>
              <a:buFont typeface="Roboto Slab"/>
              <a:buNone/>
            </a:pPr>
            <a:r>
              <a:rPr lang="nl-NL" sz="4400">
                <a:solidFill>
                  <a:srgbClr val="FFFFFF"/>
                </a:solidFill>
                <a:latin typeface="Roboto Slab"/>
                <a:ea typeface="Roboto Slab"/>
                <a:cs typeface="Roboto Slab"/>
                <a:sym typeface="Roboto Slab"/>
              </a:rPr>
              <a:t>About me</a:t>
            </a:r>
            <a:endParaRPr/>
          </a:p>
        </p:txBody>
      </p:sp>
      <p:sp>
        <p:nvSpPr>
          <p:cNvPr id="1618" name="Google Shape;1618;p2"/>
          <p:cNvSpPr/>
          <p:nvPr/>
        </p:nvSpPr>
        <p:spPr>
          <a:xfrm>
            <a:off x="579496" y="1587970"/>
            <a:ext cx="11033008" cy="4768380"/>
          </a:xfrm>
          <a:prstGeom prst="roundRect">
            <a:avLst>
              <a:gd name="adj" fmla="val 3174"/>
            </a:avLst>
          </a:prstGeom>
          <a:solidFill>
            <a:schemeClr val="lt1">
              <a:alpha val="94901"/>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619" name="Google Shape;1619;p2"/>
          <p:cNvSpPr txBox="1"/>
          <p:nvPr/>
        </p:nvSpPr>
        <p:spPr>
          <a:xfrm>
            <a:off x="1085526" y="2115924"/>
            <a:ext cx="9000889" cy="2660954"/>
          </a:xfrm>
          <a:prstGeom prst="rect">
            <a:avLst/>
          </a:prstGeom>
          <a:noFill/>
          <a:ln>
            <a:noFill/>
          </a:ln>
        </p:spPr>
        <p:txBody>
          <a:bodyPr spcFirstLastPara="1" wrap="square" lIns="0" tIns="0" rIns="0" bIns="0" anchor="t" anchorCtr="0">
            <a:noAutofit/>
          </a:bodyPr>
          <a:lstStyle/>
          <a:p>
            <a:pPr marL="0" marR="0" lvl="0" indent="0" algn="l" rtl="0">
              <a:lnSpc>
                <a:spcPct val="114000"/>
              </a:lnSpc>
              <a:spcBef>
                <a:spcPts val="0"/>
              </a:spcBef>
              <a:spcAft>
                <a:spcPts val="0"/>
              </a:spcAft>
              <a:buClr>
                <a:srgbClr val="00A6D6"/>
              </a:buClr>
              <a:buSzPts val="1400"/>
              <a:buFont typeface="Noto Sans Symbols"/>
              <a:buNone/>
            </a:pPr>
            <a:r>
              <a:rPr lang="nl-NL" sz="1400">
                <a:solidFill>
                  <a:srgbClr val="000000"/>
                </a:solidFill>
                <a:latin typeface="Arial"/>
                <a:ea typeface="Arial"/>
                <a:cs typeface="Arial"/>
                <a:sym typeface="Arial"/>
              </a:rPr>
              <a:t>Carlos Utrilla Guerrero, MSc Social R</a:t>
            </a:r>
            <a:r>
              <a:rPr lang="nl-NL"/>
              <a:t>esearch Methods and Statistics</a:t>
            </a:r>
            <a:endParaRPr/>
          </a:p>
          <a:p>
            <a:pPr marL="0" marR="0" lvl="0" indent="0" algn="l" rtl="0">
              <a:lnSpc>
                <a:spcPct val="114000"/>
              </a:lnSpc>
              <a:spcBef>
                <a:spcPts val="1116"/>
              </a:spcBef>
              <a:spcAft>
                <a:spcPts val="0"/>
              </a:spcAft>
              <a:buClr>
                <a:srgbClr val="00A6D6"/>
              </a:buClr>
              <a:buSzPts val="1400"/>
              <a:buFont typeface="Noto Sans Symbols"/>
              <a:buNone/>
            </a:pPr>
            <a:r>
              <a:rPr lang="nl-NL" sz="1400">
                <a:solidFill>
                  <a:srgbClr val="000000"/>
                </a:solidFill>
                <a:latin typeface="Arial"/>
                <a:ea typeface="Arial"/>
                <a:cs typeface="Arial"/>
                <a:sym typeface="Arial"/>
              </a:rPr>
              <a:t>Trainer at Research Data and Software Team (RDS) | TU Delft University Library</a:t>
            </a:r>
            <a:endParaRPr/>
          </a:p>
          <a:p>
            <a:pPr marL="245077" marR="0" lvl="0" indent="-245077" algn="l" rtl="0">
              <a:lnSpc>
                <a:spcPct val="90000"/>
              </a:lnSpc>
              <a:spcBef>
                <a:spcPts val="1116"/>
              </a:spcBef>
              <a:spcAft>
                <a:spcPts val="0"/>
              </a:spcAft>
              <a:buClr>
                <a:schemeClr val="dk2"/>
              </a:buClr>
              <a:buSzPts val="1400"/>
              <a:buFont typeface="Noto Sans Symbols"/>
              <a:buChar char="▪"/>
            </a:pPr>
            <a:r>
              <a:rPr lang="nl-NL" sz="1400">
                <a:solidFill>
                  <a:schemeClr val="dk1"/>
                </a:solidFill>
                <a:latin typeface="Arial"/>
                <a:ea typeface="Arial"/>
                <a:cs typeface="Arial"/>
                <a:sym typeface="Arial"/>
              </a:rPr>
              <a:t>Research focus: Semantic web &amp; Software technology &amp; NLP</a:t>
            </a:r>
            <a:endParaRPr/>
          </a:p>
          <a:p>
            <a:pPr marL="245077" marR="0" lvl="0" indent="-245077" algn="l" rtl="0">
              <a:lnSpc>
                <a:spcPct val="90000"/>
              </a:lnSpc>
              <a:spcBef>
                <a:spcPts val="1116"/>
              </a:spcBef>
              <a:spcAft>
                <a:spcPts val="0"/>
              </a:spcAft>
              <a:buClr>
                <a:schemeClr val="dk2"/>
              </a:buClr>
              <a:buSzPts val="1400"/>
              <a:buFont typeface="Noto Sans Symbols"/>
              <a:buChar char="▪"/>
            </a:pPr>
            <a:r>
              <a:rPr lang="nl-NL" sz="1400">
                <a:solidFill>
                  <a:schemeClr val="dk1"/>
                </a:solidFill>
                <a:latin typeface="Arial"/>
                <a:ea typeface="Arial"/>
                <a:cs typeface="Arial"/>
                <a:sym typeface="Arial"/>
              </a:rPr>
              <a:t>Personal website: </a:t>
            </a:r>
            <a:r>
              <a:rPr lang="nl-NL" sz="1400" u="sng">
                <a:solidFill>
                  <a:schemeClr val="dk1"/>
                </a:solidFill>
                <a:latin typeface="Arial"/>
                <a:ea typeface="Arial"/>
                <a:cs typeface="Arial"/>
                <a:sym typeface="Arial"/>
                <a:hlinkClick r:id="rId3">
                  <a:extLst>
                    <a:ext uri="{A12FA001-AC4F-418D-AE19-62706E023703}">
                      <ahyp:hlinkClr xmlns:ahyp="http://schemas.microsoft.com/office/drawing/2018/hyperlinkcolor" val="tx"/>
                    </a:ext>
                  </a:extLst>
                </a:hlinkClick>
              </a:rPr>
              <a:t>https://carlosug.github.io/</a:t>
            </a:r>
            <a:r>
              <a:rPr lang="nl-NL" sz="1400">
                <a:solidFill>
                  <a:schemeClr val="dk1"/>
                </a:solidFill>
                <a:latin typeface="Arial"/>
                <a:ea typeface="Arial"/>
                <a:cs typeface="Arial"/>
                <a:sym typeface="Arial"/>
              </a:rPr>
              <a:t> </a:t>
            </a:r>
            <a:endParaRPr/>
          </a:p>
          <a:p>
            <a:pPr marL="245077" marR="0" lvl="0" indent="-245077" algn="l" rtl="0">
              <a:lnSpc>
                <a:spcPct val="90000"/>
              </a:lnSpc>
              <a:spcBef>
                <a:spcPts val="1116"/>
              </a:spcBef>
              <a:spcAft>
                <a:spcPts val="0"/>
              </a:spcAft>
              <a:buClr>
                <a:schemeClr val="dk2"/>
              </a:buClr>
              <a:buSzPts val="1400"/>
              <a:buFont typeface="Noto Sans Symbols"/>
              <a:buChar char="▪"/>
            </a:pPr>
            <a:r>
              <a:rPr lang="nl-NL" sz="1400">
                <a:solidFill>
                  <a:schemeClr val="dk1"/>
                </a:solidFill>
                <a:latin typeface="Arial"/>
                <a:ea typeface="Arial"/>
                <a:cs typeface="Arial"/>
                <a:sym typeface="Arial"/>
              </a:rPr>
              <a:t>ORCID: </a:t>
            </a:r>
            <a:r>
              <a:rPr lang="nl-NL" sz="1400" u="sng">
                <a:solidFill>
                  <a:schemeClr val="dk1"/>
                </a:solidFill>
                <a:latin typeface="Arial"/>
                <a:ea typeface="Arial"/>
                <a:cs typeface="Arial"/>
                <a:sym typeface="Arial"/>
                <a:hlinkClick r:id="rId4">
                  <a:extLst>
                    <a:ext uri="{A12FA001-AC4F-418D-AE19-62706E023703}">
                      <ahyp:hlinkClr xmlns:ahyp="http://schemas.microsoft.com/office/drawing/2018/hyperlinkcolor" val="tx"/>
                    </a:ext>
                  </a:extLst>
                </a:hlinkClick>
              </a:rPr>
              <a:t>https://orcid.org/0000-0002-9994-1462</a:t>
            </a:r>
            <a:endParaRPr sz="1400" b="0" i="0" u="none" strike="noStrike" cap="none">
              <a:solidFill>
                <a:srgbClr val="000000"/>
              </a:solidFill>
              <a:latin typeface="Arial"/>
              <a:ea typeface="Arial"/>
              <a:cs typeface="Arial"/>
              <a:sym typeface="Arial"/>
            </a:endParaRPr>
          </a:p>
        </p:txBody>
      </p:sp>
      <p:sp>
        <p:nvSpPr>
          <p:cNvPr id="1620" name="Google Shape;1620;p2"/>
          <p:cNvSpPr txBox="1"/>
          <p:nvPr/>
        </p:nvSpPr>
        <p:spPr>
          <a:xfrm>
            <a:off x="695325" y="4179950"/>
            <a:ext cx="6588000" cy="1280700"/>
          </a:xfrm>
          <a:prstGeom prst="rect">
            <a:avLst/>
          </a:prstGeom>
          <a:noFill/>
          <a:ln>
            <a:noFill/>
          </a:ln>
        </p:spPr>
        <p:txBody>
          <a:bodyPr spcFirstLastPara="1" wrap="square" lIns="91425" tIns="91425" rIns="91425" bIns="91425" anchor="t" anchorCtr="0">
            <a:spAutoFit/>
          </a:bodyPr>
          <a:lstStyle/>
          <a:p>
            <a:pPr marL="0" lvl="0" indent="0" algn="ctr" rtl="0">
              <a:lnSpc>
                <a:spcPct val="90000"/>
              </a:lnSpc>
              <a:spcBef>
                <a:spcPts val="0"/>
              </a:spcBef>
              <a:spcAft>
                <a:spcPts val="0"/>
              </a:spcAft>
              <a:buNone/>
            </a:pPr>
            <a:r>
              <a:rPr lang="nl-NL" sz="1700" i="1">
                <a:solidFill>
                  <a:srgbClr val="1F497D"/>
                </a:solidFill>
                <a:latin typeface="Roboto Light"/>
                <a:ea typeface="Roboto Light"/>
                <a:cs typeface="Roboto Light"/>
                <a:sym typeface="Roboto Light"/>
              </a:rPr>
              <a:t>“My role in </a:t>
            </a:r>
            <a:r>
              <a:rPr lang="nl-NL" sz="1700" b="1" i="1">
                <a:solidFill>
                  <a:srgbClr val="1F497D"/>
                </a:solidFill>
                <a:latin typeface="Roboto"/>
                <a:ea typeface="Roboto"/>
                <a:cs typeface="Roboto"/>
                <a:sym typeface="Roboto"/>
              </a:rPr>
              <a:t>TU Delft University </a:t>
            </a:r>
            <a:r>
              <a:rPr lang="nl-NL" sz="1700" i="1">
                <a:solidFill>
                  <a:srgbClr val="1F497D"/>
                </a:solidFill>
                <a:latin typeface="Roboto Light"/>
                <a:ea typeface="Roboto Light"/>
                <a:cs typeface="Roboto Light"/>
                <a:sym typeface="Roboto Light"/>
              </a:rPr>
              <a:t>focuses on teaching data &amp; software management, and investigating on how to increase the understandability of scientific software”</a:t>
            </a:r>
            <a:endParaRPr sz="1700" i="1">
              <a:solidFill>
                <a:srgbClr val="1F497D"/>
              </a:solidFill>
              <a:latin typeface="Roboto Light"/>
              <a:ea typeface="Roboto Light"/>
              <a:cs typeface="Roboto Light"/>
              <a:sym typeface="Roboto Light"/>
            </a:endParaRPr>
          </a:p>
          <a:p>
            <a:pPr marL="0" lvl="0" indent="0" algn="l" rtl="0">
              <a:lnSpc>
                <a:spcPct val="90000"/>
              </a:lnSpc>
              <a:spcBef>
                <a:spcPts val="0"/>
              </a:spcBef>
              <a:spcAft>
                <a:spcPts val="0"/>
              </a:spcAft>
              <a:buNone/>
            </a:pPr>
            <a:endParaRPr sz="1700">
              <a:solidFill>
                <a:srgbClr val="1F497D"/>
              </a:solidFill>
            </a:endParaRPr>
          </a:p>
          <a:p>
            <a:pPr marL="0" lvl="0" indent="0" algn="l" rtl="0">
              <a:spcBef>
                <a:spcPts val="0"/>
              </a:spcBef>
              <a:spcAft>
                <a:spcPts val="0"/>
              </a:spcAft>
              <a:buNone/>
            </a:pPr>
            <a:endParaRPr sz="1000">
              <a:solidFill>
                <a:schemeClr val="dk1"/>
              </a:solidFill>
            </a:endParaRPr>
          </a:p>
        </p:txBody>
      </p:sp>
      <p:pic>
        <p:nvPicPr>
          <p:cNvPr id="1621" name="Google Shape;1621;p2"/>
          <p:cNvPicPr preferRelativeResize="0"/>
          <p:nvPr/>
        </p:nvPicPr>
        <p:blipFill>
          <a:blip r:embed="rId5">
            <a:alphaModFix/>
          </a:blip>
          <a:stretch>
            <a:fillRect/>
          </a:stretch>
        </p:blipFill>
        <p:spPr>
          <a:xfrm>
            <a:off x="7648325" y="1855513"/>
            <a:ext cx="3964175" cy="3181775"/>
          </a:xfrm>
          <a:prstGeom prst="rect">
            <a:avLst/>
          </a:prstGeom>
          <a:noFill/>
          <a:ln>
            <a:noFill/>
          </a:ln>
        </p:spPr>
      </p:pic>
      <p:pic>
        <p:nvPicPr>
          <p:cNvPr id="1622" name="Google Shape;1622;p2"/>
          <p:cNvPicPr preferRelativeResize="0"/>
          <p:nvPr/>
        </p:nvPicPr>
        <p:blipFill>
          <a:blip r:embed="rId6">
            <a:alphaModFix/>
          </a:blip>
          <a:stretch>
            <a:fillRect/>
          </a:stretch>
        </p:blipFill>
        <p:spPr>
          <a:xfrm>
            <a:off x="6603600" y="1855525"/>
            <a:ext cx="1044725" cy="436150"/>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1845"/>
        <p:cNvGrpSpPr/>
        <p:nvPr/>
      </p:nvGrpSpPr>
      <p:grpSpPr>
        <a:xfrm>
          <a:off x="0" y="0"/>
          <a:ext cx="0" cy="0"/>
          <a:chOff x="0" y="0"/>
          <a:chExt cx="0" cy="0"/>
        </a:xfrm>
      </p:grpSpPr>
      <p:sp>
        <p:nvSpPr>
          <p:cNvPr id="1846" name="Google Shape;1846;p19"/>
          <p:cNvSpPr txBox="1">
            <a:spLocks noGrp="1"/>
          </p:cNvSpPr>
          <p:nvPr>
            <p:ph type="body" idx="1"/>
          </p:nvPr>
        </p:nvSpPr>
        <p:spPr>
          <a:xfrm>
            <a:off x="-10748" y="0"/>
            <a:ext cx="12202750" cy="6858000"/>
          </a:xfrm>
          <a:prstGeom prst="rect">
            <a:avLst/>
          </a:prstGeom>
          <a:solidFill>
            <a:schemeClr val="dk2"/>
          </a:solidFill>
          <a:ln>
            <a:noFill/>
          </a:ln>
        </p:spPr>
        <p:txBody>
          <a:bodyPr spcFirstLastPara="1" wrap="square" lIns="0" tIns="0" rIns="0" bIns="0" anchor="t" anchorCtr="0">
            <a:noAutofit/>
          </a:bodyPr>
          <a:lstStyle/>
          <a:p>
            <a:pPr marL="0" lvl="0" indent="0" algn="l" rtl="0">
              <a:lnSpc>
                <a:spcPct val="90000"/>
              </a:lnSpc>
              <a:spcBef>
                <a:spcPts val="0"/>
              </a:spcBef>
              <a:spcAft>
                <a:spcPts val="0"/>
              </a:spcAft>
              <a:buSzPts val="1600"/>
              <a:buNone/>
            </a:pPr>
            <a:endParaRPr/>
          </a:p>
        </p:txBody>
      </p:sp>
      <p:sp>
        <p:nvSpPr>
          <p:cNvPr id="1847" name="Google Shape;1847;p19"/>
          <p:cNvSpPr txBox="1">
            <a:spLocks noGrp="1"/>
          </p:cNvSpPr>
          <p:nvPr>
            <p:ph type="body" idx="3"/>
          </p:nvPr>
        </p:nvSpPr>
        <p:spPr>
          <a:xfrm>
            <a:off x="698500" y="5835457"/>
            <a:ext cx="1454913" cy="688793"/>
          </a:xfrm>
          <a:prstGeom prst="rect">
            <a:avLst/>
          </a:prstGeom>
          <a:blipFill rotWithShape="1">
            <a:blip r:embed="rId3">
              <a:alphaModFix/>
            </a:blip>
            <a:stretch>
              <a:fillRect t="8099" b="8099"/>
            </a:stretch>
          </a:blipFill>
          <a:ln>
            <a:noFill/>
          </a:ln>
        </p:spPr>
        <p:txBody>
          <a:bodyPr spcFirstLastPara="1" wrap="square" lIns="0" tIns="0" rIns="0" bIns="0" anchor="t" anchorCtr="0">
            <a:noAutofit/>
          </a:bodyPr>
          <a:lstStyle/>
          <a:p>
            <a:pPr marL="0" lvl="0" indent="0" algn="l" rtl="0">
              <a:lnSpc>
                <a:spcPct val="90000"/>
              </a:lnSpc>
              <a:spcBef>
                <a:spcPts val="0"/>
              </a:spcBef>
              <a:spcAft>
                <a:spcPts val="0"/>
              </a:spcAft>
              <a:buSzPts val="1600"/>
              <a:buNone/>
            </a:pPr>
            <a:endParaRPr/>
          </a:p>
        </p:txBody>
      </p:sp>
      <p:sp>
        <p:nvSpPr>
          <p:cNvPr id="1848" name="Google Shape;1848;p19"/>
          <p:cNvSpPr txBox="1">
            <a:spLocks noGrp="1"/>
          </p:cNvSpPr>
          <p:nvPr>
            <p:ph type="sldNum" idx="4294967295"/>
          </p:nvPr>
        </p:nvSpPr>
        <p:spPr>
          <a:xfrm>
            <a:off x="11758613" y="6149975"/>
            <a:ext cx="433387" cy="365125"/>
          </a:xfrm>
          <a:prstGeom prst="rect">
            <a:avLst/>
          </a:prstGeom>
          <a:noFill/>
          <a:ln>
            <a:noFill/>
          </a:ln>
        </p:spPr>
        <p:txBody>
          <a:bodyPr spcFirstLastPara="1" wrap="square" lIns="0" tIns="0" rIns="0" bIns="0" anchor="ctr" anchorCtr="0">
            <a:noAutofit/>
          </a:bodyPr>
          <a:lstStyle/>
          <a:p>
            <a:pPr marL="0" lvl="0" indent="0" algn="r" rtl="0">
              <a:spcBef>
                <a:spcPts val="0"/>
              </a:spcBef>
              <a:spcAft>
                <a:spcPts val="0"/>
              </a:spcAft>
              <a:buNone/>
            </a:pPr>
            <a:fld id="{00000000-1234-1234-1234-123412341234}" type="slidenum">
              <a:rPr lang="nl-NL"/>
              <a:t>20</a:t>
            </a:fld>
            <a:endParaRPr/>
          </a:p>
        </p:txBody>
      </p:sp>
      <p:sp>
        <p:nvSpPr>
          <p:cNvPr id="1849" name="Google Shape;1849;p19"/>
          <p:cNvSpPr txBox="1">
            <a:spLocks noGrp="1"/>
          </p:cNvSpPr>
          <p:nvPr>
            <p:ph type="title"/>
          </p:nvPr>
        </p:nvSpPr>
        <p:spPr>
          <a:xfrm>
            <a:off x="2414011" y="3099626"/>
            <a:ext cx="7353231" cy="658747"/>
          </a:xfrm>
          <a:prstGeom prst="rect">
            <a:avLst/>
          </a:prstGeom>
          <a:noFill/>
          <a:ln>
            <a:noFill/>
          </a:ln>
        </p:spPr>
        <p:txBody>
          <a:bodyPr spcFirstLastPara="1" wrap="square" lIns="0" tIns="0" rIns="0" bIns="0" anchor="b" anchorCtr="0">
            <a:noAutofit/>
          </a:bodyPr>
          <a:lstStyle/>
          <a:p>
            <a:pPr marL="0" lvl="0" indent="0" algn="ctr" rtl="0">
              <a:lnSpc>
                <a:spcPct val="90000"/>
              </a:lnSpc>
              <a:spcBef>
                <a:spcPts val="0"/>
              </a:spcBef>
              <a:spcAft>
                <a:spcPts val="0"/>
              </a:spcAft>
              <a:buClr>
                <a:schemeClr val="lt1"/>
              </a:buClr>
              <a:buSzPts val="4000"/>
              <a:buFont typeface="Roboto Slab"/>
              <a:buNone/>
            </a:pPr>
            <a:r>
              <a:rPr lang="nl-NL" sz="4000"/>
              <a:t>Challenges: What are they and how to address them?</a:t>
            </a:r>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1853"/>
        <p:cNvGrpSpPr/>
        <p:nvPr/>
      </p:nvGrpSpPr>
      <p:grpSpPr>
        <a:xfrm>
          <a:off x="0" y="0"/>
          <a:ext cx="0" cy="0"/>
          <a:chOff x="0" y="0"/>
          <a:chExt cx="0" cy="0"/>
        </a:xfrm>
      </p:grpSpPr>
      <p:sp>
        <p:nvSpPr>
          <p:cNvPr id="1854" name="Google Shape;1854;p20"/>
          <p:cNvSpPr txBox="1">
            <a:spLocks noGrp="1"/>
          </p:cNvSpPr>
          <p:nvPr>
            <p:ph type="ftr" idx="11"/>
          </p:nvPr>
        </p:nvSpPr>
        <p:spPr>
          <a:xfrm>
            <a:off x="2553896" y="6149975"/>
            <a:ext cx="1292390" cy="365125"/>
          </a:xfrm>
          <a:prstGeom prst="rect">
            <a:avLst/>
          </a:prstGeom>
          <a:noFill/>
          <a:ln>
            <a:noFill/>
          </a:ln>
        </p:spPr>
        <p:txBody>
          <a:bodyPr spcFirstLastPara="1" wrap="square" lIns="0" tIns="0" rIns="0" bIns="0" anchor="ctr" anchorCtr="0">
            <a:noAutofit/>
          </a:bodyPr>
          <a:lstStyle/>
          <a:p>
            <a:pPr marL="0" lvl="0" indent="0" algn="l" rtl="0">
              <a:spcBef>
                <a:spcPts val="0"/>
              </a:spcBef>
              <a:spcAft>
                <a:spcPts val="0"/>
              </a:spcAft>
              <a:buNone/>
            </a:pPr>
            <a:endParaRPr/>
          </a:p>
        </p:txBody>
      </p:sp>
      <p:sp>
        <p:nvSpPr>
          <p:cNvPr id="1855" name="Google Shape;1855;p20"/>
          <p:cNvSpPr txBox="1">
            <a:spLocks noGrp="1"/>
          </p:cNvSpPr>
          <p:nvPr>
            <p:ph type="sldNum" idx="12"/>
          </p:nvPr>
        </p:nvSpPr>
        <p:spPr>
          <a:xfrm>
            <a:off x="11038646" y="6149975"/>
            <a:ext cx="433354" cy="365125"/>
          </a:xfrm>
          <a:prstGeom prst="rect">
            <a:avLst/>
          </a:prstGeom>
          <a:noFill/>
          <a:ln>
            <a:noFill/>
          </a:ln>
        </p:spPr>
        <p:txBody>
          <a:bodyPr spcFirstLastPara="1" wrap="square" lIns="0" tIns="0" rIns="0" bIns="0" anchor="ctr" anchorCtr="0">
            <a:noAutofit/>
          </a:bodyPr>
          <a:lstStyle/>
          <a:p>
            <a:pPr marL="0" lvl="0" indent="0" algn="r" rtl="0">
              <a:spcBef>
                <a:spcPts val="0"/>
              </a:spcBef>
              <a:spcAft>
                <a:spcPts val="0"/>
              </a:spcAft>
              <a:buNone/>
            </a:pPr>
            <a:fld id="{00000000-1234-1234-1234-123412341234}" type="slidenum">
              <a:rPr lang="nl-NL"/>
              <a:t>21</a:t>
            </a:fld>
            <a:endParaRPr/>
          </a:p>
        </p:txBody>
      </p:sp>
      <p:sp>
        <p:nvSpPr>
          <p:cNvPr id="1856" name="Google Shape;1856;p20"/>
          <p:cNvSpPr txBox="1">
            <a:spLocks noGrp="1"/>
          </p:cNvSpPr>
          <p:nvPr>
            <p:ph type="body" idx="3"/>
          </p:nvPr>
        </p:nvSpPr>
        <p:spPr>
          <a:xfrm>
            <a:off x="698500" y="5835457"/>
            <a:ext cx="1454913" cy="688793"/>
          </a:xfrm>
          <a:prstGeom prst="rect">
            <a:avLst/>
          </a:prstGeom>
          <a:blipFill rotWithShape="1">
            <a:blip r:embed="rId3">
              <a:alphaModFix/>
            </a:blip>
            <a:stretch>
              <a:fillRect t="8099" b="8099"/>
            </a:stretch>
          </a:blipFill>
          <a:ln>
            <a:noFill/>
          </a:ln>
        </p:spPr>
        <p:txBody>
          <a:bodyPr spcFirstLastPara="1" wrap="square" lIns="0" tIns="0" rIns="0" bIns="0" anchor="t" anchorCtr="0">
            <a:noAutofit/>
          </a:bodyPr>
          <a:lstStyle/>
          <a:p>
            <a:pPr marL="0" lvl="0" indent="0" algn="l" rtl="0">
              <a:lnSpc>
                <a:spcPct val="90000"/>
              </a:lnSpc>
              <a:spcBef>
                <a:spcPts val="0"/>
              </a:spcBef>
              <a:spcAft>
                <a:spcPts val="0"/>
              </a:spcAft>
              <a:buSzPts val="1600"/>
              <a:buNone/>
            </a:pPr>
            <a:endParaRPr/>
          </a:p>
        </p:txBody>
      </p:sp>
      <p:sp>
        <p:nvSpPr>
          <p:cNvPr id="1857" name="Google Shape;1857;p20"/>
          <p:cNvSpPr txBox="1"/>
          <p:nvPr/>
        </p:nvSpPr>
        <p:spPr>
          <a:xfrm>
            <a:off x="4454008" y="6373818"/>
            <a:ext cx="4728117" cy="33855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nl-NL" sz="1600" u="sng">
                <a:solidFill>
                  <a:schemeClr val="dk1"/>
                </a:solidFill>
                <a:latin typeface="Arial"/>
                <a:ea typeface="Arial"/>
                <a:cs typeface="Arial"/>
                <a:sym typeface="Arial"/>
                <a:hlinkClick r:id="rId4">
                  <a:extLst>
                    <a:ext uri="{A12FA001-AC4F-418D-AE19-62706E023703}">
                      <ahyp:hlinkClr xmlns:ahyp="http://schemas.microsoft.com/office/drawing/2018/hyperlinkcolor" val="tx"/>
                    </a:ext>
                  </a:extLst>
                </a:hlinkClick>
              </a:rPr>
              <a:t>https://doi.org/10.5281/zenodo.3516874</a:t>
            </a:r>
            <a:r>
              <a:rPr lang="nl-NL" sz="1600">
                <a:solidFill>
                  <a:schemeClr val="dk1"/>
                </a:solidFill>
                <a:latin typeface="Arial"/>
                <a:ea typeface="Arial"/>
                <a:cs typeface="Arial"/>
                <a:sym typeface="Arial"/>
              </a:rPr>
              <a:t> </a:t>
            </a:r>
            <a:endParaRPr/>
          </a:p>
        </p:txBody>
      </p:sp>
      <p:pic>
        <p:nvPicPr>
          <p:cNvPr id="1858" name="Google Shape;1858;p20"/>
          <p:cNvPicPr preferRelativeResize="0"/>
          <p:nvPr/>
        </p:nvPicPr>
        <p:blipFill rotWithShape="1">
          <a:blip r:embed="rId5">
            <a:alphaModFix/>
          </a:blip>
          <a:srcRect/>
          <a:stretch/>
        </p:blipFill>
        <p:spPr>
          <a:xfrm>
            <a:off x="4617822" y="525308"/>
            <a:ext cx="2664232" cy="5328465"/>
          </a:xfrm>
          <a:prstGeom prst="rect">
            <a:avLst/>
          </a:prstGeom>
          <a:noFill/>
          <a:ln>
            <a:noFill/>
          </a:ln>
        </p:spPr>
      </p:pic>
      <p:pic>
        <p:nvPicPr>
          <p:cNvPr id="1859" name="Google Shape;1859;p20"/>
          <p:cNvPicPr preferRelativeResize="0"/>
          <p:nvPr/>
        </p:nvPicPr>
        <p:blipFill rotWithShape="1">
          <a:blip r:embed="rId6">
            <a:alphaModFix/>
          </a:blip>
          <a:srcRect/>
          <a:stretch/>
        </p:blipFill>
        <p:spPr>
          <a:xfrm>
            <a:off x="7282054" y="4870161"/>
            <a:ext cx="3420060" cy="742543"/>
          </a:xfrm>
          <a:prstGeom prst="rect">
            <a:avLst/>
          </a:prstGeom>
          <a:noFill/>
          <a:ln>
            <a:noFill/>
          </a:ln>
        </p:spPr>
      </p:pic>
      <p:pic>
        <p:nvPicPr>
          <p:cNvPr id="1860" name="Google Shape;1860;p20"/>
          <p:cNvPicPr preferRelativeResize="0"/>
          <p:nvPr/>
        </p:nvPicPr>
        <p:blipFill rotWithShape="1">
          <a:blip r:embed="rId7">
            <a:alphaModFix/>
          </a:blip>
          <a:srcRect/>
          <a:stretch/>
        </p:blipFill>
        <p:spPr>
          <a:xfrm>
            <a:off x="7282054" y="3603049"/>
            <a:ext cx="4561192" cy="740884"/>
          </a:xfrm>
          <a:prstGeom prst="rect">
            <a:avLst/>
          </a:prstGeom>
          <a:noFill/>
          <a:ln>
            <a:noFill/>
          </a:ln>
        </p:spPr>
      </p:pic>
      <p:pic>
        <p:nvPicPr>
          <p:cNvPr id="1861" name="Google Shape;1861;p20"/>
          <p:cNvPicPr preferRelativeResize="0"/>
          <p:nvPr/>
        </p:nvPicPr>
        <p:blipFill rotWithShape="1">
          <a:blip r:embed="rId8">
            <a:alphaModFix/>
          </a:blip>
          <a:srcRect/>
          <a:stretch/>
        </p:blipFill>
        <p:spPr>
          <a:xfrm>
            <a:off x="7282055" y="2311149"/>
            <a:ext cx="4561192" cy="765717"/>
          </a:xfrm>
          <a:prstGeom prst="rect">
            <a:avLst/>
          </a:prstGeom>
          <a:noFill/>
          <a:ln>
            <a:noFill/>
          </a:ln>
        </p:spPr>
      </p:pic>
      <p:pic>
        <p:nvPicPr>
          <p:cNvPr id="1862" name="Google Shape;1862;p20"/>
          <p:cNvPicPr preferRelativeResize="0"/>
          <p:nvPr/>
        </p:nvPicPr>
        <p:blipFill rotWithShape="1">
          <a:blip r:embed="rId9">
            <a:alphaModFix/>
          </a:blip>
          <a:srcRect/>
          <a:stretch/>
        </p:blipFill>
        <p:spPr>
          <a:xfrm>
            <a:off x="7282054" y="1056742"/>
            <a:ext cx="4561191" cy="761579"/>
          </a:xfrm>
          <a:prstGeom prst="rect">
            <a:avLst/>
          </a:prstGeom>
          <a:noFill/>
          <a:ln>
            <a:noFill/>
          </a:ln>
        </p:spPr>
      </p:pic>
      <p:sp>
        <p:nvSpPr>
          <p:cNvPr id="1863" name="Google Shape;1863;p20"/>
          <p:cNvSpPr/>
          <p:nvPr/>
        </p:nvSpPr>
        <p:spPr>
          <a:xfrm rot="-5400000">
            <a:off x="9309542" y="876017"/>
            <a:ext cx="1145871" cy="1279277"/>
          </a:xfrm>
          <a:prstGeom prst="rect">
            <a:avLst/>
          </a:prstGeom>
          <a:solidFill>
            <a:schemeClr val="lt1">
              <a:alpha val="69803"/>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864" name="Google Shape;1864;p20"/>
          <p:cNvSpPr/>
          <p:nvPr/>
        </p:nvSpPr>
        <p:spPr>
          <a:xfrm rot="-5400000">
            <a:off x="7988941" y="2205483"/>
            <a:ext cx="1145871" cy="1279277"/>
          </a:xfrm>
          <a:prstGeom prst="rect">
            <a:avLst/>
          </a:prstGeom>
          <a:solidFill>
            <a:schemeClr val="lt1">
              <a:alpha val="69803"/>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865" name="Google Shape;1865;p20"/>
          <p:cNvSpPr/>
          <p:nvPr/>
        </p:nvSpPr>
        <p:spPr>
          <a:xfrm rot="-5400000">
            <a:off x="10630669" y="2132494"/>
            <a:ext cx="1145871" cy="1279277"/>
          </a:xfrm>
          <a:prstGeom prst="rect">
            <a:avLst/>
          </a:prstGeom>
          <a:solidFill>
            <a:schemeClr val="lt1">
              <a:alpha val="69803"/>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866" name="Google Shape;1866;p20"/>
          <p:cNvSpPr/>
          <p:nvPr/>
        </p:nvSpPr>
        <p:spPr>
          <a:xfrm rot="-5400000">
            <a:off x="10630673" y="3362297"/>
            <a:ext cx="1145871" cy="1279277"/>
          </a:xfrm>
          <a:prstGeom prst="rect">
            <a:avLst/>
          </a:prstGeom>
          <a:solidFill>
            <a:schemeClr val="lt1">
              <a:alpha val="69803"/>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867" name="Google Shape;1867;p20"/>
          <p:cNvSpPr txBox="1"/>
          <p:nvPr/>
        </p:nvSpPr>
        <p:spPr>
          <a:xfrm>
            <a:off x="350154" y="741500"/>
            <a:ext cx="3147786" cy="490400"/>
          </a:xfrm>
          <a:prstGeom prst="rect">
            <a:avLst/>
          </a:prstGeom>
          <a:noFill/>
          <a:ln>
            <a:noFill/>
          </a:ln>
        </p:spPr>
        <p:txBody>
          <a:bodyPr spcFirstLastPara="1" wrap="square" lIns="0" tIns="0" rIns="0" bIns="0" anchor="t" anchorCtr="0">
            <a:noAutofit/>
          </a:bodyPr>
          <a:lstStyle/>
          <a:p>
            <a:pPr marL="0" marR="0" lvl="0" indent="0" algn="l" rtl="0">
              <a:lnSpc>
                <a:spcPct val="90000"/>
              </a:lnSpc>
              <a:spcBef>
                <a:spcPts val="0"/>
              </a:spcBef>
              <a:spcAft>
                <a:spcPts val="0"/>
              </a:spcAft>
              <a:buClr>
                <a:schemeClr val="lt1"/>
              </a:buClr>
              <a:buSzPts val="3200"/>
              <a:buFont typeface="Roboto Slab"/>
              <a:buNone/>
            </a:pPr>
            <a:r>
              <a:rPr lang="nl-NL" sz="3200" b="0">
                <a:solidFill>
                  <a:schemeClr val="lt1"/>
                </a:solidFill>
                <a:latin typeface="Roboto Slab"/>
                <a:ea typeface="Roboto Slab"/>
                <a:cs typeface="Roboto Slab"/>
                <a:sym typeface="Roboto Slab"/>
              </a:rPr>
              <a:t>Challenges</a:t>
            </a:r>
            <a:endParaRPr sz="3200" b="0">
              <a:solidFill>
                <a:schemeClr val="lt1"/>
              </a:solidFill>
              <a:latin typeface="Roboto Slab"/>
              <a:ea typeface="Roboto Slab"/>
              <a:cs typeface="Roboto Slab"/>
              <a:sym typeface="Roboto Slab"/>
            </a:endParaRPr>
          </a:p>
        </p:txBody>
      </p:sp>
      <p:sp>
        <p:nvSpPr>
          <p:cNvPr id="1868" name="Google Shape;1868;p20"/>
          <p:cNvSpPr txBox="1">
            <a:spLocks noGrp="1"/>
          </p:cNvSpPr>
          <p:nvPr>
            <p:ph type="body" idx="1"/>
          </p:nvPr>
        </p:nvSpPr>
        <p:spPr>
          <a:xfrm>
            <a:off x="350154" y="1591900"/>
            <a:ext cx="3627484" cy="3639857"/>
          </a:xfrm>
          <a:prstGeom prst="rect">
            <a:avLst/>
          </a:prstGeom>
          <a:noFill/>
          <a:ln>
            <a:noFill/>
          </a:ln>
        </p:spPr>
        <p:txBody>
          <a:bodyPr spcFirstLastPara="1" wrap="square" lIns="0" tIns="0" rIns="0" bIns="0" anchor="t" anchorCtr="0">
            <a:noAutofit/>
          </a:bodyPr>
          <a:lstStyle/>
          <a:p>
            <a:pPr marL="263525" lvl="0" indent="-263525" algn="l" rtl="0">
              <a:lnSpc>
                <a:spcPct val="90000"/>
              </a:lnSpc>
              <a:spcBef>
                <a:spcPts val="0"/>
              </a:spcBef>
              <a:spcAft>
                <a:spcPts val="0"/>
              </a:spcAft>
              <a:buClr>
                <a:schemeClr val="lt1"/>
              </a:buClr>
              <a:buSzPts val="1800"/>
              <a:buChar char="▪"/>
            </a:pPr>
            <a:r>
              <a:rPr lang="nl-NL" sz="1800" b="1"/>
              <a:t>Lack of resources:</a:t>
            </a:r>
            <a:endParaRPr/>
          </a:p>
          <a:p>
            <a:pPr marL="538163" lvl="1" indent="-274638" algn="l" rtl="0">
              <a:lnSpc>
                <a:spcPct val="90000"/>
              </a:lnSpc>
              <a:spcBef>
                <a:spcPts val="1200"/>
              </a:spcBef>
              <a:spcAft>
                <a:spcPts val="0"/>
              </a:spcAft>
              <a:buSzPts val="1800"/>
              <a:buChar char="▪"/>
            </a:pPr>
            <a:r>
              <a:rPr lang="nl-NL" sz="1800"/>
              <a:t>High (unmet) demand of the established course</a:t>
            </a:r>
            <a:endParaRPr sz="1800" b="1"/>
          </a:p>
          <a:p>
            <a:pPr marL="263525" lvl="0" indent="-263525" algn="l" rtl="0">
              <a:lnSpc>
                <a:spcPct val="90000"/>
              </a:lnSpc>
              <a:spcBef>
                <a:spcPts val="1200"/>
              </a:spcBef>
              <a:spcAft>
                <a:spcPts val="0"/>
              </a:spcAft>
              <a:buClr>
                <a:schemeClr val="lt1"/>
              </a:buClr>
              <a:buSzPts val="1800"/>
              <a:buChar char="▪"/>
            </a:pPr>
            <a:r>
              <a:rPr lang="nl-NL" sz="1800" b="1"/>
              <a:t>Less appealing than other “data science” functions:</a:t>
            </a:r>
            <a:endParaRPr/>
          </a:p>
          <a:p>
            <a:pPr marL="538163" lvl="1" indent="-274638" algn="l" rtl="0">
              <a:lnSpc>
                <a:spcPct val="90000"/>
              </a:lnSpc>
              <a:spcBef>
                <a:spcPts val="1200"/>
              </a:spcBef>
              <a:spcAft>
                <a:spcPts val="0"/>
              </a:spcAft>
              <a:buSzPts val="1800"/>
              <a:buChar char="▪"/>
            </a:pPr>
            <a:r>
              <a:rPr lang="nl-NL" sz="1800"/>
              <a:t>Little motivation and/or prior knowledge on reproducibility</a:t>
            </a:r>
            <a:endParaRPr/>
          </a:p>
          <a:p>
            <a:pPr marL="263525" lvl="0" indent="-263525" algn="l" rtl="0">
              <a:lnSpc>
                <a:spcPct val="90000"/>
              </a:lnSpc>
              <a:spcBef>
                <a:spcPts val="1200"/>
              </a:spcBef>
              <a:spcAft>
                <a:spcPts val="0"/>
              </a:spcAft>
              <a:buClr>
                <a:schemeClr val="lt1"/>
              </a:buClr>
              <a:buSzPts val="1800"/>
              <a:buChar char="▪"/>
            </a:pPr>
            <a:r>
              <a:rPr lang="nl-NL" sz="1800" b="1"/>
              <a:t>Lack of standardized learning tools:</a:t>
            </a:r>
            <a:endParaRPr/>
          </a:p>
          <a:p>
            <a:pPr marL="538162" lvl="1" indent="-274637" algn="l" rtl="0">
              <a:lnSpc>
                <a:spcPct val="90000"/>
              </a:lnSpc>
              <a:spcBef>
                <a:spcPts val="1200"/>
              </a:spcBef>
              <a:spcAft>
                <a:spcPts val="0"/>
              </a:spcAft>
              <a:buSzPts val="1800"/>
              <a:buChar char="▪"/>
            </a:pPr>
            <a:r>
              <a:rPr lang="nl-NL" sz="1800"/>
              <a:t>Difficult to learn how the tools and solutions work</a:t>
            </a:r>
            <a:endParaRPr sz="1800"/>
          </a:p>
          <a:p>
            <a:pPr marL="538163" lvl="1" indent="-274638" algn="l" rtl="0">
              <a:lnSpc>
                <a:spcPct val="90000"/>
              </a:lnSpc>
              <a:spcBef>
                <a:spcPts val="1200"/>
              </a:spcBef>
              <a:spcAft>
                <a:spcPts val="0"/>
              </a:spcAft>
              <a:buSzPts val="1800"/>
              <a:buChar char="▪"/>
            </a:pPr>
            <a:r>
              <a:rPr lang="nl-NL" sz="1800"/>
              <a:t>Different needs</a:t>
            </a:r>
            <a:endParaRPr sz="1800"/>
          </a:p>
        </p:txBody>
      </p:sp>
      <p:sp>
        <p:nvSpPr>
          <p:cNvPr id="1869" name="Google Shape;1869;p20"/>
          <p:cNvSpPr/>
          <p:nvPr/>
        </p:nvSpPr>
        <p:spPr>
          <a:xfrm rot="-5400000">
            <a:off x="8750838" y="3586329"/>
            <a:ext cx="1145871" cy="3122954"/>
          </a:xfrm>
          <a:prstGeom prst="rect">
            <a:avLst/>
          </a:prstGeom>
          <a:solidFill>
            <a:schemeClr val="lt1">
              <a:alpha val="69803"/>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870" name="Google Shape;1870;p20"/>
          <p:cNvSpPr/>
          <p:nvPr/>
        </p:nvSpPr>
        <p:spPr>
          <a:xfrm>
            <a:off x="9234527" y="2088590"/>
            <a:ext cx="1287589" cy="2680819"/>
          </a:xfrm>
          <a:prstGeom prst="rect">
            <a:avLst/>
          </a:prstGeom>
          <a:solidFill>
            <a:schemeClr val="lt1">
              <a:alpha val="69803"/>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871" name="Google Shape;1871;p20"/>
          <p:cNvSpPr/>
          <p:nvPr/>
        </p:nvSpPr>
        <p:spPr>
          <a:xfrm rot="-5400000">
            <a:off x="7988940" y="473612"/>
            <a:ext cx="1145871" cy="1521133"/>
          </a:xfrm>
          <a:prstGeom prst="rect">
            <a:avLst/>
          </a:prstGeom>
          <a:solidFill>
            <a:schemeClr val="lt1">
              <a:alpha val="69803"/>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872" name="Google Shape;1872;p20"/>
          <p:cNvSpPr/>
          <p:nvPr/>
        </p:nvSpPr>
        <p:spPr>
          <a:xfrm rot="-5400000">
            <a:off x="10725622" y="752668"/>
            <a:ext cx="1145871" cy="1452509"/>
          </a:xfrm>
          <a:prstGeom prst="rect">
            <a:avLst/>
          </a:prstGeom>
          <a:solidFill>
            <a:schemeClr val="lt1">
              <a:alpha val="69803"/>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86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868">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868">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868">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868">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868">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868">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863"/>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1864"/>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1865"/>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1866"/>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1869"/>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1870"/>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1871"/>
                                        </p:tgtEl>
                                        <p:attrNameLst>
                                          <p:attrName>style.visibility</p:attrName>
                                        </p:attrNameLst>
                                      </p:cBhvr>
                                      <p:to>
                                        <p:strVal val="visible"/>
                                      </p:to>
                                    </p:set>
                                  </p:childTnLst>
                                </p:cTn>
                              </p:par>
                              <p:par>
                                <p:cTn id="47" presetID="1" presetClass="entr" presetSubtype="0" fill="hold" nodeType="withEffect">
                                  <p:stCondLst>
                                    <p:cond delay="0"/>
                                  </p:stCondLst>
                                  <p:childTnLst>
                                    <p:set>
                                      <p:cBhvr>
                                        <p:cTn id="48" dur="1" fill="hold">
                                          <p:stCondLst>
                                            <p:cond delay="0"/>
                                          </p:stCondLst>
                                        </p:cTn>
                                        <p:tgtEl>
                                          <p:spTgt spid="187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1876"/>
        <p:cNvGrpSpPr/>
        <p:nvPr/>
      </p:nvGrpSpPr>
      <p:grpSpPr>
        <a:xfrm>
          <a:off x="0" y="0"/>
          <a:ext cx="0" cy="0"/>
          <a:chOff x="0" y="0"/>
          <a:chExt cx="0" cy="0"/>
        </a:xfrm>
      </p:grpSpPr>
      <p:sp>
        <p:nvSpPr>
          <p:cNvPr id="1877" name="Google Shape;1877;p21"/>
          <p:cNvSpPr txBox="1">
            <a:spLocks noGrp="1"/>
          </p:cNvSpPr>
          <p:nvPr>
            <p:ph type="title"/>
          </p:nvPr>
        </p:nvSpPr>
        <p:spPr>
          <a:xfrm>
            <a:off x="698500" y="741500"/>
            <a:ext cx="10775070" cy="490400"/>
          </a:xfrm>
          <a:prstGeom prst="rect">
            <a:avLst/>
          </a:prstGeom>
          <a:noFill/>
          <a:ln>
            <a:noFill/>
          </a:ln>
        </p:spPr>
        <p:txBody>
          <a:bodyPr spcFirstLastPara="1" wrap="square" lIns="0" tIns="0" rIns="0" bIns="0" anchor="t" anchorCtr="0">
            <a:noAutofit/>
          </a:bodyPr>
          <a:lstStyle/>
          <a:p>
            <a:pPr marL="0" lvl="0" indent="0" algn="l" rtl="0">
              <a:lnSpc>
                <a:spcPct val="90000"/>
              </a:lnSpc>
              <a:spcBef>
                <a:spcPts val="0"/>
              </a:spcBef>
              <a:spcAft>
                <a:spcPts val="0"/>
              </a:spcAft>
              <a:buClr>
                <a:schemeClr val="accent1"/>
              </a:buClr>
              <a:buSzPts val="3600"/>
              <a:buFont typeface="Roboto Slab"/>
              <a:buNone/>
            </a:pPr>
            <a:r>
              <a:rPr lang="nl-NL" sz="3600"/>
              <a:t>Addressing the challenges: Reducing students waiting list</a:t>
            </a:r>
            <a:endParaRPr sz="3600"/>
          </a:p>
        </p:txBody>
      </p:sp>
      <p:sp>
        <p:nvSpPr>
          <p:cNvPr id="1878" name="Google Shape;1878;p21"/>
          <p:cNvSpPr txBox="1">
            <a:spLocks noGrp="1"/>
          </p:cNvSpPr>
          <p:nvPr>
            <p:ph type="sldNum" idx="12"/>
          </p:nvPr>
        </p:nvSpPr>
        <p:spPr>
          <a:xfrm>
            <a:off x="11038646" y="6149975"/>
            <a:ext cx="433354" cy="365125"/>
          </a:xfrm>
          <a:prstGeom prst="rect">
            <a:avLst/>
          </a:prstGeom>
          <a:noFill/>
          <a:ln>
            <a:noFill/>
          </a:ln>
        </p:spPr>
        <p:txBody>
          <a:bodyPr spcFirstLastPara="1" wrap="square" lIns="0" tIns="0" rIns="0" bIns="0" anchor="ctr" anchorCtr="0">
            <a:noAutofit/>
          </a:bodyPr>
          <a:lstStyle/>
          <a:p>
            <a:pPr marL="0" lvl="0" indent="0" algn="r" rtl="0">
              <a:spcBef>
                <a:spcPts val="0"/>
              </a:spcBef>
              <a:spcAft>
                <a:spcPts val="0"/>
              </a:spcAft>
              <a:buNone/>
            </a:pPr>
            <a:fld id="{00000000-1234-1234-1234-123412341234}" type="slidenum">
              <a:rPr lang="nl-NL"/>
              <a:t>22</a:t>
            </a:fld>
            <a:endParaRPr/>
          </a:p>
        </p:txBody>
      </p:sp>
      <p:sp>
        <p:nvSpPr>
          <p:cNvPr id="1879" name="Google Shape;1879;p21"/>
          <p:cNvSpPr txBox="1"/>
          <p:nvPr/>
        </p:nvSpPr>
        <p:spPr>
          <a:xfrm>
            <a:off x="519450" y="1898248"/>
            <a:ext cx="10952550" cy="64633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nl-NL" sz="1800">
                <a:solidFill>
                  <a:schemeClr val="dk1"/>
                </a:solidFill>
                <a:latin typeface="Arial"/>
                <a:ea typeface="Arial"/>
                <a:cs typeface="Arial"/>
                <a:sym typeface="Arial"/>
              </a:rPr>
              <a:t>RDM101 is now openly available as a self-learning resource! </a:t>
            </a:r>
            <a:r>
              <a:rPr lang="nl-NL" sz="1800" u="sng">
                <a:solidFill>
                  <a:schemeClr val="dk1"/>
                </a:solidFill>
                <a:latin typeface="Arial"/>
                <a:ea typeface="Arial"/>
                <a:cs typeface="Arial"/>
                <a:sym typeface="Arial"/>
                <a:hlinkClick r:id="rId3">
                  <a:extLst>
                    <a:ext uri="{A12FA001-AC4F-418D-AE19-62706E023703}">
                      <ahyp:hlinkClr xmlns:ahyp="http://schemas.microsoft.com/office/drawing/2018/hyperlinkcolor" val="tx"/>
                    </a:ext>
                  </a:extLst>
                </a:hlinkClick>
              </a:rPr>
              <a:t>https://tu-delft-library.github.io/rdm101-book</a:t>
            </a:r>
            <a:endParaRPr sz="1800">
              <a:solidFill>
                <a:schemeClr val="dk1"/>
              </a:solidFill>
              <a:latin typeface="Arial"/>
              <a:ea typeface="Arial"/>
              <a:cs typeface="Arial"/>
              <a:sym typeface="Arial"/>
            </a:endParaRPr>
          </a:p>
          <a:p>
            <a:pPr marL="0" marR="0" lvl="0" indent="0" algn="l" rtl="0">
              <a:spcBef>
                <a:spcPts val="0"/>
              </a:spcBef>
              <a:spcAft>
                <a:spcPts val="0"/>
              </a:spcAft>
              <a:buNone/>
            </a:pPr>
            <a:endParaRPr sz="1800">
              <a:solidFill>
                <a:schemeClr val="dk1"/>
              </a:solidFill>
              <a:latin typeface="Arial"/>
              <a:ea typeface="Arial"/>
              <a:cs typeface="Arial"/>
              <a:sym typeface="Arial"/>
            </a:endParaRPr>
          </a:p>
        </p:txBody>
      </p:sp>
      <p:pic>
        <p:nvPicPr>
          <p:cNvPr id="1880" name="Google Shape;1880;p21"/>
          <p:cNvPicPr preferRelativeResize="0"/>
          <p:nvPr/>
        </p:nvPicPr>
        <p:blipFill rotWithShape="1">
          <a:blip r:embed="rId4">
            <a:alphaModFix/>
          </a:blip>
          <a:srcRect/>
          <a:stretch/>
        </p:blipFill>
        <p:spPr>
          <a:xfrm>
            <a:off x="748096" y="2422399"/>
            <a:ext cx="5337939" cy="2414897"/>
          </a:xfrm>
          <a:prstGeom prst="rect">
            <a:avLst/>
          </a:prstGeom>
          <a:noFill/>
          <a:ln>
            <a:noFill/>
          </a:ln>
        </p:spPr>
      </p:pic>
      <p:pic>
        <p:nvPicPr>
          <p:cNvPr id="1881" name="Google Shape;1881;p21"/>
          <p:cNvPicPr preferRelativeResize="0"/>
          <p:nvPr/>
        </p:nvPicPr>
        <p:blipFill rotWithShape="1">
          <a:blip r:embed="rId5">
            <a:alphaModFix/>
          </a:blip>
          <a:srcRect/>
          <a:stretch/>
        </p:blipFill>
        <p:spPr>
          <a:xfrm>
            <a:off x="6190741" y="2407740"/>
            <a:ext cx="5316161" cy="3742235"/>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1886"/>
        <p:cNvGrpSpPr/>
        <p:nvPr/>
      </p:nvGrpSpPr>
      <p:grpSpPr>
        <a:xfrm>
          <a:off x="0" y="0"/>
          <a:ext cx="0" cy="0"/>
          <a:chOff x="0" y="0"/>
          <a:chExt cx="0" cy="0"/>
        </a:xfrm>
      </p:grpSpPr>
      <p:sp>
        <p:nvSpPr>
          <p:cNvPr id="1887" name="Google Shape;1887;p22"/>
          <p:cNvSpPr txBox="1">
            <a:spLocks noGrp="1"/>
          </p:cNvSpPr>
          <p:nvPr>
            <p:ph type="title"/>
          </p:nvPr>
        </p:nvSpPr>
        <p:spPr>
          <a:xfrm>
            <a:off x="698500" y="741500"/>
            <a:ext cx="11258148" cy="490400"/>
          </a:xfrm>
          <a:prstGeom prst="rect">
            <a:avLst/>
          </a:prstGeom>
          <a:noFill/>
          <a:ln>
            <a:noFill/>
          </a:ln>
        </p:spPr>
        <p:txBody>
          <a:bodyPr spcFirstLastPara="1" wrap="square" lIns="0" tIns="0" rIns="0" bIns="0" anchor="t" anchorCtr="0">
            <a:noAutofit/>
          </a:bodyPr>
          <a:lstStyle/>
          <a:p>
            <a:pPr marL="0" lvl="0" indent="0" algn="l" rtl="0">
              <a:lnSpc>
                <a:spcPct val="90000"/>
              </a:lnSpc>
              <a:spcBef>
                <a:spcPts val="0"/>
              </a:spcBef>
              <a:spcAft>
                <a:spcPts val="0"/>
              </a:spcAft>
              <a:buClr>
                <a:schemeClr val="accent1"/>
              </a:buClr>
              <a:buSzPts val="3600"/>
              <a:buFont typeface="Roboto Slab"/>
              <a:buNone/>
            </a:pPr>
            <a:r>
              <a:rPr lang="nl-NL" sz="3600"/>
              <a:t>Addressing the challenges: focus on motivation/reward </a:t>
            </a:r>
            <a:endParaRPr sz="3600"/>
          </a:p>
        </p:txBody>
      </p:sp>
      <p:sp>
        <p:nvSpPr>
          <p:cNvPr id="1888" name="Google Shape;1888;p22"/>
          <p:cNvSpPr txBox="1">
            <a:spLocks noGrp="1"/>
          </p:cNvSpPr>
          <p:nvPr>
            <p:ph type="ftr" idx="11"/>
          </p:nvPr>
        </p:nvSpPr>
        <p:spPr>
          <a:xfrm>
            <a:off x="2553896" y="6149975"/>
            <a:ext cx="7156386" cy="365125"/>
          </a:xfrm>
          <a:prstGeom prst="rect">
            <a:avLst/>
          </a:prstGeom>
          <a:noFill/>
          <a:ln>
            <a:noFill/>
          </a:ln>
        </p:spPr>
        <p:txBody>
          <a:bodyPr spcFirstLastPara="1" wrap="square" lIns="0" tIns="0" rIns="0" bIns="0" anchor="ctr" anchorCtr="0">
            <a:noAutofit/>
          </a:bodyPr>
          <a:lstStyle/>
          <a:p>
            <a:pPr marL="0" lvl="0" indent="0" algn="l" rtl="0">
              <a:spcBef>
                <a:spcPts val="0"/>
              </a:spcBef>
              <a:spcAft>
                <a:spcPts val="0"/>
              </a:spcAft>
              <a:buNone/>
            </a:pPr>
            <a:endParaRPr/>
          </a:p>
        </p:txBody>
      </p:sp>
      <p:sp>
        <p:nvSpPr>
          <p:cNvPr id="1889" name="Google Shape;1889;p22"/>
          <p:cNvSpPr txBox="1">
            <a:spLocks noGrp="1"/>
          </p:cNvSpPr>
          <p:nvPr>
            <p:ph type="sldNum" idx="12"/>
          </p:nvPr>
        </p:nvSpPr>
        <p:spPr>
          <a:xfrm>
            <a:off x="11038646" y="6149975"/>
            <a:ext cx="433354" cy="365125"/>
          </a:xfrm>
          <a:prstGeom prst="rect">
            <a:avLst/>
          </a:prstGeom>
          <a:noFill/>
          <a:ln>
            <a:noFill/>
          </a:ln>
        </p:spPr>
        <p:txBody>
          <a:bodyPr spcFirstLastPara="1" wrap="square" lIns="0" tIns="0" rIns="0" bIns="0" anchor="ctr" anchorCtr="0">
            <a:noAutofit/>
          </a:bodyPr>
          <a:lstStyle/>
          <a:p>
            <a:pPr marL="0" lvl="0" indent="0" algn="r" rtl="0">
              <a:spcBef>
                <a:spcPts val="0"/>
              </a:spcBef>
              <a:spcAft>
                <a:spcPts val="0"/>
              </a:spcAft>
              <a:buNone/>
            </a:pPr>
            <a:fld id="{00000000-1234-1234-1234-123412341234}" type="slidenum">
              <a:rPr lang="nl-NL"/>
              <a:t>23</a:t>
            </a:fld>
            <a:endParaRPr/>
          </a:p>
        </p:txBody>
      </p:sp>
      <p:sp>
        <p:nvSpPr>
          <p:cNvPr id="1890" name="Google Shape;1890;p22"/>
          <p:cNvSpPr txBox="1">
            <a:spLocks noGrp="1"/>
          </p:cNvSpPr>
          <p:nvPr>
            <p:ph type="body" idx="1"/>
          </p:nvPr>
        </p:nvSpPr>
        <p:spPr>
          <a:xfrm>
            <a:off x="698501" y="2106591"/>
            <a:ext cx="6883972" cy="3559125"/>
          </a:xfrm>
          <a:prstGeom prst="rect">
            <a:avLst/>
          </a:prstGeom>
          <a:noFill/>
          <a:ln>
            <a:noFill/>
          </a:ln>
        </p:spPr>
        <p:txBody>
          <a:bodyPr spcFirstLastPara="1" wrap="square" lIns="0" tIns="0" rIns="0" bIns="0" anchor="t" anchorCtr="0">
            <a:noAutofit/>
          </a:bodyPr>
          <a:lstStyle/>
          <a:p>
            <a:pPr marL="263525" lvl="0" indent="-263525" algn="l" rtl="0">
              <a:lnSpc>
                <a:spcPct val="90000"/>
              </a:lnSpc>
              <a:spcBef>
                <a:spcPts val="0"/>
              </a:spcBef>
              <a:spcAft>
                <a:spcPts val="0"/>
              </a:spcAft>
              <a:buSzPts val="1500"/>
              <a:buChar char="▪"/>
            </a:pPr>
            <a:r>
              <a:rPr lang="nl-NL" sz="1500"/>
              <a:t>Share exercise on the topic of DMP “horror” stories  e.g. nonreproducible workflow they have used before</a:t>
            </a:r>
            <a:endParaRPr/>
          </a:p>
          <a:p>
            <a:pPr marL="263525" lvl="0" indent="-263525" algn="l" rtl="0">
              <a:lnSpc>
                <a:spcPct val="90000"/>
              </a:lnSpc>
              <a:spcBef>
                <a:spcPts val="1200"/>
              </a:spcBef>
              <a:spcAft>
                <a:spcPts val="0"/>
              </a:spcAft>
              <a:buSzPts val="1600"/>
              <a:buChar char="▪"/>
            </a:pPr>
            <a:r>
              <a:rPr lang="nl-NL" sz="1600"/>
              <a:t>A community of researchers working efficiently together with a minimal duplication of effort - </a:t>
            </a:r>
            <a:r>
              <a:rPr lang="nl-NL">
                <a:solidFill>
                  <a:schemeClr val="dk2"/>
                </a:solidFill>
              </a:rPr>
              <a:t>open source to share your scientific work!</a:t>
            </a:r>
            <a:endParaRPr sz="1500">
              <a:solidFill>
                <a:schemeClr val="dk2"/>
              </a:solidFill>
            </a:endParaRPr>
          </a:p>
        </p:txBody>
      </p:sp>
      <p:pic>
        <p:nvPicPr>
          <p:cNvPr id="1891" name="Google Shape;1891;p22"/>
          <p:cNvPicPr preferRelativeResize="0"/>
          <p:nvPr/>
        </p:nvPicPr>
        <p:blipFill rotWithShape="1">
          <a:blip r:embed="rId3">
            <a:alphaModFix/>
          </a:blip>
          <a:srcRect/>
          <a:stretch/>
        </p:blipFill>
        <p:spPr>
          <a:xfrm>
            <a:off x="765061" y="3563357"/>
            <a:ext cx="3496351" cy="1288129"/>
          </a:xfrm>
          <a:prstGeom prst="rect">
            <a:avLst/>
          </a:prstGeom>
          <a:noFill/>
          <a:ln>
            <a:noFill/>
          </a:ln>
        </p:spPr>
      </p:pic>
      <p:pic>
        <p:nvPicPr>
          <p:cNvPr id="1892" name="Google Shape;1892;p22"/>
          <p:cNvPicPr preferRelativeResize="0"/>
          <p:nvPr/>
        </p:nvPicPr>
        <p:blipFill rotWithShape="1">
          <a:blip r:embed="rId4">
            <a:alphaModFix/>
          </a:blip>
          <a:srcRect/>
          <a:stretch/>
        </p:blipFill>
        <p:spPr>
          <a:xfrm>
            <a:off x="4327972" y="3688825"/>
            <a:ext cx="2282529" cy="1288129"/>
          </a:xfrm>
          <a:prstGeom prst="rect">
            <a:avLst/>
          </a:prstGeom>
          <a:noFill/>
          <a:ln>
            <a:noFill/>
          </a:ln>
        </p:spPr>
      </p:pic>
      <p:sp>
        <p:nvSpPr>
          <p:cNvPr id="1893" name="Google Shape;1893;p22"/>
          <p:cNvSpPr txBox="1"/>
          <p:nvPr/>
        </p:nvSpPr>
        <p:spPr>
          <a:xfrm>
            <a:off x="765061" y="5065552"/>
            <a:ext cx="5397500" cy="60016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nl-NL" sz="1100" u="sng">
                <a:solidFill>
                  <a:schemeClr val="dk1"/>
                </a:solidFill>
                <a:latin typeface="Arial"/>
                <a:ea typeface="Arial"/>
                <a:cs typeface="Arial"/>
                <a:sym typeface="Arial"/>
                <a:hlinkClick r:id="rId5">
                  <a:extLst>
                    <a:ext uri="{A12FA001-AC4F-418D-AE19-62706E023703}">
                      <ahyp:hlinkClr xmlns:ahyp="http://schemas.microsoft.com/office/drawing/2018/hyperlinkcolor" val="tx"/>
                    </a:ext>
                  </a:extLst>
                </a:hlinkClick>
              </a:rPr>
              <a:t>https://arxiv.org/pdf/2205.10267.pdf</a:t>
            </a:r>
            <a:r>
              <a:rPr lang="nl-NL" sz="1100">
                <a:solidFill>
                  <a:schemeClr val="dk1"/>
                </a:solidFill>
                <a:latin typeface="Arial"/>
                <a:ea typeface="Arial"/>
                <a:cs typeface="Arial"/>
                <a:sym typeface="Arial"/>
              </a:rPr>
              <a:t>: </a:t>
            </a:r>
            <a:r>
              <a:rPr lang="nl-NL" sz="1100">
                <a:solidFill>
                  <a:schemeClr val="dk2"/>
                </a:solidFill>
                <a:latin typeface="Arial"/>
                <a:ea typeface="Arial"/>
                <a:cs typeface="Arial"/>
                <a:sym typeface="Arial"/>
              </a:rPr>
              <a:t>Event Horizon telescope Reproducibility of the First Image of a Black Hole in the Galaxy M87 from the Event Horizon Telescope (EHT) Collaboration </a:t>
            </a:r>
            <a:r>
              <a:rPr lang="nl-NL" sz="1100" u="sng">
                <a:solidFill>
                  <a:srgbClr val="FF0000"/>
                </a:solidFill>
                <a:latin typeface="Arial"/>
                <a:ea typeface="Arial"/>
                <a:cs typeface="Arial"/>
                <a:sym typeface="Arial"/>
                <a:hlinkClick r:id="rId6">
                  <a:extLst>
                    <a:ext uri="{A12FA001-AC4F-418D-AE19-62706E023703}">
                      <ahyp:hlinkClr xmlns:ahyp="http://schemas.microsoft.com/office/drawing/2018/hyperlinkcolor" val="tx"/>
                    </a:ext>
                  </a:extLst>
                </a:hlinkClick>
              </a:rPr>
              <a:t>Netflix serie</a:t>
            </a:r>
            <a:endParaRPr sz="1100">
              <a:solidFill>
                <a:srgbClr val="FF0000"/>
              </a:solidFill>
              <a:latin typeface="Arial"/>
              <a:ea typeface="Arial"/>
              <a:cs typeface="Arial"/>
              <a:sym typeface="Arial"/>
            </a:endParaRPr>
          </a:p>
        </p:txBody>
      </p:sp>
      <p:pic>
        <p:nvPicPr>
          <p:cNvPr id="1894" name="Google Shape;1894;p22"/>
          <p:cNvPicPr preferRelativeResize="0"/>
          <p:nvPr/>
        </p:nvPicPr>
        <p:blipFill rotWithShape="1">
          <a:blip r:embed="rId7">
            <a:alphaModFix/>
          </a:blip>
          <a:srcRect/>
          <a:stretch/>
        </p:blipFill>
        <p:spPr>
          <a:xfrm>
            <a:off x="7582473" y="1620089"/>
            <a:ext cx="3308993" cy="1866968"/>
          </a:xfrm>
          <a:prstGeom prst="rect">
            <a:avLst/>
          </a:prstGeom>
          <a:noFill/>
          <a:ln>
            <a:noFill/>
          </a:ln>
        </p:spPr>
      </p:pic>
      <p:sp>
        <p:nvSpPr>
          <p:cNvPr id="1895" name="Google Shape;1895;p22"/>
          <p:cNvSpPr txBox="1"/>
          <p:nvPr/>
        </p:nvSpPr>
        <p:spPr>
          <a:xfrm>
            <a:off x="7670413" y="3505218"/>
            <a:ext cx="3368233" cy="50783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nl-NL" sz="900">
                <a:solidFill>
                  <a:schemeClr val="dk2"/>
                </a:solidFill>
                <a:latin typeface="Arial"/>
                <a:ea typeface="Arial"/>
                <a:cs typeface="Arial"/>
                <a:sym typeface="Arial"/>
              </a:rPr>
              <a:t>When frustration leads to inspiration for open science article TUD:</a:t>
            </a:r>
            <a:r>
              <a:rPr lang="nl-NL" sz="900" u="sng">
                <a:solidFill>
                  <a:schemeClr val="dk1"/>
                </a:solidFill>
                <a:latin typeface="Arial"/>
                <a:ea typeface="Arial"/>
                <a:cs typeface="Arial"/>
                <a:sym typeface="Arial"/>
                <a:hlinkClick r:id="rId8">
                  <a:extLst>
                    <a:ext uri="{A12FA001-AC4F-418D-AE19-62706E023703}">
                      <ahyp:hlinkClr xmlns:ahyp="http://schemas.microsoft.com/office/drawing/2018/hyperlinkcolor" val="tx"/>
                    </a:ext>
                  </a:extLst>
                </a:hlinkClick>
              </a:rPr>
              <a:t>https://www.tudelft.nl/en/stories/articles/when-frustration-leads-to-inspiration-for-open-science</a:t>
            </a:r>
            <a:endParaRPr sz="900">
              <a:solidFill>
                <a:schemeClr val="dk1"/>
              </a:solidFill>
              <a:latin typeface="Arial"/>
              <a:ea typeface="Arial"/>
              <a:cs typeface="Arial"/>
              <a:sym typeface="Arial"/>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1899"/>
        <p:cNvGrpSpPr/>
        <p:nvPr/>
      </p:nvGrpSpPr>
      <p:grpSpPr>
        <a:xfrm>
          <a:off x="0" y="0"/>
          <a:ext cx="0" cy="0"/>
          <a:chOff x="0" y="0"/>
          <a:chExt cx="0" cy="0"/>
        </a:xfrm>
      </p:grpSpPr>
      <p:sp>
        <p:nvSpPr>
          <p:cNvPr id="1900" name="Google Shape;1900;p23"/>
          <p:cNvSpPr txBox="1">
            <a:spLocks noGrp="1"/>
          </p:cNvSpPr>
          <p:nvPr>
            <p:ph type="title"/>
          </p:nvPr>
        </p:nvSpPr>
        <p:spPr>
          <a:xfrm>
            <a:off x="698500" y="741500"/>
            <a:ext cx="10775070" cy="490400"/>
          </a:xfrm>
          <a:prstGeom prst="rect">
            <a:avLst/>
          </a:prstGeom>
          <a:noFill/>
          <a:ln>
            <a:noFill/>
          </a:ln>
        </p:spPr>
        <p:txBody>
          <a:bodyPr spcFirstLastPara="1" wrap="square" lIns="0" tIns="0" rIns="0" bIns="0" anchor="t" anchorCtr="0">
            <a:noAutofit/>
          </a:bodyPr>
          <a:lstStyle/>
          <a:p>
            <a:pPr marL="0" lvl="0" indent="0" algn="l" rtl="0">
              <a:lnSpc>
                <a:spcPct val="90000"/>
              </a:lnSpc>
              <a:spcBef>
                <a:spcPts val="0"/>
              </a:spcBef>
              <a:spcAft>
                <a:spcPts val="0"/>
              </a:spcAft>
              <a:buClr>
                <a:schemeClr val="accent1"/>
              </a:buClr>
              <a:buSzPts val="3200"/>
              <a:buFont typeface="Roboto Slab"/>
              <a:buNone/>
            </a:pPr>
            <a:r>
              <a:rPr lang="nl-NL" sz="3200"/>
              <a:t>Challenges: Lots of practice and guided instructions</a:t>
            </a:r>
            <a:endParaRPr/>
          </a:p>
        </p:txBody>
      </p:sp>
      <p:sp>
        <p:nvSpPr>
          <p:cNvPr id="1901" name="Google Shape;1901;p23"/>
          <p:cNvSpPr txBox="1">
            <a:spLocks noGrp="1"/>
          </p:cNvSpPr>
          <p:nvPr>
            <p:ph type="body" idx="1"/>
          </p:nvPr>
        </p:nvSpPr>
        <p:spPr>
          <a:xfrm>
            <a:off x="698500" y="1591900"/>
            <a:ext cx="10773501" cy="890043"/>
          </a:xfrm>
          <a:prstGeom prst="rect">
            <a:avLst/>
          </a:prstGeom>
          <a:noFill/>
          <a:ln>
            <a:noFill/>
          </a:ln>
        </p:spPr>
        <p:txBody>
          <a:bodyPr spcFirstLastPara="1" wrap="square" lIns="0" tIns="0" rIns="0" bIns="0" anchor="t" anchorCtr="0">
            <a:noAutofit/>
          </a:bodyPr>
          <a:lstStyle/>
          <a:p>
            <a:pPr marL="0" lvl="0" indent="0" algn="l" rtl="0">
              <a:lnSpc>
                <a:spcPct val="114000"/>
              </a:lnSpc>
              <a:spcBef>
                <a:spcPts val="0"/>
              </a:spcBef>
              <a:spcAft>
                <a:spcPts val="0"/>
              </a:spcAft>
              <a:buSzPts val="1800"/>
              <a:buNone/>
            </a:pPr>
            <a:r>
              <a:rPr lang="nl-NL" sz="1800"/>
              <a:t>To design activities that teach </a:t>
            </a:r>
            <a:r>
              <a:rPr lang="nl-NL" sz="1800">
                <a:solidFill>
                  <a:schemeClr val="accent1"/>
                </a:solidFill>
              </a:rPr>
              <a:t>tools and methods</a:t>
            </a:r>
            <a:r>
              <a:rPr lang="nl-NL" sz="1800"/>
              <a:t> to be incorporated in their own research workflow</a:t>
            </a:r>
            <a:endParaRPr/>
          </a:p>
        </p:txBody>
      </p:sp>
      <p:sp>
        <p:nvSpPr>
          <p:cNvPr id="1902" name="Google Shape;1902;p23"/>
          <p:cNvSpPr txBox="1">
            <a:spLocks noGrp="1"/>
          </p:cNvSpPr>
          <p:nvPr>
            <p:ph type="sldNum" idx="12"/>
          </p:nvPr>
        </p:nvSpPr>
        <p:spPr>
          <a:xfrm>
            <a:off x="11289785" y="6246130"/>
            <a:ext cx="182216" cy="172815"/>
          </a:xfrm>
          <a:prstGeom prst="rect">
            <a:avLst/>
          </a:prstGeom>
          <a:noFill/>
          <a:ln>
            <a:noFill/>
          </a:ln>
        </p:spPr>
        <p:txBody>
          <a:bodyPr spcFirstLastPara="1" wrap="square" lIns="0" tIns="0" rIns="0" bIns="0" anchor="ctr" anchorCtr="0">
            <a:spAutoFit/>
          </a:bodyPr>
          <a:lstStyle/>
          <a:p>
            <a:pPr marL="0" marR="0" lvl="0" indent="0" algn="r" rtl="0">
              <a:lnSpc>
                <a:spcPct val="100000"/>
              </a:lnSpc>
              <a:spcBef>
                <a:spcPts val="0"/>
              </a:spcBef>
              <a:spcAft>
                <a:spcPts val="0"/>
              </a:spcAft>
              <a:buClr>
                <a:srgbClr val="A6A6A6"/>
              </a:buClr>
              <a:buSzPts val="1200"/>
              <a:buFont typeface="Arial"/>
              <a:buNone/>
            </a:pPr>
            <a:fld id="{00000000-1234-1234-1234-123412341234}" type="slidenum">
              <a:rPr lang="nl-NL" sz="1200" b="0" i="0" u="none" strike="noStrike" cap="none">
                <a:solidFill>
                  <a:srgbClr val="A6A6A6"/>
                </a:solidFill>
                <a:latin typeface="Arial"/>
                <a:ea typeface="Arial"/>
                <a:cs typeface="Arial"/>
                <a:sym typeface="Arial"/>
              </a:rPr>
              <a:t>24</a:t>
            </a:fld>
            <a:endParaRPr sz="1200" b="0" i="0" u="none" strike="noStrike" cap="none">
              <a:solidFill>
                <a:srgbClr val="A6A6A6"/>
              </a:solidFill>
              <a:latin typeface="Arial"/>
              <a:ea typeface="Arial"/>
              <a:cs typeface="Arial"/>
              <a:sym typeface="Arial"/>
            </a:endParaRPr>
          </a:p>
        </p:txBody>
      </p:sp>
      <p:pic>
        <p:nvPicPr>
          <p:cNvPr id="1903" name="Google Shape;1903;p23" descr="Make a README"/>
          <p:cNvPicPr preferRelativeResize="0"/>
          <p:nvPr/>
        </p:nvPicPr>
        <p:blipFill rotWithShape="1">
          <a:blip r:embed="rId3">
            <a:alphaModFix/>
          </a:blip>
          <a:srcRect/>
          <a:stretch/>
        </p:blipFill>
        <p:spPr>
          <a:xfrm>
            <a:off x="943497" y="2271565"/>
            <a:ext cx="2795143" cy="1467450"/>
          </a:xfrm>
          <a:prstGeom prst="rect">
            <a:avLst/>
          </a:prstGeom>
          <a:noFill/>
          <a:ln>
            <a:noFill/>
          </a:ln>
        </p:spPr>
      </p:pic>
      <p:pic>
        <p:nvPicPr>
          <p:cNvPr id="1904" name="Google Shape;1904;p23" descr="Business Central Data Dictionary 📖 – Josh Anglesea"/>
          <p:cNvPicPr preferRelativeResize="0"/>
          <p:nvPr/>
        </p:nvPicPr>
        <p:blipFill rotWithShape="1">
          <a:blip r:embed="rId4">
            <a:alphaModFix/>
          </a:blip>
          <a:srcRect/>
          <a:stretch/>
        </p:blipFill>
        <p:spPr>
          <a:xfrm>
            <a:off x="3738640" y="4720847"/>
            <a:ext cx="2075248" cy="1241700"/>
          </a:xfrm>
          <a:prstGeom prst="rect">
            <a:avLst/>
          </a:prstGeom>
          <a:noFill/>
          <a:ln>
            <a:noFill/>
          </a:ln>
        </p:spPr>
      </p:pic>
      <p:pic>
        <p:nvPicPr>
          <p:cNvPr id="1905" name="Google Shape;1905;p23" descr="Install cookiecutter on Ubuntu using the Snap Store | Snapcraft"/>
          <p:cNvPicPr preferRelativeResize="0"/>
          <p:nvPr/>
        </p:nvPicPr>
        <p:blipFill rotWithShape="1">
          <a:blip r:embed="rId5">
            <a:alphaModFix/>
          </a:blip>
          <a:srcRect/>
          <a:stretch/>
        </p:blipFill>
        <p:spPr>
          <a:xfrm>
            <a:off x="6734868" y="4751010"/>
            <a:ext cx="1164858" cy="1164858"/>
          </a:xfrm>
          <a:prstGeom prst="rect">
            <a:avLst/>
          </a:prstGeom>
          <a:noFill/>
          <a:ln>
            <a:noFill/>
          </a:ln>
        </p:spPr>
      </p:pic>
      <p:pic>
        <p:nvPicPr>
          <p:cNvPr id="1906" name="Google Shape;1906;p23" descr="Share your opinion on Electronic Lab Notebooks and stay in Barcelona for  free | Splice"/>
          <p:cNvPicPr preferRelativeResize="0"/>
          <p:nvPr/>
        </p:nvPicPr>
        <p:blipFill rotWithShape="1">
          <a:blip r:embed="rId6">
            <a:alphaModFix/>
          </a:blip>
          <a:srcRect/>
          <a:stretch/>
        </p:blipFill>
        <p:spPr>
          <a:xfrm>
            <a:off x="8453362" y="2147115"/>
            <a:ext cx="1991717" cy="1591900"/>
          </a:xfrm>
          <a:prstGeom prst="rect">
            <a:avLst/>
          </a:prstGeom>
          <a:noFill/>
          <a:ln>
            <a:noFill/>
          </a:ln>
        </p:spPr>
      </p:pic>
      <p:pic>
        <p:nvPicPr>
          <p:cNvPr id="1907" name="Google Shape;1907;p23" descr="Frictionless Data: Data Package Creator walkthrough - YouTube"/>
          <p:cNvPicPr preferRelativeResize="0"/>
          <p:nvPr/>
        </p:nvPicPr>
        <p:blipFill rotWithShape="1">
          <a:blip r:embed="rId7">
            <a:alphaModFix/>
          </a:blip>
          <a:srcRect/>
          <a:stretch/>
        </p:blipFill>
        <p:spPr>
          <a:xfrm>
            <a:off x="4725932" y="2390517"/>
            <a:ext cx="2075249" cy="1167328"/>
          </a:xfrm>
          <a:prstGeom prst="rect">
            <a:avLst/>
          </a:prstGeom>
          <a:noFill/>
          <a:ln>
            <a:noFill/>
          </a:ln>
        </p:spPr>
      </p:pic>
      <p:sp>
        <p:nvSpPr>
          <p:cNvPr id="1908" name="Google Shape;1908;p23"/>
          <p:cNvSpPr txBox="1"/>
          <p:nvPr/>
        </p:nvSpPr>
        <p:spPr>
          <a:xfrm>
            <a:off x="852576" y="3770131"/>
            <a:ext cx="3518912"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nl-NL" sz="1800">
                <a:solidFill>
                  <a:schemeClr val="dk2"/>
                </a:solidFill>
                <a:latin typeface="Arial"/>
                <a:ea typeface="Arial"/>
                <a:cs typeface="Arial"/>
                <a:sym typeface="Arial"/>
              </a:rPr>
              <a:t>Readme Files for documentation</a:t>
            </a:r>
            <a:endParaRPr>
              <a:solidFill>
                <a:schemeClr val="dk2"/>
              </a:solidFill>
            </a:endParaRPr>
          </a:p>
        </p:txBody>
      </p:sp>
      <p:sp>
        <p:nvSpPr>
          <p:cNvPr id="1909" name="Google Shape;1909;p23"/>
          <p:cNvSpPr txBox="1"/>
          <p:nvPr/>
        </p:nvSpPr>
        <p:spPr>
          <a:xfrm>
            <a:off x="4650916" y="3735437"/>
            <a:ext cx="2467200" cy="762300"/>
          </a:xfrm>
          <a:prstGeom prst="rect">
            <a:avLst/>
          </a:prstGeom>
          <a:noFill/>
          <a:ln>
            <a:noFill/>
          </a:ln>
        </p:spPr>
        <p:txBody>
          <a:bodyPr spcFirstLastPara="1" wrap="square" lIns="91425" tIns="45700" rIns="91425" bIns="45700" anchor="t" anchorCtr="0">
            <a:spAutoFit/>
          </a:bodyPr>
          <a:lstStyle/>
          <a:p>
            <a:pPr marL="0" marR="0" lvl="0" indent="0" algn="l" rtl="0">
              <a:lnSpc>
                <a:spcPct val="114000"/>
              </a:lnSpc>
              <a:spcBef>
                <a:spcPts val="0"/>
              </a:spcBef>
              <a:spcAft>
                <a:spcPts val="0"/>
              </a:spcAft>
              <a:buNone/>
            </a:pPr>
            <a:r>
              <a:rPr lang="nl-NL" sz="1800">
                <a:solidFill>
                  <a:schemeClr val="dk2"/>
                </a:solidFill>
                <a:latin typeface="Arial"/>
                <a:ea typeface="Arial"/>
                <a:cs typeface="Arial"/>
                <a:sym typeface="Arial"/>
              </a:rPr>
              <a:t>Data Package Creator</a:t>
            </a:r>
            <a:endParaRPr sz="1200">
              <a:solidFill>
                <a:schemeClr val="dk2"/>
              </a:solidFill>
              <a:latin typeface="Arial"/>
              <a:ea typeface="Arial"/>
              <a:cs typeface="Arial"/>
              <a:sym typeface="Arial"/>
            </a:endParaRPr>
          </a:p>
          <a:p>
            <a:pPr marL="0" marR="0" lvl="0" indent="0" algn="l" rtl="0">
              <a:spcBef>
                <a:spcPts val="600"/>
              </a:spcBef>
              <a:spcAft>
                <a:spcPts val="0"/>
              </a:spcAft>
              <a:buNone/>
            </a:pPr>
            <a:endParaRPr sz="1800">
              <a:solidFill>
                <a:schemeClr val="dk1"/>
              </a:solidFill>
              <a:latin typeface="Arial"/>
              <a:ea typeface="Arial"/>
              <a:cs typeface="Arial"/>
              <a:sym typeface="Arial"/>
            </a:endParaRPr>
          </a:p>
        </p:txBody>
      </p:sp>
      <p:sp>
        <p:nvSpPr>
          <p:cNvPr id="1910" name="Google Shape;1910;p23"/>
          <p:cNvSpPr txBox="1"/>
          <p:nvPr/>
        </p:nvSpPr>
        <p:spPr>
          <a:xfrm>
            <a:off x="8277950" y="3770131"/>
            <a:ext cx="2813700" cy="762300"/>
          </a:xfrm>
          <a:prstGeom prst="rect">
            <a:avLst/>
          </a:prstGeom>
          <a:noFill/>
          <a:ln>
            <a:noFill/>
          </a:ln>
        </p:spPr>
        <p:txBody>
          <a:bodyPr spcFirstLastPara="1" wrap="square" lIns="91425" tIns="45700" rIns="91425" bIns="45700" anchor="t" anchorCtr="0">
            <a:spAutoFit/>
          </a:bodyPr>
          <a:lstStyle/>
          <a:p>
            <a:pPr marL="0" marR="0" lvl="0" indent="0" algn="l" rtl="0">
              <a:lnSpc>
                <a:spcPct val="114000"/>
              </a:lnSpc>
              <a:spcBef>
                <a:spcPts val="0"/>
              </a:spcBef>
              <a:spcAft>
                <a:spcPts val="0"/>
              </a:spcAft>
              <a:buNone/>
            </a:pPr>
            <a:r>
              <a:rPr lang="nl-NL" sz="1800">
                <a:solidFill>
                  <a:schemeClr val="dk2"/>
                </a:solidFill>
                <a:latin typeface="Arial"/>
                <a:ea typeface="Arial"/>
                <a:cs typeface="Arial"/>
                <a:sym typeface="Arial"/>
              </a:rPr>
              <a:t>Electronic Lab Notebooks</a:t>
            </a:r>
            <a:endParaRPr>
              <a:solidFill>
                <a:schemeClr val="dk2"/>
              </a:solidFill>
            </a:endParaRPr>
          </a:p>
          <a:p>
            <a:pPr marL="0" marR="0" lvl="0" indent="0" algn="l" rtl="0">
              <a:spcBef>
                <a:spcPts val="600"/>
              </a:spcBef>
              <a:spcAft>
                <a:spcPts val="0"/>
              </a:spcAft>
              <a:buNone/>
            </a:pPr>
            <a:endParaRPr sz="1800">
              <a:solidFill>
                <a:schemeClr val="dk1"/>
              </a:solidFill>
              <a:latin typeface="Arial"/>
              <a:ea typeface="Arial"/>
              <a:cs typeface="Arial"/>
              <a:sym typeface="Arial"/>
            </a:endParaRPr>
          </a:p>
        </p:txBody>
      </p:sp>
      <p:sp>
        <p:nvSpPr>
          <p:cNvPr id="1911" name="Google Shape;1911;p23"/>
          <p:cNvSpPr txBox="1"/>
          <p:nvPr/>
        </p:nvSpPr>
        <p:spPr>
          <a:xfrm>
            <a:off x="3824721" y="6091780"/>
            <a:ext cx="1903200" cy="1232100"/>
          </a:xfrm>
          <a:prstGeom prst="rect">
            <a:avLst/>
          </a:prstGeom>
          <a:noFill/>
          <a:ln>
            <a:noFill/>
          </a:ln>
        </p:spPr>
        <p:txBody>
          <a:bodyPr spcFirstLastPara="1" wrap="square" lIns="91425" tIns="45700" rIns="91425" bIns="45700" anchor="t" anchorCtr="0">
            <a:spAutoFit/>
          </a:bodyPr>
          <a:lstStyle/>
          <a:p>
            <a:pPr marL="0" marR="0" lvl="0" indent="0" algn="l" rtl="0">
              <a:lnSpc>
                <a:spcPct val="114000"/>
              </a:lnSpc>
              <a:spcBef>
                <a:spcPts val="0"/>
              </a:spcBef>
              <a:spcAft>
                <a:spcPts val="0"/>
              </a:spcAft>
              <a:buNone/>
            </a:pPr>
            <a:r>
              <a:rPr lang="nl-NL" sz="1800">
                <a:solidFill>
                  <a:schemeClr val="dk2"/>
                </a:solidFill>
                <a:latin typeface="Arial"/>
                <a:ea typeface="Arial"/>
                <a:cs typeface="Arial"/>
                <a:sym typeface="Arial"/>
              </a:rPr>
              <a:t>Data dictionaries</a:t>
            </a:r>
            <a:endParaRPr>
              <a:solidFill>
                <a:schemeClr val="dk2"/>
              </a:solidFill>
            </a:endParaRPr>
          </a:p>
          <a:p>
            <a:pPr marL="0" marR="0" lvl="0" indent="0" algn="l" rtl="0">
              <a:lnSpc>
                <a:spcPct val="114000"/>
              </a:lnSpc>
              <a:spcBef>
                <a:spcPts val="1200"/>
              </a:spcBef>
              <a:spcAft>
                <a:spcPts val="0"/>
              </a:spcAft>
              <a:buNone/>
            </a:pPr>
            <a:endParaRPr sz="1800">
              <a:solidFill>
                <a:schemeClr val="dk1"/>
              </a:solidFill>
              <a:latin typeface="Arial"/>
              <a:ea typeface="Arial"/>
              <a:cs typeface="Arial"/>
              <a:sym typeface="Arial"/>
            </a:endParaRPr>
          </a:p>
          <a:p>
            <a:pPr marL="0" marR="0" lvl="0" indent="0" algn="l" rtl="0">
              <a:spcBef>
                <a:spcPts val="600"/>
              </a:spcBef>
              <a:spcAft>
                <a:spcPts val="0"/>
              </a:spcAft>
              <a:buNone/>
            </a:pPr>
            <a:endParaRPr sz="1800">
              <a:solidFill>
                <a:schemeClr val="dk1"/>
              </a:solidFill>
              <a:latin typeface="Arial"/>
              <a:ea typeface="Arial"/>
              <a:cs typeface="Arial"/>
              <a:sym typeface="Arial"/>
            </a:endParaRPr>
          </a:p>
        </p:txBody>
      </p:sp>
      <p:sp>
        <p:nvSpPr>
          <p:cNvPr id="1912" name="Google Shape;1912;p23"/>
          <p:cNvSpPr txBox="1"/>
          <p:nvPr/>
        </p:nvSpPr>
        <p:spPr>
          <a:xfrm>
            <a:off x="6643664" y="6116500"/>
            <a:ext cx="1479900" cy="6465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nl-NL" sz="1800">
                <a:solidFill>
                  <a:schemeClr val="dk2"/>
                </a:solidFill>
                <a:latin typeface="Arial"/>
                <a:ea typeface="Arial"/>
                <a:cs typeface="Arial"/>
                <a:sym typeface="Arial"/>
              </a:rPr>
              <a:t>Cookiecutter python</a:t>
            </a:r>
            <a:endParaRPr sz="1800">
              <a:solidFill>
                <a:schemeClr val="dk2"/>
              </a:solidFill>
              <a:latin typeface="Arial"/>
              <a:ea typeface="Arial"/>
              <a:cs typeface="Arial"/>
              <a:sym typeface="Arial"/>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Shape 1916"/>
        <p:cNvGrpSpPr/>
        <p:nvPr/>
      </p:nvGrpSpPr>
      <p:grpSpPr>
        <a:xfrm>
          <a:off x="0" y="0"/>
          <a:ext cx="0" cy="0"/>
          <a:chOff x="0" y="0"/>
          <a:chExt cx="0" cy="0"/>
        </a:xfrm>
      </p:grpSpPr>
      <p:sp>
        <p:nvSpPr>
          <p:cNvPr id="1917" name="Google Shape;1917;p24"/>
          <p:cNvSpPr txBox="1">
            <a:spLocks noGrp="1"/>
          </p:cNvSpPr>
          <p:nvPr>
            <p:ph type="title"/>
          </p:nvPr>
        </p:nvSpPr>
        <p:spPr>
          <a:xfrm>
            <a:off x="579520" y="1611212"/>
            <a:ext cx="2914794" cy="3733673"/>
          </a:xfrm>
          <a:prstGeom prst="rect">
            <a:avLst/>
          </a:prstGeom>
          <a:noFill/>
          <a:ln>
            <a:noFill/>
          </a:ln>
        </p:spPr>
        <p:txBody>
          <a:bodyPr spcFirstLastPara="1" wrap="square" lIns="0" tIns="0" rIns="0" bIns="0" anchor="t" anchorCtr="0">
            <a:noAutofit/>
          </a:bodyPr>
          <a:lstStyle/>
          <a:p>
            <a:pPr marL="0" lvl="0" indent="0" algn="l" rtl="0">
              <a:lnSpc>
                <a:spcPct val="90000"/>
              </a:lnSpc>
              <a:spcBef>
                <a:spcPts val="0"/>
              </a:spcBef>
              <a:spcAft>
                <a:spcPts val="0"/>
              </a:spcAft>
              <a:buClr>
                <a:schemeClr val="lt1"/>
              </a:buClr>
              <a:buSzPts val="3200"/>
              <a:buFont typeface="Roboto Slab"/>
              <a:buNone/>
            </a:pPr>
            <a:r>
              <a:rPr lang="nl-NL"/>
              <a:t>Thank you for your attention!</a:t>
            </a:r>
            <a:br>
              <a:rPr lang="nl-NL"/>
            </a:br>
            <a:br>
              <a:rPr lang="nl-NL"/>
            </a:br>
            <a:br>
              <a:rPr lang="nl-NL"/>
            </a:br>
            <a:br>
              <a:rPr lang="nl-NL"/>
            </a:br>
            <a:r>
              <a:rPr lang="nl-NL"/>
              <a:t>And a huge thank you to…</a:t>
            </a:r>
            <a:endParaRPr/>
          </a:p>
        </p:txBody>
      </p:sp>
      <p:sp>
        <p:nvSpPr>
          <p:cNvPr id="1918" name="Google Shape;1918;p24"/>
          <p:cNvSpPr txBox="1">
            <a:spLocks noGrp="1"/>
          </p:cNvSpPr>
          <p:nvPr>
            <p:ph type="body" idx="3"/>
          </p:nvPr>
        </p:nvSpPr>
        <p:spPr>
          <a:xfrm>
            <a:off x="698500" y="5835457"/>
            <a:ext cx="1454913" cy="688793"/>
          </a:xfrm>
          <a:prstGeom prst="rect">
            <a:avLst/>
          </a:prstGeom>
          <a:blipFill rotWithShape="1">
            <a:blip r:embed="rId3">
              <a:alphaModFix/>
            </a:blip>
            <a:stretch>
              <a:fillRect t="8099" b="8099"/>
            </a:stretch>
          </a:blipFill>
          <a:ln>
            <a:noFill/>
          </a:ln>
        </p:spPr>
        <p:txBody>
          <a:bodyPr spcFirstLastPara="1" wrap="square" lIns="0" tIns="0" rIns="0" bIns="0" anchor="t" anchorCtr="0">
            <a:noAutofit/>
          </a:bodyPr>
          <a:lstStyle/>
          <a:p>
            <a:pPr marL="0" lvl="0" indent="0" algn="l" rtl="0">
              <a:lnSpc>
                <a:spcPct val="90000"/>
              </a:lnSpc>
              <a:spcBef>
                <a:spcPts val="0"/>
              </a:spcBef>
              <a:spcAft>
                <a:spcPts val="0"/>
              </a:spcAft>
              <a:buSzPts val="1600"/>
              <a:buNone/>
            </a:pPr>
            <a:endParaRPr/>
          </a:p>
        </p:txBody>
      </p:sp>
      <p:sp>
        <p:nvSpPr>
          <p:cNvPr id="1919" name="Google Shape;1919;p24"/>
          <p:cNvSpPr/>
          <p:nvPr/>
        </p:nvSpPr>
        <p:spPr>
          <a:xfrm>
            <a:off x="3494314" y="-14475"/>
            <a:ext cx="1274969" cy="6997166"/>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920" name="Google Shape;1920;p24"/>
          <p:cNvSpPr txBox="1"/>
          <p:nvPr/>
        </p:nvSpPr>
        <p:spPr>
          <a:xfrm>
            <a:off x="3846053" y="123973"/>
            <a:ext cx="3020750" cy="6219450"/>
          </a:xfrm>
          <a:prstGeom prst="rect">
            <a:avLst/>
          </a:prstGeom>
          <a:noFill/>
          <a:ln>
            <a:noFill/>
          </a:ln>
        </p:spPr>
        <p:txBody>
          <a:bodyPr spcFirstLastPara="1" wrap="square" lIns="0" tIns="0" rIns="0" bIns="0" anchor="t" anchorCtr="0">
            <a:noAutofit/>
          </a:bodyPr>
          <a:lstStyle/>
          <a:p>
            <a:pPr marL="0" marR="0" lvl="0" indent="0" algn="l" rtl="0">
              <a:lnSpc>
                <a:spcPct val="90000"/>
              </a:lnSpc>
              <a:spcBef>
                <a:spcPts val="0"/>
              </a:spcBef>
              <a:spcAft>
                <a:spcPts val="0"/>
              </a:spcAft>
              <a:buClr>
                <a:schemeClr val="lt1"/>
              </a:buClr>
              <a:buSzPts val="2000"/>
              <a:buFont typeface="Arial"/>
              <a:buNone/>
            </a:pPr>
            <a:r>
              <a:rPr lang="nl-NL" sz="2000">
                <a:solidFill>
                  <a:schemeClr val="dk1"/>
                </a:solidFill>
                <a:latin typeface="Arial"/>
                <a:ea typeface="Arial"/>
                <a:cs typeface="Arial"/>
                <a:sym typeface="Arial"/>
              </a:rPr>
              <a:t>Alastair Dunning</a:t>
            </a:r>
            <a:endParaRPr sz="2000">
              <a:solidFill>
                <a:schemeClr val="dk1"/>
              </a:solidFill>
              <a:latin typeface="Arial"/>
              <a:ea typeface="Arial"/>
              <a:cs typeface="Arial"/>
              <a:sym typeface="Arial"/>
            </a:endParaRPr>
          </a:p>
          <a:p>
            <a:pPr marL="0" marR="0" lvl="0" indent="0" algn="l" rtl="0">
              <a:lnSpc>
                <a:spcPct val="90000"/>
              </a:lnSpc>
              <a:spcBef>
                <a:spcPts val="600"/>
              </a:spcBef>
              <a:spcAft>
                <a:spcPts val="0"/>
              </a:spcAft>
              <a:buClr>
                <a:schemeClr val="lt1"/>
              </a:buClr>
              <a:buSzPts val="2000"/>
              <a:buFont typeface="Noto Sans Symbols"/>
              <a:buNone/>
            </a:pPr>
            <a:r>
              <a:rPr lang="nl-NL" sz="2000">
                <a:solidFill>
                  <a:schemeClr val="dk1"/>
                </a:solidFill>
                <a:latin typeface="Arial"/>
                <a:ea typeface="Arial"/>
                <a:cs typeface="Arial"/>
                <a:sym typeface="Arial"/>
              </a:rPr>
              <a:t>Amir Ebrahimi Fard </a:t>
            </a:r>
            <a:endParaRPr/>
          </a:p>
          <a:p>
            <a:pPr marL="0" marR="0" lvl="0" indent="0" algn="l" rtl="0">
              <a:lnSpc>
                <a:spcPct val="90000"/>
              </a:lnSpc>
              <a:spcBef>
                <a:spcPts val="600"/>
              </a:spcBef>
              <a:spcAft>
                <a:spcPts val="0"/>
              </a:spcAft>
              <a:buClr>
                <a:schemeClr val="lt1"/>
              </a:buClr>
              <a:buSzPts val="2000"/>
              <a:buFont typeface="Arial"/>
              <a:buNone/>
            </a:pPr>
            <a:r>
              <a:rPr lang="nl-NL" sz="2000">
                <a:solidFill>
                  <a:schemeClr val="dk1"/>
                </a:solidFill>
                <a:latin typeface="Arial"/>
                <a:ea typeface="Arial"/>
                <a:cs typeface="Arial"/>
                <a:sym typeface="Arial"/>
              </a:rPr>
              <a:t>Ashley Cryan</a:t>
            </a:r>
            <a:endParaRPr/>
          </a:p>
          <a:p>
            <a:pPr marL="0" marR="0" lvl="0" indent="0" algn="l" rtl="0">
              <a:lnSpc>
                <a:spcPct val="90000"/>
              </a:lnSpc>
              <a:spcBef>
                <a:spcPts val="600"/>
              </a:spcBef>
              <a:spcAft>
                <a:spcPts val="0"/>
              </a:spcAft>
              <a:buClr>
                <a:schemeClr val="lt1"/>
              </a:buClr>
              <a:buSzPts val="2000"/>
              <a:buFont typeface="Noto Sans Symbols"/>
              <a:buNone/>
            </a:pPr>
            <a:r>
              <a:rPr lang="nl-NL" sz="2000">
                <a:solidFill>
                  <a:schemeClr val="dk1"/>
                </a:solidFill>
                <a:latin typeface="Arial"/>
                <a:ea typeface="Arial"/>
                <a:cs typeface="Arial"/>
                <a:sym typeface="Arial"/>
              </a:rPr>
              <a:t>Barbara Vreede</a:t>
            </a:r>
            <a:endParaRPr/>
          </a:p>
          <a:p>
            <a:pPr marL="0" marR="0" lvl="0" indent="0" algn="l" rtl="0">
              <a:lnSpc>
                <a:spcPct val="90000"/>
              </a:lnSpc>
              <a:spcBef>
                <a:spcPts val="600"/>
              </a:spcBef>
              <a:spcAft>
                <a:spcPts val="0"/>
              </a:spcAft>
              <a:buClr>
                <a:schemeClr val="lt1"/>
              </a:buClr>
              <a:buSzPts val="2000"/>
              <a:buFont typeface="Noto Sans Symbols"/>
              <a:buNone/>
            </a:pPr>
            <a:r>
              <a:rPr lang="nl-NL" sz="2000">
                <a:solidFill>
                  <a:schemeClr val="dk1"/>
                </a:solidFill>
                <a:latin typeface="Arial"/>
                <a:ea typeface="Arial"/>
                <a:cs typeface="Arial"/>
                <a:sym typeface="Arial"/>
              </a:rPr>
              <a:t>Ben Companjen</a:t>
            </a:r>
            <a:endParaRPr/>
          </a:p>
          <a:p>
            <a:pPr marL="0" marR="0" lvl="0" indent="0" algn="l" rtl="0">
              <a:lnSpc>
                <a:spcPct val="90000"/>
              </a:lnSpc>
              <a:spcBef>
                <a:spcPts val="600"/>
              </a:spcBef>
              <a:spcAft>
                <a:spcPts val="0"/>
              </a:spcAft>
              <a:buClr>
                <a:schemeClr val="lt1"/>
              </a:buClr>
              <a:buSzPts val="2000"/>
              <a:buFont typeface="Noto Sans Symbols"/>
              <a:buNone/>
            </a:pPr>
            <a:r>
              <a:rPr lang="nl-NL" sz="2000">
                <a:solidFill>
                  <a:schemeClr val="dk1"/>
                </a:solidFill>
                <a:latin typeface="Arial"/>
                <a:ea typeface="Arial"/>
                <a:cs typeface="Arial"/>
                <a:sym typeface="Arial"/>
              </a:rPr>
              <a:t>Bjorn Bartholdy</a:t>
            </a:r>
            <a:endParaRPr/>
          </a:p>
          <a:p>
            <a:pPr marL="0" marR="0" lvl="0" indent="0" algn="l" rtl="0">
              <a:lnSpc>
                <a:spcPct val="90000"/>
              </a:lnSpc>
              <a:spcBef>
                <a:spcPts val="600"/>
              </a:spcBef>
              <a:spcAft>
                <a:spcPts val="0"/>
              </a:spcAft>
              <a:buClr>
                <a:schemeClr val="lt1"/>
              </a:buClr>
              <a:buSzPts val="2000"/>
              <a:buFont typeface="Noto Sans Symbols"/>
              <a:buNone/>
            </a:pPr>
            <a:r>
              <a:rPr lang="nl-NL" sz="2000">
                <a:solidFill>
                  <a:schemeClr val="dk1"/>
                </a:solidFill>
                <a:latin typeface="Arial"/>
                <a:ea typeface="Arial"/>
                <a:cs typeface="Arial"/>
                <a:sym typeface="Arial"/>
              </a:rPr>
              <a:t>Carlos Teijeiro</a:t>
            </a:r>
            <a:endParaRPr/>
          </a:p>
          <a:p>
            <a:pPr marL="0" marR="0" lvl="0" indent="0" algn="l" rtl="0">
              <a:lnSpc>
                <a:spcPct val="90000"/>
              </a:lnSpc>
              <a:spcBef>
                <a:spcPts val="600"/>
              </a:spcBef>
              <a:spcAft>
                <a:spcPts val="0"/>
              </a:spcAft>
              <a:buClr>
                <a:schemeClr val="lt1"/>
              </a:buClr>
              <a:buSzPts val="2000"/>
              <a:buFont typeface="Noto Sans Symbols"/>
              <a:buNone/>
            </a:pPr>
            <a:r>
              <a:rPr lang="nl-NL" sz="2000">
                <a:solidFill>
                  <a:schemeClr val="dk1"/>
                </a:solidFill>
                <a:latin typeface="Arial"/>
                <a:ea typeface="Arial"/>
                <a:cs typeface="Arial"/>
                <a:sym typeface="Arial"/>
              </a:rPr>
              <a:t>Claudia Engelhardt</a:t>
            </a:r>
            <a:endParaRPr sz="2000">
              <a:solidFill>
                <a:schemeClr val="dk1"/>
              </a:solidFill>
              <a:latin typeface="Arial"/>
              <a:ea typeface="Arial"/>
              <a:cs typeface="Arial"/>
              <a:sym typeface="Arial"/>
            </a:endParaRPr>
          </a:p>
          <a:p>
            <a:pPr marL="0" marR="0" lvl="0" indent="0" algn="l" rtl="0">
              <a:lnSpc>
                <a:spcPct val="90000"/>
              </a:lnSpc>
              <a:spcBef>
                <a:spcPts val="600"/>
              </a:spcBef>
              <a:spcAft>
                <a:spcPts val="0"/>
              </a:spcAft>
              <a:buClr>
                <a:schemeClr val="lt1"/>
              </a:buClr>
              <a:buSzPts val="2000"/>
              <a:buFont typeface="Noto Sans Symbols"/>
              <a:buNone/>
            </a:pPr>
            <a:r>
              <a:rPr lang="nl-NL" sz="2000">
                <a:solidFill>
                  <a:schemeClr val="dk1"/>
                </a:solidFill>
                <a:latin typeface="Arial"/>
                <a:ea typeface="Arial"/>
                <a:cs typeface="Arial"/>
                <a:sym typeface="Arial"/>
              </a:rPr>
              <a:t>Claudiu Forgaci</a:t>
            </a:r>
            <a:endParaRPr/>
          </a:p>
          <a:p>
            <a:pPr marL="0" marR="0" lvl="0" indent="0" algn="l" rtl="0">
              <a:lnSpc>
                <a:spcPct val="90000"/>
              </a:lnSpc>
              <a:spcBef>
                <a:spcPts val="600"/>
              </a:spcBef>
              <a:spcAft>
                <a:spcPts val="0"/>
              </a:spcAft>
              <a:buClr>
                <a:schemeClr val="lt1"/>
              </a:buClr>
              <a:buSzPts val="2000"/>
              <a:buFont typeface="Noto Sans Symbols"/>
              <a:buNone/>
            </a:pPr>
            <a:r>
              <a:rPr lang="nl-NL" sz="2000">
                <a:solidFill>
                  <a:schemeClr val="dk1"/>
                </a:solidFill>
                <a:latin typeface="Arial"/>
                <a:ea typeface="Arial"/>
                <a:cs typeface="Arial"/>
                <a:sym typeface="Arial"/>
              </a:rPr>
              <a:t>Cok Francken </a:t>
            </a:r>
            <a:endParaRPr/>
          </a:p>
          <a:p>
            <a:pPr marL="0" marR="0" lvl="0" indent="0" algn="l" rtl="0">
              <a:lnSpc>
                <a:spcPct val="90000"/>
              </a:lnSpc>
              <a:spcBef>
                <a:spcPts val="600"/>
              </a:spcBef>
              <a:spcAft>
                <a:spcPts val="0"/>
              </a:spcAft>
              <a:buClr>
                <a:schemeClr val="lt1"/>
              </a:buClr>
              <a:buSzPts val="2000"/>
              <a:buFont typeface="Noto Sans Symbols"/>
              <a:buNone/>
            </a:pPr>
            <a:r>
              <a:rPr lang="nl-NL" sz="2000">
                <a:solidFill>
                  <a:schemeClr val="dk1"/>
                </a:solidFill>
                <a:latin typeface="Arial"/>
                <a:ea typeface="Arial"/>
                <a:cs typeface="Arial"/>
                <a:sym typeface="Arial"/>
              </a:rPr>
              <a:t>Diana Popa </a:t>
            </a:r>
            <a:endParaRPr/>
          </a:p>
          <a:p>
            <a:pPr marL="0" marR="0" lvl="0" indent="0" algn="l" rtl="0">
              <a:lnSpc>
                <a:spcPct val="90000"/>
              </a:lnSpc>
              <a:spcBef>
                <a:spcPts val="600"/>
              </a:spcBef>
              <a:spcAft>
                <a:spcPts val="0"/>
              </a:spcAft>
              <a:buClr>
                <a:schemeClr val="lt1"/>
              </a:buClr>
              <a:buSzPts val="2000"/>
              <a:buFont typeface="Noto Sans Symbols"/>
              <a:buNone/>
            </a:pPr>
            <a:r>
              <a:rPr lang="nl-NL" sz="2000">
                <a:solidFill>
                  <a:schemeClr val="dk1"/>
                </a:solidFill>
                <a:latin typeface="Arial"/>
                <a:ea typeface="Arial"/>
                <a:cs typeface="Arial"/>
                <a:sym typeface="Arial"/>
              </a:rPr>
              <a:t>Emmy Tsang</a:t>
            </a:r>
            <a:endParaRPr/>
          </a:p>
          <a:p>
            <a:pPr marL="0" marR="0" lvl="0" indent="0" algn="l" rtl="0">
              <a:lnSpc>
                <a:spcPct val="90000"/>
              </a:lnSpc>
              <a:spcBef>
                <a:spcPts val="600"/>
              </a:spcBef>
              <a:spcAft>
                <a:spcPts val="0"/>
              </a:spcAft>
              <a:buClr>
                <a:schemeClr val="lt1"/>
              </a:buClr>
              <a:buSzPts val="2000"/>
              <a:buFont typeface="Noto Sans Symbols"/>
              <a:buNone/>
            </a:pPr>
            <a:r>
              <a:rPr lang="nl-NL" sz="2000">
                <a:solidFill>
                  <a:schemeClr val="dk1"/>
                </a:solidFill>
                <a:latin typeface="Arial"/>
                <a:ea typeface="Arial"/>
                <a:cs typeface="Arial"/>
                <a:sym typeface="Arial"/>
              </a:rPr>
              <a:t>Esther Plomp</a:t>
            </a:r>
            <a:endParaRPr/>
          </a:p>
          <a:p>
            <a:pPr marL="0" marR="0" lvl="0" indent="0" algn="l" rtl="0">
              <a:lnSpc>
                <a:spcPct val="90000"/>
              </a:lnSpc>
              <a:spcBef>
                <a:spcPts val="600"/>
              </a:spcBef>
              <a:spcAft>
                <a:spcPts val="0"/>
              </a:spcAft>
              <a:buClr>
                <a:schemeClr val="lt1"/>
              </a:buClr>
              <a:buSzPts val="2000"/>
              <a:buFont typeface="Noto Sans Symbols"/>
              <a:buNone/>
            </a:pPr>
            <a:r>
              <a:rPr lang="nl-NL" sz="2000">
                <a:solidFill>
                  <a:schemeClr val="dk1"/>
                </a:solidFill>
                <a:latin typeface="Arial"/>
                <a:ea typeface="Arial"/>
                <a:cs typeface="Arial"/>
                <a:sym typeface="Arial"/>
              </a:rPr>
              <a:t>Giordano Lipari </a:t>
            </a:r>
            <a:endParaRPr/>
          </a:p>
          <a:p>
            <a:pPr marL="0" marR="0" lvl="0" indent="0" algn="l" rtl="0">
              <a:lnSpc>
                <a:spcPct val="90000"/>
              </a:lnSpc>
              <a:spcBef>
                <a:spcPts val="600"/>
              </a:spcBef>
              <a:spcAft>
                <a:spcPts val="0"/>
              </a:spcAft>
              <a:buClr>
                <a:schemeClr val="lt1"/>
              </a:buClr>
              <a:buSzPts val="2000"/>
              <a:buFont typeface="Noto Sans Symbols"/>
              <a:buNone/>
            </a:pPr>
            <a:r>
              <a:rPr lang="nl-NL" sz="2000">
                <a:solidFill>
                  <a:schemeClr val="dk1"/>
                </a:solidFill>
                <a:latin typeface="Arial"/>
                <a:ea typeface="Arial"/>
                <a:cs typeface="Arial"/>
                <a:sym typeface="Arial"/>
              </a:rPr>
              <a:t>Heather Andrews Mancilla</a:t>
            </a:r>
            <a:endParaRPr/>
          </a:p>
          <a:p>
            <a:pPr marL="0" marR="0" lvl="0" indent="0" algn="l" rtl="0">
              <a:lnSpc>
                <a:spcPct val="90000"/>
              </a:lnSpc>
              <a:spcBef>
                <a:spcPts val="600"/>
              </a:spcBef>
              <a:spcAft>
                <a:spcPts val="0"/>
              </a:spcAft>
              <a:buClr>
                <a:schemeClr val="lt1"/>
              </a:buClr>
              <a:buSzPts val="2000"/>
              <a:buFont typeface="Noto Sans Symbols"/>
              <a:buNone/>
            </a:pPr>
            <a:r>
              <a:rPr lang="nl-NL" sz="2000">
                <a:solidFill>
                  <a:schemeClr val="dk1"/>
                </a:solidFill>
                <a:latin typeface="Arial"/>
                <a:ea typeface="Arial"/>
                <a:cs typeface="Arial"/>
                <a:sym typeface="Arial"/>
              </a:rPr>
              <a:t>Irene Dedoussi</a:t>
            </a:r>
            <a:endParaRPr sz="2000">
              <a:solidFill>
                <a:schemeClr val="dk1"/>
              </a:solidFill>
              <a:latin typeface="Arial"/>
              <a:ea typeface="Arial"/>
              <a:cs typeface="Arial"/>
              <a:sym typeface="Arial"/>
            </a:endParaRPr>
          </a:p>
          <a:p>
            <a:pPr marL="0" marR="0" lvl="0" indent="0" algn="l" rtl="0">
              <a:lnSpc>
                <a:spcPct val="90000"/>
              </a:lnSpc>
              <a:spcBef>
                <a:spcPts val="600"/>
              </a:spcBef>
              <a:spcAft>
                <a:spcPts val="0"/>
              </a:spcAft>
              <a:buClr>
                <a:schemeClr val="lt1"/>
              </a:buClr>
              <a:buSzPts val="2000"/>
              <a:buFont typeface="Noto Sans Symbols"/>
              <a:buNone/>
            </a:pPr>
            <a:r>
              <a:rPr lang="nl-NL" sz="2000">
                <a:solidFill>
                  <a:schemeClr val="dk1"/>
                </a:solidFill>
                <a:latin typeface="Arial"/>
                <a:ea typeface="Arial"/>
                <a:cs typeface="Arial"/>
                <a:sym typeface="Arial"/>
              </a:rPr>
              <a:t>Jeff Love</a:t>
            </a:r>
            <a:endParaRPr/>
          </a:p>
          <a:p>
            <a:pPr marL="0" marR="0" lvl="0" indent="0" algn="l" rtl="0">
              <a:lnSpc>
                <a:spcPct val="90000"/>
              </a:lnSpc>
              <a:spcBef>
                <a:spcPts val="600"/>
              </a:spcBef>
              <a:spcAft>
                <a:spcPts val="0"/>
              </a:spcAft>
              <a:buClr>
                <a:schemeClr val="lt1"/>
              </a:buClr>
              <a:buSzPts val="2000"/>
              <a:buFont typeface="Noto Sans Symbols"/>
              <a:buNone/>
            </a:pPr>
            <a:r>
              <a:rPr lang="nl-NL" sz="2000">
                <a:solidFill>
                  <a:schemeClr val="dk1"/>
                </a:solidFill>
                <a:latin typeface="Arial"/>
                <a:ea typeface="Arial"/>
                <a:cs typeface="Arial"/>
                <a:sym typeface="Arial"/>
              </a:rPr>
              <a:t>Jose Urra </a:t>
            </a:r>
            <a:endParaRPr sz="2000">
              <a:solidFill>
                <a:schemeClr val="dk1"/>
              </a:solidFill>
              <a:latin typeface="Arial"/>
              <a:ea typeface="Arial"/>
              <a:cs typeface="Arial"/>
              <a:sym typeface="Arial"/>
            </a:endParaRPr>
          </a:p>
          <a:p>
            <a:pPr marL="0" marR="0" lvl="0" indent="0" algn="l" rtl="0">
              <a:lnSpc>
                <a:spcPct val="90000"/>
              </a:lnSpc>
              <a:spcBef>
                <a:spcPts val="600"/>
              </a:spcBef>
              <a:spcAft>
                <a:spcPts val="0"/>
              </a:spcAft>
              <a:buClr>
                <a:schemeClr val="lt1"/>
              </a:buClr>
              <a:buSzPts val="2000"/>
              <a:buFont typeface="Noto Sans Symbols"/>
              <a:buNone/>
            </a:pPr>
            <a:r>
              <a:rPr lang="nl-NL" sz="2000">
                <a:solidFill>
                  <a:schemeClr val="dk1"/>
                </a:solidFill>
                <a:latin typeface="Arial"/>
                <a:ea typeface="Arial"/>
                <a:cs typeface="Arial"/>
                <a:sym typeface="Arial"/>
              </a:rPr>
              <a:t>Kees den Heijer</a:t>
            </a:r>
            <a:endParaRPr/>
          </a:p>
          <a:p>
            <a:pPr marL="0" marR="0" lvl="0" indent="0" algn="l" rtl="0">
              <a:lnSpc>
                <a:spcPct val="90000"/>
              </a:lnSpc>
              <a:spcBef>
                <a:spcPts val="600"/>
              </a:spcBef>
              <a:spcAft>
                <a:spcPts val="0"/>
              </a:spcAft>
              <a:buClr>
                <a:schemeClr val="lt1"/>
              </a:buClr>
              <a:buSzPts val="2000"/>
              <a:buFont typeface="Noto Sans Symbols"/>
              <a:buNone/>
            </a:pPr>
            <a:endParaRPr sz="2000">
              <a:solidFill>
                <a:schemeClr val="dk1"/>
              </a:solidFill>
              <a:latin typeface="Arial"/>
              <a:ea typeface="Arial"/>
              <a:cs typeface="Arial"/>
              <a:sym typeface="Arial"/>
            </a:endParaRPr>
          </a:p>
        </p:txBody>
      </p:sp>
      <p:sp>
        <p:nvSpPr>
          <p:cNvPr id="1921" name="Google Shape;1921;p24"/>
          <p:cNvSpPr txBox="1"/>
          <p:nvPr/>
        </p:nvSpPr>
        <p:spPr>
          <a:xfrm>
            <a:off x="6970261" y="123973"/>
            <a:ext cx="2565628" cy="6219450"/>
          </a:xfrm>
          <a:prstGeom prst="rect">
            <a:avLst/>
          </a:prstGeom>
          <a:noFill/>
          <a:ln>
            <a:noFill/>
          </a:ln>
        </p:spPr>
        <p:txBody>
          <a:bodyPr spcFirstLastPara="1" wrap="square" lIns="0" tIns="0" rIns="0" bIns="0" anchor="t" anchorCtr="0">
            <a:noAutofit/>
          </a:bodyPr>
          <a:lstStyle/>
          <a:p>
            <a:pPr marL="0" marR="0" lvl="0" indent="0" algn="l" rtl="0">
              <a:lnSpc>
                <a:spcPct val="90000"/>
              </a:lnSpc>
              <a:spcBef>
                <a:spcPts val="0"/>
              </a:spcBef>
              <a:spcAft>
                <a:spcPts val="0"/>
              </a:spcAft>
              <a:buClr>
                <a:schemeClr val="lt1"/>
              </a:buClr>
              <a:buSzPts val="2000"/>
              <a:buFont typeface="Noto Sans Symbols"/>
              <a:buNone/>
            </a:pPr>
            <a:r>
              <a:rPr lang="nl-NL" sz="2000">
                <a:solidFill>
                  <a:schemeClr val="dk1"/>
                </a:solidFill>
                <a:latin typeface="Arial"/>
                <a:ea typeface="Arial"/>
                <a:cs typeface="Arial"/>
                <a:sym typeface="Arial"/>
              </a:rPr>
              <a:t>Kristina Hettne</a:t>
            </a:r>
            <a:endParaRPr/>
          </a:p>
          <a:p>
            <a:pPr marL="0" marR="0" lvl="0" indent="0" algn="l" rtl="0">
              <a:lnSpc>
                <a:spcPct val="90000"/>
              </a:lnSpc>
              <a:spcBef>
                <a:spcPts val="600"/>
              </a:spcBef>
              <a:spcAft>
                <a:spcPts val="0"/>
              </a:spcAft>
              <a:buClr>
                <a:schemeClr val="lt1"/>
              </a:buClr>
              <a:buSzPts val="2000"/>
              <a:buFont typeface="Noto Sans Symbols"/>
              <a:buNone/>
            </a:pPr>
            <a:r>
              <a:rPr lang="nl-NL" sz="2000">
                <a:solidFill>
                  <a:schemeClr val="dk1"/>
                </a:solidFill>
                <a:latin typeface="Arial"/>
                <a:ea typeface="Arial"/>
                <a:cs typeface="Arial"/>
                <a:sym typeface="Arial"/>
              </a:rPr>
              <a:t>Leila Iñigo de la Cruz </a:t>
            </a:r>
            <a:endParaRPr/>
          </a:p>
          <a:p>
            <a:pPr marL="0" marR="0" lvl="0" indent="0" algn="l" rtl="0">
              <a:lnSpc>
                <a:spcPct val="90000"/>
              </a:lnSpc>
              <a:spcBef>
                <a:spcPts val="600"/>
              </a:spcBef>
              <a:spcAft>
                <a:spcPts val="0"/>
              </a:spcAft>
              <a:buClr>
                <a:schemeClr val="lt1"/>
              </a:buClr>
              <a:buSzPts val="2000"/>
              <a:buFont typeface="Noto Sans Symbols"/>
              <a:buNone/>
            </a:pPr>
            <a:r>
              <a:rPr lang="nl-NL" sz="2000">
                <a:solidFill>
                  <a:schemeClr val="dk1"/>
                </a:solidFill>
                <a:latin typeface="Arial"/>
                <a:ea typeface="Arial"/>
                <a:cs typeface="Arial"/>
                <a:sym typeface="Arial"/>
              </a:rPr>
              <a:t>Lilly Winfree</a:t>
            </a:r>
            <a:endParaRPr sz="2000">
              <a:solidFill>
                <a:schemeClr val="dk1"/>
              </a:solidFill>
              <a:latin typeface="Arial"/>
              <a:ea typeface="Arial"/>
              <a:cs typeface="Arial"/>
              <a:sym typeface="Arial"/>
            </a:endParaRPr>
          </a:p>
          <a:p>
            <a:pPr marL="0" marR="0" lvl="0" indent="0" algn="l" rtl="0">
              <a:lnSpc>
                <a:spcPct val="90000"/>
              </a:lnSpc>
              <a:spcBef>
                <a:spcPts val="600"/>
              </a:spcBef>
              <a:spcAft>
                <a:spcPts val="0"/>
              </a:spcAft>
              <a:buClr>
                <a:schemeClr val="lt1"/>
              </a:buClr>
              <a:buSzPts val="2000"/>
              <a:buFont typeface="Noto Sans Symbols"/>
              <a:buNone/>
            </a:pPr>
            <a:r>
              <a:rPr lang="nl-NL" sz="2000">
                <a:solidFill>
                  <a:schemeClr val="dk1"/>
                </a:solidFill>
                <a:latin typeface="Arial"/>
                <a:ea typeface="Arial"/>
                <a:cs typeface="Arial"/>
                <a:sym typeface="Arial"/>
              </a:rPr>
              <a:t>Lora Armstrong</a:t>
            </a:r>
            <a:endParaRPr/>
          </a:p>
          <a:p>
            <a:pPr marL="0" marR="0" lvl="0" indent="0" algn="l" rtl="0">
              <a:lnSpc>
                <a:spcPct val="90000"/>
              </a:lnSpc>
              <a:spcBef>
                <a:spcPts val="600"/>
              </a:spcBef>
              <a:spcAft>
                <a:spcPts val="0"/>
              </a:spcAft>
              <a:buClr>
                <a:schemeClr val="lt1"/>
              </a:buClr>
              <a:buSzPts val="2000"/>
              <a:buFont typeface="Noto Sans Symbols"/>
              <a:buNone/>
            </a:pPr>
            <a:r>
              <a:rPr lang="nl-NL" sz="2000">
                <a:solidFill>
                  <a:schemeClr val="dk1"/>
                </a:solidFill>
                <a:latin typeface="Arial"/>
                <a:ea typeface="Arial"/>
                <a:cs typeface="Arial"/>
                <a:sym typeface="Arial"/>
              </a:rPr>
              <a:t>Maik Helgers</a:t>
            </a:r>
            <a:endParaRPr sz="2000">
              <a:solidFill>
                <a:schemeClr val="dk1"/>
              </a:solidFill>
              <a:latin typeface="Arial"/>
              <a:ea typeface="Arial"/>
              <a:cs typeface="Arial"/>
              <a:sym typeface="Arial"/>
            </a:endParaRPr>
          </a:p>
          <a:p>
            <a:pPr marL="0" marR="0" lvl="0" indent="0" algn="l" rtl="0">
              <a:lnSpc>
                <a:spcPct val="90000"/>
              </a:lnSpc>
              <a:spcBef>
                <a:spcPts val="600"/>
              </a:spcBef>
              <a:spcAft>
                <a:spcPts val="0"/>
              </a:spcAft>
              <a:buClr>
                <a:schemeClr val="lt1"/>
              </a:buClr>
              <a:buSzPts val="2000"/>
              <a:buFont typeface="Noto Sans Symbols"/>
              <a:buNone/>
            </a:pPr>
            <a:r>
              <a:rPr lang="nl-NL" sz="2000">
                <a:solidFill>
                  <a:schemeClr val="dk1"/>
                </a:solidFill>
                <a:latin typeface="Arial"/>
                <a:ea typeface="Arial"/>
                <a:cs typeface="Arial"/>
                <a:sym typeface="Arial"/>
              </a:rPr>
              <a:t>Manuel Garcia Alvarez</a:t>
            </a:r>
            <a:endParaRPr/>
          </a:p>
          <a:p>
            <a:pPr marL="0" marR="0" lvl="0" indent="0" algn="l" rtl="0">
              <a:lnSpc>
                <a:spcPct val="90000"/>
              </a:lnSpc>
              <a:spcBef>
                <a:spcPts val="600"/>
              </a:spcBef>
              <a:spcAft>
                <a:spcPts val="0"/>
              </a:spcAft>
              <a:buClr>
                <a:schemeClr val="lt1"/>
              </a:buClr>
              <a:buSzPts val="2000"/>
              <a:buFont typeface="Noto Sans Symbols"/>
              <a:buNone/>
            </a:pPr>
            <a:r>
              <a:rPr lang="nl-NL" sz="2000">
                <a:solidFill>
                  <a:schemeClr val="dk1"/>
                </a:solidFill>
                <a:latin typeface="Arial"/>
                <a:ea typeface="Arial"/>
                <a:cs typeface="Arial"/>
                <a:sym typeface="Arial"/>
              </a:rPr>
              <a:t>Marcel van der Broek</a:t>
            </a:r>
            <a:endParaRPr/>
          </a:p>
          <a:p>
            <a:pPr marL="0" marR="0" lvl="0" indent="0" algn="l" rtl="0">
              <a:lnSpc>
                <a:spcPct val="90000"/>
              </a:lnSpc>
              <a:spcBef>
                <a:spcPts val="600"/>
              </a:spcBef>
              <a:spcAft>
                <a:spcPts val="0"/>
              </a:spcAft>
              <a:buClr>
                <a:schemeClr val="lt1"/>
              </a:buClr>
              <a:buSzPts val="2000"/>
              <a:buFont typeface="Noto Sans Symbols"/>
              <a:buNone/>
            </a:pPr>
            <a:r>
              <a:rPr lang="nl-NL" sz="2000">
                <a:solidFill>
                  <a:schemeClr val="dk1"/>
                </a:solidFill>
                <a:latin typeface="Arial"/>
                <a:ea typeface="Arial"/>
                <a:cs typeface="Arial"/>
                <a:sym typeface="Arial"/>
              </a:rPr>
              <a:t>Marco Neeleman </a:t>
            </a:r>
            <a:endParaRPr sz="2000">
              <a:solidFill>
                <a:schemeClr val="dk1"/>
              </a:solidFill>
              <a:latin typeface="Arial"/>
              <a:ea typeface="Arial"/>
              <a:cs typeface="Arial"/>
              <a:sym typeface="Arial"/>
            </a:endParaRPr>
          </a:p>
          <a:p>
            <a:pPr marL="0" marR="0" lvl="0" indent="0" algn="l" rtl="0">
              <a:lnSpc>
                <a:spcPct val="90000"/>
              </a:lnSpc>
              <a:spcBef>
                <a:spcPts val="600"/>
              </a:spcBef>
              <a:spcAft>
                <a:spcPts val="0"/>
              </a:spcAft>
              <a:buClr>
                <a:schemeClr val="lt1"/>
              </a:buClr>
              <a:buSzPts val="2000"/>
              <a:buFont typeface="Noto Sans Symbols"/>
              <a:buNone/>
            </a:pPr>
            <a:r>
              <a:rPr lang="nl-NL" sz="2000" b="1">
                <a:solidFill>
                  <a:schemeClr val="dk1"/>
                </a:solidFill>
              </a:rPr>
              <a:t>Maribel Barrera-Coronel-Boender</a:t>
            </a:r>
            <a:endParaRPr b="1"/>
          </a:p>
          <a:p>
            <a:pPr marL="0" marR="0" lvl="0" indent="0" algn="l" rtl="0">
              <a:lnSpc>
                <a:spcPct val="90000"/>
              </a:lnSpc>
              <a:spcBef>
                <a:spcPts val="600"/>
              </a:spcBef>
              <a:spcAft>
                <a:spcPts val="0"/>
              </a:spcAft>
              <a:buClr>
                <a:schemeClr val="lt1"/>
              </a:buClr>
              <a:buSzPts val="2000"/>
              <a:buFont typeface="Noto Sans Symbols"/>
              <a:buNone/>
            </a:pPr>
            <a:r>
              <a:rPr lang="nl-NL" sz="2000">
                <a:solidFill>
                  <a:schemeClr val="dk1"/>
                </a:solidFill>
                <a:latin typeface="Arial"/>
                <a:ea typeface="Arial"/>
                <a:cs typeface="Arial"/>
                <a:sym typeface="Arial"/>
              </a:rPr>
              <a:t>Marta Teperek</a:t>
            </a:r>
            <a:endParaRPr sz="2000">
              <a:solidFill>
                <a:schemeClr val="dk1"/>
              </a:solidFill>
              <a:latin typeface="Arial"/>
              <a:ea typeface="Arial"/>
              <a:cs typeface="Arial"/>
              <a:sym typeface="Arial"/>
            </a:endParaRPr>
          </a:p>
          <a:p>
            <a:pPr marL="0" marR="0" lvl="0" indent="0" algn="l" rtl="0">
              <a:lnSpc>
                <a:spcPct val="90000"/>
              </a:lnSpc>
              <a:spcBef>
                <a:spcPts val="600"/>
              </a:spcBef>
              <a:spcAft>
                <a:spcPts val="0"/>
              </a:spcAft>
              <a:buClr>
                <a:schemeClr val="lt1"/>
              </a:buClr>
              <a:buSzPts val="2000"/>
              <a:buFont typeface="Noto Sans Symbols"/>
              <a:buNone/>
            </a:pPr>
            <a:r>
              <a:rPr lang="nl-NL" sz="2000">
                <a:solidFill>
                  <a:schemeClr val="dk1"/>
                </a:solidFill>
                <a:latin typeface="Arial"/>
                <a:ea typeface="Arial"/>
                <a:cs typeface="Arial"/>
                <a:sym typeface="Arial"/>
              </a:rPr>
              <a:t>Masha Rudneva</a:t>
            </a:r>
            <a:endParaRPr/>
          </a:p>
          <a:p>
            <a:pPr marL="0" marR="0" lvl="0" indent="0" algn="l" rtl="0">
              <a:lnSpc>
                <a:spcPct val="90000"/>
              </a:lnSpc>
              <a:spcBef>
                <a:spcPts val="600"/>
              </a:spcBef>
              <a:spcAft>
                <a:spcPts val="0"/>
              </a:spcAft>
              <a:buClr>
                <a:schemeClr val="lt1"/>
              </a:buClr>
              <a:buSzPts val="2000"/>
              <a:buFont typeface="Noto Sans Symbols"/>
              <a:buNone/>
            </a:pPr>
            <a:r>
              <a:rPr lang="nl-NL" sz="2000">
                <a:solidFill>
                  <a:schemeClr val="dk1"/>
                </a:solidFill>
                <a:latin typeface="Arial"/>
                <a:ea typeface="Arial"/>
                <a:cs typeface="Arial"/>
                <a:sym typeface="Arial"/>
              </a:rPr>
              <a:t>Mateusz Kuzak</a:t>
            </a:r>
            <a:endParaRPr/>
          </a:p>
          <a:p>
            <a:pPr marL="0" marR="0" lvl="0" indent="0" algn="l" rtl="0">
              <a:lnSpc>
                <a:spcPct val="90000"/>
              </a:lnSpc>
              <a:spcBef>
                <a:spcPts val="600"/>
              </a:spcBef>
              <a:spcAft>
                <a:spcPts val="0"/>
              </a:spcAft>
              <a:buClr>
                <a:schemeClr val="lt1"/>
              </a:buClr>
              <a:buSzPts val="2000"/>
              <a:buFont typeface="Noto Sans Symbols"/>
              <a:buNone/>
            </a:pPr>
            <a:r>
              <a:rPr lang="nl-NL" sz="2000">
                <a:solidFill>
                  <a:schemeClr val="dk1"/>
                </a:solidFill>
                <a:latin typeface="Arial"/>
                <a:ea typeface="Arial"/>
                <a:cs typeface="Arial"/>
                <a:sym typeface="Arial"/>
              </a:rPr>
              <a:t>Maurits Kok</a:t>
            </a:r>
            <a:endParaRPr/>
          </a:p>
          <a:p>
            <a:pPr marL="0" marR="0" lvl="0" indent="0" algn="l" rtl="0">
              <a:lnSpc>
                <a:spcPct val="90000"/>
              </a:lnSpc>
              <a:spcBef>
                <a:spcPts val="600"/>
              </a:spcBef>
              <a:spcAft>
                <a:spcPts val="0"/>
              </a:spcAft>
              <a:buClr>
                <a:schemeClr val="lt1"/>
              </a:buClr>
              <a:buSzPts val="2000"/>
              <a:buFont typeface="Noto Sans Symbols"/>
              <a:buNone/>
            </a:pPr>
            <a:r>
              <a:rPr lang="nl-NL" sz="2000">
                <a:solidFill>
                  <a:schemeClr val="dk1"/>
                </a:solidFill>
                <a:latin typeface="Arial"/>
                <a:ea typeface="Arial"/>
                <a:cs typeface="Arial"/>
                <a:sym typeface="Arial"/>
              </a:rPr>
              <a:t>Natalia Romero</a:t>
            </a:r>
            <a:endParaRPr sz="2000">
              <a:solidFill>
                <a:schemeClr val="dk1"/>
              </a:solidFill>
              <a:latin typeface="Arial"/>
              <a:ea typeface="Arial"/>
              <a:cs typeface="Arial"/>
              <a:sym typeface="Arial"/>
            </a:endParaRPr>
          </a:p>
          <a:p>
            <a:pPr marL="0" marR="0" lvl="0" indent="0" algn="l" rtl="0">
              <a:lnSpc>
                <a:spcPct val="90000"/>
              </a:lnSpc>
              <a:spcBef>
                <a:spcPts val="600"/>
              </a:spcBef>
              <a:spcAft>
                <a:spcPts val="0"/>
              </a:spcAft>
              <a:buClr>
                <a:schemeClr val="lt1"/>
              </a:buClr>
              <a:buSzPts val="2000"/>
              <a:buFont typeface="Noto Sans Symbols"/>
              <a:buNone/>
            </a:pPr>
            <a:r>
              <a:rPr lang="nl-NL" sz="2000">
                <a:solidFill>
                  <a:schemeClr val="dk1"/>
                </a:solidFill>
                <a:latin typeface="Arial"/>
                <a:ea typeface="Arial"/>
                <a:cs typeface="Arial"/>
                <a:sym typeface="Arial"/>
              </a:rPr>
              <a:t>Nicolas Dintzner</a:t>
            </a:r>
            <a:endParaRPr/>
          </a:p>
          <a:p>
            <a:pPr marL="0" marR="0" lvl="0" indent="0" algn="l" rtl="0">
              <a:lnSpc>
                <a:spcPct val="90000"/>
              </a:lnSpc>
              <a:spcBef>
                <a:spcPts val="600"/>
              </a:spcBef>
              <a:spcAft>
                <a:spcPts val="0"/>
              </a:spcAft>
              <a:buClr>
                <a:schemeClr val="lt1"/>
              </a:buClr>
              <a:buSzPts val="2000"/>
              <a:buFont typeface="Noto Sans Symbols"/>
              <a:buNone/>
            </a:pPr>
            <a:r>
              <a:rPr lang="nl-NL" sz="2000">
                <a:solidFill>
                  <a:schemeClr val="dk1"/>
                </a:solidFill>
                <a:latin typeface="Arial"/>
                <a:ea typeface="Arial"/>
                <a:cs typeface="Arial"/>
                <a:sym typeface="Arial"/>
              </a:rPr>
              <a:t>Nicole Will</a:t>
            </a:r>
            <a:endParaRPr sz="2000">
              <a:solidFill>
                <a:schemeClr val="dk1"/>
              </a:solidFill>
              <a:latin typeface="Arial"/>
              <a:ea typeface="Arial"/>
              <a:cs typeface="Arial"/>
              <a:sym typeface="Arial"/>
            </a:endParaRPr>
          </a:p>
          <a:p>
            <a:pPr marL="0" marR="0" lvl="0" indent="0" algn="l" rtl="0">
              <a:lnSpc>
                <a:spcPct val="90000"/>
              </a:lnSpc>
              <a:spcBef>
                <a:spcPts val="600"/>
              </a:spcBef>
              <a:spcAft>
                <a:spcPts val="0"/>
              </a:spcAft>
              <a:buClr>
                <a:schemeClr val="lt1"/>
              </a:buClr>
              <a:buSzPts val="2000"/>
              <a:buFont typeface="Noto Sans Symbols"/>
              <a:buNone/>
            </a:pPr>
            <a:r>
              <a:rPr lang="nl-NL" sz="2000">
                <a:solidFill>
                  <a:schemeClr val="dk1"/>
                </a:solidFill>
                <a:latin typeface="Arial"/>
                <a:ea typeface="Arial"/>
                <a:cs typeface="Arial"/>
                <a:sym typeface="Arial"/>
              </a:rPr>
              <a:t>Niket Agrawal</a:t>
            </a:r>
            <a:endParaRPr sz="2000">
              <a:solidFill>
                <a:schemeClr val="dk1"/>
              </a:solidFill>
              <a:latin typeface="Arial"/>
              <a:ea typeface="Arial"/>
              <a:cs typeface="Arial"/>
              <a:sym typeface="Arial"/>
            </a:endParaRPr>
          </a:p>
          <a:p>
            <a:pPr marL="0" marR="0" lvl="0" indent="0" algn="l" rtl="0">
              <a:lnSpc>
                <a:spcPct val="90000"/>
              </a:lnSpc>
              <a:spcBef>
                <a:spcPts val="600"/>
              </a:spcBef>
              <a:spcAft>
                <a:spcPts val="0"/>
              </a:spcAft>
              <a:buClr>
                <a:schemeClr val="lt1"/>
              </a:buClr>
              <a:buSzPts val="2000"/>
              <a:buFont typeface="Noto Sans Symbols"/>
              <a:buNone/>
            </a:pPr>
            <a:r>
              <a:rPr lang="nl-NL" sz="2000">
                <a:solidFill>
                  <a:schemeClr val="dk1"/>
                </a:solidFill>
                <a:latin typeface="Arial"/>
                <a:ea typeface="Arial"/>
                <a:cs typeface="Arial"/>
                <a:sym typeface="Arial"/>
              </a:rPr>
              <a:t>Peter Verhaar</a:t>
            </a:r>
            <a:endParaRPr/>
          </a:p>
        </p:txBody>
      </p:sp>
      <p:sp>
        <p:nvSpPr>
          <p:cNvPr id="1922" name="Google Shape;1922;p24"/>
          <p:cNvSpPr txBox="1"/>
          <p:nvPr/>
        </p:nvSpPr>
        <p:spPr>
          <a:xfrm>
            <a:off x="9729513" y="123973"/>
            <a:ext cx="2462487" cy="6219450"/>
          </a:xfrm>
          <a:prstGeom prst="rect">
            <a:avLst/>
          </a:prstGeom>
          <a:noFill/>
          <a:ln>
            <a:noFill/>
          </a:ln>
        </p:spPr>
        <p:txBody>
          <a:bodyPr spcFirstLastPara="1" wrap="square" lIns="0" tIns="0" rIns="0" bIns="0" anchor="t" anchorCtr="0">
            <a:noAutofit/>
          </a:bodyPr>
          <a:lstStyle/>
          <a:p>
            <a:pPr marL="0" marR="0" lvl="0" indent="0" algn="l" rtl="0">
              <a:lnSpc>
                <a:spcPct val="90000"/>
              </a:lnSpc>
              <a:spcBef>
                <a:spcPts val="0"/>
              </a:spcBef>
              <a:spcAft>
                <a:spcPts val="0"/>
              </a:spcAft>
              <a:buClr>
                <a:schemeClr val="lt1"/>
              </a:buClr>
              <a:buSzPts val="2000"/>
              <a:buFont typeface="Noto Sans Symbols"/>
              <a:buNone/>
            </a:pPr>
            <a:r>
              <a:rPr lang="nl-NL" sz="2000">
                <a:solidFill>
                  <a:schemeClr val="dk1"/>
                </a:solidFill>
                <a:latin typeface="Arial"/>
                <a:ea typeface="Arial"/>
                <a:cs typeface="Arial"/>
                <a:sym typeface="Arial"/>
              </a:rPr>
              <a:t>Pim van Schöll</a:t>
            </a:r>
            <a:endParaRPr sz="2000">
              <a:solidFill>
                <a:schemeClr val="dk1"/>
              </a:solidFill>
              <a:latin typeface="Arial"/>
              <a:ea typeface="Arial"/>
              <a:cs typeface="Arial"/>
              <a:sym typeface="Arial"/>
            </a:endParaRPr>
          </a:p>
          <a:p>
            <a:pPr marL="0" marR="0" lvl="0" indent="0" algn="l" rtl="0">
              <a:lnSpc>
                <a:spcPct val="90000"/>
              </a:lnSpc>
              <a:spcBef>
                <a:spcPts val="600"/>
              </a:spcBef>
              <a:spcAft>
                <a:spcPts val="0"/>
              </a:spcAft>
              <a:buClr>
                <a:schemeClr val="lt1"/>
              </a:buClr>
              <a:buSzPts val="2000"/>
              <a:buFont typeface="Noto Sans Symbols"/>
              <a:buNone/>
            </a:pPr>
            <a:r>
              <a:rPr lang="nl-NL" sz="2000">
                <a:solidFill>
                  <a:schemeClr val="dk1"/>
                </a:solidFill>
                <a:latin typeface="Arial"/>
                <a:ea typeface="Arial"/>
                <a:cs typeface="Arial"/>
                <a:sym typeface="Arial"/>
              </a:rPr>
              <a:t>Radovan Blast</a:t>
            </a:r>
            <a:endParaRPr/>
          </a:p>
          <a:p>
            <a:pPr marL="0" marR="0" lvl="0" indent="0" algn="l" rtl="0">
              <a:lnSpc>
                <a:spcPct val="90000"/>
              </a:lnSpc>
              <a:spcBef>
                <a:spcPts val="600"/>
              </a:spcBef>
              <a:spcAft>
                <a:spcPts val="0"/>
              </a:spcAft>
              <a:buClr>
                <a:schemeClr val="lt1"/>
              </a:buClr>
              <a:buSzPts val="2000"/>
              <a:buFont typeface="Noto Sans Symbols"/>
              <a:buNone/>
            </a:pPr>
            <a:r>
              <a:rPr lang="nl-NL" sz="2000">
                <a:solidFill>
                  <a:schemeClr val="dk1"/>
                </a:solidFill>
                <a:latin typeface="Arial"/>
                <a:ea typeface="Arial"/>
                <a:cs typeface="Arial"/>
                <a:sym typeface="Arial"/>
              </a:rPr>
              <a:t>Raphaela Heil</a:t>
            </a:r>
            <a:endParaRPr/>
          </a:p>
          <a:p>
            <a:pPr marL="0" marR="0" lvl="0" indent="0" algn="l" rtl="0">
              <a:lnSpc>
                <a:spcPct val="90000"/>
              </a:lnSpc>
              <a:spcBef>
                <a:spcPts val="600"/>
              </a:spcBef>
              <a:spcAft>
                <a:spcPts val="0"/>
              </a:spcAft>
              <a:buClr>
                <a:schemeClr val="lt1"/>
              </a:buClr>
              <a:buSzPts val="2000"/>
              <a:buFont typeface="Noto Sans Symbols"/>
              <a:buNone/>
            </a:pPr>
            <a:r>
              <a:rPr lang="nl-NL" sz="2000">
                <a:solidFill>
                  <a:schemeClr val="dk1"/>
                </a:solidFill>
                <a:latin typeface="Arial"/>
                <a:ea typeface="Arial"/>
                <a:cs typeface="Arial"/>
                <a:sym typeface="Arial"/>
              </a:rPr>
              <a:t>Raúl A. Ortiz Merino</a:t>
            </a:r>
            <a:endParaRPr sz="2000">
              <a:solidFill>
                <a:schemeClr val="dk1"/>
              </a:solidFill>
              <a:latin typeface="Arial"/>
              <a:ea typeface="Arial"/>
              <a:cs typeface="Arial"/>
              <a:sym typeface="Arial"/>
            </a:endParaRPr>
          </a:p>
          <a:p>
            <a:pPr marL="0" marR="0" lvl="0" indent="0" algn="l" rtl="0">
              <a:lnSpc>
                <a:spcPct val="90000"/>
              </a:lnSpc>
              <a:spcBef>
                <a:spcPts val="600"/>
              </a:spcBef>
              <a:spcAft>
                <a:spcPts val="0"/>
              </a:spcAft>
              <a:buClr>
                <a:schemeClr val="lt1"/>
              </a:buClr>
              <a:buSzPts val="2000"/>
              <a:buFont typeface="Noto Sans Symbols"/>
              <a:buNone/>
            </a:pPr>
            <a:r>
              <a:rPr lang="nl-NL" sz="2000">
                <a:solidFill>
                  <a:schemeClr val="dk1"/>
                </a:solidFill>
                <a:latin typeface="Arial"/>
                <a:ea typeface="Arial"/>
                <a:cs typeface="Arial"/>
                <a:sym typeface="Arial"/>
              </a:rPr>
              <a:t>Rob Maas</a:t>
            </a:r>
            <a:endParaRPr/>
          </a:p>
          <a:p>
            <a:pPr marL="0" marR="0" lvl="0" indent="0" algn="l" rtl="0">
              <a:lnSpc>
                <a:spcPct val="90000"/>
              </a:lnSpc>
              <a:spcBef>
                <a:spcPts val="600"/>
              </a:spcBef>
              <a:spcAft>
                <a:spcPts val="0"/>
              </a:spcAft>
              <a:buClr>
                <a:schemeClr val="lt1"/>
              </a:buClr>
              <a:buSzPts val="2000"/>
              <a:buFont typeface="Noto Sans Symbols"/>
              <a:buNone/>
            </a:pPr>
            <a:r>
              <a:rPr lang="nl-NL" sz="2000">
                <a:solidFill>
                  <a:schemeClr val="dk1"/>
                </a:solidFill>
                <a:latin typeface="Arial"/>
                <a:ea typeface="Arial"/>
                <a:cs typeface="Arial"/>
                <a:sym typeface="Arial"/>
              </a:rPr>
              <a:t>Roséane Singotani </a:t>
            </a:r>
            <a:endParaRPr sz="2000">
              <a:solidFill>
                <a:schemeClr val="dk1"/>
              </a:solidFill>
              <a:latin typeface="Arial"/>
              <a:ea typeface="Arial"/>
              <a:cs typeface="Arial"/>
              <a:sym typeface="Arial"/>
            </a:endParaRPr>
          </a:p>
          <a:p>
            <a:pPr marL="0" marR="0" lvl="0" indent="0" algn="l" rtl="0">
              <a:lnSpc>
                <a:spcPct val="90000"/>
              </a:lnSpc>
              <a:spcBef>
                <a:spcPts val="600"/>
              </a:spcBef>
              <a:spcAft>
                <a:spcPts val="0"/>
              </a:spcAft>
              <a:buClr>
                <a:schemeClr val="lt1"/>
              </a:buClr>
              <a:buSzPts val="2000"/>
              <a:buFont typeface="Noto Sans Symbols"/>
              <a:buNone/>
            </a:pPr>
            <a:r>
              <a:rPr lang="nl-NL" sz="2000">
                <a:solidFill>
                  <a:schemeClr val="dk1"/>
                </a:solidFill>
                <a:latin typeface="Arial"/>
                <a:ea typeface="Arial"/>
                <a:cs typeface="Arial"/>
                <a:sym typeface="Arial"/>
              </a:rPr>
              <a:t>Ruud Steltenpool</a:t>
            </a:r>
            <a:endParaRPr/>
          </a:p>
          <a:p>
            <a:pPr marL="0" marR="0" lvl="0" indent="0" algn="l" rtl="0">
              <a:lnSpc>
                <a:spcPct val="90000"/>
              </a:lnSpc>
              <a:spcBef>
                <a:spcPts val="600"/>
              </a:spcBef>
              <a:spcAft>
                <a:spcPts val="0"/>
              </a:spcAft>
              <a:buClr>
                <a:schemeClr val="lt1"/>
              </a:buClr>
              <a:buSzPts val="2000"/>
              <a:buFont typeface="Noto Sans Symbols"/>
              <a:buNone/>
            </a:pPr>
            <a:r>
              <a:rPr lang="nl-NL" sz="2000">
                <a:solidFill>
                  <a:schemeClr val="dk1"/>
                </a:solidFill>
                <a:latin typeface="Arial"/>
                <a:ea typeface="Arial"/>
                <a:cs typeface="Arial"/>
                <a:sym typeface="Arial"/>
              </a:rPr>
              <a:t>Santosh Ilamparuthi</a:t>
            </a:r>
            <a:endParaRPr/>
          </a:p>
          <a:p>
            <a:pPr marL="0" marR="0" lvl="0" indent="0" algn="l" rtl="0">
              <a:lnSpc>
                <a:spcPct val="90000"/>
              </a:lnSpc>
              <a:spcBef>
                <a:spcPts val="600"/>
              </a:spcBef>
              <a:spcAft>
                <a:spcPts val="0"/>
              </a:spcAft>
              <a:buClr>
                <a:schemeClr val="lt1"/>
              </a:buClr>
              <a:buSzPts val="2000"/>
              <a:buFont typeface="Noto Sans Symbols"/>
              <a:buNone/>
            </a:pPr>
            <a:r>
              <a:rPr lang="nl-NL" sz="2000">
                <a:solidFill>
                  <a:schemeClr val="dk1"/>
                </a:solidFill>
                <a:latin typeface="Arial"/>
                <a:ea typeface="Arial"/>
                <a:cs typeface="Arial"/>
                <a:sym typeface="Arial"/>
              </a:rPr>
              <a:t>Sian Jones </a:t>
            </a:r>
            <a:endParaRPr sz="2000">
              <a:solidFill>
                <a:schemeClr val="dk1"/>
              </a:solidFill>
              <a:latin typeface="Arial"/>
              <a:ea typeface="Arial"/>
              <a:cs typeface="Arial"/>
              <a:sym typeface="Arial"/>
            </a:endParaRPr>
          </a:p>
          <a:p>
            <a:pPr marL="0" marR="0" lvl="0" indent="0" algn="l" rtl="0">
              <a:lnSpc>
                <a:spcPct val="90000"/>
              </a:lnSpc>
              <a:spcBef>
                <a:spcPts val="600"/>
              </a:spcBef>
              <a:spcAft>
                <a:spcPts val="0"/>
              </a:spcAft>
              <a:buClr>
                <a:schemeClr val="lt1"/>
              </a:buClr>
              <a:buSzPts val="2000"/>
              <a:buFont typeface="Noto Sans Symbols"/>
              <a:buNone/>
            </a:pPr>
            <a:r>
              <a:rPr lang="nl-NL" sz="2000">
                <a:solidFill>
                  <a:schemeClr val="dk1"/>
                </a:solidFill>
                <a:latin typeface="Arial"/>
                <a:ea typeface="Arial"/>
                <a:cs typeface="Arial"/>
                <a:sym typeface="Arial"/>
              </a:rPr>
              <a:t>Sobhan Omranian Khorasani </a:t>
            </a:r>
            <a:endParaRPr/>
          </a:p>
          <a:p>
            <a:pPr marL="0" marR="0" lvl="0" indent="0" algn="l" rtl="0">
              <a:lnSpc>
                <a:spcPct val="90000"/>
              </a:lnSpc>
              <a:spcBef>
                <a:spcPts val="600"/>
              </a:spcBef>
              <a:spcAft>
                <a:spcPts val="0"/>
              </a:spcAft>
              <a:buClr>
                <a:schemeClr val="lt1"/>
              </a:buClr>
              <a:buSzPts val="2000"/>
              <a:buFont typeface="Noto Sans Symbols"/>
              <a:buNone/>
            </a:pPr>
            <a:r>
              <a:rPr lang="nl-NL" sz="2000">
                <a:solidFill>
                  <a:schemeClr val="dk1"/>
                </a:solidFill>
                <a:latin typeface="Arial"/>
                <a:ea typeface="Arial"/>
                <a:cs typeface="Arial"/>
                <a:sym typeface="Arial"/>
              </a:rPr>
              <a:t>Susan Branchett</a:t>
            </a:r>
            <a:endParaRPr/>
          </a:p>
          <a:p>
            <a:pPr marL="0" marR="0" lvl="0" indent="0" algn="l" rtl="0">
              <a:lnSpc>
                <a:spcPct val="90000"/>
              </a:lnSpc>
              <a:spcBef>
                <a:spcPts val="600"/>
              </a:spcBef>
              <a:spcAft>
                <a:spcPts val="0"/>
              </a:spcAft>
              <a:buClr>
                <a:schemeClr val="lt1"/>
              </a:buClr>
              <a:buSzPts val="2000"/>
              <a:buFont typeface="Noto Sans Symbols"/>
              <a:buNone/>
            </a:pPr>
            <a:r>
              <a:rPr lang="nl-NL" sz="2000">
                <a:solidFill>
                  <a:schemeClr val="dk1"/>
                </a:solidFill>
                <a:latin typeface="Arial"/>
                <a:ea typeface="Arial"/>
                <a:cs typeface="Arial"/>
                <a:sym typeface="Arial"/>
              </a:rPr>
              <a:t>Tessa de Roo </a:t>
            </a:r>
            <a:endParaRPr/>
          </a:p>
          <a:p>
            <a:pPr marL="0" marR="0" lvl="0" indent="0" algn="l" rtl="0">
              <a:lnSpc>
                <a:spcPct val="90000"/>
              </a:lnSpc>
              <a:spcBef>
                <a:spcPts val="600"/>
              </a:spcBef>
              <a:spcAft>
                <a:spcPts val="0"/>
              </a:spcAft>
              <a:buClr>
                <a:schemeClr val="lt1"/>
              </a:buClr>
              <a:buSzPts val="2000"/>
              <a:buFont typeface="Noto Sans Symbols"/>
              <a:buNone/>
            </a:pPr>
            <a:r>
              <a:rPr lang="nl-NL" sz="2000">
                <a:solidFill>
                  <a:schemeClr val="dk1"/>
                </a:solidFill>
                <a:latin typeface="Arial"/>
                <a:ea typeface="Arial"/>
                <a:cs typeface="Arial"/>
                <a:sym typeface="Arial"/>
              </a:rPr>
              <a:t>Victor Koppejan</a:t>
            </a:r>
            <a:endParaRPr/>
          </a:p>
          <a:p>
            <a:pPr marL="0" marR="0" lvl="0" indent="0" algn="l" rtl="0">
              <a:lnSpc>
                <a:spcPct val="90000"/>
              </a:lnSpc>
              <a:spcBef>
                <a:spcPts val="600"/>
              </a:spcBef>
              <a:spcAft>
                <a:spcPts val="0"/>
              </a:spcAft>
              <a:buClr>
                <a:schemeClr val="lt1"/>
              </a:buClr>
              <a:buSzPts val="2000"/>
              <a:buFont typeface="Arial"/>
              <a:buNone/>
            </a:pPr>
            <a:r>
              <a:rPr lang="nl-NL" sz="2000">
                <a:solidFill>
                  <a:schemeClr val="dk1"/>
                </a:solidFill>
                <a:latin typeface="Arial"/>
                <a:ea typeface="Arial"/>
                <a:cs typeface="Arial"/>
                <a:sym typeface="Arial"/>
              </a:rPr>
              <a:t>Veronika Cheplygina</a:t>
            </a:r>
            <a:endParaRPr sz="2000">
              <a:solidFill>
                <a:schemeClr val="dk1"/>
              </a:solidFill>
              <a:latin typeface="Arial"/>
              <a:ea typeface="Arial"/>
              <a:cs typeface="Arial"/>
              <a:sym typeface="Arial"/>
            </a:endParaRPr>
          </a:p>
          <a:p>
            <a:pPr marL="0" marR="0" lvl="0" indent="0" algn="l" rtl="0">
              <a:lnSpc>
                <a:spcPct val="90000"/>
              </a:lnSpc>
              <a:spcBef>
                <a:spcPts val="600"/>
              </a:spcBef>
              <a:spcAft>
                <a:spcPts val="0"/>
              </a:spcAft>
              <a:buClr>
                <a:schemeClr val="lt1"/>
              </a:buClr>
              <a:buSzPts val="2000"/>
              <a:buFont typeface="Noto Sans Symbols"/>
              <a:buNone/>
            </a:pPr>
            <a:r>
              <a:rPr lang="nl-NL" sz="2000">
                <a:solidFill>
                  <a:schemeClr val="dk1"/>
                </a:solidFill>
                <a:latin typeface="Arial"/>
                <a:ea typeface="Arial"/>
                <a:cs typeface="Arial"/>
                <a:sym typeface="Arial"/>
              </a:rPr>
              <a:t>Wirawan Agahari </a:t>
            </a:r>
            <a:endParaRPr sz="2000">
              <a:solidFill>
                <a:schemeClr val="dk1"/>
              </a:solidFill>
              <a:latin typeface="Arial"/>
              <a:ea typeface="Arial"/>
              <a:cs typeface="Arial"/>
              <a:sym typeface="Arial"/>
            </a:endParaRPr>
          </a:p>
          <a:p>
            <a:pPr marL="0" marR="0" lvl="0" indent="0" algn="l" rtl="0">
              <a:lnSpc>
                <a:spcPct val="90000"/>
              </a:lnSpc>
              <a:spcBef>
                <a:spcPts val="600"/>
              </a:spcBef>
              <a:spcAft>
                <a:spcPts val="0"/>
              </a:spcAft>
              <a:buClr>
                <a:schemeClr val="lt1"/>
              </a:buClr>
              <a:buSzPts val="2000"/>
              <a:buFont typeface="Noto Sans Symbols"/>
              <a:buNone/>
            </a:pPr>
            <a:r>
              <a:rPr lang="nl-NL" sz="2000">
                <a:solidFill>
                  <a:schemeClr val="dk1"/>
                </a:solidFill>
                <a:latin typeface="Arial"/>
                <a:ea typeface="Arial"/>
                <a:cs typeface="Arial"/>
                <a:sym typeface="Arial"/>
              </a:rPr>
              <a:t>Yan Wang </a:t>
            </a:r>
            <a:endParaRPr/>
          </a:p>
          <a:p>
            <a:pPr marL="0" marR="0" lvl="0" indent="0" algn="l" rtl="0">
              <a:lnSpc>
                <a:spcPct val="90000"/>
              </a:lnSpc>
              <a:spcBef>
                <a:spcPts val="600"/>
              </a:spcBef>
              <a:spcAft>
                <a:spcPts val="0"/>
              </a:spcAft>
              <a:buClr>
                <a:schemeClr val="lt1"/>
              </a:buClr>
              <a:buSzPts val="2000"/>
              <a:buFont typeface="Noto Sans Symbols"/>
              <a:buNone/>
            </a:pPr>
            <a:r>
              <a:rPr lang="nl-NL" sz="2000">
                <a:solidFill>
                  <a:schemeClr val="dk1"/>
                </a:solidFill>
                <a:latin typeface="Arial"/>
                <a:ea typeface="Arial"/>
                <a:cs typeface="Arial"/>
                <a:sym typeface="Arial"/>
              </a:rPr>
              <a:t>Yasemin Türkyilmaz-van der Velden</a:t>
            </a:r>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1926"/>
        <p:cNvGrpSpPr/>
        <p:nvPr/>
      </p:nvGrpSpPr>
      <p:grpSpPr>
        <a:xfrm>
          <a:off x="0" y="0"/>
          <a:ext cx="0" cy="0"/>
          <a:chOff x="0" y="0"/>
          <a:chExt cx="0" cy="0"/>
        </a:xfrm>
      </p:grpSpPr>
      <p:sp>
        <p:nvSpPr>
          <p:cNvPr id="1927" name="Google Shape;1927;p25"/>
          <p:cNvSpPr txBox="1">
            <a:spLocks noGrp="1"/>
          </p:cNvSpPr>
          <p:nvPr>
            <p:ph type="body" idx="1"/>
          </p:nvPr>
        </p:nvSpPr>
        <p:spPr>
          <a:xfrm>
            <a:off x="-12032" y="2"/>
            <a:ext cx="12204033" cy="6857997"/>
          </a:xfrm>
          <a:prstGeom prst="rect">
            <a:avLst/>
          </a:prstGeom>
          <a:noFill/>
          <a:ln>
            <a:noFill/>
          </a:ln>
        </p:spPr>
        <p:txBody>
          <a:bodyPr spcFirstLastPara="1" wrap="square" lIns="0" tIns="0" rIns="0" bIns="0" anchor="t" anchorCtr="0">
            <a:normAutofit/>
          </a:bodyPr>
          <a:lstStyle/>
          <a:p>
            <a:pPr marL="263525" lvl="0" indent="-161925" algn="l" rtl="0">
              <a:lnSpc>
                <a:spcPct val="90000"/>
              </a:lnSpc>
              <a:spcBef>
                <a:spcPts val="0"/>
              </a:spcBef>
              <a:spcAft>
                <a:spcPts val="0"/>
              </a:spcAft>
              <a:buClr>
                <a:schemeClr val="accent1"/>
              </a:buClr>
              <a:buSzPts val="1600"/>
              <a:buNone/>
            </a:pPr>
            <a:endParaRPr/>
          </a:p>
        </p:txBody>
      </p:sp>
      <p:grpSp>
        <p:nvGrpSpPr>
          <p:cNvPr id="1928" name="Google Shape;1928;p25"/>
          <p:cNvGrpSpPr/>
          <p:nvPr/>
        </p:nvGrpSpPr>
        <p:grpSpPr>
          <a:xfrm>
            <a:off x="-2" y="1"/>
            <a:ext cx="12205802" cy="741502"/>
            <a:chOff x="-1" y="0"/>
            <a:chExt cx="12205800" cy="741500"/>
          </a:xfrm>
        </p:grpSpPr>
        <p:sp>
          <p:nvSpPr>
            <p:cNvPr id="1929" name="Google Shape;1929;p25"/>
            <p:cNvSpPr/>
            <p:nvPr/>
          </p:nvSpPr>
          <p:spPr>
            <a:xfrm>
              <a:off x="-1" y="0"/>
              <a:ext cx="12205800" cy="741500"/>
            </a:xfrm>
            <a:prstGeom prst="rect">
              <a:avLst/>
            </a:prstGeom>
            <a:solidFill>
              <a:schemeClr val="accent1"/>
            </a:solidFill>
            <a:ln>
              <a:noFill/>
            </a:ln>
          </p:spPr>
          <p:txBody>
            <a:bodyPr spcFirstLastPara="1" wrap="square" lIns="45700" tIns="45700" rIns="45700" bIns="45700" anchor="t" anchorCtr="0">
              <a:noAutofit/>
            </a:bodyPr>
            <a:lstStyle/>
            <a:p>
              <a:pPr marL="0" marR="0" lvl="0" indent="0" algn="l" rtl="0">
                <a:lnSpc>
                  <a:spcPct val="90000"/>
                </a:lnSpc>
                <a:spcBef>
                  <a:spcPts val="0"/>
                </a:spcBef>
                <a:spcAft>
                  <a:spcPts val="0"/>
                </a:spcAft>
                <a:buNone/>
              </a:pPr>
              <a:endParaRPr sz="1800">
                <a:solidFill>
                  <a:schemeClr val="dk1"/>
                </a:solidFill>
                <a:latin typeface="Arial"/>
                <a:ea typeface="Arial"/>
                <a:cs typeface="Arial"/>
                <a:sym typeface="Arial"/>
              </a:endParaRPr>
            </a:p>
          </p:txBody>
        </p:sp>
        <p:sp>
          <p:nvSpPr>
            <p:cNvPr id="1930" name="Google Shape;1930;p25"/>
            <p:cNvSpPr txBox="1"/>
            <p:nvPr/>
          </p:nvSpPr>
          <p:spPr>
            <a:xfrm>
              <a:off x="-1" y="0"/>
              <a:ext cx="12205800" cy="741500"/>
            </a:xfrm>
            <a:prstGeom prst="rect">
              <a:avLst/>
            </a:prstGeom>
            <a:noFill/>
            <a:ln>
              <a:noFill/>
            </a:ln>
          </p:spPr>
          <p:txBody>
            <a:bodyPr spcFirstLastPara="1" wrap="square" lIns="0" tIns="0" rIns="0" bIns="0" anchor="t" anchorCtr="0">
              <a:normAutofit/>
            </a:bodyPr>
            <a:lstStyle/>
            <a:p>
              <a:pPr marL="0" marR="0" lvl="0" indent="0" algn="l" rtl="0">
                <a:lnSpc>
                  <a:spcPct val="90000"/>
                </a:lnSpc>
                <a:spcBef>
                  <a:spcPts val="0"/>
                </a:spcBef>
                <a:spcAft>
                  <a:spcPts val="0"/>
                </a:spcAft>
                <a:buNone/>
              </a:pPr>
              <a:r>
                <a:rPr lang="nl-NL" sz="1600">
                  <a:solidFill>
                    <a:schemeClr val="dk1"/>
                  </a:solidFill>
                  <a:latin typeface="Arial"/>
                  <a:ea typeface="Arial"/>
                  <a:cs typeface="Arial"/>
                  <a:sym typeface="Arial"/>
                </a:rPr>
                <a:t> </a:t>
              </a:r>
              <a:endParaRPr/>
            </a:p>
          </p:txBody>
        </p:sp>
      </p:grpSp>
      <p:sp>
        <p:nvSpPr>
          <p:cNvPr id="1931" name="Google Shape;1931;p25"/>
          <p:cNvSpPr txBox="1">
            <a:spLocks noGrp="1"/>
          </p:cNvSpPr>
          <p:nvPr>
            <p:ph type="title"/>
          </p:nvPr>
        </p:nvSpPr>
        <p:spPr>
          <a:xfrm>
            <a:off x="698499" y="193037"/>
            <a:ext cx="10775072" cy="490401"/>
          </a:xfrm>
          <a:prstGeom prst="rect">
            <a:avLst/>
          </a:prstGeom>
          <a:noFill/>
          <a:ln>
            <a:noFill/>
          </a:ln>
        </p:spPr>
        <p:txBody>
          <a:bodyPr spcFirstLastPara="1" wrap="square" lIns="0" tIns="0" rIns="0" bIns="0" anchor="t" anchorCtr="0">
            <a:normAutofit/>
          </a:bodyPr>
          <a:lstStyle/>
          <a:p>
            <a:pPr marL="0" lvl="0" indent="0" algn="l" rtl="0">
              <a:lnSpc>
                <a:spcPct val="90000"/>
              </a:lnSpc>
              <a:spcBef>
                <a:spcPts val="0"/>
              </a:spcBef>
              <a:spcAft>
                <a:spcPts val="0"/>
              </a:spcAft>
              <a:buClr>
                <a:srgbClr val="FFFFFF"/>
              </a:buClr>
              <a:buSzPts val="2976"/>
              <a:buFont typeface="Roboto Slab"/>
              <a:buNone/>
            </a:pPr>
            <a:r>
              <a:rPr lang="nl-NL" sz="2976" b="1" i="0" u="none" strike="noStrike" cap="none">
                <a:solidFill>
                  <a:srgbClr val="FFFFFF"/>
                </a:solidFill>
                <a:latin typeface="Roboto Slab"/>
                <a:ea typeface="Roboto Slab"/>
                <a:cs typeface="Roboto Slab"/>
                <a:sym typeface="Roboto Slab"/>
              </a:rPr>
              <a:t>Any question?</a:t>
            </a:r>
            <a:endParaRPr/>
          </a:p>
        </p:txBody>
      </p:sp>
      <p:grpSp>
        <p:nvGrpSpPr>
          <p:cNvPr id="1932" name="Google Shape;1932;p25"/>
          <p:cNvGrpSpPr/>
          <p:nvPr/>
        </p:nvGrpSpPr>
        <p:grpSpPr>
          <a:xfrm>
            <a:off x="239485" y="683438"/>
            <a:ext cx="12227571" cy="6174566"/>
            <a:chOff x="0" y="0"/>
            <a:chExt cx="12227570" cy="6174564"/>
          </a:xfrm>
        </p:grpSpPr>
        <p:sp>
          <p:nvSpPr>
            <p:cNvPr id="1933" name="Google Shape;1933;p25"/>
            <p:cNvSpPr/>
            <p:nvPr/>
          </p:nvSpPr>
          <p:spPr>
            <a:xfrm>
              <a:off x="0" y="0"/>
              <a:ext cx="12227570" cy="6174564"/>
            </a:xfrm>
            <a:prstGeom prst="rect">
              <a:avLst/>
            </a:prstGeom>
            <a:solidFill>
              <a:srgbClr val="F2F2F2">
                <a:alpha val="80000"/>
              </a:srgbClr>
            </a:solidFill>
            <a:ln>
              <a:noFill/>
            </a:ln>
          </p:spPr>
          <p:txBody>
            <a:bodyPr spcFirstLastPara="1" wrap="square" lIns="45700" tIns="45700" rIns="45700" bIns="45700" anchor="ctr"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pic>
          <p:nvPicPr>
            <p:cNvPr id="1934" name="Google Shape;1934;p25" descr="image15.png"/>
            <p:cNvPicPr preferRelativeResize="0"/>
            <p:nvPr/>
          </p:nvPicPr>
          <p:blipFill rotWithShape="1">
            <a:blip r:embed="rId3">
              <a:alphaModFix/>
            </a:blip>
            <a:srcRect t="32" b="10318"/>
            <a:stretch/>
          </p:blipFill>
          <p:spPr>
            <a:xfrm>
              <a:off x="0" y="0"/>
              <a:ext cx="12227570" cy="6174563"/>
            </a:xfrm>
            <a:prstGeom prst="rect">
              <a:avLst/>
            </a:prstGeom>
            <a:noFill/>
            <a:ln>
              <a:noFill/>
            </a:ln>
          </p:spPr>
        </p:pic>
      </p:grpSp>
      <p:sp>
        <p:nvSpPr>
          <p:cNvPr id="1935" name="Google Shape;1935;p25"/>
          <p:cNvSpPr txBox="1">
            <a:spLocks noGrp="1"/>
          </p:cNvSpPr>
          <p:nvPr>
            <p:ph type="body" idx="4294967295"/>
          </p:nvPr>
        </p:nvSpPr>
        <p:spPr>
          <a:xfrm>
            <a:off x="687600" y="6006164"/>
            <a:ext cx="1454915" cy="518087"/>
          </a:xfrm>
          <a:prstGeom prst="rect">
            <a:avLst/>
          </a:prstGeom>
          <a:noFill/>
          <a:ln>
            <a:noFill/>
          </a:ln>
        </p:spPr>
        <p:txBody>
          <a:bodyPr spcFirstLastPara="1" wrap="square" lIns="0" tIns="0" rIns="0" bIns="0" anchor="t" anchorCtr="0">
            <a:noAutofit/>
          </a:bodyPr>
          <a:lstStyle/>
          <a:p>
            <a:pPr marL="263525" lvl="0" indent="-263525" algn="l" rtl="0">
              <a:lnSpc>
                <a:spcPct val="90000"/>
              </a:lnSpc>
              <a:spcBef>
                <a:spcPts val="0"/>
              </a:spcBef>
              <a:spcAft>
                <a:spcPts val="0"/>
              </a:spcAft>
              <a:buSzPts val="1600"/>
              <a:buChar char="▪"/>
            </a:pPr>
            <a:r>
              <a:rPr lang="nl-NL" sz="1600">
                <a:solidFill>
                  <a:schemeClr val="dk1"/>
                </a:solidFill>
                <a:latin typeface="Arial"/>
                <a:ea typeface="Arial"/>
                <a:cs typeface="Arial"/>
                <a:sym typeface="Arial"/>
              </a:rPr>
              <a:t> </a:t>
            </a:r>
            <a:endParaRPr/>
          </a:p>
        </p:txBody>
      </p:sp>
      <p:sp>
        <p:nvSpPr>
          <p:cNvPr id="1936" name="Google Shape;1936;p25"/>
          <p:cNvSpPr txBox="1"/>
          <p:nvPr/>
        </p:nvSpPr>
        <p:spPr>
          <a:xfrm>
            <a:off x="3643085" y="193032"/>
            <a:ext cx="6330579"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nl-NL" sz="1800">
                <a:solidFill>
                  <a:schemeClr val="lt1"/>
                </a:solidFill>
                <a:latin typeface="Arial"/>
                <a:ea typeface="Arial"/>
                <a:cs typeface="Arial"/>
                <a:sym typeface="Arial"/>
              </a:rPr>
              <a:t>Carlos Utrilla Guerrero -- Email: c.utrillaguerrero@tudelft.nl</a:t>
            </a:r>
            <a:endParaRPr/>
          </a:p>
        </p:txBody>
      </p:sp>
      <p:pic>
        <p:nvPicPr>
          <p:cNvPr id="1937" name="Google Shape;1937;p25"/>
          <p:cNvPicPr preferRelativeResize="0"/>
          <p:nvPr/>
        </p:nvPicPr>
        <p:blipFill rotWithShape="1">
          <a:blip r:embed="rId4">
            <a:alphaModFix/>
          </a:blip>
          <a:srcRect/>
          <a:stretch/>
        </p:blipFill>
        <p:spPr>
          <a:xfrm>
            <a:off x="11007501" y="67487"/>
            <a:ext cx="1114279" cy="741502"/>
          </a:xfrm>
          <a:prstGeom prst="rect">
            <a:avLst/>
          </a:prstGeom>
          <a:noFill/>
          <a:ln>
            <a:noFill/>
          </a:ln>
        </p:spPr>
      </p:pic>
    </p:spTree>
  </p:cSld>
  <p:clrMapOvr>
    <a:masterClrMapping/>
  </p:clrMapOvr>
  <p:transition spd="slow">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626"/>
        <p:cNvGrpSpPr/>
        <p:nvPr/>
      </p:nvGrpSpPr>
      <p:grpSpPr>
        <a:xfrm>
          <a:off x="0" y="0"/>
          <a:ext cx="0" cy="0"/>
          <a:chOff x="0" y="0"/>
          <a:chExt cx="0" cy="0"/>
        </a:xfrm>
      </p:grpSpPr>
      <p:pic>
        <p:nvPicPr>
          <p:cNvPr id="1627" name="Google Shape;1627;p3"/>
          <p:cNvPicPr preferRelativeResize="0"/>
          <p:nvPr/>
        </p:nvPicPr>
        <p:blipFill rotWithShape="1">
          <a:blip r:embed="rId3">
            <a:alphaModFix/>
          </a:blip>
          <a:srcRect/>
          <a:stretch/>
        </p:blipFill>
        <p:spPr>
          <a:xfrm>
            <a:off x="4353118" y="1536746"/>
            <a:ext cx="7838882" cy="5321254"/>
          </a:xfrm>
          <a:prstGeom prst="rect">
            <a:avLst/>
          </a:prstGeom>
          <a:blipFill rotWithShape="1">
            <a:blip r:embed="rId4">
              <a:alphaModFix amt="15000"/>
            </a:blip>
            <a:tile tx="0" ty="0" sx="100000" sy="100000" flip="none" algn="tl"/>
          </a:blipFill>
          <a:ln>
            <a:noFill/>
          </a:ln>
        </p:spPr>
      </p:pic>
      <p:sp>
        <p:nvSpPr>
          <p:cNvPr id="1628" name="Google Shape;1628;p3"/>
          <p:cNvSpPr txBox="1">
            <a:spLocks noGrp="1"/>
          </p:cNvSpPr>
          <p:nvPr>
            <p:ph type="title"/>
          </p:nvPr>
        </p:nvSpPr>
        <p:spPr>
          <a:xfrm>
            <a:off x="698500" y="741500"/>
            <a:ext cx="10775070" cy="490400"/>
          </a:xfrm>
          <a:prstGeom prst="rect">
            <a:avLst/>
          </a:prstGeom>
          <a:noFill/>
          <a:ln>
            <a:noFill/>
          </a:ln>
        </p:spPr>
        <p:txBody>
          <a:bodyPr spcFirstLastPara="1" wrap="square" lIns="0" tIns="0" rIns="0" bIns="0" anchor="t" anchorCtr="0">
            <a:noAutofit/>
          </a:bodyPr>
          <a:lstStyle/>
          <a:p>
            <a:pPr marL="0" lvl="0" indent="0" algn="l" rtl="0">
              <a:lnSpc>
                <a:spcPct val="90000"/>
              </a:lnSpc>
              <a:spcBef>
                <a:spcPts val="0"/>
              </a:spcBef>
              <a:spcAft>
                <a:spcPts val="0"/>
              </a:spcAft>
              <a:buClr>
                <a:schemeClr val="accent1"/>
              </a:buClr>
              <a:buSzPts val="3200"/>
              <a:buFont typeface="Roboto Slab"/>
              <a:buNone/>
            </a:pPr>
            <a:r>
              <a:rPr lang="nl-NL"/>
              <a:t>TU Delft at a glance*</a:t>
            </a:r>
            <a:endParaRPr/>
          </a:p>
        </p:txBody>
      </p:sp>
      <p:sp>
        <p:nvSpPr>
          <p:cNvPr id="1629" name="Google Shape;1629;p3"/>
          <p:cNvSpPr txBox="1">
            <a:spLocks noGrp="1"/>
          </p:cNvSpPr>
          <p:nvPr>
            <p:ph type="body" idx="1"/>
          </p:nvPr>
        </p:nvSpPr>
        <p:spPr>
          <a:xfrm>
            <a:off x="8781142" y="1536746"/>
            <a:ext cx="2803361" cy="2845265"/>
          </a:xfrm>
          <a:prstGeom prst="rect">
            <a:avLst/>
          </a:prstGeom>
          <a:noFill/>
          <a:ln>
            <a:noFill/>
          </a:ln>
        </p:spPr>
        <p:txBody>
          <a:bodyPr spcFirstLastPara="1" wrap="square" lIns="0" tIns="0" rIns="0" bIns="0" anchor="t" anchorCtr="0">
            <a:noAutofit/>
          </a:bodyPr>
          <a:lstStyle/>
          <a:p>
            <a:pPr marL="0" lvl="0" indent="0" algn="l" rtl="0">
              <a:lnSpc>
                <a:spcPct val="90000"/>
              </a:lnSpc>
              <a:spcBef>
                <a:spcPts val="0"/>
              </a:spcBef>
              <a:spcAft>
                <a:spcPts val="0"/>
              </a:spcAft>
              <a:buSzPts val="1400"/>
              <a:buNone/>
            </a:pPr>
            <a:r>
              <a:rPr lang="nl-NL" sz="1400">
                <a:solidFill>
                  <a:srgbClr val="00B7D3"/>
                </a:solidFill>
              </a:rPr>
              <a:t>Eight faculties </a:t>
            </a:r>
            <a:endParaRPr/>
          </a:p>
          <a:p>
            <a:pPr marL="263525" lvl="0" indent="-263525" algn="l" rtl="0">
              <a:lnSpc>
                <a:spcPct val="90000"/>
              </a:lnSpc>
              <a:spcBef>
                <a:spcPts val="1200"/>
              </a:spcBef>
              <a:spcAft>
                <a:spcPts val="0"/>
              </a:spcAft>
              <a:buSzPts val="1200"/>
              <a:buChar char="▪"/>
            </a:pPr>
            <a:r>
              <a:rPr lang="nl-NL" sz="1200"/>
              <a:t>Aerospace Engineering (AE)</a:t>
            </a:r>
            <a:endParaRPr/>
          </a:p>
          <a:p>
            <a:pPr marL="263525" lvl="0" indent="-263525" algn="l" rtl="0">
              <a:lnSpc>
                <a:spcPct val="90000"/>
              </a:lnSpc>
              <a:spcBef>
                <a:spcPts val="1200"/>
              </a:spcBef>
              <a:spcAft>
                <a:spcPts val="0"/>
              </a:spcAft>
              <a:buSzPts val="1200"/>
              <a:buChar char="▪"/>
            </a:pPr>
            <a:r>
              <a:rPr lang="nl-NL" sz="1200"/>
              <a:t>Applied Sciences (AS)</a:t>
            </a:r>
            <a:endParaRPr/>
          </a:p>
          <a:p>
            <a:pPr marL="263525" lvl="0" indent="-263525" algn="l" rtl="0">
              <a:lnSpc>
                <a:spcPct val="90000"/>
              </a:lnSpc>
              <a:spcBef>
                <a:spcPts val="1200"/>
              </a:spcBef>
              <a:spcAft>
                <a:spcPts val="0"/>
              </a:spcAft>
              <a:buSzPts val="1200"/>
              <a:buChar char="▪"/>
            </a:pPr>
            <a:r>
              <a:rPr lang="nl-NL" sz="1200"/>
              <a:t>Architecture and the Built Environment (ABE)</a:t>
            </a:r>
            <a:endParaRPr/>
          </a:p>
          <a:p>
            <a:pPr marL="263525" lvl="0" indent="-263525" algn="l" rtl="0">
              <a:lnSpc>
                <a:spcPct val="90000"/>
              </a:lnSpc>
              <a:spcBef>
                <a:spcPts val="1200"/>
              </a:spcBef>
              <a:spcAft>
                <a:spcPts val="0"/>
              </a:spcAft>
              <a:buSzPts val="1200"/>
              <a:buChar char="▪"/>
            </a:pPr>
            <a:r>
              <a:rPr lang="nl-NL" sz="1200"/>
              <a:t>Civil engineering and Geosciences (CEG)</a:t>
            </a:r>
            <a:endParaRPr/>
          </a:p>
          <a:p>
            <a:pPr marL="263525" lvl="0" indent="-263525" algn="l" rtl="0">
              <a:lnSpc>
                <a:spcPct val="90000"/>
              </a:lnSpc>
              <a:spcBef>
                <a:spcPts val="1200"/>
              </a:spcBef>
              <a:spcAft>
                <a:spcPts val="0"/>
              </a:spcAft>
              <a:buSzPts val="1200"/>
              <a:buChar char="▪"/>
            </a:pPr>
            <a:r>
              <a:rPr lang="nl-NL" sz="1200"/>
              <a:t>Electrical Engineering, Mathematics and Computer Science (EEMCS)</a:t>
            </a:r>
            <a:endParaRPr/>
          </a:p>
          <a:p>
            <a:pPr marL="263525" lvl="0" indent="-263525" algn="l" rtl="0">
              <a:lnSpc>
                <a:spcPct val="90000"/>
              </a:lnSpc>
              <a:spcBef>
                <a:spcPts val="1200"/>
              </a:spcBef>
              <a:spcAft>
                <a:spcPts val="0"/>
              </a:spcAft>
              <a:buSzPts val="1200"/>
              <a:buChar char="▪"/>
            </a:pPr>
            <a:r>
              <a:rPr lang="nl-NL" sz="1200"/>
              <a:t>Industrial Design Engineering (IDE)</a:t>
            </a:r>
            <a:endParaRPr/>
          </a:p>
          <a:p>
            <a:pPr marL="263525" lvl="0" indent="-263525" algn="l" rtl="0">
              <a:lnSpc>
                <a:spcPct val="90000"/>
              </a:lnSpc>
              <a:spcBef>
                <a:spcPts val="1200"/>
              </a:spcBef>
              <a:spcAft>
                <a:spcPts val="0"/>
              </a:spcAft>
              <a:buSzPts val="1200"/>
              <a:buChar char="▪"/>
            </a:pPr>
            <a:r>
              <a:rPr lang="nl-NL" sz="1200"/>
              <a:t>Mechanical, Maritime and Materials Engineering (3mE)</a:t>
            </a:r>
            <a:endParaRPr/>
          </a:p>
          <a:p>
            <a:pPr marL="263525" lvl="0" indent="-263525" algn="l" rtl="0">
              <a:lnSpc>
                <a:spcPct val="90000"/>
              </a:lnSpc>
              <a:spcBef>
                <a:spcPts val="1200"/>
              </a:spcBef>
              <a:spcAft>
                <a:spcPts val="0"/>
              </a:spcAft>
              <a:buSzPts val="1200"/>
              <a:buChar char="▪"/>
            </a:pPr>
            <a:r>
              <a:rPr lang="nl-NL" sz="1200"/>
              <a:t>Technology, Policy and Management (TPM)</a:t>
            </a:r>
            <a:endParaRPr/>
          </a:p>
          <a:p>
            <a:pPr marL="0" lvl="0" indent="0" algn="l" rtl="0">
              <a:lnSpc>
                <a:spcPct val="90000"/>
              </a:lnSpc>
              <a:spcBef>
                <a:spcPts val="1200"/>
              </a:spcBef>
              <a:spcAft>
                <a:spcPts val="0"/>
              </a:spcAft>
              <a:buSzPts val="1000"/>
              <a:buNone/>
            </a:pPr>
            <a:endParaRPr sz="1000"/>
          </a:p>
        </p:txBody>
      </p:sp>
      <p:sp>
        <p:nvSpPr>
          <p:cNvPr id="1630" name="Google Shape;1630;p3"/>
          <p:cNvSpPr txBox="1">
            <a:spLocks noGrp="1"/>
          </p:cNvSpPr>
          <p:nvPr>
            <p:ph type="sldNum" idx="12"/>
          </p:nvPr>
        </p:nvSpPr>
        <p:spPr>
          <a:xfrm>
            <a:off x="11038646" y="6149975"/>
            <a:ext cx="433354" cy="365125"/>
          </a:xfrm>
          <a:prstGeom prst="rect">
            <a:avLst/>
          </a:prstGeom>
          <a:noFill/>
          <a:ln>
            <a:noFill/>
          </a:ln>
        </p:spPr>
        <p:txBody>
          <a:bodyPr spcFirstLastPara="1" wrap="square" lIns="0" tIns="0" rIns="0" bIns="0" anchor="ctr" anchorCtr="0">
            <a:noAutofit/>
          </a:bodyPr>
          <a:lstStyle/>
          <a:p>
            <a:pPr marL="0" lvl="0" indent="0" algn="r" rtl="0">
              <a:spcBef>
                <a:spcPts val="0"/>
              </a:spcBef>
              <a:spcAft>
                <a:spcPts val="0"/>
              </a:spcAft>
              <a:buNone/>
            </a:pPr>
            <a:fld id="{00000000-1234-1234-1234-123412341234}" type="slidenum">
              <a:rPr lang="nl-NL"/>
              <a:t>3</a:t>
            </a:fld>
            <a:endParaRPr/>
          </a:p>
        </p:txBody>
      </p:sp>
      <p:pic>
        <p:nvPicPr>
          <p:cNvPr id="1631" name="Google Shape;1631;p3"/>
          <p:cNvPicPr preferRelativeResize="0"/>
          <p:nvPr/>
        </p:nvPicPr>
        <p:blipFill rotWithShape="1">
          <a:blip r:embed="rId5">
            <a:alphaModFix/>
          </a:blip>
          <a:srcRect/>
          <a:stretch/>
        </p:blipFill>
        <p:spPr>
          <a:xfrm>
            <a:off x="736504" y="1536746"/>
            <a:ext cx="7747000" cy="4470400"/>
          </a:xfrm>
          <a:prstGeom prst="rect">
            <a:avLst/>
          </a:prstGeom>
          <a:noFill/>
          <a:ln>
            <a:noFill/>
          </a:ln>
        </p:spPr>
      </p:pic>
      <p:sp>
        <p:nvSpPr>
          <p:cNvPr id="1632" name="Google Shape;1632;p3"/>
          <p:cNvSpPr txBox="1"/>
          <p:nvPr/>
        </p:nvSpPr>
        <p:spPr>
          <a:xfrm>
            <a:off x="3429001" y="6311992"/>
            <a:ext cx="7932056"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nl-NL" sz="1800">
                <a:solidFill>
                  <a:schemeClr val="dk2"/>
                </a:solidFill>
                <a:latin typeface="Arial"/>
                <a:ea typeface="Arial"/>
                <a:cs typeface="Arial"/>
                <a:sym typeface="Arial"/>
              </a:rPr>
              <a:t>*</a:t>
            </a:r>
            <a:r>
              <a:rPr lang="nl-NL" sz="1800" u="sng">
                <a:solidFill>
                  <a:schemeClr val="dk2"/>
                </a:solidFill>
                <a:latin typeface="Arial"/>
                <a:ea typeface="Arial"/>
                <a:cs typeface="Arial"/>
                <a:sym typeface="Arial"/>
                <a:hlinkClick r:id="rId6">
                  <a:extLst>
                    <a:ext uri="{A12FA001-AC4F-418D-AE19-62706E023703}">
                      <ahyp:hlinkClr xmlns:ahyp="http://schemas.microsoft.com/office/drawing/2018/hyperlinkcolor" val="tx"/>
                    </a:ext>
                  </a:extLst>
                </a:hlinkClick>
              </a:rPr>
              <a:t>https://www.tudelft.nl/en/about-tu-delft/facts-and-figures/</a:t>
            </a:r>
            <a:endParaRPr sz="1800">
              <a:solidFill>
                <a:schemeClr val="dk2"/>
              </a:solidFill>
              <a:latin typeface="Arial"/>
              <a:ea typeface="Arial"/>
              <a:cs typeface="Arial"/>
              <a:sym typeface="Arial"/>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62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629">
                                            <p:txEl>
                                              <p:pRg st="0" end="0"/>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629">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629">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629">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629">
                                            <p:txEl>
                                              <p:pRg st="4" end="4"/>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629">
                                            <p:txEl>
                                              <p:pRg st="5" end="5"/>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629">
                                            <p:txEl>
                                              <p:pRg st="6" end="6"/>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629">
                                            <p:txEl>
                                              <p:pRg st="7" end="7"/>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629">
                                            <p:txEl>
                                              <p:pRg st="8" end="8"/>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629">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637"/>
        <p:cNvGrpSpPr/>
        <p:nvPr/>
      </p:nvGrpSpPr>
      <p:grpSpPr>
        <a:xfrm>
          <a:off x="0" y="0"/>
          <a:ext cx="0" cy="0"/>
          <a:chOff x="0" y="0"/>
          <a:chExt cx="0" cy="0"/>
        </a:xfrm>
      </p:grpSpPr>
      <p:sp>
        <p:nvSpPr>
          <p:cNvPr id="1638" name="Google Shape;1638;p4"/>
          <p:cNvSpPr txBox="1">
            <a:spLocks noGrp="1"/>
          </p:cNvSpPr>
          <p:nvPr>
            <p:ph type="title"/>
          </p:nvPr>
        </p:nvSpPr>
        <p:spPr>
          <a:xfrm>
            <a:off x="698499" y="741500"/>
            <a:ext cx="10922693" cy="850400"/>
          </a:xfrm>
          <a:prstGeom prst="rect">
            <a:avLst/>
          </a:prstGeom>
          <a:noFill/>
          <a:ln>
            <a:noFill/>
          </a:ln>
        </p:spPr>
        <p:txBody>
          <a:bodyPr spcFirstLastPara="1" wrap="square" lIns="0" tIns="0" rIns="0" bIns="0" anchor="t" anchorCtr="0">
            <a:noAutofit/>
          </a:bodyPr>
          <a:lstStyle/>
          <a:p>
            <a:pPr marL="0" lvl="0" indent="0" algn="l" rtl="0">
              <a:lnSpc>
                <a:spcPct val="90000"/>
              </a:lnSpc>
              <a:spcBef>
                <a:spcPts val="0"/>
              </a:spcBef>
              <a:spcAft>
                <a:spcPts val="0"/>
              </a:spcAft>
              <a:buClr>
                <a:schemeClr val="accent1"/>
              </a:buClr>
              <a:buSzPts val="2800"/>
              <a:buFont typeface="Roboto Slab"/>
              <a:buNone/>
            </a:pPr>
            <a:r>
              <a:rPr lang="nl-NL" sz="2800"/>
              <a:t>Open Science (OS) Programme 2020 – 2024 - ‘Research and Education in the Open Era’ - </a:t>
            </a:r>
            <a:r>
              <a:rPr lang="nl-NL" sz="2800" i="1"/>
              <a:t>TU Delft supporting OS</a:t>
            </a:r>
            <a:endParaRPr sz="2800" i="1"/>
          </a:p>
        </p:txBody>
      </p:sp>
      <p:sp>
        <p:nvSpPr>
          <p:cNvPr id="1639" name="Google Shape;1639;p4"/>
          <p:cNvSpPr txBox="1">
            <a:spLocks noGrp="1"/>
          </p:cNvSpPr>
          <p:nvPr>
            <p:ph type="ftr" idx="11"/>
          </p:nvPr>
        </p:nvSpPr>
        <p:spPr>
          <a:xfrm>
            <a:off x="2773095" y="6036738"/>
            <a:ext cx="8484900" cy="591600"/>
          </a:xfrm>
          <a:prstGeom prst="rect">
            <a:avLst/>
          </a:prstGeom>
          <a:noFill/>
          <a:ln>
            <a:noFill/>
          </a:ln>
        </p:spPr>
        <p:txBody>
          <a:bodyPr spcFirstLastPara="1" wrap="square" lIns="0" tIns="0" rIns="0" bIns="0" anchor="ctr" anchorCtr="0">
            <a:noAutofit/>
          </a:bodyPr>
          <a:lstStyle/>
          <a:p>
            <a:pPr marL="0" lvl="0" indent="0" algn="l" rtl="0">
              <a:spcBef>
                <a:spcPts val="0"/>
              </a:spcBef>
              <a:spcAft>
                <a:spcPts val="0"/>
              </a:spcAft>
              <a:buNone/>
            </a:pPr>
            <a:r>
              <a:rPr lang="nl-NL"/>
              <a:t>Report: </a:t>
            </a:r>
            <a:r>
              <a:rPr lang="nl-NL" sz="1600" u="sng">
                <a:solidFill>
                  <a:schemeClr val="hlink"/>
                </a:solidFill>
                <a:hlinkClick r:id="rId3"/>
              </a:rPr>
              <a:t>https://www.tudelft.nl/en/open-science/about/about</a:t>
            </a:r>
            <a:endParaRPr sz="1600"/>
          </a:p>
        </p:txBody>
      </p:sp>
      <p:sp>
        <p:nvSpPr>
          <p:cNvPr id="1640" name="Google Shape;1640;p4"/>
          <p:cNvSpPr txBox="1">
            <a:spLocks noGrp="1"/>
          </p:cNvSpPr>
          <p:nvPr>
            <p:ph type="sldNum" idx="12"/>
          </p:nvPr>
        </p:nvSpPr>
        <p:spPr>
          <a:xfrm>
            <a:off x="11038646" y="6149975"/>
            <a:ext cx="433354" cy="365125"/>
          </a:xfrm>
          <a:prstGeom prst="rect">
            <a:avLst/>
          </a:prstGeom>
          <a:noFill/>
          <a:ln>
            <a:noFill/>
          </a:ln>
        </p:spPr>
        <p:txBody>
          <a:bodyPr spcFirstLastPara="1" wrap="square" lIns="0" tIns="0" rIns="0" bIns="0" anchor="ctr" anchorCtr="0">
            <a:noAutofit/>
          </a:bodyPr>
          <a:lstStyle/>
          <a:p>
            <a:pPr marL="0" lvl="0" indent="0" algn="r" rtl="0">
              <a:spcBef>
                <a:spcPts val="0"/>
              </a:spcBef>
              <a:spcAft>
                <a:spcPts val="0"/>
              </a:spcAft>
              <a:buNone/>
            </a:pPr>
            <a:fld id="{00000000-1234-1234-1234-123412341234}" type="slidenum">
              <a:rPr lang="nl-NL"/>
              <a:t>4</a:t>
            </a:fld>
            <a:endParaRPr/>
          </a:p>
        </p:txBody>
      </p:sp>
      <p:pic>
        <p:nvPicPr>
          <p:cNvPr id="1641" name="Google Shape;1641;p4" descr="7 vertical pillars and 4 horizon pillars all in different colours to represent the 11 projects and cross-cutting themes of the open science programme"/>
          <p:cNvPicPr preferRelativeResize="0"/>
          <p:nvPr/>
        </p:nvPicPr>
        <p:blipFill rotWithShape="1">
          <a:blip r:embed="rId4">
            <a:alphaModFix/>
          </a:blip>
          <a:srcRect/>
          <a:stretch/>
        </p:blipFill>
        <p:spPr>
          <a:xfrm>
            <a:off x="2005770" y="1493677"/>
            <a:ext cx="8484752" cy="4772673"/>
          </a:xfrm>
          <a:prstGeom prst="rect">
            <a:avLst/>
          </a:prstGeom>
          <a:noFill/>
          <a:ln>
            <a:noFill/>
          </a:ln>
        </p:spPr>
      </p:pic>
      <p:sp>
        <p:nvSpPr>
          <p:cNvPr id="1642" name="Google Shape;1642;p4"/>
          <p:cNvSpPr/>
          <p:nvPr/>
        </p:nvSpPr>
        <p:spPr>
          <a:xfrm>
            <a:off x="1206955" y="4108777"/>
            <a:ext cx="989045" cy="373224"/>
          </a:xfrm>
          <a:prstGeom prst="rightArrow">
            <a:avLst>
              <a:gd name="adj1" fmla="val 50000"/>
              <a:gd name="adj2" fmla="val 50000"/>
            </a:avLst>
          </a:prstGeom>
          <a:solidFill>
            <a:schemeClr val="accent1"/>
          </a:solidFill>
          <a:ln w="12700" cap="flat" cmpd="sng">
            <a:solidFill>
              <a:srgbClr val="00799C"/>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64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647"/>
        <p:cNvGrpSpPr/>
        <p:nvPr/>
      </p:nvGrpSpPr>
      <p:grpSpPr>
        <a:xfrm>
          <a:off x="0" y="0"/>
          <a:ext cx="0" cy="0"/>
          <a:chOff x="0" y="0"/>
          <a:chExt cx="0" cy="0"/>
        </a:xfrm>
      </p:grpSpPr>
      <p:sp>
        <p:nvSpPr>
          <p:cNvPr id="1648" name="Google Shape;1648;p5"/>
          <p:cNvSpPr/>
          <p:nvPr/>
        </p:nvSpPr>
        <p:spPr>
          <a:xfrm>
            <a:off x="0" y="0"/>
            <a:ext cx="12192000" cy="68580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649" name="Google Shape;1649;p5"/>
          <p:cNvSpPr/>
          <p:nvPr/>
        </p:nvSpPr>
        <p:spPr>
          <a:xfrm>
            <a:off x="0" y="-1"/>
            <a:ext cx="11766176" cy="2061837"/>
          </a:xfrm>
          <a:custGeom>
            <a:avLst/>
            <a:gdLst/>
            <a:ahLst/>
            <a:cxnLst/>
            <a:rect l="l" t="t" r="r" b="b"/>
            <a:pathLst>
              <a:path w="10768629" h="1978172" extrusionOk="0">
                <a:moveTo>
                  <a:pt x="0" y="0"/>
                </a:moveTo>
                <a:lnTo>
                  <a:pt x="10768629" y="0"/>
                </a:lnTo>
                <a:lnTo>
                  <a:pt x="10733254" y="31439"/>
                </a:lnTo>
                <a:lnTo>
                  <a:pt x="10727085" y="37910"/>
                </a:lnTo>
                <a:cubicBezTo>
                  <a:pt x="10712973" y="56080"/>
                  <a:pt x="10699457" y="78430"/>
                  <a:pt x="10675953" y="68623"/>
                </a:cubicBezTo>
                <a:cubicBezTo>
                  <a:pt x="10685972" y="89202"/>
                  <a:pt x="10641629" y="69781"/>
                  <a:pt x="10637091" y="90361"/>
                </a:cubicBezTo>
                <a:cubicBezTo>
                  <a:pt x="10635214" y="107005"/>
                  <a:pt x="10621323" y="104993"/>
                  <a:pt x="10610971" y="110764"/>
                </a:cubicBezTo>
                <a:cubicBezTo>
                  <a:pt x="10603980" y="127568"/>
                  <a:pt x="10551417" y="141180"/>
                  <a:pt x="10532872" y="138028"/>
                </a:cubicBezTo>
                <a:cubicBezTo>
                  <a:pt x="10480300" y="119072"/>
                  <a:pt x="10440532" y="186296"/>
                  <a:pt x="10398558" y="172911"/>
                </a:cubicBezTo>
                <a:cubicBezTo>
                  <a:pt x="10387708" y="174114"/>
                  <a:pt x="10378792" y="177646"/>
                  <a:pt x="10371128" y="182609"/>
                </a:cubicBezTo>
                <a:lnTo>
                  <a:pt x="10352178" y="199976"/>
                </a:lnTo>
                <a:lnTo>
                  <a:pt x="10351815" y="211879"/>
                </a:lnTo>
                <a:lnTo>
                  <a:pt x="10337471" y="218661"/>
                </a:lnTo>
                <a:lnTo>
                  <a:pt x="10334625" y="222351"/>
                </a:lnTo>
                <a:cubicBezTo>
                  <a:pt x="10321108" y="225227"/>
                  <a:pt x="10278615" y="228401"/>
                  <a:pt x="10256365" y="235917"/>
                </a:cubicBezTo>
                <a:cubicBezTo>
                  <a:pt x="10218136" y="258033"/>
                  <a:pt x="10224552" y="209685"/>
                  <a:pt x="10201127" y="267448"/>
                </a:cubicBezTo>
                <a:cubicBezTo>
                  <a:pt x="10121320" y="273476"/>
                  <a:pt x="10040763" y="345580"/>
                  <a:pt x="9961218" y="326720"/>
                </a:cubicBezTo>
                <a:cubicBezTo>
                  <a:pt x="9980173" y="341621"/>
                  <a:pt x="9883038" y="318484"/>
                  <a:pt x="9859715" y="355698"/>
                </a:cubicBezTo>
                <a:cubicBezTo>
                  <a:pt x="9812822" y="367758"/>
                  <a:pt x="9752089" y="383830"/>
                  <a:pt x="9679867" y="399081"/>
                </a:cubicBezTo>
                <a:cubicBezTo>
                  <a:pt x="9618357" y="415668"/>
                  <a:pt x="9525492" y="446315"/>
                  <a:pt x="9490654" y="455225"/>
                </a:cubicBezTo>
                <a:lnTo>
                  <a:pt x="9470837" y="452539"/>
                </a:lnTo>
                <a:lnTo>
                  <a:pt x="9469082" y="454891"/>
                </a:lnTo>
                <a:cubicBezTo>
                  <a:pt x="9460057" y="461184"/>
                  <a:pt x="9453495" y="461729"/>
                  <a:pt x="9448038" y="459733"/>
                </a:cubicBezTo>
                <a:lnTo>
                  <a:pt x="9396821" y="455795"/>
                </a:lnTo>
                <a:lnTo>
                  <a:pt x="9392197" y="459796"/>
                </a:lnTo>
                <a:lnTo>
                  <a:pt x="9347994" y="464462"/>
                </a:lnTo>
                <a:cubicBezTo>
                  <a:pt x="9347959" y="465155"/>
                  <a:pt x="9347925" y="465846"/>
                  <a:pt x="9347889" y="466539"/>
                </a:cubicBezTo>
                <a:cubicBezTo>
                  <a:pt x="9346648" y="471307"/>
                  <a:pt x="9343831" y="475025"/>
                  <a:pt x="9337639" y="476654"/>
                </a:cubicBezTo>
                <a:cubicBezTo>
                  <a:pt x="9354547" y="503661"/>
                  <a:pt x="9307720" y="510631"/>
                  <a:pt x="9287964" y="513052"/>
                </a:cubicBezTo>
                <a:cubicBezTo>
                  <a:pt x="9269905" y="526173"/>
                  <a:pt x="9245386" y="544358"/>
                  <a:pt x="9229283" y="555377"/>
                </a:cubicBezTo>
                <a:lnTo>
                  <a:pt x="9220274" y="557502"/>
                </a:lnTo>
                <a:cubicBezTo>
                  <a:pt x="9220250" y="557668"/>
                  <a:pt x="9220226" y="557835"/>
                  <a:pt x="9220202" y="558001"/>
                </a:cubicBezTo>
                <a:cubicBezTo>
                  <a:pt x="9218468" y="559434"/>
                  <a:pt x="9215591" y="560497"/>
                  <a:pt x="9210908" y="561147"/>
                </a:cubicBezTo>
                <a:lnTo>
                  <a:pt x="9186374" y="565502"/>
                </a:lnTo>
                <a:lnTo>
                  <a:pt x="9181058" y="569943"/>
                </a:lnTo>
                <a:lnTo>
                  <a:pt x="9167549" y="584727"/>
                </a:lnTo>
                <a:lnTo>
                  <a:pt x="9149110" y="598906"/>
                </a:lnTo>
                <a:cubicBezTo>
                  <a:pt x="9133575" y="594395"/>
                  <a:pt x="9087390" y="636567"/>
                  <a:pt x="9078556" y="644039"/>
                </a:cubicBezTo>
                <a:lnTo>
                  <a:pt x="8996399" y="690055"/>
                </a:lnTo>
                <a:cubicBezTo>
                  <a:pt x="8913147" y="777045"/>
                  <a:pt x="8867993" y="772591"/>
                  <a:pt x="8803791" y="813860"/>
                </a:cubicBezTo>
                <a:cubicBezTo>
                  <a:pt x="8745270" y="819906"/>
                  <a:pt x="8690049" y="823612"/>
                  <a:pt x="8636202" y="848463"/>
                </a:cubicBezTo>
                <a:cubicBezTo>
                  <a:pt x="8594799" y="860014"/>
                  <a:pt x="8568613" y="864779"/>
                  <a:pt x="8555372" y="883171"/>
                </a:cubicBezTo>
                <a:lnTo>
                  <a:pt x="8507229" y="901665"/>
                </a:lnTo>
                <a:lnTo>
                  <a:pt x="8428473" y="927985"/>
                </a:lnTo>
                <a:cubicBezTo>
                  <a:pt x="8428287" y="929817"/>
                  <a:pt x="8428100" y="931648"/>
                  <a:pt x="8427914" y="933480"/>
                </a:cubicBezTo>
                <a:lnTo>
                  <a:pt x="8420327" y="941984"/>
                </a:lnTo>
                <a:lnTo>
                  <a:pt x="8394729" y="948347"/>
                </a:lnTo>
                <a:lnTo>
                  <a:pt x="8380548" y="987916"/>
                </a:lnTo>
                <a:lnTo>
                  <a:pt x="8375330" y="965444"/>
                </a:lnTo>
                <a:cubicBezTo>
                  <a:pt x="8372375" y="964202"/>
                  <a:pt x="8344433" y="977378"/>
                  <a:pt x="8340796" y="980522"/>
                </a:cubicBezTo>
                <a:cubicBezTo>
                  <a:pt x="8328292" y="982128"/>
                  <a:pt x="8319237" y="991089"/>
                  <a:pt x="8304438" y="996739"/>
                </a:cubicBezTo>
                <a:cubicBezTo>
                  <a:pt x="8297193" y="1005683"/>
                  <a:pt x="8289328" y="1014568"/>
                  <a:pt x="8280929" y="1023089"/>
                </a:cubicBezTo>
                <a:lnTo>
                  <a:pt x="8275760" y="1027772"/>
                </a:lnTo>
                <a:lnTo>
                  <a:pt x="8275478" y="1027605"/>
                </a:lnTo>
                <a:cubicBezTo>
                  <a:pt x="8273970" y="1028076"/>
                  <a:pt x="8251461" y="1029408"/>
                  <a:pt x="8249003" y="1032033"/>
                </a:cubicBezTo>
                <a:lnTo>
                  <a:pt x="8203836" y="1037347"/>
                </a:lnTo>
                <a:cubicBezTo>
                  <a:pt x="8172789" y="1049890"/>
                  <a:pt x="8148166" y="1034625"/>
                  <a:pt x="8122936" y="1063113"/>
                </a:cubicBezTo>
                <a:cubicBezTo>
                  <a:pt x="8093850" y="1074757"/>
                  <a:pt x="8066781" y="1075350"/>
                  <a:pt x="8043658" y="1092746"/>
                </a:cubicBezTo>
                <a:cubicBezTo>
                  <a:pt x="8032157" y="1089174"/>
                  <a:pt x="8022145" y="1089998"/>
                  <a:pt x="8015351" y="1105478"/>
                </a:cubicBezTo>
                <a:cubicBezTo>
                  <a:pt x="7987544" y="1113006"/>
                  <a:pt x="7977708" y="1099152"/>
                  <a:pt x="7963145" y="1119346"/>
                </a:cubicBezTo>
                <a:cubicBezTo>
                  <a:pt x="7942622" y="1098880"/>
                  <a:pt x="7943760" y="1109516"/>
                  <a:pt x="7938145" y="1120225"/>
                </a:cubicBezTo>
                <a:lnTo>
                  <a:pt x="7937238" y="1121204"/>
                </a:lnTo>
                <a:lnTo>
                  <a:pt x="7934398" y="1118240"/>
                </a:lnTo>
                <a:lnTo>
                  <a:pt x="7918248" y="1124371"/>
                </a:lnTo>
                <a:lnTo>
                  <a:pt x="7914119" y="1127653"/>
                </a:lnTo>
                <a:cubicBezTo>
                  <a:pt x="7911201" y="1129547"/>
                  <a:pt x="7909169" y="1130331"/>
                  <a:pt x="7907658" y="1130350"/>
                </a:cubicBezTo>
                <a:lnTo>
                  <a:pt x="7907434" y="1130103"/>
                </a:lnTo>
                <a:lnTo>
                  <a:pt x="7901508" y="1133245"/>
                </a:lnTo>
                <a:cubicBezTo>
                  <a:pt x="7891644" y="1139271"/>
                  <a:pt x="7882185" y="1145815"/>
                  <a:pt x="7873287" y="1152609"/>
                </a:cubicBezTo>
                <a:cubicBezTo>
                  <a:pt x="7864672" y="1141906"/>
                  <a:pt x="7845199" y="1159242"/>
                  <a:pt x="7834833" y="1153868"/>
                </a:cubicBezTo>
                <a:lnTo>
                  <a:pt x="7828661" y="1139994"/>
                </a:lnTo>
                <a:lnTo>
                  <a:pt x="7823966" y="1143178"/>
                </a:lnTo>
                <a:lnTo>
                  <a:pt x="7815078" y="1151776"/>
                </a:lnTo>
                <a:cubicBezTo>
                  <a:pt x="7813692" y="1152943"/>
                  <a:pt x="7812687" y="1153116"/>
                  <a:pt x="7812026" y="1151522"/>
                </a:cubicBezTo>
                <a:cubicBezTo>
                  <a:pt x="7806555" y="1153054"/>
                  <a:pt x="7788673" y="1159989"/>
                  <a:pt x="7782249" y="1160970"/>
                </a:cubicBezTo>
                <a:lnTo>
                  <a:pt x="7773476" y="1157414"/>
                </a:lnTo>
                <a:lnTo>
                  <a:pt x="7769600" y="1157365"/>
                </a:lnTo>
                <a:lnTo>
                  <a:pt x="7752631" y="1172815"/>
                </a:lnTo>
                <a:lnTo>
                  <a:pt x="7739392" y="1192062"/>
                </a:lnTo>
                <a:lnTo>
                  <a:pt x="7677677" y="1216394"/>
                </a:lnTo>
                <a:lnTo>
                  <a:pt x="7586920" y="1261888"/>
                </a:lnTo>
                <a:cubicBezTo>
                  <a:pt x="7556723" y="1298911"/>
                  <a:pt x="7489187" y="1284518"/>
                  <a:pt x="7486100" y="1292563"/>
                </a:cubicBezTo>
                <a:cubicBezTo>
                  <a:pt x="7454875" y="1308356"/>
                  <a:pt x="7453335" y="1326361"/>
                  <a:pt x="7411323" y="1340732"/>
                </a:cubicBezTo>
                <a:cubicBezTo>
                  <a:pt x="7372519" y="1390006"/>
                  <a:pt x="7288617" y="1403664"/>
                  <a:pt x="7240698" y="1438832"/>
                </a:cubicBezTo>
                <a:cubicBezTo>
                  <a:pt x="7206467" y="1417136"/>
                  <a:pt x="7227555" y="1441678"/>
                  <a:pt x="7197675" y="1447530"/>
                </a:cubicBezTo>
                <a:cubicBezTo>
                  <a:pt x="7211601" y="1474927"/>
                  <a:pt x="7159483" y="1444981"/>
                  <a:pt x="7164788" y="1480293"/>
                </a:cubicBezTo>
                <a:cubicBezTo>
                  <a:pt x="7159184" y="1480240"/>
                  <a:pt x="7153584" y="1479075"/>
                  <a:pt x="7147929" y="1477641"/>
                </a:cubicBezTo>
                <a:lnTo>
                  <a:pt x="7144965" y="1476908"/>
                </a:lnTo>
                <a:lnTo>
                  <a:pt x="7134299" y="1479969"/>
                </a:lnTo>
                <a:lnTo>
                  <a:pt x="7129809" y="1473339"/>
                </a:lnTo>
                <a:lnTo>
                  <a:pt x="7112688" y="1472575"/>
                </a:lnTo>
                <a:cubicBezTo>
                  <a:pt x="7106506" y="1473449"/>
                  <a:pt x="7100123" y="1475741"/>
                  <a:pt x="7093470" y="1480300"/>
                </a:cubicBezTo>
                <a:cubicBezTo>
                  <a:pt x="7079039" y="1501274"/>
                  <a:pt x="7048991" y="1495718"/>
                  <a:pt x="7025034" y="1506934"/>
                </a:cubicBezTo>
                <a:lnTo>
                  <a:pt x="7014783" y="1515868"/>
                </a:lnTo>
                <a:lnTo>
                  <a:pt x="6979706" y="1523511"/>
                </a:lnTo>
                <a:lnTo>
                  <a:pt x="6977890" y="1525793"/>
                </a:lnTo>
                <a:cubicBezTo>
                  <a:pt x="6971996" y="1527914"/>
                  <a:pt x="6959488" y="1529941"/>
                  <a:pt x="6944339" y="1536237"/>
                </a:cubicBezTo>
                <a:lnTo>
                  <a:pt x="6886996" y="1563569"/>
                </a:lnTo>
                <a:lnTo>
                  <a:pt x="6874510" y="1558469"/>
                </a:lnTo>
                <a:lnTo>
                  <a:pt x="6871943" y="1554651"/>
                </a:lnTo>
                <a:lnTo>
                  <a:pt x="6856174" y="1562024"/>
                </a:lnTo>
                <a:lnTo>
                  <a:pt x="6842321" y="1560554"/>
                </a:lnTo>
                <a:lnTo>
                  <a:pt x="6832713" y="1569357"/>
                </a:lnTo>
                <a:lnTo>
                  <a:pt x="6816351" y="1571495"/>
                </a:lnTo>
                <a:cubicBezTo>
                  <a:pt x="6810216" y="1571510"/>
                  <a:pt x="6803310" y="1571324"/>
                  <a:pt x="6795800" y="1572010"/>
                </a:cubicBezTo>
                <a:lnTo>
                  <a:pt x="6777546" y="1568661"/>
                </a:lnTo>
                <a:lnTo>
                  <a:pt x="6751528" y="1574143"/>
                </a:lnTo>
                <a:cubicBezTo>
                  <a:pt x="6731455" y="1578562"/>
                  <a:pt x="6712054" y="1582098"/>
                  <a:pt x="6691966" y="1582255"/>
                </a:cubicBezTo>
                <a:cubicBezTo>
                  <a:pt x="6677921" y="1590738"/>
                  <a:pt x="6663787" y="1595441"/>
                  <a:pt x="6646941" y="1588471"/>
                </a:cubicBezTo>
                <a:cubicBezTo>
                  <a:pt x="6605135" y="1597971"/>
                  <a:pt x="6598373" y="1612583"/>
                  <a:pt x="6568576" y="1606488"/>
                </a:cubicBezTo>
                <a:cubicBezTo>
                  <a:pt x="6562510" y="1614734"/>
                  <a:pt x="6558067" y="1619360"/>
                  <a:pt x="6554358" y="1621701"/>
                </a:cubicBezTo>
                <a:cubicBezTo>
                  <a:pt x="6543227" y="1628727"/>
                  <a:pt x="6538724" y="1615196"/>
                  <a:pt x="6516968" y="1617195"/>
                </a:cubicBezTo>
                <a:cubicBezTo>
                  <a:pt x="6493173" y="1617368"/>
                  <a:pt x="6528193" y="1598652"/>
                  <a:pt x="6506479" y="1602227"/>
                </a:cubicBezTo>
                <a:cubicBezTo>
                  <a:pt x="6486674" y="1613929"/>
                  <a:pt x="6478484" y="1593997"/>
                  <a:pt x="6458436" y="1607332"/>
                </a:cubicBezTo>
                <a:cubicBezTo>
                  <a:pt x="6471168" y="1620800"/>
                  <a:pt x="6410323" y="1615478"/>
                  <a:pt x="6414786" y="1628815"/>
                </a:cubicBezTo>
                <a:cubicBezTo>
                  <a:pt x="6385942" y="1615041"/>
                  <a:pt x="6386569" y="1640238"/>
                  <a:pt x="6357085" y="1640846"/>
                </a:cubicBezTo>
                <a:cubicBezTo>
                  <a:pt x="6341163" y="1636809"/>
                  <a:pt x="6331497" y="1637754"/>
                  <a:pt x="6322636" y="1648213"/>
                </a:cubicBezTo>
                <a:cubicBezTo>
                  <a:pt x="6248448" y="1627802"/>
                  <a:pt x="6286748" y="1654976"/>
                  <a:pt x="6226172" y="1654676"/>
                </a:cubicBezTo>
                <a:lnTo>
                  <a:pt x="6221217" y="1654506"/>
                </a:lnTo>
                <a:lnTo>
                  <a:pt x="6204956" y="1664280"/>
                </a:lnTo>
                <a:cubicBezTo>
                  <a:pt x="6204728" y="1665114"/>
                  <a:pt x="6204498" y="1665947"/>
                  <a:pt x="6204270" y="1666782"/>
                </a:cubicBezTo>
                <a:lnTo>
                  <a:pt x="6143810" y="1661963"/>
                </a:lnTo>
                <a:lnTo>
                  <a:pt x="6136560" y="1665728"/>
                </a:lnTo>
                <a:lnTo>
                  <a:pt x="6096155" y="1656951"/>
                </a:lnTo>
                <a:lnTo>
                  <a:pt x="6075812" y="1655422"/>
                </a:lnTo>
                <a:lnTo>
                  <a:pt x="6039495" y="1649680"/>
                </a:lnTo>
                <a:lnTo>
                  <a:pt x="6036523" y="1652121"/>
                </a:lnTo>
                <a:lnTo>
                  <a:pt x="6029328" y="1649904"/>
                </a:lnTo>
                <a:lnTo>
                  <a:pt x="6024075" y="1652779"/>
                </a:lnTo>
                <a:lnTo>
                  <a:pt x="6018085" y="1652030"/>
                </a:lnTo>
                <a:cubicBezTo>
                  <a:pt x="6006658" y="1653831"/>
                  <a:pt x="5968194" y="1662035"/>
                  <a:pt x="5955513" y="1663584"/>
                </a:cubicBezTo>
                <a:lnTo>
                  <a:pt x="5941996" y="1661326"/>
                </a:lnTo>
                <a:lnTo>
                  <a:pt x="5931789" y="1669915"/>
                </a:lnTo>
                <a:lnTo>
                  <a:pt x="5888686" y="1672175"/>
                </a:lnTo>
                <a:lnTo>
                  <a:pt x="5873794" y="1665454"/>
                </a:lnTo>
                <a:lnTo>
                  <a:pt x="5860022" y="1660635"/>
                </a:lnTo>
                <a:lnTo>
                  <a:pt x="5858237" y="1660649"/>
                </a:lnTo>
                <a:lnTo>
                  <a:pt x="5840319" y="1660798"/>
                </a:lnTo>
                <a:lnTo>
                  <a:pt x="5806984" y="1661075"/>
                </a:lnTo>
                <a:cubicBezTo>
                  <a:pt x="5785708" y="1661533"/>
                  <a:pt x="5764126" y="1662974"/>
                  <a:pt x="5742351" y="1667489"/>
                </a:cubicBezTo>
                <a:cubicBezTo>
                  <a:pt x="5659069" y="1645168"/>
                  <a:pt x="5615134" y="1706361"/>
                  <a:pt x="5521171" y="1671626"/>
                </a:cubicBezTo>
                <a:cubicBezTo>
                  <a:pt x="5491803" y="1671296"/>
                  <a:pt x="5498089" y="1662666"/>
                  <a:pt x="5457384" y="1683952"/>
                </a:cubicBezTo>
                <a:cubicBezTo>
                  <a:pt x="5356959" y="1699287"/>
                  <a:pt x="5078905" y="1774579"/>
                  <a:pt x="4950070" y="1748401"/>
                </a:cubicBezTo>
                <a:cubicBezTo>
                  <a:pt x="4918276" y="1752255"/>
                  <a:pt x="4891043" y="1756936"/>
                  <a:pt x="4872172" y="1757222"/>
                </a:cubicBezTo>
                <a:lnTo>
                  <a:pt x="4809524" y="1761033"/>
                </a:lnTo>
                <a:cubicBezTo>
                  <a:pt x="4791324" y="1772975"/>
                  <a:pt x="4777258" y="1754591"/>
                  <a:pt x="4759058" y="1766533"/>
                </a:cubicBezTo>
                <a:cubicBezTo>
                  <a:pt x="4747481" y="1770744"/>
                  <a:pt x="4734604" y="1772921"/>
                  <a:pt x="4719749" y="1771811"/>
                </a:cubicBezTo>
                <a:cubicBezTo>
                  <a:pt x="4671168" y="1780243"/>
                  <a:pt x="4634134" y="1775931"/>
                  <a:pt x="4568686" y="1786141"/>
                </a:cubicBezTo>
                <a:cubicBezTo>
                  <a:pt x="4544667" y="1777910"/>
                  <a:pt x="4432547" y="1778168"/>
                  <a:pt x="4418751" y="1796932"/>
                </a:cubicBezTo>
                <a:cubicBezTo>
                  <a:pt x="4403360" y="1801488"/>
                  <a:pt x="4385278" y="1795746"/>
                  <a:pt x="4378377" y="1815528"/>
                </a:cubicBezTo>
                <a:cubicBezTo>
                  <a:pt x="4366870" y="1839461"/>
                  <a:pt x="4337372" y="1814003"/>
                  <a:pt x="4320575" y="1832722"/>
                </a:cubicBezTo>
                <a:cubicBezTo>
                  <a:pt x="4277898" y="1857053"/>
                  <a:pt x="4243945" y="1846759"/>
                  <a:pt x="4211935" y="1860177"/>
                </a:cubicBezTo>
                <a:cubicBezTo>
                  <a:pt x="4181519" y="1859584"/>
                  <a:pt x="4171342" y="1859762"/>
                  <a:pt x="4101228" y="1868717"/>
                </a:cubicBezTo>
                <a:cubicBezTo>
                  <a:pt x="4080159" y="1876188"/>
                  <a:pt x="4039427" y="1877381"/>
                  <a:pt x="3973223" y="1881015"/>
                </a:cubicBezTo>
                <a:cubicBezTo>
                  <a:pt x="3971330" y="1884974"/>
                  <a:pt x="3952843" y="1879225"/>
                  <a:pt x="3900992" y="1880603"/>
                </a:cubicBezTo>
                <a:cubicBezTo>
                  <a:pt x="3849141" y="1881981"/>
                  <a:pt x="3740060" y="1895686"/>
                  <a:pt x="3662119" y="1889285"/>
                </a:cubicBezTo>
                <a:cubicBezTo>
                  <a:pt x="3565155" y="1881322"/>
                  <a:pt x="3613412" y="1915150"/>
                  <a:pt x="3496919" y="1873180"/>
                </a:cubicBezTo>
                <a:cubicBezTo>
                  <a:pt x="3488062" y="1895719"/>
                  <a:pt x="3474293" y="1876288"/>
                  <a:pt x="3449433" y="1889681"/>
                </a:cubicBezTo>
                <a:cubicBezTo>
                  <a:pt x="3406553" y="1891629"/>
                  <a:pt x="3413217" y="1897797"/>
                  <a:pt x="3369766" y="1916653"/>
                </a:cubicBezTo>
                <a:cubicBezTo>
                  <a:pt x="3338805" y="1929531"/>
                  <a:pt x="3289487" y="1928617"/>
                  <a:pt x="3269672" y="1938036"/>
                </a:cubicBezTo>
                <a:lnTo>
                  <a:pt x="3224897" y="1943733"/>
                </a:lnTo>
                <a:cubicBezTo>
                  <a:pt x="3188693" y="1949271"/>
                  <a:pt x="3178540" y="1909145"/>
                  <a:pt x="3161463" y="1946591"/>
                </a:cubicBezTo>
                <a:lnTo>
                  <a:pt x="3112044" y="1935614"/>
                </a:lnTo>
                <a:lnTo>
                  <a:pt x="3069716" y="1930463"/>
                </a:lnTo>
                <a:cubicBezTo>
                  <a:pt x="3049937" y="1924285"/>
                  <a:pt x="3047816" y="1925644"/>
                  <a:pt x="3005773" y="1915878"/>
                </a:cubicBezTo>
                <a:cubicBezTo>
                  <a:pt x="2978838" y="1921092"/>
                  <a:pt x="2967972" y="1927319"/>
                  <a:pt x="2897201" y="1926772"/>
                </a:cubicBezTo>
                <a:lnTo>
                  <a:pt x="2783891" y="1931749"/>
                </a:lnTo>
                <a:cubicBezTo>
                  <a:pt x="2753098" y="1932794"/>
                  <a:pt x="2731621" y="1915151"/>
                  <a:pt x="2712447" y="1933044"/>
                </a:cubicBezTo>
                <a:cubicBezTo>
                  <a:pt x="2621923" y="1990472"/>
                  <a:pt x="2637976" y="1949546"/>
                  <a:pt x="2560151" y="1963609"/>
                </a:cubicBezTo>
                <a:cubicBezTo>
                  <a:pt x="2472084" y="1973456"/>
                  <a:pt x="2423631" y="1962133"/>
                  <a:pt x="2367221" y="1971884"/>
                </a:cubicBezTo>
                <a:cubicBezTo>
                  <a:pt x="2355331" y="1950582"/>
                  <a:pt x="2295649" y="1950006"/>
                  <a:pt x="2272130" y="1961162"/>
                </a:cubicBezTo>
                <a:cubicBezTo>
                  <a:pt x="2229336" y="1964326"/>
                  <a:pt x="2232627" y="1943953"/>
                  <a:pt x="2189404" y="1978172"/>
                </a:cubicBezTo>
                <a:cubicBezTo>
                  <a:pt x="2153824" y="1968017"/>
                  <a:pt x="2114605" y="1969166"/>
                  <a:pt x="2077704" y="1965002"/>
                </a:cubicBezTo>
                <a:cubicBezTo>
                  <a:pt x="2053064" y="1962036"/>
                  <a:pt x="2051584" y="1971011"/>
                  <a:pt x="2033299" y="1969042"/>
                </a:cubicBezTo>
                <a:cubicBezTo>
                  <a:pt x="2015014" y="1967073"/>
                  <a:pt x="1998956" y="1958903"/>
                  <a:pt x="1967996" y="1953187"/>
                </a:cubicBezTo>
                <a:cubicBezTo>
                  <a:pt x="1924117" y="1970917"/>
                  <a:pt x="1915668" y="1940297"/>
                  <a:pt x="1855805" y="1926082"/>
                </a:cubicBezTo>
                <a:cubicBezTo>
                  <a:pt x="1830663" y="1943732"/>
                  <a:pt x="1810564" y="1935694"/>
                  <a:pt x="1790957" y="1919460"/>
                </a:cubicBezTo>
                <a:cubicBezTo>
                  <a:pt x="1732588" y="1924884"/>
                  <a:pt x="1679506" y="1900619"/>
                  <a:pt x="1613978" y="1891581"/>
                </a:cubicBezTo>
                <a:cubicBezTo>
                  <a:pt x="1542961" y="1912227"/>
                  <a:pt x="1506863" y="1865666"/>
                  <a:pt x="1436831" y="1856201"/>
                </a:cubicBezTo>
                <a:cubicBezTo>
                  <a:pt x="1409149" y="1862955"/>
                  <a:pt x="1416370" y="1829853"/>
                  <a:pt x="1357365" y="1832140"/>
                </a:cubicBezTo>
                <a:cubicBezTo>
                  <a:pt x="1285880" y="1811785"/>
                  <a:pt x="1273193" y="1786872"/>
                  <a:pt x="1232341" y="1785942"/>
                </a:cubicBezTo>
                <a:cubicBezTo>
                  <a:pt x="1223903" y="1792798"/>
                  <a:pt x="1160576" y="1793911"/>
                  <a:pt x="1162595" y="1784330"/>
                </a:cubicBezTo>
                <a:cubicBezTo>
                  <a:pt x="1153167" y="1787110"/>
                  <a:pt x="1122206" y="1805077"/>
                  <a:pt x="1120257" y="1789615"/>
                </a:cubicBezTo>
                <a:cubicBezTo>
                  <a:pt x="1073149" y="1786750"/>
                  <a:pt x="1034361" y="1768718"/>
                  <a:pt x="991903" y="1786741"/>
                </a:cubicBezTo>
                <a:cubicBezTo>
                  <a:pt x="966383" y="1781126"/>
                  <a:pt x="949501" y="1800915"/>
                  <a:pt x="883960" y="1809389"/>
                </a:cubicBezTo>
                <a:cubicBezTo>
                  <a:pt x="836064" y="1808194"/>
                  <a:pt x="826980" y="1826610"/>
                  <a:pt x="766531" y="1805053"/>
                </a:cubicBezTo>
                <a:cubicBezTo>
                  <a:pt x="732778" y="1801141"/>
                  <a:pt x="694055" y="1787044"/>
                  <a:pt x="669779" y="1800537"/>
                </a:cubicBezTo>
                <a:cubicBezTo>
                  <a:pt x="645252" y="1794709"/>
                  <a:pt x="563495" y="1813232"/>
                  <a:pt x="523898" y="1811085"/>
                </a:cubicBezTo>
                <a:cubicBezTo>
                  <a:pt x="457555" y="1798530"/>
                  <a:pt x="395227" y="1824052"/>
                  <a:pt x="360251" y="1830735"/>
                </a:cubicBezTo>
                <a:cubicBezTo>
                  <a:pt x="313564" y="1825583"/>
                  <a:pt x="298281" y="1811622"/>
                  <a:pt x="255207" y="1818275"/>
                </a:cubicBezTo>
                <a:cubicBezTo>
                  <a:pt x="206572" y="1839769"/>
                  <a:pt x="160277" y="1836800"/>
                  <a:pt x="101803" y="1870647"/>
                </a:cubicBezTo>
                <a:cubicBezTo>
                  <a:pt x="85849" y="1910002"/>
                  <a:pt x="27997" y="1845258"/>
                  <a:pt x="25397" y="1888443"/>
                </a:cubicBezTo>
                <a:cubicBezTo>
                  <a:pt x="19096" y="1881154"/>
                  <a:pt x="11260" y="1878398"/>
                  <a:pt x="2370" y="1878311"/>
                </a:cubicBezTo>
                <a:lnTo>
                  <a:pt x="0" y="1878785"/>
                </a:lnTo>
                <a:lnTo>
                  <a:pt x="0" y="0"/>
                </a:lnTo>
                <a:close/>
              </a:path>
            </a:pathLst>
          </a:custGeom>
          <a:solidFill>
            <a:srgbClr val="82766A">
              <a:alpha val="14901"/>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650" name="Google Shape;1650;p5"/>
          <p:cNvSpPr txBox="1">
            <a:spLocks noGrp="1"/>
          </p:cNvSpPr>
          <p:nvPr>
            <p:ph type="title"/>
          </p:nvPr>
        </p:nvSpPr>
        <p:spPr>
          <a:xfrm>
            <a:off x="1137034" y="609597"/>
            <a:ext cx="9392421" cy="1330841"/>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2"/>
              </a:buClr>
              <a:buSzPts val="4400"/>
              <a:buFont typeface="Roboto Slab"/>
              <a:buNone/>
            </a:pPr>
            <a:r>
              <a:rPr lang="nl-NL" sz="4400">
                <a:solidFill>
                  <a:schemeClr val="dk2"/>
                </a:solidFill>
                <a:latin typeface="Roboto Slab"/>
                <a:ea typeface="Roboto Slab"/>
                <a:cs typeface="Roboto Slab"/>
                <a:sym typeface="Roboto Slab"/>
              </a:rPr>
              <a:t>Why Open Science </a:t>
            </a:r>
            <a:r>
              <a:rPr lang="nl-NL" sz="4400">
                <a:solidFill>
                  <a:schemeClr val="dk2"/>
                </a:solidFill>
              </a:rPr>
              <a:t>training</a:t>
            </a:r>
            <a:r>
              <a:rPr lang="nl-NL" sz="4400">
                <a:solidFill>
                  <a:schemeClr val="dk2"/>
                </a:solidFill>
                <a:latin typeface="Roboto Slab"/>
                <a:ea typeface="Roboto Slab"/>
                <a:cs typeface="Roboto Slab"/>
                <a:sym typeface="Roboto Slab"/>
              </a:rPr>
              <a:t>?</a:t>
            </a:r>
            <a:endParaRPr/>
          </a:p>
        </p:txBody>
      </p:sp>
      <p:sp>
        <p:nvSpPr>
          <p:cNvPr id="1651" name="Google Shape;1651;p5"/>
          <p:cNvSpPr txBox="1">
            <a:spLocks noGrp="1"/>
          </p:cNvSpPr>
          <p:nvPr>
            <p:ph type="body" idx="1"/>
          </p:nvPr>
        </p:nvSpPr>
        <p:spPr>
          <a:xfrm>
            <a:off x="1137034" y="2198362"/>
            <a:ext cx="4958966" cy="3917773"/>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SzPts val="2000"/>
              <a:buFont typeface="Arial"/>
              <a:buChar char="•"/>
            </a:pPr>
            <a:r>
              <a:rPr lang="nl-NL" sz="2000"/>
              <a:t>To help students and researchers at TU Delft develop the necessary skills to be able to work as </a:t>
            </a:r>
            <a:r>
              <a:rPr lang="nl-NL" sz="2000" b="1">
                <a:solidFill>
                  <a:schemeClr val="dk2"/>
                </a:solidFill>
              </a:rPr>
              <a:t>efficiently</a:t>
            </a:r>
            <a:r>
              <a:rPr lang="nl-NL" sz="2000"/>
              <a:t>, </a:t>
            </a:r>
            <a:r>
              <a:rPr lang="nl-NL" sz="2000" b="1">
                <a:solidFill>
                  <a:schemeClr val="dk2"/>
                </a:solidFill>
              </a:rPr>
              <a:t>reproducibly</a:t>
            </a:r>
            <a:r>
              <a:rPr lang="nl-NL" sz="2000"/>
              <a:t>, and </a:t>
            </a:r>
            <a:r>
              <a:rPr lang="nl-NL" sz="2000" b="1">
                <a:solidFill>
                  <a:schemeClr val="dk2"/>
                </a:solidFill>
              </a:rPr>
              <a:t>openly</a:t>
            </a:r>
            <a:r>
              <a:rPr lang="nl-NL" sz="2000"/>
              <a:t> as possible</a:t>
            </a:r>
            <a:endParaRPr/>
          </a:p>
          <a:p>
            <a:pPr marL="0" lvl="0" indent="127000" algn="l" rtl="0">
              <a:lnSpc>
                <a:spcPct val="90000"/>
              </a:lnSpc>
              <a:spcBef>
                <a:spcPts val="1200"/>
              </a:spcBef>
              <a:spcAft>
                <a:spcPts val="0"/>
              </a:spcAft>
              <a:buSzPts val="2000"/>
              <a:buFont typeface="Arial"/>
              <a:buNone/>
            </a:pPr>
            <a:endParaRPr sz="2000"/>
          </a:p>
          <a:p>
            <a:pPr marL="0" lvl="0" indent="0" algn="l" rtl="0">
              <a:lnSpc>
                <a:spcPct val="90000"/>
              </a:lnSpc>
              <a:spcBef>
                <a:spcPts val="1200"/>
              </a:spcBef>
              <a:spcAft>
                <a:spcPts val="0"/>
              </a:spcAft>
              <a:buSzPts val="2000"/>
              <a:buFont typeface="Arial"/>
              <a:buChar char="•"/>
            </a:pPr>
            <a:r>
              <a:rPr lang="nl-NL" sz="2000"/>
              <a:t>We consider these important steps for making </a:t>
            </a:r>
            <a:r>
              <a:rPr lang="nl-NL" sz="2000" b="1">
                <a:solidFill>
                  <a:schemeClr val="dk2"/>
                </a:solidFill>
              </a:rPr>
              <a:t>Open Science a reality</a:t>
            </a:r>
            <a:endParaRPr sz="2000"/>
          </a:p>
          <a:p>
            <a:pPr marL="0" lvl="0" indent="127000" algn="l" rtl="0">
              <a:lnSpc>
                <a:spcPct val="90000"/>
              </a:lnSpc>
              <a:spcBef>
                <a:spcPts val="1200"/>
              </a:spcBef>
              <a:spcAft>
                <a:spcPts val="0"/>
              </a:spcAft>
              <a:buSzPts val="2000"/>
              <a:buFont typeface="Arial"/>
              <a:buNone/>
            </a:pPr>
            <a:endParaRPr sz="2000"/>
          </a:p>
        </p:txBody>
      </p:sp>
      <p:pic>
        <p:nvPicPr>
          <p:cNvPr id="1652" name="Google Shape;1652;p5"/>
          <p:cNvPicPr preferRelativeResize="0"/>
          <p:nvPr/>
        </p:nvPicPr>
        <p:blipFill rotWithShape="1">
          <a:blip r:embed="rId3">
            <a:alphaModFix/>
          </a:blip>
          <a:srcRect/>
          <a:stretch/>
        </p:blipFill>
        <p:spPr>
          <a:xfrm>
            <a:off x="6749747" y="1682849"/>
            <a:ext cx="4788505" cy="3495609"/>
          </a:xfrm>
          <a:prstGeom prst="rect">
            <a:avLst/>
          </a:prstGeom>
          <a:noFill/>
          <a:ln>
            <a:noFill/>
          </a:ln>
        </p:spPr>
      </p:pic>
      <p:sp>
        <p:nvSpPr>
          <p:cNvPr id="1653" name="Google Shape;1653;p5"/>
          <p:cNvSpPr/>
          <p:nvPr/>
        </p:nvSpPr>
        <p:spPr>
          <a:xfrm rot="10800000">
            <a:off x="5381624" y="6209414"/>
            <a:ext cx="6810375" cy="648586"/>
          </a:xfrm>
          <a:custGeom>
            <a:avLst/>
            <a:gdLst/>
            <a:ahLst/>
            <a:cxnLst/>
            <a:rect l="l" t="t" r="r" b="b"/>
            <a:pathLst>
              <a:path w="10753706" h="1027260" extrusionOk="0">
                <a:moveTo>
                  <a:pt x="0" y="0"/>
                </a:moveTo>
                <a:lnTo>
                  <a:pt x="10753706" y="0"/>
                </a:lnTo>
                <a:lnTo>
                  <a:pt x="10748809" y="2522"/>
                </a:lnTo>
                <a:cubicBezTo>
                  <a:pt x="10744031" y="4644"/>
                  <a:pt x="10737551" y="7204"/>
                  <a:pt x="10725330" y="11977"/>
                </a:cubicBezTo>
                <a:cubicBezTo>
                  <a:pt x="10700888" y="21523"/>
                  <a:pt x="10652058" y="39304"/>
                  <a:pt x="10615423" y="52967"/>
                </a:cubicBezTo>
                <a:cubicBezTo>
                  <a:pt x="10598524" y="49017"/>
                  <a:pt x="10550674" y="61360"/>
                  <a:pt x="10533936" y="53095"/>
                </a:cubicBezTo>
                <a:cubicBezTo>
                  <a:pt x="10519435" y="55674"/>
                  <a:pt x="10480156" y="49393"/>
                  <a:pt x="10466876" y="45180"/>
                </a:cubicBezTo>
                <a:cubicBezTo>
                  <a:pt x="10443145" y="68059"/>
                  <a:pt x="10382269" y="71294"/>
                  <a:pt x="10355090" y="89741"/>
                </a:cubicBezTo>
                <a:cubicBezTo>
                  <a:pt x="10286222" y="95376"/>
                  <a:pt x="10146285" y="63529"/>
                  <a:pt x="10087145" y="66115"/>
                </a:cubicBezTo>
                <a:cubicBezTo>
                  <a:pt x="10067575" y="79584"/>
                  <a:pt x="10043111" y="68921"/>
                  <a:pt x="10015902" y="76178"/>
                </a:cubicBezTo>
                <a:cubicBezTo>
                  <a:pt x="9952302" y="84628"/>
                  <a:pt x="9893286" y="103337"/>
                  <a:pt x="9806005" y="102435"/>
                </a:cubicBezTo>
                <a:cubicBezTo>
                  <a:pt x="9782247" y="141133"/>
                  <a:pt x="9674787" y="151643"/>
                  <a:pt x="9602583" y="179170"/>
                </a:cubicBezTo>
                <a:cubicBezTo>
                  <a:pt x="9557658" y="187584"/>
                  <a:pt x="9478290" y="154235"/>
                  <a:pt x="9469719" y="174721"/>
                </a:cubicBezTo>
                <a:cubicBezTo>
                  <a:pt x="9443779" y="165070"/>
                  <a:pt x="9431317" y="185692"/>
                  <a:pt x="9408692" y="189513"/>
                </a:cubicBezTo>
                <a:cubicBezTo>
                  <a:pt x="9387154" y="183843"/>
                  <a:pt x="9380475" y="191089"/>
                  <a:pt x="9364151" y="194072"/>
                </a:cubicBezTo>
                <a:cubicBezTo>
                  <a:pt x="9354686" y="190222"/>
                  <a:pt x="9340485" y="191782"/>
                  <a:pt x="9337751" y="197579"/>
                </a:cubicBezTo>
                <a:cubicBezTo>
                  <a:pt x="9349566" y="209270"/>
                  <a:pt x="9297468" y="207714"/>
                  <a:pt x="9297166" y="216558"/>
                </a:cubicBezTo>
                <a:cubicBezTo>
                  <a:pt x="9269057" y="220999"/>
                  <a:pt x="9139630" y="221783"/>
                  <a:pt x="9123859" y="237356"/>
                </a:cubicBezTo>
                <a:cubicBezTo>
                  <a:pt x="9068176" y="249209"/>
                  <a:pt x="8975349" y="235349"/>
                  <a:pt x="8950741" y="238020"/>
                </a:cubicBezTo>
                <a:cubicBezTo>
                  <a:pt x="8916265" y="215428"/>
                  <a:pt x="8822808" y="292026"/>
                  <a:pt x="8718236" y="303148"/>
                </a:cubicBezTo>
                <a:cubicBezTo>
                  <a:pt x="8703111" y="302060"/>
                  <a:pt x="8695551" y="302792"/>
                  <a:pt x="8694011" y="308812"/>
                </a:cubicBezTo>
                <a:cubicBezTo>
                  <a:pt x="8661810" y="312764"/>
                  <a:pt x="8637956" y="329628"/>
                  <a:pt x="8611976" y="324819"/>
                </a:cubicBezTo>
                <a:cubicBezTo>
                  <a:pt x="8621849" y="336388"/>
                  <a:pt x="8562809" y="325917"/>
                  <a:pt x="8562074" y="337971"/>
                </a:cubicBezTo>
                <a:cubicBezTo>
                  <a:pt x="8543699" y="343978"/>
                  <a:pt x="8511321" y="356396"/>
                  <a:pt x="8501724" y="360865"/>
                </a:cubicBezTo>
                <a:lnTo>
                  <a:pt x="8504489" y="364790"/>
                </a:lnTo>
                <a:lnTo>
                  <a:pt x="8492774" y="366181"/>
                </a:lnTo>
                <a:lnTo>
                  <a:pt x="8466405" y="368724"/>
                </a:lnTo>
                <a:cubicBezTo>
                  <a:pt x="8455454" y="372229"/>
                  <a:pt x="8440175" y="385805"/>
                  <a:pt x="8427069" y="387211"/>
                </a:cubicBezTo>
                <a:cubicBezTo>
                  <a:pt x="8400442" y="392215"/>
                  <a:pt x="8397079" y="382989"/>
                  <a:pt x="8387766" y="377161"/>
                </a:cubicBezTo>
                <a:cubicBezTo>
                  <a:pt x="8369233" y="378548"/>
                  <a:pt x="8334756" y="390869"/>
                  <a:pt x="8315874" y="395527"/>
                </a:cubicBezTo>
                <a:cubicBezTo>
                  <a:pt x="8306664" y="400500"/>
                  <a:pt x="8272845" y="393679"/>
                  <a:pt x="8274474" y="405112"/>
                </a:cubicBezTo>
                <a:cubicBezTo>
                  <a:pt x="8255483" y="406194"/>
                  <a:pt x="8244963" y="408376"/>
                  <a:pt x="8234664" y="410219"/>
                </a:cubicBezTo>
                <a:lnTo>
                  <a:pt x="8211268" y="416791"/>
                </a:lnTo>
                <a:cubicBezTo>
                  <a:pt x="8204720" y="419941"/>
                  <a:pt x="8197411" y="422004"/>
                  <a:pt x="8188615" y="421755"/>
                </a:cubicBezTo>
                <a:lnTo>
                  <a:pt x="8179981" y="420402"/>
                </a:lnTo>
                <a:lnTo>
                  <a:pt x="8179307" y="422516"/>
                </a:lnTo>
                <a:cubicBezTo>
                  <a:pt x="8179027" y="425797"/>
                  <a:pt x="8175790" y="448341"/>
                  <a:pt x="8147929" y="450302"/>
                </a:cubicBezTo>
                <a:cubicBezTo>
                  <a:pt x="8130300" y="457967"/>
                  <a:pt x="8114933" y="461015"/>
                  <a:pt x="8089136" y="465283"/>
                </a:cubicBezTo>
                <a:cubicBezTo>
                  <a:pt x="8072810" y="465920"/>
                  <a:pt x="8069376" y="451569"/>
                  <a:pt x="8049973" y="454121"/>
                </a:cubicBezTo>
                <a:cubicBezTo>
                  <a:pt x="7974508" y="471465"/>
                  <a:pt x="8006050" y="447139"/>
                  <a:pt x="7965913" y="464415"/>
                </a:cubicBezTo>
                <a:cubicBezTo>
                  <a:pt x="7958234" y="466025"/>
                  <a:pt x="7951405" y="465800"/>
                  <a:pt x="7945093" y="464798"/>
                </a:cubicBezTo>
                <a:lnTo>
                  <a:pt x="7935335" y="462442"/>
                </a:lnTo>
                <a:lnTo>
                  <a:pt x="7904779" y="471429"/>
                </a:lnTo>
                <a:cubicBezTo>
                  <a:pt x="7889387" y="474999"/>
                  <a:pt x="7872867" y="477951"/>
                  <a:pt x="7855604" y="480199"/>
                </a:cubicBezTo>
                <a:cubicBezTo>
                  <a:pt x="7850005" y="476378"/>
                  <a:pt x="7838628" y="483595"/>
                  <a:pt x="7832630" y="485371"/>
                </a:cubicBezTo>
                <a:cubicBezTo>
                  <a:pt x="7831473" y="482645"/>
                  <a:pt x="7816623" y="482661"/>
                  <a:pt x="7812438" y="485391"/>
                </a:cubicBezTo>
                <a:cubicBezTo>
                  <a:pt x="7709470" y="505049"/>
                  <a:pt x="7759426" y="473956"/>
                  <a:pt x="7701399" y="495197"/>
                </a:cubicBezTo>
                <a:cubicBezTo>
                  <a:pt x="7690986" y="496989"/>
                  <a:pt x="7682397" y="496365"/>
                  <a:pt x="7674778" y="494723"/>
                </a:cubicBezTo>
                <a:lnTo>
                  <a:pt x="7660445" y="490194"/>
                </a:lnTo>
                <a:lnTo>
                  <a:pt x="7651781" y="493084"/>
                </a:lnTo>
                <a:cubicBezTo>
                  <a:pt x="7616113" y="496548"/>
                  <a:pt x="7603273" y="491735"/>
                  <a:pt x="7584807" y="499490"/>
                </a:cubicBezTo>
                <a:cubicBezTo>
                  <a:pt x="7549256" y="490212"/>
                  <a:pt x="7563949" y="500167"/>
                  <a:pt x="7541324" y="504184"/>
                </a:cubicBezTo>
                <a:cubicBezTo>
                  <a:pt x="7523851" y="508307"/>
                  <a:pt x="7559546" y="509825"/>
                  <a:pt x="7541756" y="512184"/>
                </a:cubicBezTo>
                <a:cubicBezTo>
                  <a:pt x="7520963" y="510864"/>
                  <a:pt x="7525755" y="520497"/>
                  <a:pt x="7503906" y="518551"/>
                </a:cubicBezTo>
                <a:cubicBezTo>
                  <a:pt x="7505924" y="510774"/>
                  <a:pt x="7464361" y="523683"/>
                  <a:pt x="7460411" y="517415"/>
                </a:cubicBezTo>
                <a:lnTo>
                  <a:pt x="7460116" y="517548"/>
                </a:lnTo>
                <a:cubicBezTo>
                  <a:pt x="7447785" y="530928"/>
                  <a:pt x="7310141" y="550568"/>
                  <a:pt x="7297810" y="563947"/>
                </a:cubicBezTo>
                <a:cubicBezTo>
                  <a:pt x="7221791" y="605698"/>
                  <a:pt x="7039072" y="646008"/>
                  <a:pt x="6946388" y="665244"/>
                </a:cubicBezTo>
                <a:cubicBezTo>
                  <a:pt x="6853704" y="684480"/>
                  <a:pt x="6804875" y="677485"/>
                  <a:pt x="6741704" y="679365"/>
                </a:cubicBezTo>
                <a:lnTo>
                  <a:pt x="6624680" y="677674"/>
                </a:lnTo>
                <a:lnTo>
                  <a:pt x="6605700" y="683566"/>
                </a:lnTo>
                <a:cubicBezTo>
                  <a:pt x="6603309" y="685184"/>
                  <a:pt x="6599550" y="685647"/>
                  <a:pt x="6576922" y="683030"/>
                </a:cubicBezTo>
                <a:cubicBezTo>
                  <a:pt x="6527275" y="698355"/>
                  <a:pt x="6440981" y="702347"/>
                  <a:pt x="6405123" y="721946"/>
                </a:cubicBezTo>
                <a:cubicBezTo>
                  <a:pt x="6407963" y="715467"/>
                  <a:pt x="6383450" y="712913"/>
                  <a:pt x="6368938" y="717341"/>
                </a:cubicBezTo>
                <a:cubicBezTo>
                  <a:pt x="6377914" y="692119"/>
                  <a:pt x="6315316" y="744281"/>
                  <a:pt x="6295102" y="729508"/>
                </a:cubicBezTo>
                <a:cubicBezTo>
                  <a:pt x="6300358" y="744473"/>
                  <a:pt x="6240070" y="776254"/>
                  <a:pt x="6202084" y="767091"/>
                </a:cubicBezTo>
                <a:cubicBezTo>
                  <a:pt x="6152826" y="774744"/>
                  <a:pt x="6122010" y="790367"/>
                  <a:pt x="6067157" y="790339"/>
                </a:cubicBezTo>
                <a:cubicBezTo>
                  <a:pt x="6066310" y="792484"/>
                  <a:pt x="6064283" y="794403"/>
                  <a:pt x="6061443" y="796151"/>
                </a:cubicBezTo>
                <a:lnTo>
                  <a:pt x="6051406" y="800684"/>
                </a:lnTo>
                <a:lnTo>
                  <a:pt x="6049097" y="800636"/>
                </a:lnTo>
                <a:cubicBezTo>
                  <a:pt x="6040408" y="801393"/>
                  <a:pt x="6036299" y="802645"/>
                  <a:pt x="6034222" y="804110"/>
                </a:cubicBezTo>
                <a:lnTo>
                  <a:pt x="6033121" y="806078"/>
                </a:lnTo>
                <a:lnTo>
                  <a:pt x="6023593" y="808842"/>
                </a:lnTo>
                <a:lnTo>
                  <a:pt x="6006639" y="815304"/>
                </a:lnTo>
                <a:lnTo>
                  <a:pt x="6001762" y="815557"/>
                </a:lnTo>
                <a:lnTo>
                  <a:pt x="5973534" y="823815"/>
                </a:lnTo>
                <a:lnTo>
                  <a:pt x="5972336" y="823476"/>
                </a:lnTo>
                <a:cubicBezTo>
                  <a:pt x="5969004" y="822901"/>
                  <a:pt x="5965329" y="822833"/>
                  <a:pt x="5960841" y="823819"/>
                </a:cubicBezTo>
                <a:cubicBezTo>
                  <a:pt x="5955860" y="815655"/>
                  <a:pt x="5953515" y="821882"/>
                  <a:pt x="5940719" y="825514"/>
                </a:cubicBezTo>
                <a:cubicBezTo>
                  <a:pt x="5930130" y="813644"/>
                  <a:pt x="5900943" y="827979"/>
                  <a:pt x="5884298" y="823806"/>
                </a:cubicBezTo>
                <a:cubicBezTo>
                  <a:pt x="5875133" y="826741"/>
                  <a:pt x="5865250" y="829630"/>
                  <a:pt x="5854779" y="832365"/>
                </a:cubicBezTo>
                <a:lnTo>
                  <a:pt x="5848382" y="833844"/>
                </a:lnTo>
                <a:lnTo>
                  <a:pt x="5848066" y="833772"/>
                </a:lnTo>
                <a:cubicBezTo>
                  <a:pt x="5846273" y="833879"/>
                  <a:pt x="5844018" y="834284"/>
                  <a:pt x="5840944" y="835132"/>
                </a:cubicBezTo>
                <a:lnTo>
                  <a:pt x="5836719" y="836539"/>
                </a:lnTo>
                <a:lnTo>
                  <a:pt x="5824311" y="839408"/>
                </a:lnTo>
                <a:lnTo>
                  <a:pt x="5818788" y="839727"/>
                </a:lnTo>
                <a:cubicBezTo>
                  <a:pt x="5797008" y="838594"/>
                  <a:pt x="5786883" y="822081"/>
                  <a:pt x="5763953" y="834282"/>
                </a:cubicBezTo>
                <a:cubicBezTo>
                  <a:pt x="5726813" y="837521"/>
                  <a:pt x="5699446" y="830949"/>
                  <a:pt x="5667748" y="840211"/>
                </a:cubicBezTo>
                <a:cubicBezTo>
                  <a:pt x="5632959" y="843205"/>
                  <a:pt x="5601436" y="842280"/>
                  <a:pt x="5573108" y="847611"/>
                </a:cubicBezTo>
                <a:cubicBezTo>
                  <a:pt x="5560030" y="845832"/>
                  <a:pt x="5549547" y="851598"/>
                  <a:pt x="5539137" y="851033"/>
                </a:cubicBezTo>
                <a:cubicBezTo>
                  <a:pt x="5528728" y="850467"/>
                  <a:pt x="5529256" y="837509"/>
                  <a:pt x="5510651" y="844215"/>
                </a:cubicBezTo>
                <a:cubicBezTo>
                  <a:pt x="5494241" y="833607"/>
                  <a:pt x="5466101" y="839171"/>
                  <a:pt x="5457331" y="839159"/>
                </a:cubicBezTo>
                <a:lnTo>
                  <a:pt x="5410613" y="834358"/>
                </a:lnTo>
                <a:lnTo>
                  <a:pt x="5370040" y="862127"/>
                </a:lnTo>
                <a:cubicBezTo>
                  <a:pt x="5357863" y="856469"/>
                  <a:pt x="5319115" y="868069"/>
                  <a:pt x="5318778" y="855310"/>
                </a:cubicBezTo>
                <a:cubicBezTo>
                  <a:pt x="5303920" y="857760"/>
                  <a:pt x="5296727" y="863736"/>
                  <a:pt x="5298645" y="855171"/>
                </a:cubicBezTo>
                <a:cubicBezTo>
                  <a:pt x="5287819" y="855897"/>
                  <a:pt x="5267444" y="857825"/>
                  <a:pt x="5253828" y="859670"/>
                </a:cubicBezTo>
                <a:lnTo>
                  <a:pt x="5216955" y="866245"/>
                </a:lnTo>
                <a:lnTo>
                  <a:pt x="5214344" y="868102"/>
                </a:lnTo>
                <a:cubicBezTo>
                  <a:pt x="5210778" y="868719"/>
                  <a:pt x="5200859" y="869042"/>
                  <a:pt x="5195561" y="869949"/>
                </a:cubicBezTo>
                <a:lnTo>
                  <a:pt x="5182555" y="873542"/>
                </a:lnTo>
                <a:cubicBezTo>
                  <a:pt x="5178496" y="875023"/>
                  <a:pt x="5175066" y="876746"/>
                  <a:pt x="5172552" y="878801"/>
                </a:cubicBezTo>
                <a:cubicBezTo>
                  <a:pt x="5121406" y="873797"/>
                  <a:pt x="5080096" y="886529"/>
                  <a:pt x="5027993" y="889666"/>
                </a:cubicBezTo>
                <a:cubicBezTo>
                  <a:pt x="4999924" y="877115"/>
                  <a:pt x="4946973" y="919452"/>
                  <a:pt x="4939844" y="934802"/>
                </a:cubicBezTo>
                <a:cubicBezTo>
                  <a:pt x="4895154" y="940701"/>
                  <a:pt x="4844006" y="928240"/>
                  <a:pt x="4792576" y="934820"/>
                </a:cubicBezTo>
                <a:lnTo>
                  <a:pt x="4602423" y="958063"/>
                </a:lnTo>
                <a:cubicBezTo>
                  <a:pt x="4488530" y="967131"/>
                  <a:pt x="4399004" y="969822"/>
                  <a:pt x="4290656" y="969152"/>
                </a:cubicBezTo>
                <a:cubicBezTo>
                  <a:pt x="4182308" y="968482"/>
                  <a:pt x="4046938" y="971167"/>
                  <a:pt x="3952334" y="954043"/>
                </a:cubicBezTo>
                <a:lnTo>
                  <a:pt x="3858560" y="948781"/>
                </a:lnTo>
                <a:lnTo>
                  <a:pt x="3846597" y="948382"/>
                </a:lnTo>
                <a:cubicBezTo>
                  <a:pt x="3807516" y="956616"/>
                  <a:pt x="3767475" y="941640"/>
                  <a:pt x="3736044" y="947759"/>
                </a:cubicBezTo>
                <a:cubicBezTo>
                  <a:pt x="3727323" y="948128"/>
                  <a:pt x="3719828" y="947771"/>
                  <a:pt x="3713136" y="946963"/>
                </a:cubicBezTo>
                <a:lnTo>
                  <a:pt x="3695939" y="943639"/>
                </a:lnTo>
                <a:lnTo>
                  <a:pt x="3694125" y="940567"/>
                </a:lnTo>
                <a:lnTo>
                  <a:pt x="3681925" y="939706"/>
                </a:lnTo>
                <a:lnTo>
                  <a:pt x="3679204" y="938926"/>
                </a:lnTo>
                <a:cubicBezTo>
                  <a:pt x="3668160" y="939028"/>
                  <a:pt x="3634193" y="940875"/>
                  <a:pt x="3615656" y="940320"/>
                </a:cubicBezTo>
                <a:cubicBezTo>
                  <a:pt x="3582626" y="936974"/>
                  <a:pt x="3593904" y="949140"/>
                  <a:pt x="3567983" y="935596"/>
                </a:cubicBezTo>
                <a:cubicBezTo>
                  <a:pt x="3504185" y="939048"/>
                  <a:pt x="3482818" y="922224"/>
                  <a:pt x="3422423" y="932129"/>
                </a:cubicBezTo>
                <a:cubicBezTo>
                  <a:pt x="3369166" y="933413"/>
                  <a:pt x="3329486" y="910108"/>
                  <a:pt x="3310925" y="911072"/>
                </a:cubicBezTo>
                <a:cubicBezTo>
                  <a:pt x="3261363" y="909787"/>
                  <a:pt x="3198415" y="933574"/>
                  <a:pt x="3139421" y="934151"/>
                </a:cubicBezTo>
                <a:cubicBezTo>
                  <a:pt x="3088799" y="931012"/>
                  <a:pt x="3038941" y="938464"/>
                  <a:pt x="2996922" y="927537"/>
                </a:cubicBezTo>
                <a:cubicBezTo>
                  <a:pt x="2992673" y="929234"/>
                  <a:pt x="2987900" y="930498"/>
                  <a:pt x="2982785" y="931453"/>
                </a:cubicBezTo>
                <a:lnTo>
                  <a:pt x="2967478" y="933397"/>
                </a:lnTo>
                <a:lnTo>
                  <a:pt x="2948552" y="932961"/>
                </a:lnTo>
                <a:lnTo>
                  <a:pt x="2944404" y="934452"/>
                </a:lnTo>
                <a:lnTo>
                  <a:pt x="2908608" y="937205"/>
                </a:lnTo>
                <a:lnTo>
                  <a:pt x="2904443" y="936455"/>
                </a:lnTo>
                <a:lnTo>
                  <a:pt x="2868935" y="938022"/>
                </a:lnTo>
                <a:lnTo>
                  <a:pt x="2868586" y="937487"/>
                </a:lnTo>
                <a:cubicBezTo>
                  <a:pt x="2866994" y="936327"/>
                  <a:pt x="2864292" y="935538"/>
                  <a:pt x="2859191" y="935503"/>
                </a:cubicBezTo>
                <a:cubicBezTo>
                  <a:pt x="2869075" y="927418"/>
                  <a:pt x="2856828" y="932364"/>
                  <a:pt x="2840915" y="932977"/>
                </a:cubicBezTo>
                <a:lnTo>
                  <a:pt x="2763509" y="921850"/>
                </a:lnTo>
                <a:lnTo>
                  <a:pt x="2756121" y="921864"/>
                </a:lnTo>
                <a:cubicBezTo>
                  <a:pt x="2756081" y="921822"/>
                  <a:pt x="2756039" y="921781"/>
                  <a:pt x="2755998" y="921739"/>
                </a:cubicBezTo>
                <a:cubicBezTo>
                  <a:pt x="2754445" y="921476"/>
                  <a:pt x="2752036" y="921380"/>
                  <a:pt x="2748255" y="921505"/>
                </a:cubicBezTo>
                <a:lnTo>
                  <a:pt x="2694601" y="915575"/>
                </a:lnTo>
                <a:cubicBezTo>
                  <a:pt x="2671223" y="919874"/>
                  <a:pt x="2666972" y="913376"/>
                  <a:pt x="2635357" y="910976"/>
                </a:cubicBezTo>
                <a:cubicBezTo>
                  <a:pt x="2621906" y="915051"/>
                  <a:pt x="2611315" y="913542"/>
                  <a:pt x="2601047" y="910263"/>
                </a:cubicBezTo>
                <a:cubicBezTo>
                  <a:pt x="2570084" y="912074"/>
                  <a:pt x="2542135" y="907435"/>
                  <a:pt x="2507482" y="906211"/>
                </a:cubicBezTo>
                <a:cubicBezTo>
                  <a:pt x="2469706" y="911437"/>
                  <a:pt x="2450920" y="901812"/>
                  <a:pt x="2413884" y="900545"/>
                </a:cubicBezTo>
                <a:cubicBezTo>
                  <a:pt x="2381338" y="909664"/>
                  <a:pt x="2387753" y="892438"/>
                  <a:pt x="2368912" y="888755"/>
                </a:cubicBezTo>
                <a:lnTo>
                  <a:pt x="2349490" y="889719"/>
                </a:lnTo>
                <a:lnTo>
                  <a:pt x="2344290" y="890584"/>
                </a:lnTo>
                <a:cubicBezTo>
                  <a:pt x="2340673" y="891041"/>
                  <a:pt x="2338228" y="891167"/>
                  <a:pt x="2336488" y="891058"/>
                </a:cubicBezTo>
                <a:lnTo>
                  <a:pt x="2329015" y="891627"/>
                </a:lnTo>
                <a:cubicBezTo>
                  <a:pt x="2316843" y="893039"/>
                  <a:pt x="2305064" y="894669"/>
                  <a:pt x="2293898" y="896431"/>
                </a:cubicBezTo>
                <a:cubicBezTo>
                  <a:pt x="2282637" y="890404"/>
                  <a:pt x="2242346" y="900851"/>
                  <a:pt x="2243927" y="888076"/>
                </a:cubicBezTo>
                <a:cubicBezTo>
                  <a:pt x="2228778" y="890081"/>
                  <a:pt x="2220725" y="895845"/>
                  <a:pt x="2223920" y="887331"/>
                </a:cubicBezTo>
                <a:cubicBezTo>
                  <a:pt x="2218877" y="887756"/>
                  <a:pt x="2215583" y="887254"/>
                  <a:pt x="2213081" y="886302"/>
                </a:cubicBezTo>
                <a:lnTo>
                  <a:pt x="2212307" y="885829"/>
                </a:lnTo>
                <a:lnTo>
                  <a:pt x="2152321" y="894418"/>
                </a:lnTo>
                <a:lnTo>
                  <a:pt x="2140985" y="895968"/>
                </a:lnTo>
                <a:lnTo>
                  <a:pt x="2121210" y="899354"/>
                </a:lnTo>
                <a:lnTo>
                  <a:pt x="2119146" y="899033"/>
                </a:lnTo>
                <a:lnTo>
                  <a:pt x="2105666" y="902240"/>
                </a:lnTo>
                <a:cubicBezTo>
                  <a:pt x="2101407" y="903601"/>
                  <a:pt x="2097735" y="905221"/>
                  <a:pt x="2094924" y="907203"/>
                </a:cubicBezTo>
                <a:cubicBezTo>
                  <a:pt x="2044793" y="900664"/>
                  <a:pt x="2001785" y="912168"/>
                  <a:pt x="1949478" y="913748"/>
                </a:cubicBezTo>
                <a:cubicBezTo>
                  <a:pt x="1891937" y="919585"/>
                  <a:pt x="1810334" y="935486"/>
                  <a:pt x="1749684" y="942223"/>
                </a:cubicBezTo>
                <a:lnTo>
                  <a:pt x="1585576" y="954170"/>
                </a:lnTo>
                <a:cubicBezTo>
                  <a:pt x="1549165" y="943719"/>
                  <a:pt x="1511425" y="950847"/>
                  <a:pt x="1476250" y="950653"/>
                </a:cubicBezTo>
                <a:cubicBezTo>
                  <a:pt x="1488515" y="961596"/>
                  <a:pt x="1432660" y="946795"/>
                  <a:pt x="1433927" y="959926"/>
                </a:cubicBezTo>
                <a:cubicBezTo>
                  <a:pt x="1427485" y="959475"/>
                  <a:pt x="1421205" y="958623"/>
                  <a:pt x="1414893" y="957671"/>
                </a:cubicBezTo>
                <a:lnTo>
                  <a:pt x="1411585" y="957179"/>
                </a:lnTo>
                <a:lnTo>
                  <a:pt x="1398896" y="957460"/>
                </a:lnTo>
                <a:lnTo>
                  <a:pt x="1394632" y="954725"/>
                </a:lnTo>
                <a:lnTo>
                  <a:pt x="1375043" y="953132"/>
                </a:lnTo>
                <a:cubicBezTo>
                  <a:pt x="1367813" y="952970"/>
                  <a:pt x="1360155" y="953305"/>
                  <a:pt x="1351876" y="954436"/>
                </a:cubicBezTo>
                <a:cubicBezTo>
                  <a:pt x="1325912" y="963028"/>
                  <a:pt x="1274459" y="952492"/>
                  <a:pt x="1242676" y="963767"/>
                </a:cubicBezTo>
                <a:cubicBezTo>
                  <a:pt x="1230276" y="966918"/>
                  <a:pt x="1216715" y="977098"/>
                  <a:pt x="1205993" y="974080"/>
                </a:cubicBezTo>
                <a:cubicBezTo>
                  <a:pt x="1174251" y="974112"/>
                  <a:pt x="1086982" y="964420"/>
                  <a:pt x="1052221" y="963954"/>
                </a:cubicBezTo>
                <a:cubicBezTo>
                  <a:pt x="1038515" y="970622"/>
                  <a:pt x="1009522" y="962342"/>
                  <a:pt x="968270" y="964761"/>
                </a:cubicBezTo>
                <a:cubicBezTo>
                  <a:pt x="943437" y="973698"/>
                  <a:pt x="900136" y="991017"/>
                  <a:pt x="874493" y="998122"/>
                </a:cubicBezTo>
                <a:cubicBezTo>
                  <a:pt x="848849" y="1005226"/>
                  <a:pt x="853424" y="1009427"/>
                  <a:pt x="814411" y="1007391"/>
                </a:cubicBezTo>
                <a:cubicBezTo>
                  <a:pt x="765926" y="1022821"/>
                  <a:pt x="732885" y="1009859"/>
                  <a:pt x="688604" y="1015631"/>
                </a:cubicBezTo>
                <a:cubicBezTo>
                  <a:pt x="638045" y="1020877"/>
                  <a:pt x="677999" y="1011556"/>
                  <a:pt x="618171" y="1027260"/>
                </a:cubicBezTo>
                <a:cubicBezTo>
                  <a:pt x="609680" y="1023165"/>
                  <a:pt x="583253" y="1020277"/>
                  <a:pt x="570379" y="1023487"/>
                </a:cubicBezTo>
                <a:cubicBezTo>
                  <a:pt x="543992" y="1022523"/>
                  <a:pt x="505183" y="1001686"/>
                  <a:pt x="482519" y="1002108"/>
                </a:cubicBezTo>
                <a:cubicBezTo>
                  <a:pt x="464011" y="1002285"/>
                  <a:pt x="495211" y="1007995"/>
                  <a:pt x="475319" y="1009922"/>
                </a:cubicBezTo>
                <a:cubicBezTo>
                  <a:pt x="450818" y="1011135"/>
                  <a:pt x="454804" y="1022539"/>
                  <a:pt x="431104" y="1009317"/>
                </a:cubicBezTo>
                <a:cubicBezTo>
                  <a:pt x="406857" y="1014651"/>
                  <a:pt x="399686" y="1008456"/>
                  <a:pt x="363782" y="1007585"/>
                </a:cubicBezTo>
                <a:cubicBezTo>
                  <a:pt x="350440" y="1012231"/>
                  <a:pt x="338145" y="1011245"/>
                  <a:pt x="325533" y="1008502"/>
                </a:cubicBezTo>
                <a:cubicBezTo>
                  <a:pt x="291944" y="1011745"/>
                  <a:pt x="259251" y="1008497"/>
                  <a:pt x="220429" y="1008927"/>
                </a:cubicBezTo>
                <a:cubicBezTo>
                  <a:pt x="180594" y="1015852"/>
                  <a:pt x="156150" y="1007265"/>
                  <a:pt x="114676" y="1007765"/>
                </a:cubicBezTo>
                <a:cubicBezTo>
                  <a:pt x="85718" y="1006195"/>
                  <a:pt x="43316" y="1001491"/>
                  <a:pt x="13470" y="998544"/>
                </a:cubicBezTo>
                <a:lnTo>
                  <a:pt x="0" y="997355"/>
                </a:lnTo>
                <a:close/>
              </a:path>
            </a:pathLst>
          </a:custGeom>
          <a:solidFill>
            <a:srgbClr val="82766A">
              <a:alpha val="14901"/>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654" name="Google Shape;1654;p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rmAutofit/>
          </a:bodyPr>
          <a:lstStyle/>
          <a:p>
            <a:pPr marL="0" lvl="0" indent="0" algn="ctr" rtl="0">
              <a:spcBef>
                <a:spcPts val="0"/>
              </a:spcBef>
              <a:spcAft>
                <a:spcPts val="0"/>
              </a:spcAft>
              <a:buNone/>
            </a:pPr>
            <a:endParaRPr sz="1000">
              <a:solidFill>
                <a:srgbClr val="888888"/>
              </a:solidFill>
              <a:latin typeface="Arial"/>
              <a:ea typeface="Arial"/>
              <a:cs typeface="Arial"/>
              <a:sym typeface="Aria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659"/>
        <p:cNvGrpSpPr/>
        <p:nvPr/>
      </p:nvGrpSpPr>
      <p:grpSpPr>
        <a:xfrm>
          <a:off x="0" y="0"/>
          <a:ext cx="0" cy="0"/>
          <a:chOff x="0" y="0"/>
          <a:chExt cx="0" cy="0"/>
        </a:xfrm>
      </p:grpSpPr>
      <p:sp>
        <p:nvSpPr>
          <p:cNvPr id="1660" name="Google Shape;1660;g253bafb1d7a_0_16"/>
          <p:cNvSpPr txBox="1">
            <a:spLocks noGrp="1"/>
          </p:cNvSpPr>
          <p:nvPr>
            <p:ph type="ftr" idx="11"/>
          </p:nvPr>
        </p:nvSpPr>
        <p:spPr>
          <a:xfrm>
            <a:off x="2553900" y="6266350"/>
            <a:ext cx="8942700" cy="591600"/>
          </a:xfrm>
          <a:prstGeom prst="rect">
            <a:avLst/>
          </a:prstGeom>
          <a:noFill/>
          <a:ln>
            <a:noFill/>
          </a:ln>
        </p:spPr>
        <p:txBody>
          <a:bodyPr spcFirstLastPara="1" wrap="square" lIns="0" tIns="0" rIns="0" bIns="0" anchor="ctr" anchorCtr="0">
            <a:noAutofit/>
          </a:bodyPr>
          <a:lstStyle/>
          <a:p>
            <a:pPr marL="0" lvl="0" indent="0" algn="l" rtl="0">
              <a:lnSpc>
                <a:spcPct val="115000"/>
              </a:lnSpc>
              <a:spcBef>
                <a:spcPts val="0"/>
              </a:spcBef>
              <a:spcAft>
                <a:spcPts val="0"/>
              </a:spcAft>
              <a:buClr>
                <a:schemeClr val="dk1"/>
              </a:buClr>
              <a:buSzPts val="1100"/>
              <a:buFont typeface="Arial"/>
              <a:buNone/>
            </a:pPr>
            <a:r>
              <a:rPr lang="nl-NL"/>
              <a:t>Website: </a:t>
            </a:r>
            <a:r>
              <a:rPr lang="nl-NL" sz="1400" u="sng">
                <a:solidFill>
                  <a:schemeClr val="hlink"/>
                </a:solidFill>
                <a:hlinkClick r:id="rId3"/>
              </a:rPr>
              <a:t>https://www.tudelft.nl/en/library/research-data-management/r/training-events/training-for-researchers</a:t>
            </a:r>
            <a:endParaRPr sz="1400" u="sng">
              <a:solidFill>
                <a:schemeClr val="hlink"/>
              </a:solidFill>
            </a:endParaRPr>
          </a:p>
          <a:p>
            <a:pPr marL="0" lvl="0" indent="0" algn="l" rtl="0">
              <a:spcBef>
                <a:spcPts val="0"/>
              </a:spcBef>
              <a:spcAft>
                <a:spcPts val="0"/>
              </a:spcAft>
              <a:buNone/>
            </a:pPr>
            <a:endParaRPr sz="1600">
              <a:solidFill>
                <a:srgbClr val="000000"/>
              </a:solidFill>
            </a:endParaRPr>
          </a:p>
        </p:txBody>
      </p:sp>
      <p:sp>
        <p:nvSpPr>
          <p:cNvPr id="1661" name="Google Shape;1661;g253bafb1d7a_0_16"/>
          <p:cNvSpPr txBox="1">
            <a:spLocks noGrp="1"/>
          </p:cNvSpPr>
          <p:nvPr>
            <p:ph type="sldNum" idx="12"/>
          </p:nvPr>
        </p:nvSpPr>
        <p:spPr>
          <a:xfrm>
            <a:off x="11038646" y="6149975"/>
            <a:ext cx="433500" cy="365100"/>
          </a:xfrm>
          <a:prstGeom prst="rect">
            <a:avLst/>
          </a:prstGeom>
          <a:noFill/>
          <a:ln>
            <a:noFill/>
          </a:ln>
        </p:spPr>
        <p:txBody>
          <a:bodyPr spcFirstLastPara="1" wrap="square" lIns="0" tIns="0" rIns="0" bIns="0" anchor="ctr" anchorCtr="0">
            <a:noAutofit/>
          </a:bodyPr>
          <a:lstStyle/>
          <a:p>
            <a:pPr marL="0" lvl="0" indent="0" algn="r" rtl="0">
              <a:spcBef>
                <a:spcPts val="0"/>
              </a:spcBef>
              <a:spcAft>
                <a:spcPts val="0"/>
              </a:spcAft>
              <a:buNone/>
            </a:pPr>
            <a:fld id="{00000000-1234-1234-1234-123412341234}" type="slidenum">
              <a:rPr lang="nl-NL"/>
              <a:t>6</a:t>
            </a:fld>
            <a:endParaRPr/>
          </a:p>
        </p:txBody>
      </p:sp>
      <p:pic>
        <p:nvPicPr>
          <p:cNvPr id="1662" name="Google Shape;1662;g253bafb1d7a_0_16"/>
          <p:cNvPicPr preferRelativeResize="0"/>
          <p:nvPr/>
        </p:nvPicPr>
        <p:blipFill>
          <a:blip r:embed="rId4">
            <a:alphaModFix/>
          </a:blip>
          <a:stretch>
            <a:fillRect/>
          </a:stretch>
        </p:blipFill>
        <p:spPr>
          <a:xfrm>
            <a:off x="2153425" y="333080"/>
            <a:ext cx="10038575" cy="5670245"/>
          </a:xfrm>
          <a:prstGeom prst="rect">
            <a:avLst/>
          </a:prstGeom>
          <a:noFill/>
          <a:ln>
            <a:noFill/>
          </a:ln>
        </p:spPr>
      </p:pic>
      <p:pic>
        <p:nvPicPr>
          <p:cNvPr id="1663" name="Google Shape;1663;g253bafb1d7a_0_16"/>
          <p:cNvPicPr preferRelativeResize="0"/>
          <p:nvPr/>
        </p:nvPicPr>
        <p:blipFill>
          <a:blip r:embed="rId5">
            <a:alphaModFix/>
          </a:blip>
          <a:stretch>
            <a:fillRect/>
          </a:stretch>
        </p:blipFill>
        <p:spPr>
          <a:xfrm>
            <a:off x="10648346" y="333075"/>
            <a:ext cx="1214100" cy="637399"/>
          </a:xfrm>
          <a:prstGeom prst="rect">
            <a:avLst/>
          </a:prstGeom>
          <a:noFill/>
          <a:ln>
            <a:noFill/>
          </a:ln>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668"/>
        <p:cNvGrpSpPr/>
        <p:nvPr/>
      </p:nvGrpSpPr>
      <p:grpSpPr>
        <a:xfrm>
          <a:off x="0" y="0"/>
          <a:ext cx="0" cy="0"/>
          <a:chOff x="0" y="0"/>
          <a:chExt cx="0" cy="0"/>
        </a:xfrm>
      </p:grpSpPr>
      <p:sp>
        <p:nvSpPr>
          <p:cNvPr id="1669" name="Google Shape;1669;g253bafb1d7a_0_5"/>
          <p:cNvSpPr txBox="1">
            <a:spLocks noGrp="1"/>
          </p:cNvSpPr>
          <p:nvPr>
            <p:ph type="title"/>
          </p:nvPr>
        </p:nvSpPr>
        <p:spPr>
          <a:xfrm>
            <a:off x="698500" y="802649"/>
            <a:ext cx="3147900" cy="4118100"/>
          </a:xfrm>
          <a:prstGeom prst="rect">
            <a:avLst/>
          </a:prstGeom>
          <a:noFill/>
          <a:ln>
            <a:noFill/>
          </a:ln>
        </p:spPr>
        <p:txBody>
          <a:bodyPr spcFirstLastPara="1" wrap="square" lIns="0" tIns="0" rIns="0" bIns="0" anchor="t" anchorCtr="0">
            <a:noAutofit/>
          </a:bodyPr>
          <a:lstStyle/>
          <a:p>
            <a:pPr marL="0" lvl="0" indent="0" algn="l" rtl="0">
              <a:lnSpc>
                <a:spcPct val="90000"/>
              </a:lnSpc>
              <a:spcBef>
                <a:spcPts val="0"/>
              </a:spcBef>
              <a:spcAft>
                <a:spcPts val="0"/>
              </a:spcAft>
              <a:buClr>
                <a:schemeClr val="lt1"/>
              </a:buClr>
              <a:buSzPts val="3200"/>
              <a:buFont typeface="Roboto Slab"/>
              <a:buNone/>
            </a:pPr>
            <a:r>
              <a:rPr lang="nl-NL" sz="3200"/>
              <a:t>In 2019, the Library published* and started implementing its </a:t>
            </a:r>
            <a:r>
              <a:rPr lang="nl-NL" sz="3200">
                <a:solidFill>
                  <a:srgbClr val="FFC000"/>
                </a:solidFill>
              </a:rPr>
              <a:t>Vision for Research Data and Software Management training</a:t>
            </a:r>
            <a:endParaRPr sz="3200"/>
          </a:p>
        </p:txBody>
      </p:sp>
      <p:sp>
        <p:nvSpPr>
          <p:cNvPr id="1670" name="Google Shape;1670;g253bafb1d7a_0_5"/>
          <p:cNvSpPr txBox="1">
            <a:spLocks noGrp="1"/>
          </p:cNvSpPr>
          <p:nvPr>
            <p:ph type="sldNum" idx="12"/>
          </p:nvPr>
        </p:nvSpPr>
        <p:spPr>
          <a:xfrm>
            <a:off x="11038646" y="6149975"/>
            <a:ext cx="433500" cy="365100"/>
          </a:xfrm>
          <a:prstGeom prst="rect">
            <a:avLst/>
          </a:prstGeom>
          <a:noFill/>
          <a:ln>
            <a:noFill/>
          </a:ln>
        </p:spPr>
        <p:txBody>
          <a:bodyPr spcFirstLastPara="1" wrap="square" lIns="0" tIns="0" rIns="0" bIns="0" anchor="ctr" anchorCtr="0">
            <a:noAutofit/>
          </a:bodyPr>
          <a:lstStyle/>
          <a:p>
            <a:pPr marL="0" lvl="0" indent="0" algn="r" rtl="0">
              <a:spcBef>
                <a:spcPts val="0"/>
              </a:spcBef>
              <a:spcAft>
                <a:spcPts val="0"/>
              </a:spcAft>
              <a:buNone/>
            </a:pPr>
            <a:fld id="{00000000-1234-1234-1234-123412341234}" type="slidenum">
              <a:rPr lang="nl-NL"/>
              <a:t>7</a:t>
            </a:fld>
            <a:endParaRPr/>
          </a:p>
        </p:txBody>
      </p:sp>
      <p:sp>
        <p:nvSpPr>
          <p:cNvPr id="1671" name="Google Shape;1671;g253bafb1d7a_0_5"/>
          <p:cNvSpPr txBox="1">
            <a:spLocks noGrp="1"/>
          </p:cNvSpPr>
          <p:nvPr>
            <p:ph type="body" idx="3"/>
          </p:nvPr>
        </p:nvSpPr>
        <p:spPr>
          <a:xfrm>
            <a:off x="698500" y="5835457"/>
            <a:ext cx="1455000" cy="688800"/>
          </a:xfrm>
          <a:prstGeom prst="rect">
            <a:avLst/>
          </a:prstGeom>
          <a:blipFill rotWithShape="1">
            <a:blip r:embed="rId3">
              <a:alphaModFix/>
            </a:blip>
            <a:stretch>
              <a:fillRect t="8099" b="8099"/>
            </a:stretch>
          </a:blipFill>
          <a:ln>
            <a:noFill/>
          </a:ln>
        </p:spPr>
        <p:txBody>
          <a:bodyPr spcFirstLastPara="1" wrap="square" lIns="0" tIns="0" rIns="0" bIns="0" anchor="t" anchorCtr="0">
            <a:noAutofit/>
          </a:bodyPr>
          <a:lstStyle/>
          <a:p>
            <a:pPr marL="0" lvl="0" indent="0" algn="l" rtl="0">
              <a:lnSpc>
                <a:spcPct val="90000"/>
              </a:lnSpc>
              <a:spcBef>
                <a:spcPts val="0"/>
              </a:spcBef>
              <a:spcAft>
                <a:spcPts val="0"/>
              </a:spcAft>
              <a:buSzPts val="1600"/>
              <a:buNone/>
            </a:pPr>
            <a:endParaRPr/>
          </a:p>
        </p:txBody>
      </p:sp>
      <p:sp>
        <p:nvSpPr>
          <p:cNvPr id="1672" name="Google Shape;1672;g253bafb1d7a_0_5"/>
          <p:cNvSpPr txBox="1"/>
          <p:nvPr/>
        </p:nvSpPr>
        <p:spPr>
          <a:xfrm>
            <a:off x="4454008" y="6373818"/>
            <a:ext cx="4728000" cy="3387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nl-NL" sz="1600" u="sng">
                <a:solidFill>
                  <a:schemeClr val="dk1"/>
                </a:solidFill>
                <a:latin typeface="Arial"/>
                <a:ea typeface="Arial"/>
                <a:cs typeface="Arial"/>
                <a:sym typeface="Arial"/>
                <a:hlinkClick r:id="rId4">
                  <a:extLst>
                    <a:ext uri="{A12FA001-AC4F-418D-AE19-62706E023703}">
                      <ahyp:hlinkClr xmlns:ahyp="http://schemas.microsoft.com/office/drawing/2018/hyperlinkcolor" val="tx"/>
                    </a:ext>
                  </a:extLst>
                </a:hlinkClick>
              </a:rPr>
              <a:t>* https://doi.org/10.5281/zenodo.3516874</a:t>
            </a:r>
            <a:r>
              <a:rPr lang="nl-NL" sz="1600">
                <a:solidFill>
                  <a:schemeClr val="dk1"/>
                </a:solidFill>
                <a:latin typeface="Arial"/>
                <a:ea typeface="Arial"/>
                <a:cs typeface="Arial"/>
                <a:sym typeface="Arial"/>
              </a:rPr>
              <a:t> </a:t>
            </a:r>
            <a:endParaRPr/>
          </a:p>
        </p:txBody>
      </p:sp>
      <p:sp>
        <p:nvSpPr>
          <p:cNvPr id="1673" name="Google Shape;1673;g253bafb1d7a_0_5"/>
          <p:cNvSpPr/>
          <p:nvPr/>
        </p:nvSpPr>
        <p:spPr>
          <a:xfrm rot="-5400000">
            <a:off x="7654192" y="2271029"/>
            <a:ext cx="1050300" cy="1172400"/>
          </a:xfrm>
          <a:prstGeom prst="rect">
            <a:avLst/>
          </a:prstGeom>
          <a:solidFill>
            <a:schemeClr val="lt1">
              <a:alpha val="69800"/>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674" name="Google Shape;1674;g253bafb1d7a_0_5"/>
          <p:cNvSpPr/>
          <p:nvPr/>
        </p:nvSpPr>
        <p:spPr>
          <a:xfrm rot="-5400000">
            <a:off x="10075456" y="2204130"/>
            <a:ext cx="1050300" cy="1172400"/>
          </a:xfrm>
          <a:prstGeom prst="rect">
            <a:avLst/>
          </a:prstGeom>
          <a:solidFill>
            <a:schemeClr val="lt1">
              <a:alpha val="69800"/>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pic>
        <p:nvPicPr>
          <p:cNvPr id="1675" name="Google Shape;1675;g253bafb1d7a_0_5"/>
          <p:cNvPicPr preferRelativeResize="0"/>
          <p:nvPr/>
        </p:nvPicPr>
        <p:blipFill>
          <a:blip r:embed="rId5">
            <a:alphaModFix/>
          </a:blip>
          <a:stretch>
            <a:fillRect/>
          </a:stretch>
        </p:blipFill>
        <p:spPr>
          <a:xfrm>
            <a:off x="4454000" y="1632558"/>
            <a:ext cx="7737999" cy="4370767"/>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67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67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679"/>
        <p:cNvGrpSpPr/>
        <p:nvPr/>
      </p:nvGrpSpPr>
      <p:grpSpPr>
        <a:xfrm>
          <a:off x="0" y="0"/>
          <a:ext cx="0" cy="0"/>
          <a:chOff x="0" y="0"/>
          <a:chExt cx="0" cy="0"/>
        </a:xfrm>
      </p:grpSpPr>
      <p:sp>
        <p:nvSpPr>
          <p:cNvPr id="1680" name="Google Shape;1680;p7"/>
          <p:cNvSpPr txBox="1">
            <a:spLocks noGrp="1"/>
          </p:cNvSpPr>
          <p:nvPr>
            <p:ph type="dt" idx="10"/>
          </p:nvPr>
        </p:nvSpPr>
        <p:spPr>
          <a:xfrm>
            <a:off x="9789848" y="6149975"/>
            <a:ext cx="1181100" cy="365125"/>
          </a:xfrm>
          <a:prstGeom prst="rect">
            <a:avLst/>
          </a:prstGeom>
          <a:noFill/>
          <a:ln>
            <a:noFill/>
          </a:ln>
        </p:spPr>
        <p:txBody>
          <a:bodyPr spcFirstLastPara="1" wrap="square" lIns="0" tIns="0" rIns="0" bIns="0" anchor="ctr" anchorCtr="0">
            <a:noAutofit/>
          </a:bodyPr>
          <a:lstStyle/>
          <a:p>
            <a:pPr marL="0" lvl="0" indent="0" algn="r" rtl="0">
              <a:spcBef>
                <a:spcPts val="0"/>
              </a:spcBef>
              <a:spcAft>
                <a:spcPts val="0"/>
              </a:spcAft>
              <a:buNone/>
            </a:pPr>
            <a:r>
              <a:rPr lang="nl-NL"/>
              <a:t>18-06-2023</a:t>
            </a:r>
            <a:endParaRPr/>
          </a:p>
        </p:txBody>
      </p:sp>
      <p:sp>
        <p:nvSpPr>
          <p:cNvPr id="1681" name="Google Shape;1681;p7"/>
          <p:cNvSpPr txBox="1">
            <a:spLocks noGrp="1"/>
          </p:cNvSpPr>
          <p:nvPr>
            <p:ph type="sldNum" idx="12"/>
          </p:nvPr>
        </p:nvSpPr>
        <p:spPr>
          <a:xfrm>
            <a:off x="11038646" y="6149975"/>
            <a:ext cx="433354" cy="365125"/>
          </a:xfrm>
          <a:prstGeom prst="rect">
            <a:avLst/>
          </a:prstGeom>
          <a:noFill/>
          <a:ln>
            <a:noFill/>
          </a:ln>
        </p:spPr>
        <p:txBody>
          <a:bodyPr spcFirstLastPara="1" wrap="square" lIns="0" tIns="0" rIns="0" bIns="0" anchor="ctr" anchorCtr="0">
            <a:noAutofit/>
          </a:bodyPr>
          <a:lstStyle/>
          <a:p>
            <a:pPr marL="0" lvl="0" indent="0" algn="r" rtl="0">
              <a:spcBef>
                <a:spcPts val="0"/>
              </a:spcBef>
              <a:spcAft>
                <a:spcPts val="0"/>
              </a:spcAft>
              <a:buNone/>
            </a:pPr>
            <a:fld id="{00000000-1234-1234-1234-123412341234}" type="slidenum">
              <a:rPr lang="nl-NL"/>
              <a:t>8</a:t>
            </a:fld>
            <a:endParaRPr/>
          </a:p>
        </p:txBody>
      </p:sp>
      <p:grpSp>
        <p:nvGrpSpPr>
          <p:cNvPr id="1682" name="Google Shape;1682;p7"/>
          <p:cNvGrpSpPr/>
          <p:nvPr/>
        </p:nvGrpSpPr>
        <p:grpSpPr>
          <a:xfrm>
            <a:off x="405117" y="2285811"/>
            <a:ext cx="4953961" cy="3637335"/>
            <a:chOff x="2199281" y="955449"/>
            <a:chExt cx="5621202" cy="4183690"/>
          </a:xfrm>
        </p:grpSpPr>
        <p:sp>
          <p:nvSpPr>
            <p:cNvPr id="1683" name="Google Shape;1683;p7"/>
            <p:cNvSpPr/>
            <p:nvPr/>
          </p:nvSpPr>
          <p:spPr>
            <a:xfrm>
              <a:off x="3979572" y="1957591"/>
              <a:ext cx="1931831" cy="1893194"/>
            </a:xfrm>
            <a:prstGeom prst="ellipse">
              <a:avLst/>
            </a:prstGeom>
            <a:gradFill>
              <a:gsLst>
                <a:gs pos="0">
                  <a:srgbClr val="FFFFFF"/>
                </a:gs>
                <a:gs pos="100000">
                  <a:srgbClr val="B3B3B3"/>
                </a:gs>
              </a:gsLst>
              <a:lin ang="5400012" scaled="0"/>
            </a:gradFill>
            <a:ln w="38100" cap="flat" cmpd="sng">
              <a:solidFill>
                <a:srgbClr val="00A6D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400">
                <a:solidFill>
                  <a:schemeClr val="lt1"/>
                </a:solidFill>
                <a:latin typeface="Arial"/>
                <a:ea typeface="Arial"/>
                <a:cs typeface="Arial"/>
                <a:sym typeface="Arial"/>
              </a:endParaRPr>
            </a:p>
          </p:txBody>
        </p:sp>
        <p:sp>
          <p:nvSpPr>
            <p:cNvPr id="1684" name="Google Shape;1684;p7"/>
            <p:cNvSpPr txBox="1"/>
            <p:nvPr/>
          </p:nvSpPr>
          <p:spPr>
            <a:xfrm>
              <a:off x="4095481" y="2472476"/>
              <a:ext cx="1700100" cy="84990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nl-NL">
                  <a:solidFill>
                    <a:schemeClr val="dk1"/>
                  </a:solidFill>
                </a:rPr>
                <a:t>Research data &amp; software training</a:t>
              </a:r>
              <a:endParaRPr/>
            </a:p>
          </p:txBody>
        </p:sp>
        <p:cxnSp>
          <p:nvCxnSpPr>
            <p:cNvPr id="1685" name="Google Shape;1685;p7"/>
            <p:cNvCxnSpPr>
              <a:stCxn id="1683" idx="7"/>
            </p:cNvCxnSpPr>
            <p:nvPr/>
          </p:nvCxnSpPr>
          <p:spPr>
            <a:xfrm rot="10800000" flipH="1">
              <a:off x="5628493" y="1828943"/>
              <a:ext cx="463200" cy="405900"/>
            </a:xfrm>
            <a:prstGeom prst="straightConnector1">
              <a:avLst/>
            </a:prstGeom>
            <a:noFill/>
            <a:ln w="12700" cap="flat" cmpd="sng">
              <a:solidFill>
                <a:srgbClr val="00A6D6"/>
              </a:solidFill>
              <a:prstDash val="solid"/>
              <a:miter lim="800000"/>
              <a:headEnd type="none" w="sm" len="sm"/>
              <a:tailEnd type="none" w="sm" len="sm"/>
            </a:ln>
          </p:spPr>
        </p:cxnSp>
        <p:cxnSp>
          <p:nvCxnSpPr>
            <p:cNvPr id="1686" name="Google Shape;1686;p7"/>
            <p:cNvCxnSpPr>
              <a:stCxn id="1683" idx="6"/>
            </p:cNvCxnSpPr>
            <p:nvPr/>
          </p:nvCxnSpPr>
          <p:spPr>
            <a:xfrm>
              <a:off x="5911403" y="2904188"/>
              <a:ext cx="811500" cy="0"/>
            </a:xfrm>
            <a:prstGeom prst="straightConnector1">
              <a:avLst/>
            </a:prstGeom>
            <a:noFill/>
            <a:ln w="12700" cap="flat" cmpd="sng">
              <a:solidFill>
                <a:srgbClr val="00A6D6"/>
              </a:solidFill>
              <a:prstDash val="solid"/>
              <a:miter lim="800000"/>
              <a:headEnd type="none" w="sm" len="sm"/>
              <a:tailEnd type="none" w="sm" len="sm"/>
            </a:ln>
          </p:spPr>
        </p:cxnSp>
        <p:cxnSp>
          <p:nvCxnSpPr>
            <p:cNvPr id="1687" name="Google Shape;1687;p7"/>
            <p:cNvCxnSpPr>
              <a:stCxn id="1683" idx="5"/>
            </p:cNvCxnSpPr>
            <p:nvPr/>
          </p:nvCxnSpPr>
          <p:spPr>
            <a:xfrm>
              <a:off x="5628493" y="3573533"/>
              <a:ext cx="688500" cy="483300"/>
            </a:xfrm>
            <a:prstGeom prst="straightConnector1">
              <a:avLst/>
            </a:prstGeom>
            <a:noFill/>
            <a:ln w="12700" cap="flat" cmpd="sng">
              <a:solidFill>
                <a:srgbClr val="00A6D6"/>
              </a:solidFill>
              <a:prstDash val="solid"/>
              <a:miter lim="800000"/>
              <a:headEnd type="none" w="sm" len="sm"/>
              <a:tailEnd type="none" w="sm" len="sm"/>
            </a:ln>
          </p:spPr>
        </p:cxnSp>
        <p:sp>
          <p:nvSpPr>
            <p:cNvPr id="1688" name="Google Shape;1688;p7"/>
            <p:cNvSpPr/>
            <p:nvPr/>
          </p:nvSpPr>
          <p:spPr>
            <a:xfrm>
              <a:off x="5998548" y="955449"/>
              <a:ext cx="1097711" cy="1103120"/>
            </a:xfrm>
            <a:prstGeom prst="ellipse">
              <a:avLst/>
            </a:prstGeom>
            <a:gradFill>
              <a:gsLst>
                <a:gs pos="0">
                  <a:srgbClr val="D4E5F5"/>
                </a:gs>
                <a:gs pos="100000">
                  <a:srgbClr val="70A4D5"/>
                </a:gs>
              </a:gsLst>
              <a:lin ang="5400012" scaled="0"/>
            </a:gradFill>
            <a:ln w="31750" cap="flat" cmpd="sng">
              <a:solidFill>
                <a:srgbClr val="00A6D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400">
                <a:solidFill>
                  <a:schemeClr val="lt1"/>
                </a:solidFill>
                <a:latin typeface="Arial"/>
                <a:ea typeface="Arial"/>
                <a:cs typeface="Arial"/>
                <a:sym typeface="Arial"/>
              </a:endParaRPr>
            </a:p>
          </p:txBody>
        </p:sp>
        <p:sp>
          <p:nvSpPr>
            <p:cNvPr id="1689" name="Google Shape;1689;p7"/>
            <p:cNvSpPr txBox="1"/>
            <p:nvPr/>
          </p:nvSpPr>
          <p:spPr>
            <a:xfrm>
              <a:off x="6027312" y="1381807"/>
              <a:ext cx="1017300" cy="29220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nl-NL" sz="1050">
                  <a:solidFill>
                    <a:schemeClr val="dk1"/>
                  </a:solidFill>
                </a:rPr>
                <a:t>RDS Team</a:t>
              </a:r>
              <a:endParaRPr/>
            </a:p>
          </p:txBody>
        </p:sp>
        <p:sp>
          <p:nvSpPr>
            <p:cNvPr id="1690" name="Google Shape;1690;p7"/>
            <p:cNvSpPr/>
            <p:nvPr/>
          </p:nvSpPr>
          <p:spPr>
            <a:xfrm>
              <a:off x="6722772" y="2282237"/>
              <a:ext cx="1097711" cy="1103120"/>
            </a:xfrm>
            <a:prstGeom prst="ellipse">
              <a:avLst/>
            </a:prstGeom>
            <a:noFill/>
            <a:ln w="31750" cap="flat" cmpd="sng">
              <a:solidFill>
                <a:srgbClr val="00A6D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400">
                <a:solidFill>
                  <a:schemeClr val="lt1"/>
                </a:solidFill>
                <a:latin typeface="Arial"/>
                <a:ea typeface="Arial"/>
                <a:cs typeface="Arial"/>
                <a:sym typeface="Arial"/>
              </a:endParaRPr>
            </a:p>
          </p:txBody>
        </p:sp>
        <p:sp>
          <p:nvSpPr>
            <p:cNvPr id="1691" name="Google Shape;1691;p7"/>
            <p:cNvSpPr txBox="1"/>
            <p:nvPr/>
          </p:nvSpPr>
          <p:spPr>
            <a:xfrm>
              <a:off x="6751536" y="2608527"/>
              <a:ext cx="1017431" cy="495609"/>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nl-NL" sz="1050">
                  <a:solidFill>
                    <a:schemeClr val="dk1"/>
                  </a:solidFill>
                  <a:latin typeface="Arial"/>
                  <a:ea typeface="Arial"/>
                  <a:cs typeface="Arial"/>
                  <a:sym typeface="Arial"/>
                </a:rPr>
                <a:t>Data Stewards</a:t>
              </a:r>
              <a:endParaRPr/>
            </a:p>
          </p:txBody>
        </p:sp>
        <p:sp>
          <p:nvSpPr>
            <p:cNvPr id="1692" name="Google Shape;1692;p7"/>
            <p:cNvSpPr/>
            <p:nvPr/>
          </p:nvSpPr>
          <p:spPr>
            <a:xfrm>
              <a:off x="6244350" y="3798372"/>
              <a:ext cx="1097711" cy="1103120"/>
            </a:xfrm>
            <a:prstGeom prst="ellipse">
              <a:avLst/>
            </a:prstGeom>
            <a:noFill/>
            <a:ln w="31750" cap="flat" cmpd="sng">
              <a:solidFill>
                <a:srgbClr val="00A6D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400">
                <a:solidFill>
                  <a:schemeClr val="lt1"/>
                </a:solidFill>
                <a:latin typeface="Arial"/>
                <a:ea typeface="Arial"/>
                <a:cs typeface="Arial"/>
                <a:sym typeface="Arial"/>
              </a:endParaRPr>
            </a:p>
          </p:txBody>
        </p:sp>
        <p:sp>
          <p:nvSpPr>
            <p:cNvPr id="1693" name="Google Shape;1693;p7"/>
            <p:cNvSpPr txBox="1"/>
            <p:nvPr/>
          </p:nvSpPr>
          <p:spPr>
            <a:xfrm>
              <a:off x="6273114" y="4132686"/>
              <a:ext cx="1017431" cy="495609"/>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nl-NL" sz="1050">
                  <a:solidFill>
                    <a:schemeClr val="dk1"/>
                  </a:solidFill>
                  <a:latin typeface="Arial"/>
                  <a:ea typeface="Arial"/>
                  <a:cs typeface="Arial"/>
                  <a:sym typeface="Arial"/>
                </a:rPr>
                <a:t>Education support</a:t>
              </a:r>
              <a:endParaRPr/>
            </a:p>
          </p:txBody>
        </p:sp>
        <p:cxnSp>
          <p:nvCxnSpPr>
            <p:cNvPr id="1694" name="Google Shape;1694;p7"/>
            <p:cNvCxnSpPr>
              <a:stCxn id="1683" idx="3"/>
            </p:cNvCxnSpPr>
            <p:nvPr/>
          </p:nvCxnSpPr>
          <p:spPr>
            <a:xfrm flipH="1">
              <a:off x="3799282" y="3573533"/>
              <a:ext cx="463200" cy="483300"/>
            </a:xfrm>
            <a:prstGeom prst="straightConnector1">
              <a:avLst/>
            </a:prstGeom>
            <a:noFill/>
            <a:ln w="12700" cap="flat" cmpd="sng">
              <a:solidFill>
                <a:srgbClr val="00A6D6"/>
              </a:solidFill>
              <a:prstDash val="solid"/>
              <a:miter lim="800000"/>
              <a:headEnd type="none" w="sm" len="sm"/>
              <a:tailEnd type="none" w="sm" len="sm"/>
            </a:ln>
          </p:spPr>
        </p:cxnSp>
        <p:cxnSp>
          <p:nvCxnSpPr>
            <p:cNvPr id="1695" name="Google Shape;1695;p7"/>
            <p:cNvCxnSpPr>
              <a:stCxn id="1683" idx="2"/>
            </p:cNvCxnSpPr>
            <p:nvPr/>
          </p:nvCxnSpPr>
          <p:spPr>
            <a:xfrm rot="10800000">
              <a:off x="3297072" y="2904188"/>
              <a:ext cx="682500" cy="0"/>
            </a:xfrm>
            <a:prstGeom prst="straightConnector1">
              <a:avLst/>
            </a:prstGeom>
            <a:noFill/>
            <a:ln w="12700" cap="flat" cmpd="sng">
              <a:solidFill>
                <a:srgbClr val="00A6D6"/>
              </a:solidFill>
              <a:prstDash val="solid"/>
              <a:miter lim="800000"/>
              <a:headEnd type="none" w="sm" len="sm"/>
              <a:tailEnd type="none" w="sm" len="sm"/>
            </a:ln>
          </p:spPr>
        </p:cxnSp>
        <p:cxnSp>
          <p:nvCxnSpPr>
            <p:cNvPr id="1696" name="Google Shape;1696;p7"/>
            <p:cNvCxnSpPr>
              <a:stCxn id="1683" idx="1"/>
            </p:cNvCxnSpPr>
            <p:nvPr/>
          </p:nvCxnSpPr>
          <p:spPr>
            <a:xfrm rot="10800000">
              <a:off x="3927982" y="1917743"/>
              <a:ext cx="334500" cy="317100"/>
            </a:xfrm>
            <a:prstGeom prst="straightConnector1">
              <a:avLst/>
            </a:prstGeom>
            <a:noFill/>
            <a:ln w="12700" cap="flat" cmpd="sng">
              <a:solidFill>
                <a:srgbClr val="00A6D6"/>
              </a:solidFill>
              <a:prstDash val="solid"/>
              <a:miter lim="800000"/>
              <a:headEnd type="none" w="sm" len="sm"/>
              <a:tailEnd type="none" w="sm" len="sm"/>
            </a:ln>
          </p:spPr>
        </p:cxnSp>
        <p:sp>
          <p:nvSpPr>
            <p:cNvPr id="1697" name="Google Shape;1697;p7"/>
            <p:cNvSpPr/>
            <p:nvPr/>
          </p:nvSpPr>
          <p:spPr>
            <a:xfrm>
              <a:off x="2881861" y="3897627"/>
              <a:ext cx="1097711" cy="1103120"/>
            </a:xfrm>
            <a:prstGeom prst="ellipse">
              <a:avLst/>
            </a:prstGeom>
            <a:noFill/>
            <a:ln w="31750" cap="flat" cmpd="sng">
              <a:solidFill>
                <a:srgbClr val="00A6D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400">
                <a:solidFill>
                  <a:schemeClr val="lt1"/>
                </a:solidFill>
                <a:latin typeface="Arial"/>
                <a:ea typeface="Arial"/>
                <a:cs typeface="Arial"/>
                <a:sym typeface="Arial"/>
              </a:endParaRPr>
            </a:p>
          </p:txBody>
        </p:sp>
        <p:sp>
          <p:nvSpPr>
            <p:cNvPr id="1698" name="Google Shape;1698;p7"/>
            <p:cNvSpPr txBox="1"/>
            <p:nvPr/>
          </p:nvSpPr>
          <p:spPr>
            <a:xfrm>
              <a:off x="2910625" y="4207977"/>
              <a:ext cx="1017431" cy="495609"/>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nl-NL" sz="1050">
                  <a:solidFill>
                    <a:schemeClr val="dk1"/>
                  </a:solidFill>
                  <a:latin typeface="Arial"/>
                  <a:ea typeface="Arial"/>
                  <a:cs typeface="Arial"/>
                  <a:sym typeface="Arial"/>
                </a:rPr>
                <a:t>Graduate school</a:t>
              </a:r>
              <a:endParaRPr/>
            </a:p>
          </p:txBody>
        </p:sp>
        <p:sp>
          <p:nvSpPr>
            <p:cNvPr id="1699" name="Google Shape;1699;p7"/>
            <p:cNvSpPr/>
            <p:nvPr/>
          </p:nvSpPr>
          <p:spPr>
            <a:xfrm>
              <a:off x="2199281" y="2297788"/>
              <a:ext cx="1097711" cy="1103120"/>
            </a:xfrm>
            <a:prstGeom prst="ellipse">
              <a:avLst/>
            </a:prstGeom>
            <a:noFill/>
            <a:ln w="31750" cap="flat" cmpd="sng">
              <a:solidFill>
                <a:srgbClr val="00A6D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400">
                <a:solidFill>
                  <a:schemeClr val="lt1"/>
                </a:solidFill>
                <a:latin typeface="Arial"/>
                <a:ea typeface="Arial"/>
                <a:cs typeface="Arial"/>
                <a:sym typeface="Arial"/>
              </a:endParaRPr>
            </a:p>
          </p:txBody>
        </p:sp>
        <p:sp>
          <p:nvSpPr>
            <p:cNvPr id="1700" name="Google Shape;1700;p7"/>
            <p:cNvSpPr txBox="1"/>
            <p:nvPr/>
          </p:nvSpPr>
          <p:spPr>
            <a:xfrm>
              <a:off x="2199281" y="2474477"/>
              <a:ext cx="1097711" cy="849617"/>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nl-NL" sz="1050">
                  <a:solidFill>
                    <a:schemeClr val="dk1"/>
                  </a:solidFill>
                  <a:latin typeface="Arial"/>
                  <a:ea typeface="Arial"/>
                  <a:cs typeface="Arial"/>
                  <a:sym typeface="Arial"/>
                </a:rPr>
                <a:t>Digital Competence Centre (DCC)</a:t>
              </a:r>
              <a:endParaRPr/>
            </a:p>
          </p:txBody>
        </p:sp>
        <p:sp>
          <p:nvSpPr>
            <p:cNvPr id="1701" name="Google Shape;1701;p7"/>
            <p:cNvSpPr/>
            <p:nvPr/>
          </p:nvSpPr>
          <p:spPr>
            <a:xfrm>
              <a:off x="2975232" y="958850"/>
              <a:ext cx="1097711" cy="1103120"/>
            </a:xfrm>
            <a:prstGeom prst="ellipse">
              <a:avLst/>
            </a:prstGeom>
            <a:noFill/>
            <a:ln w="31750" cap="flat" cmpd="sng">
              <a:solidFill>
                <a:srgbClr val="00A6D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400">
                <a:solidFill>
                  <a:schemeClr val="lt1"/>
                </a:solidFill>
                <a:latin typeface="Arial"/>
                <a:ea typeface="Arial"/>
                <a:cs typeface="Arial"/>
                <a:sym typeface="Arial"/>
              </a:endParaRPr>
            </a:p>
          </p:txBody>
        </p:sp>
        <p:sp>
          <p:nvSpPr>
            <p:cNvPr id="1702" name="Google Shape;1702;p7"/>
            <p:cNvSpPr txBox="1"/>
            <p:nvPr/>
          </p:nvSpPr>
          <p:spPr>
            <a:xfrm>
              <a:off x="2959135" y="1291468"/>
              <a:ext cx="1099321" cy="495609"/>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nl-NL" sz="1050">
                  <a:solidFill>
                    <a:schemeClr val="dk1"/>
                  </a:solidFill>
                  <a:latin typeface="Arial"/>
                  <a:ea typeface="Arial"/>
                  <a:cs typeface="Arial"/>
                  <a:sym typeface="Arial"/>
                </a:rPr>
                <a:t>Researchers &amp; PhDs</a:t>
              </a:r>
              <a:endParaRPr/>
            </a:p>
          </p:txBody>
        </p:sp>
        <p:cxnSp>
          <p:nvCxnSpPr>
            <p:cNvPr id="1703" name="Google Shape;1703;p7"/>
            <p:cNvCxnSpPr>
              <a:stCxn id="1683" idx="4"/>
              <a:endCxn id="1704" idx="0"/>
            </p:cNvCxnSpPr>
            <p:nvPr/>
          </p:nvCxnSpPr>
          <p:spPr>
            <a:xfrm>
              <a:off x="4945488" y="3850785"/>
              <a:ext cx="0" cy="185100"/>
            </a:xfrm>
            <a:prstGeom prst="straightConnector1">
              <a:avLst/>
            </a:prstGeom>
            <a:noFill/>
            <a:ln w="12700" cap="flat" cmpd="sng">
              <a:solidFill>
                <a:srgbClr val="00A6D6"/>
              </a:solidFill>
              <a:prstDash val="solid"/>
              <a:miter lim="800000"/>
              <a:headEnd type="none" w="sm" len="sm"/>
              <a:tailEnd type="none" w="sm" len="sm"/>
            </a:ln>
          </p:spPr>
        </p:cxnSp>
        <p:sp>
          <p:nvSpPr>
            <p:cNvPr id="1704" name="Google Shape;1704;p7"/>
            <p:cNvSpPr/>
            <p:nvPr/>
          </p:nvSpPr>
          <p:spPr>
            <a:xfrm>
              <a:off x="4396632" y="4036019"/>
              <a:ext cx="1097711" cy="1103120"/>
            </a:xfrm>
            <a:prstGeom prst="ellipse">
              <a:avLst/>
            </a:prstGeom>
            <a:noFill/>
            <a:ln w="31750" cap="flat" cmpd="sng">
              <a:solidFill>
                <a:srgbClr val="00A6D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400">
                <a:solidFill>
                  <a:schemeClr val="lt1"/>
                </a:solidFill>
                <a:latin typeface="Arial"/>
                <a:ea typeface="Arial"/>
                <a:cs typeface="Arial"/>
                <a:sym typeface="Arial"/>
              </a:endParaRPr>
            </a:p>
          </p:txBody>
        </p:sp>
        <p:sp>
          <p:nvSpPr>
            <p:cNvPr id="1705" name="Google Shape;1705;p7"/>
            <p:cNvSpPr txBox="1"/>
            <p:nvPr/>
          </p:nvSpPr>
          <p:spPr>
            <a:xfrm>
              <a:off x="4425396" y="4370333"/>
              <a:ext cx="1017431" cy="495609"/>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nl-NL" sz="1050">
                  <a:solidFill>
                    <a:schemeClr val="dk1"/>
                  </a:solidFill>
                  <a:latin typeface="Arial"/>
                  <a:ea typeface="Arial"/>
                  <a:cs typeface="Arial"/>
                  <a:sym typeface="Arial"/>
                </a:rPr>
                <a:t>ICT Innovation</a:t>
              </a:r>
              <a:endParaRPr/>
            </a:p>
          </p:txBody>
        </p:sp>
      </p:grpSp>
      <p:grpSp>
        <p:nvGrpSpPr>
          <p:cNvPr id="1706" name="Google Shape;1706;p7"/>
          <p:cNvGrpSpPr/>
          <p:nvPr/>
        </p:nvGrpSpPr>
        <p:grpSpPr>
          <a:xfrm>
            <a:off x="6560457" y="2133599"/>
            <a:ext cx="5631542" cy="4365584"/>
            <a:chOff x="0" y="-1"/>
            <a:chExt cx="7339533" cy="6858002"/>
          </a:xfrm>
        </p:grpSpPr>
        <p:sp>
          <p:nvSpPr>
            <p:cNvPr id="1707" name="Google Shape;1707;p7"/>
            <p:cNvSpPr/>
            <p:nvPr/>
          </p:nvSpPr>
          <p:spPr>
            <a:xfrm>
              <a:off x="0" y="0"/>
              <a:ext cx="7339533" cy="6858000"/>
            </a:xfrm>
            <a:prstGeom prst="rect">
              <a:avLst/>
            </a:prstGeom>
            <a:solidFill>
              <a:srgbClr val="F2F2F2">
                <a:alpha val="80000"/>
              </a:srgbClr>
            </a:solidFill>
            <a:ln>
              <a:noFill/>
            </a:ln>
          </p:spPr>
          <p:txBody>
            <a:bodyPr spcFirstLastPara="1" wrap="square" lIns="45700" tIns="45700" rIns="45700" bIns="45700" anchor="ctr"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pic>
          <p:nvPicPr>
            <p:cNvPr id="1708" name="Google Shape;1708;p7" descr="image11.jpeg"/>
            <p:cNvPicPr preferRelativeResize="0"/>
            <p:nvPr/>
          </p:nvPicPr>
          <p:blipFill rotWithShape="1">
            <a:blip r:embed="rId3">
              <a:alphaModFix/>
            </a:blip>
            <a:srcRect t="32" b="31"/>
            <a:stretch/>
          </p:blipFill>
          <p:spPr>
            <a:xfrm>
              <a:off x="0" y="-1"/>
              <a:ext cx="7339533" cy="6858002"/>
            </a:xfrm>
            <a:prstGeom prst="rect">
              <a:avLst/>
            </a:prstGeom>
            <a:noFill/>
            <a:ln>
              <a:noFill/>
            </a:ln>
          </p:spPr>
        </p:pic>
      </p:grpSp>
      <p:sp>
        <p:nvSpPr>
          <p:cNvPr id="1709" name="Google Shape;1709;p7"/>
          <p:cNvSpPr txBox="1"/>
          <p:nvPr/>
        </p:nvSpPr>
        <p:spPr>
          <a:xfrm>
            <a:off x="698499" y="614175"/>
            <a:ext cx="11339171" cy="1095600"/>
          </a:xfrm>
          <a:prstGeom prst="rect">
            <a:avLst/>
          </a:prstGeom>
          <a:noFill/>
          <a:ln>
            <a:noFill/>
          </a:ln>
        </p:spPr>
        <p:txBody>
          <a:bodyPr spcFirstLastPara="1" wrap="square" lIns="0" tIns="0" rIns="0" bIns="0" anchor="t" anchorCtr="0">
            <a:noAutofit/>
          </a:bodyPr>
          <a:lstStyle/>
          <a:p>
            <a:pPr marL="0" marR="0" lvl="0" indent="0" algn="l" rtl="0">
              <a:lnSpc>
                <a:spcPct val="90000"/>
              </a:lnSpc>
              <a:spcBef>
                <a:spcPts val="0"/>
              </a:spcBef>
              <a:spcAft>
                <a:spcPts val="0"/>
              </a:spcAft>
              <a:buClr>
                <a:schemeClr val="accent1"/>
              </a:buClr>
              <a:buSzPts val="4400"/>
              <a:buFont typeface="Roboto Slab"/>
              <a:buNone/>
            </a:pPr>
            <a:r>
              <a:rPr lang="nl-NL" sz="4400" b="0">
                <a:solidFill>
                  <a:schemeClr val="accent1"/>
                </a:solidFill>
                <a:latin typeface="Roboto Slab"/>
                <a:ea typeface="Roboto Slab"/>
                <a:cs typeface="Roboto Slab"/>
                <a:sym typeface="Roboto Slab"/>
              </a:rPr>
              <a:t>A collaborative effort as key for ensuring sustainability training services</a:t>
            </a:r>
            <a:endParaRPr sz="4400" b="0">
              <a:solidFill>
                <a:schemeClr val="accent1"/>
              </a:solidFill>
              <a:latin typeface="Roboto Slab"/>
              <a:ea typeface="Roboto Slab"/>
              <a:cs typeface="Roboto Slab"/>
              <a:sym typeface="Roboto Slab"/>
            </a:endParaRPr>
          </a:p>
        </p:txBody>
      </p:sp>
      <p:grpSp>
        <p:nvGrpSpPr>
          <p:cNvPr id="1710" name="Google Shape;1710;p7"/>
          <p:cNvGrpSpPr/>
          <p:nvPr/>
        </p:nvGrpSpPr>
        <p:grpSpPr>
          <a:xfrm rot="2940517">
            <a:off x="2575839" y="2086629"/>
            <a:ext cx="820298" cy="910203"/>
            <a:chOff x="2975232" y="958850"/>
            <a:chExt cx="1287250" cy="1275993"/>
          </a:xfrm>
        </p:grpSpPr>
        <p:cxnSp>
          <p:nvCxnSpPr>
            <p:cNvPr id="1711" name="Google Shape;1711;p7"/>
            <p:cNvCxnSpPr/>
            <p:nvPr/>
          </p:nvCxnSpPr>
          <p:spPr>
            <a:xfrm rot="10800000">
              <a:off x="3927982" y="1917743"/>
              <a:ext cx="334500" cy="317100"/>
            </a:xfrm>
            <a:prstGeom prst="straightConnector1">
              <a:avLst/>
            </a:prstGeom>
            <a:noFill/>
            <a:ln w="12700" cap="flat" cmpd="sng">
              <a:solidFill>
                <a:srgbClr val="00A6D6"/>
              </a:solidFill>
              <a:prstDash val="solid"/>
              <a:miter lim="800000"/>
              <a:headEnd type="none" w="sm" len="sm"/>
              <a:tailEnd type="none" w="sm" len="sm"/>
            </a:ln>
          </p:spPr>
        </p:cxnSp>
        <p:sp>
          <p:nvSpPr>
            <p:cNvPr id="1712" name="Google Shape;1712;p7"/>
            <p:cNvSpPr/>
            <p:nvPr/>
          </p:nvSpPr>
          <p:spPr>
            <a:xfrm>
              <a:off x="2975232" y="958850"/>
              <a:ext cx="1097700" cy="1103100"/>
            </a:xfrm>
            <a:prstGeom prst="ellipse">
              <a:avLst/>
            </a:prstGeom>
            <a:noFill/>
            <a:ln w="31750" cap="flat" cmpd="sng">
              <a:solidFill>
                <a:srgbClr val="00A6D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400">
                <a:solidFill>
                  <a:schemeClr val="lt1"/>
                </a:solidFill>
                <a:latin typeface="Arial"/>
                <a:ea typeface="Arial"/>
                <a:cs typeface="Arial"/>
                <a:sym typeface="Arial"/>
              </a:endParaRPr>
            </a:p>
          </p:txBody>
        </p:sp>
      </p:grpSp>
      <p:sp>
        <p:nvSpPr>
          <p:cNvPr id="1713" name="Google Shape;1713;p7"/>
          <p:cNvSpPr txBox="1"/>
          <p:nvPr/>
        </p:nvSpPr>
        <p:spPr>
          <a:xfrm>
            <a:off x="2559562" y="2275479"/>
            <a:ext cx="896400" cy="41550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nl-NL" sz="1050">
                <a:solidFill>
                  <a:schemeClr val="dk1"/>
                </a:solidFill>
              </a:rPr>
              <a:t>External collab.</a:t>
            </a:r>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717"/>
        <p:cNvGrpSpPr/>
        <p:nvPr/>
      </p:nvGrpSpPr>
      <p:grpSpPr>
        <a:xfrm>
          <a:off x="0" y="0"/>
          <a:ext cx="0" cy="0"/>
          <a:chOff x="0" y="0"/>
          <a:chExt cx="0" cy="0"/>
        </a:xfrm>
      </p:grpSpPr>
      <p:sp>
        <p:nvSpPr>
          <p:cNvPr id="1718" name="Google Shape;1718;p8"/>
          <p:cNvSpPr txBox="1">
            <a:spLocks noGrp="1"/>
          </p:cNvSpPr>
          <p:nvPr>
            <p:ph type="body" idx="1"/>
          </p:nvPr>
        </p:nvSpPr>
        <p:spPr>
          <a:xfrm>
            <a:off x="-10748" y="0"/>
            <a:ext cx="12202750" cy="6858000"/>
          </a:xfrm>
          <a:prstGeom prst="rect">
            <a:avLst/>
          </a:prstGeom>
          <a:solidFill>
            <a:schemeClr val="dk2"/>
          </a:solidFill>
          <a:ln>
            <a:noFill/>
          </a:ln>
        </p:spPr>
        <p:txBody>
          <a:bodyPr spcFirstLastPara="1" wrap="square" lIns="0" tIns="0" rIns="0" bIns="0" anchor="t" anchorCtr="0">
            <a:noAutofit/>
          </a:bodyPr>
          <a:lstStyle/>
          <a:p>
            <a:pPr marL="0" lvl="0" indent="0" algn="l" rtl="0">
              <a:lnSpc>
                <a:spcPct val="90000"/>
              </a:lnSpc>
              <a:spcBef>
                <a:spcPts val="0"/>
              </a:spcBef>
              <a:spcAft>
                <a:spcPts val="0"/>
              </a:spcAft>
              <a:buSzPts val="1600"/>
              <a:buNone/>
            </a:pPr>
            <a:endParaRPr/>
          </a:p>
        </p:txBody>
      </p:sp>
      <p:sp>
        <p:nvSpPr>
          <p:cNvPr id="1719" name="Google Shape;1719;p8"/>
          <p:cNvSpPr txBox="1">
            <a:spLocks noGrp="1"/>
          </p:cNvSpPr>
          <p:nvPr>
            <p:ph type="body" idx="3"/>
          </p:nvPr>
        </p:nvSpPr>
        <p:spPr>
          <a:xfrm>
            <a:off x="698500" y="5835457"/>
            <a:ext cx="1454913" cy="688793"/>
          </a:xfrm>
          <a:prstGeom prst="rect">
            <a:avLst/>
          </a:prstGeom>
          <a:blipFill rotWithShape="1">
            <a:blip r:embed="rId3">
              <a:alphaModFix/>
            </a:blip>
            <a:stretch>
              <a:fillRect t="8099" b="8099"/>
            </a:stretch>
          </a:blipFill>
          <a:ln>
            <a:noFill/>
          </a:ln>
        </p:spPr>
        <p:txBody>
          <a:bodyPr spcFirstLastPara="1" wrap="square" lIns="0" tIns="0" rIns="0" bIns="0" anchor="t" anchorCtr="0">
            <a:noAutofit/>
          </a:bodyPr>
          <a:lstStyle/>
          <a:p>
            <a:pPr marL="0" lvl="0" indent="0" algn="l" rtl="0">
              <a:lnSpc>
                <a:spcPct val="90000"/>
              </a:lnSpc>
              <a:spcBef>
                <a:spcPts val="0"/>
              </a:spcBef>
              <a:spcAft>
                <a:spcPts val="0"/>
              </a:spcAft>
              <a:buSzPts val="1600"/>
              <a:buNone/>
            </a:pPr>
            <a:endParaRPr/>
          </a:p>
        </p:txBody>
      </p:sp>
      <p:sp>
        <p:nvSpPr>
          <p:cNvPr id="1720" name="Google Shape;1720;p8"/>
          <p:cNvSpPr txBox="1">
            <a:spLocks noGrp="1"/>
          </p:cNvSpPr>
          <p:nvPr>
            <p:ph type="sldNum" idx="4294967295"/>
          </p:nvPr>
        </p:nvSpPr>
        <p:spPr>
          <a:xfrm>
            <a:off x="11758613" y="6149975"/>
            <a:ext cx="433387" cy="365125"/>
          </a:xfrm>
          <a:prstGeom prst="rect">
            <a:avLst/>
          </a:prstGeom>
          <a:noFill/>
          <a:ln>
            <a:noFill/>
          </a:ln>
        </p:spPr>
        <p:txBody>
          <a:bodyPr spcFirstLastPara="1" wrap="square" lIns="0" tIns="0" rIns="0" bIns="0" anchor="ctr" anchorCtr="0">
            <a:noAutofit/>
          </a:bodyPr>
          <a:lstStyle/>
          <a:p>
            <a:pPr marL="0" lvl="0" indent="0" algn="r" rtl="0">
              <a:spcBef>
                <a:spcPts val="0"/>
              </a:spcBef>
              <a:spcAft>
                <a:spcPts val="0"/>
              </a:spcAft>
              <a:buNone/>
            </a:pPr>
            <a:fld id="{00000000-1234-1234-1234-123412341234}" type="slidenum">
              <a:rPr lang="nl-NL"/>
              <a:t>9</a:t>
            </a:fld>
            <a:endParaRPr/>
          </a:p>
        </p:txBody>
      </p:sp>
      <p:sp>
        <p:nvSpPr>
          <p:cNvPr id="1721" name="Google Shape;1721;p8"/>
          <p:cNvSpPr txBox="1">
            <a:spLocks noGrp="1"/>
          </p:cNvSpPr>
          <p:nvPr>
            <p:ph type="title"/>
          </p:nvPr>
        </p:nvSpPr>
        <p:spPr>
          <a:xfrm>
            <a:off x="2414011" y="4028540"/>
            <a:ext cx="7353231" cy="658747"/>
          </a:xfrm>
          <a:prstGeom prst="rect">
            <a:avLst/>
          </a:prstGeom>
          <a:noFill/>
          <a:ln>
            <a:noFill/>
          </a:ln>
        </p:spPr>
        <p:txBody>
          <a:bodyPr spcFirstLastPara="1" wrap="square" lIns="0" tIns="0" rIns="0" bIns="0" anchor="b" anchorCtr="0">
            <a:noAutofit/>
          </a:bodyPr>
          <a:lstStyle/>
          <a:p>
            <a:pPr marL="0" lvl="0" indent="0" algn="ctr" rtl="0">
              <a:lnSpc>
                <a:spcPct val="90000"/>
              </a:lnSpc>
              <a:spcBef>
                <a:spcPts val="0"/>
              </a:spcBef>
              <a:spcAft>
                <a:spcPts val="0"/>
              </a:spcAft>
              <a:buClr>
                <a:schemeClr val="lt1"/>
              </a:buClr>
              <a:buSzPts val="4000"/>
              <a:buFont typeface="Roboto Slab"/>
              <a:buNone/>
            </a:pPr>
            <a:r>
              <a:rPr lang="nl-NL" sz="4000"/>
              <a:t>The RDS team as training provider: the case of Research Data Management Course (RDM101)</a:t>
            </a:r>
            <a:endParaRPr/>
          </a:p>
        </p:txBody>
      </p:sp>
    </p:spTree>
  </p:cSld>
  <p:clrMapOvr>
    <a:masterClrMapping/>
  </p:clrMapOvr>
</p:sld>
</file>

<file path=ppt/theme/theme1.xml><?xml version="1.0" encoding="utf-8"?>
<a:theme xmlns:a="http://schemas.openxmlformats.org/drawingml/2006/main" name="TU Delft">
  <a:themeElements>
    <a:clrScheme name="Aangepast 185">
      <a:dk1>
        <a:srgbClr val="000000"/>
      </a:dk1>
      <a:lt1>
        <a:srgbClr val="FFFFFF"/>
      </a:lt1>
      <a:dk2>
        <a:srgbClr val="00A6D6"/>
      </a:dk2>
      <a:lt2>
        <a:srgbClr val="82D7C6"/>
      </a:lt2>
      <a:accent1>
        <a:srgbClr val="00A6D6"/>
      </a:accent1>
      <a:accent2>
        <a:srgbClr val="017188"/>
      </a:accent2>
      <a:accent3>
        <a:srgbClr val="EB7246"/>
      </a:accent3>
      <a:accent4>
        <a:srgbClr val="00A390"/>
      </a:accent4>
      <a:accent5>
        <a:srgbClr val="F1BE3E"/>
      </a:accent5>
      <a:accent6>
        <a:srgbClr val="C3312F"/>
      </a:accent6>
      <a:hlink>
        <a:srgbClr val="00A6D6"/>
      </a:hlink>
      <a:folHlink>
        <a:srgbClr val="017188"/>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Kantoorthema">
  <a:themeElements>
    <a:clrScheme name="Kantoor">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2314</Words>
  <Application>Microsoft Macintosh PowerPoint</Application>
  <PresentationFormat>Widescreen</PresentationFormat>
  <Paragraphs>238</Paragraphs>
  <Slides>26</Slides>
  <Notes>26</Notes>
  <HiddenSlides>1</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26</vt:i4>
      </vt:variant>
    </vt:vector>
  </HeadingPairs>
  <TitlesOfParts>
    <vt:vector size="34" baseType="lpstr">
      <vt:lpstr>Arial</vt:lpstr>
      <vt:lpstr>Roboto Light</vt:lpstr>
      <vt:lpstr>Roboto Slab</vt:lpstr>
      <vt:lpstr>Roboto</vt:lpstr>
      <vt:lpstr>Ultra</vt:lpstr>
      <vt:lpstr>Calibri</vt:lpstr>
      <vt:lpstr>Noto Sans Symbols</vt:lpstr>
      <vt:lpstr>TU Delft</vt:lpstr>
      <vt:lpstr>What can an open science educator do on teaching and building digital competences in reproducibility?</vt:lpstr>
      <vt:lpstr>About me</vt:lpstr>
      <vt:lpstr>TU Delft at a glance*</vt:lpstr>
      <vt:lpstr>Open Science (OS) Programme 2020 – 2024 - ‘Research and Education in the Open Era’ - TU Delft supporting OS</vt:lpstr>
      <vt:lpstr>Why Open Science training?</vt:lpstr>
      <vt:lpstr>PowerPoint Presentation</vt:lpstr>
      <vt:lpstr>In 2019, the Library published* and started implementing its Vision for Research Data and Software Management training</vt:lpstr>
      <vt:lpstr>PowerPoint Presentation</vt:lpstr>
      <vt:lpstr>The RDS team as training provider: the case of Research Data Management Course (RDM101)</vt:lpstr>
      <vt:lpstr>PowerPoint Presentation</vt:lpstr>
      <vt:lpstr>RDM 101 - Learning goals</vt:lpstr>
      <vt:lpstr>PowerPoint Presentation</vt:lpstr>
      <vt:lpstr>So far the feedback has been really positive. Happily, we were able to meet their expectations </vt:lpstr>
      <vt:lpstr>PowerPoint Presentation</vt:lpstr>
      <vt:lpstr>PowerPoint Presentation</vt:lpstr>
      <vt:lpstr>Objectives of the Data Flow Map</vt:lpstr>
      <vt:lpstr>An essential element to think about the reproducible process of their own research workflow</vt:lpstr>
      <vt:lpstr>Share assignments within a group of students with similar workflows</vt:lpstr>
      <vt:lpstr>What participants have to say about Data Flow Map assignment? effective?</vt:lpstr>
      <vt:lpstr>Challenges: What are they and how to address them?</vt:lpstr>
      <vt:lpstr>PowerPoint Presentation</vt:lpstr>
      <vt:lpstr>Addressing the challenges: Reducing students waiting list</vt:lpstr>
      <vt:lpstr>Addressing the challenges: focus on motivation/reward </vt:lpstr>
      <vt:lpstr>Challenges: Lots of practice and guided instructions</vt:lpstr>
      <vt:lpstr>Thank you for your attention!    And a huge thank you to…</vt:lpstr>
      <vt:lpstr>Any question?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What can an open science educator do on teaching and building digital competences in reproducibility?</dc:title>
  <dc:creator>Jelle de Korte</dc:creator>
  <cp:lastModifiedBy>Carlos Utrilla Guerrero</cp:lastModifiedBy>
  <cp:revision>1</cp:revision>
  <dcterms:created xsi:type="dcterms:W3CDTF">2017-01-18T13:00:15Z</dcterms:created>
  <dcterms:modified xsi:type="dcterms:W3CDTF">2023-07-18T09:33:18Z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PowerLiteLastOptimized">
    <vt:lpwstr>8965909</vt:lpwstr>
  </property>
  <property fmtid="{D5CDD505-2E9C-101B-9397-08002B2CF9AE}" pid="3" name="NXPowerLiteSettings">
    <vt:lpwstr>C980073804F000</vt:lpwstr>
  </property>
  <property fmtid="{D5CDD505-2E9C-101B-9397-08002B2CF9AE}" pid="4" name="NXPowerLiteVersion">
    <vt:lpwstr>D8.0.11</vt:lpwstr>
  </property>
</Properties>
</file>