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75" d="100"/>
          <a:sy n="75" d="100"/>
        </p:scale>
        <p:origin x="30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9A6EF-59DE-F2F3-9832-F88C86B5F4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8F3F08-9CE4-4BB8-337F-92164226D6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FF7E5C-48C4-A085-8E43-A9DF4FD04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CDD9C-15DE-40C8-9F64-6A2E865CDD5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7BBE80-76F4-85CD-7D00-472742571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5C3100-806D-D099-5189-F093122E5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9C9-BAAE-48CA-B00F-7F7816327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110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8CD03-28B5-B861-3CAF-296B3CFA0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C03C8D-6F9D-26D5-A00A-0143D7EA84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6D5C4-D418-5511-44D5-3A647894E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CDD9C-15DE-40C8-9F64-6A2E865CDD5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0BC2DF-7652-FAA5-B431-1336305CC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95703F-2120-AC3B-BAD8-B3ACE889A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9C9-BAAE-48CA-B00F-7F7816327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632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C78446-BB10-989E-15A1-335F0FA44B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8D0CCE-3D66-EBF8-3203-8E81BC2CB2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B6000-A4FD-8A8D-EEF9-D9EAD5580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CDD9C-15DE-40C8-9F64-6A2E865CDD5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73009D-64FB-AB0B-68E0-6979FDBB6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F137C5-204D-ED82-AA41-DA03DF3C4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9C9-BAAE-48CA-B00F-7F7816327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791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A66E9-5674-A177-CDAA-DA0895A09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A802A-3909-1D15-56F3-9B793BD248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C5229-2CBF-5463-8932-293437786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CDD9C-15DE-40C8-9F64-6A2E865CDD5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A2B09-0F1E-951E-691E-66FF602E4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9A7D6-B05E-EB17-518D-4AA231047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9C9-BAAE-48CA-B00F-7F7816327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00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92CFF-A494-B549-245E-AC06BA7A3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E91742-141B-78D0-4EA1-BC72D603F5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0643C9-AA86-5664-3BBB-E6856E7B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CDD9C-15DE-40C8-9F64-6A2E865CDD5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8EA94A-9605-CC22-51A3-94D43EB0C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77817-4C74-235A-42CA-603AB28AA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9C9-BAAE-48CA-B00F-7F7816327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411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69C0B-3E5D-6AE1-09FF-0D422B846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603166-EAA8-0663-E8AC-26BE312449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BBC569-0749-8E5B-1953-55418546E2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711869-5F70-B90E-47CB-B8776FDCE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CDD9C-15DE-40C8-9F64-6A2E865CDD5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E607E3-AA48-C979-0212-AD769DEF0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5C17-A0EE-B23E-59CB-1A3DC3C56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9C9-BAAE-48CA-B00F-7F7816327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236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3BB02-AFC4-E48B-B3D9-D52E0E91F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160DF4-6450-87A6-FB83-EA596349C9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C09156-382F-31F6-F862-A8DFAE640A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CE2CB7-2CB6-74EC-6E6D-04AD5F0DA1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641723-FC14-8C37-8A8C-BA17256BBD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DA9209-BA26-DE5A-B302-8A27C43F8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CDD9C-15DE-40C8-9F64-6A2E865CDD5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FA55A9-6EFB-1001-FCC4-647E79A73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76C331-0B99-D7DE-CE46-F8860F0B8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9C9-BAAE-48CA-B00F-7F7816327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487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9DA7D-43F5-2424-218B-292F0A2E1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8220DA-82BC-B1CE-970C-BD1DAC70A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CDD9C-15DE-40C8-9F64-6A2E865CDD5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1B5DE2-9976-866E-13A4-DDC73EF8E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B07052-56AF-CB1F-BBC9-FEB15B813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9C9-BAAE-48CA-B00F-7F7816327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838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331EB2-0C20-7E60-F840-C7C81176E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CDD9C-15DE-40C8-9F64-6A2E865CDD5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9269A0-082F-23EE-0121-BB83306F9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A6E5A0-3844-451C-F445-C64DB9392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9C9-BAAE-48CA-B00F-7F7816327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519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F68C9-3A32-DA5E-8C7F-E17AE4B19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98D89-01C1-3124-580D-566CE3807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65AE8F-BC8D-B02B-204E-ABA1B54D0E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D672C6-6FF2-F7FA-7BC8-D75C3543D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CDD9C-15DE-40C8-9F64-6A2E865CDD5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BE1FBD-F3E2-B1D5-A0ED-E6C6B135A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2CCA5B-0585-6720-5F33-03920C0C4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9C9-BAAE-48CA-B00F-7F7816327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345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7DDF4-784E-416D-F6E3-FC1ABA986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04C60A-C0A9-6628-8762-19F7843838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478ED2-DC5D-FA81-7117-139925BDEA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0360F0-20A7-AA65-4794-BE0B5AFFC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CDD9C-15DE-40C8-9F64-6A2E865CDD5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ED6F7D-ADF9-4D83-04DD-B83D6CA8C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13E428-2F80-3485-444F-BC1C299D8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9C9-BAAE-48CA-B00F-7F7816327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7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851F0B-CF92-8A39-B76F-487414822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E49A72-E338-996F-C5B6-F36F897D0A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914CE-29F4-EE6E-8AA7-ABB814A139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CDD9C-15DE-40C8-9F64-6A2E865CDD5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7ED3C-B156-F00C-AF5C-9BB957A72B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1BD7B3-B11D-2F6B-A714-EFC4D75D5D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279C9-BAAE-48CA-B00F-7F7816327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532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chart">
            <a:extLst>
              <a:ext uri="{FF2B5EF4-FFF2-40B4-BE49-F238E27FC236}">
                <a16:creationId xmlns:a16="http://schemas.microsoft.com/office/drawing/2014/main" id="{FBA9661F-0A3B-93C5-D5B5-D045AD5528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000" y="71857"/>
            <a:ext cx="10200000" cy="6714286"/>
          </a:xfrm>
          <a:prstGeom prst="rect">
            <a:avLst/>
          </a:prstGeom>
        </p:spPr>
      </p:pic>
      <p:pic>
        <p:nvPicPr>
          <p:cNvPr id="5" name="Picture 4" descr="Timeline&#10;&#10;Description automatically generated">
            <a:extLst>
              <a:ext uri="{FF2B5EF4-FFF2-40B4-BE49-F238E27FC236}">
                <a16:creationId xmlns:a16="http://schemas.microsoft.com/office/drawing/2014/main" id="{6B56A144-3598-9726-FE61-8BED7A9EBB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" t="10252"/>
          <a:stretch/>
        </p:blipFill>
        <p:spPr>
          <a:xfrm>
            <a:off x="5196989" y="4724399"/>
            <a:ext cx="4838095" cy="1752217"/>
          </a:xfrm>
          <a:prstGeom prst="rect">
            <a:avLst/>
          </a:prstGeom>
        </p:spPr>
      </p:pic>
      <p:pic>
        <p:nvPicPr>
          <p:cNvPr id="7" name="Picture 6" descr="Timeline">
            <a:extLst>
              <a:ext uri="{FF2B5EF4-FFF2-40B4-BE49-F238E27FC236}">
                <a16:creationId xmlns:a16="http://schemas.microsoft.com/office/drawing/2014/main" id="{AD16E209-A3EB-F030-F08C-196C21EDA51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4"/>
          <a:stretch/>
        </p:blipFill>
        <p:spPr>
          <a:xfrm>
            <a:off x="5196988" y="594583"/>
            <a:ext cx="4838095" cy="30780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2137281-0923-BE6A-B813-01F918F0A3E9}"/>
              </a:ext>
            </a:extLst>
          </p:cNvPr>
          <p:cNvSpPr txBox="1"/>
          <p:nvPr/>
        </p:nvSpPr>
        <p:spPr>
          <a:xfrm>
            <a:off x="6803498" y="731376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Adenine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A37D86-EAC2-2E8A-67CF-E8E3885B0CC2}"/>
              </a:ext>
            </a:extLst>
          </p:cNvPr>
          <p:cNvSpPr txBox="1"/>
          <p:nvPr/>
        </p:nvSpPr>
        <p:spPr>
          <a:xfrm>
            <a:off x="7844635" y="2529444"/>
            <a:ext cx="1486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Hypoxanthine</a:t>
            </a:r>
            <a:endParaRPr lang="en-GB" dirty="0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2090E49B-EFEB-9DED-317E-FCC35AA55FF3}"/>
              </a:ext>
            </a:extLst>
          </p:cNvPr>
          <p:cNvSpPr/>
          <p:nvPr/>
        </p:nvSpPr>
        <p:spPr>
          <a:xfrm rot="7728892">
            <a:off x="7588237" y="2847189"/>
            <a:ext cx="364385" cy="10317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4C11841E-33AC-59B4-1DF3-5C4083D5A3A1}"/>
              </a:ext>
            </a:extLst>
          </p:cNvPr>
          <p:cNvSpPr/>
          <p:nvPr/>
        </p:nvSpPr>
        <p:spPr>
          <a:xfrm rot="12409556">
            <a:off x="6697313" y="4891098"/>
            <a:ext cx="364385" cy="10317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1B28D9D7-FF6B-7E6E-D443-C828DD758EEF}"/>
              </a:ext>
            </a:extLst>
          </p:cNvPr>
          <p:cNvSpPr/>
          <p:nvPr/>
        </p:nvSpPr>
        <p:spPr>
          <a:xfrm rot="12409556">
            <a:off x="6441045" y="774425"/>
            <a:ext cx="364385" cy="10317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070FE3-B53F-BBD9-0A47-B13D0E9970C7}"/>
              </a:ext>
            </a:extLst>
          </p:cNvPr>
          <p:cNvSpPr txBox="1"/>
          <p:nvPr/>
        </p:nvSpPr>
        <p:spPr>
          <a:xfrm>
            <a:off x="7145815" y="4886275"/>
            <a:ext cx="609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MTA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5FD61DA-EEE4-0287-2B77-160FCE1C5F7D}"/>
              </a:ext>
            </a:extLst>
          </p:cNvPr>
          <p:cNvSpPr txBox="1"/>
          <p:nvPr/>
        </p:nvSpPr>
        <p:spPr>
          <a:xfrm>
            <a:off x="2860611" y="2554515"/>
            <a:ext cx="1486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Hypoxanthine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26AD47C-1463-DF32-B8A2-3740DC0CF155}"/>
              </a:ext>
            </a:extLst>
          </p:cNvPr>
          <p:cNvSpPr txBox="1"/>
          <p:nvPr/>
        </p:nvSpPr>
        <p:spPr>
          <a:xfrm>
            <a:off x="3380434" y="367328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Adenine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220BAF4-9D17-C2C4-A819-2F4F721A2FC2}"/>
              </a:ext>
            </a:extLst>
          </p:cNvPr>
          <p:cNvSpPr txBox="1"/>
          <p:nvPr/>
        </p:nvSpPr>
        <p:spPr>
          <a:xfrm>
            <a:off x="2994911" y="4758019"/>
            <a:ext cx="609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3553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Sebastiaan Martijn Van Liempd</dc:creator>
  <cp:lastModifiedBy>Sebastiaan Martijn Van Liempd</cp:lastModifiedBy>
  <cp:revision>1</cp:revision>
  <dcterms:created xsi:type="dcterms:W3CDTF">2023-02-16T14:51:31Z</dcterms:created>
  <dcterms:modified xsi:type="dcterms:W3CDTF">2023-02-16T14:59:52Z</dcterms:modified>
</cp:coreProperties>
</file>