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0"/>
  </p:notesMasterIdLst>
  <p:sldIdLst>
    <p:sldId id="256" r:id="rId2"/>
    <p:sldId id="257" r:id="rId3"/>
    <p:sldId id="258" r:id="rId4"/>
    <p:sldId id="259" r:id="rId5"/>
    <p:sldId id="322" r:id="rId6"/>
    <p:sldId id="260" r:id="rId7"/>
    <p:sldId id="323" r:id="rId8"/>
    <p:sldId id="324" r:id="rId9"/>
    <p:sldId id="261" r:id="rId10"/>
    <p:sldId id="262" r:id="rId11"/>
    <p:sldId id="325" r:id="rId12"/>
    <p:sldId id="264" r:id="rId13"/>
    <p:sldId id="265" r:id="rId14"/>
    <p:sldId id="266" r:id="rId15"/>
    <p:sldId id="267" r:id="rId16"/>
    <p:sldId id="268" r:id="rId17"/>
    <p:sldId id="269" r:id="rId18"/>
    <p:sldId id="270" r:id="rId19"/>
    <p:sldId id="272" r:id="rId20"/>
    <p:sldId id="352" r:id="rId21"/>
    <p:sldId id="274" r:id="rId22"/>
    <p:sldId id="275" r:id="rId23"/>
    <p:sldId id="277" r:id="rId24"/>
    <p:sldId id="279" r:id="rId25"/>
    <p:sldId id="280" r:id="rId26"/>
    <p:sldId id="281" r:id="rId27"/>
    <p:sldId id="282" r:id="rId28"/>
    <p:sldId id="283" r:id="rId29"/>
    <p:sldId id="284" r:id="rId30"/>
    <p:sldId id="285" r:id="rId31"/>
    <p:sldId id="286" r:id="rId32"/>
    <p:sldId id="287" r:id="rId33"/>
    <p:sldId id="289" r:id="rId34"/>
    <p:sldId id="293" r:id="rId35"/>
    <p:sldId id="294" r:id="rId36"/>
    <p:sldId id="353" r:id="rId37"/>
    <p:sldId id="295" r:id="rId38"/>
    <p:sldId id="326" r:id="rId39"/>
    <p:sldId id="327" r:id="rId40"/>
    <p:sldId id="297" r:id="rId41"/>
    <p:sldId id="330" r:id="rId42"/>
    <p:sldId id="331" r:id="rId43"/>
    <p:sldId id="328" r:id="rId44"/>
    <p:sldId id="329" r:id="rId45"/>
    <p:sldId id="335" r:id="rId46"/>
    <p:sldId id="332" r:id="rId47"/>
    <p:sldId id="334" r:id="rId48"/>
    <p:sldId id="336" r:id="rId49"/>
    <p:sldId id="338" r:id="rId50"/>
    <p:sldId id="337" r:id="rId51"/>
    <p:sldId id="339" r:id="rId52"/>
    <p:sldId id="298" r:id="rId53"/>
    <p:sldId id="299" r:id="rId54"/>
    <p:sldId id="300" r:id="rId55"/>
    <p:sldId id="301" r:id="rId56"/>
    <p:sldId id="351" r:id="rId57"/>
    <p:sldId id="350" r:id="rId58"/>
    <p:sldId id="347" r:id="rId59"/>
    <p:sldId id="348" r:id="rId60"/>
    <p:sldId id="349" r:id="rId61"/>
    <p:sldId id="302" r:id="rId62"/>
    <p:sldId id="304" r:id="rId63"/>
    <p:sldId id="303" r:id="rId64"/>
    <p:sldId id="340" r:id="rId65"/>
    <p:sldId id="341" r:id="rId66"/>
    <p:sldId id="342" r:id="rId67"/>
    <p:sldId id="343" r:id="rId68"/>
    <p:sldId id="344" r:id="rId69"/>
    <p:sldId id="305" r:id="rId70"/>
    <p:sldId id="363" r:id="rId71"/>
    <p:sldId id="364" r:id="rId72"/>
    <p:sldId id="368" r:id="rId73"/>
    <p:sldId id="369" r:id="rId74"/>
    <p:sldId id="370" r:id="rId75"/>
    <p:sldId id="365" r:id="rId76"/>
    <p:sldId id="306" r:id="rId77"/>
    <p:sldId id="308" r:id="rId78"/>
    <p:sldId id="345" r:id="rId79"/>
    <p:sldId id="378" r:id="rId80"/>
    <p:sldId id="346" r:id="rId81"/>
    <p:sldId id="379" r:id="rId82"/>
    <p:sldId id="380" r:id="rId83"/>
    <p:sldId id="376" r:id="rId84"/>
    <p:sldId id="374" r:id="rId85"/>
    <p:sldId id="377" r:id="rId86"/>
    <p:sldId id="309" r:id="rId87"/>
    <p:sldId id="371" r:id="rId88"/>
    <p:sldId id="366" r:id="rId89"/>
    <p:sldId id="372" r:id="rId90"/>
    <p:sldId id="373" r:id="rId91"/>
    <p:sldId id="310" r:id="rId92"/>
    <p:sldId id="311" r:id="rId93"/>
    <p:sldId id="354" r:id="rId94"/>
    <p:sldId id="356" r:id="rId95"/>
    <p:sldId id="358" r:id="rId96"/>
    <p:sldId id="357" r:id="rId97"/>
    <p:sldId id="355" r:id="rId98"/>
    <p:sldId id="359" r:id="rId99"/>
  </p:sldIdLst>
  <p:sldSz cx="9144000" cy="5143500" type="screen16x9"/>
  <p:notesSz cx="9144000" cy="5143500"/>
  <p:defaultText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581" autoAdjust="0"/>
  </p:normalViewPr>
  <p:slideViewPr>
    <p:cSldViewPr snapToGrid="0">
      <p:cViewPr>
        <p:scale>
          <a:sx n="96" d="100"/>
          <a:sy n="96" d="100"/>
        </p:scale>
        <p:origin x="756" y="5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Espace réservé de l'en-tête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fr-FR"/>
          </a:p>
        </p:txBody>
      </p:sp>
      <p:sp>
        <p:nvSpPr>
          <p:cNvPr id="3" name="Espace réservé de la date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658D41F1-F6B6-4B81-A014-4F6E15413B44}" type="datetimeFigureOut">
              <a:rPr lang="fr-FR"/>
              <a:t>07/07/2023</a:t>
            </a:fld>
            <a:endParaRPr lang="fr-FR"/>
          </a:p>
        </p:txBody>
      </p:sp>
      <p:sp>
        <p:nvSpPr>
          <p:cNvPr id="4" name="Espace réservé de l'image des diapositives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fr-FR"/>
          </a:p>
        </p:txBody>
      </p:sp>
      <p:sp>
        <p:nvSpPr>
          <p:cNvPr id="5" name="Espace réservé des notes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fr-FR"/>
              <a:t>Cliquez pour 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endParaRPr/>
          </a:p>
        </p:txBody>
      </p:sp>
      <p:sp>
        <p:nvSpPr>
          <p:cNvPr id="6" name="Espace réservé du pied de page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fr-FR"/>
          </a:p>
        </p:txBody>
      </p:sp>
      <p:sp>
        <p:nvSpPr>
          <p:cNvPr id="7" name="Espace réservé du numéro de diapositive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C81BCBC0-77C7-4993-85CC-31D153807511}" type="slidenum">
              <a:rPr lang="fr-FR"/>
              <a:t>‹N°›</a:t>
            </a:fld>
            <a:endParaRPr lang="fr-FR"/>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hub-franceia.fr/wp-content/uploads/2023/04/ChatGPT_Note-synthese.pdf"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hub-franceia.fr/wp-content/uploads/2023/04/ChatGPT_Note-synthese.pdf"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hub-franceia.fr/wp-content/uploads/2023/04/ChatGPT_Note-synthese.pdf"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outilsfroids.net/2023/05/chatgpt-bard-bing-chat-5-facons-de-rechercher-sur-le-web-avec-les-modeles-de-langage/"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notes 2"/>
          <p:cNvSpPr>
            <a:spLocks noGrp="1"/>
          </p:cNvSpPr>
          <p:nvPr>
            <p:ph type="body" idx="1"/>
          </p:nvPr>
        </p:nvSpPr>
        <p:spPr bwMode="auto"/>
        <p:txBody>
          <a:bodyPr/>
          <a:lstStyle/>
          <a:p>
            <a:pPr>
              <a:defRPr/>
            </a:pPr>
            <a:r>
              <a:rPr lang="fr-FR"/>
              <a:t>https://www.erudit.org/fr/revues/documentation/2015-v61-n4-documentation02103/1033436ar/</a:t>
            </a:r>
          </a:p>
        </p:txBody>
      </p:sp>
      <p:sp>
        <p:nvSpPr>
          <p:cNvPr id="4" name="Espace réservé du numéro de diapositive 3"/>
          <p:cNvSpPr>
            <a:spLocks noGrp="1"/>
          </p:cNvSpPr>
          <p:nvPr>
            <p:ph type="sldNum" sz="quarter" idx="10"/>
          </p:nvPr>
        </p:nvSpPr>
        <p:spPr bwMode="auto"/>
        <p:txBody>
          <a:bodyPr/>
          <a:lstStyle/>
          <a:p>
            <a:pPr>
              <a:defRPr/>
            </a:pPr>
            <a:fld id="{C81BCBC0-77C7-4993-85CC-31D153807511}" type="slidenum">
              <a:rPr lang="fr-FR"/>
              <a:t>1</a:t>
            </a:fld>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notes 2"/>
          <p:cNvSpPr>
            <a:spLocks noGrp="1"/>
          </p:cNvSpPr>
          <p:nvPr>
            <p:ph type="body" idx="1"/>
          </p:nvPr>
        </p:nvSpPr>
        <p:spPr bwMode="auto"/>
        <p:txBody>
          <a:bodyPr/>
          <a:lstStyle/>
          <a:p>
            <a:pPr>
              <a:defRPr/>
            </a:pPr>
            <a:r>
              <a:rPr lang="fr-FR"/>
              <a:t>https://fr.wikipedia.org/wiki/Hallucination_(intelligence_artificielle)</a:t>
            </a:r>
            <a:endParaRPr/>
          </a:p>
          <a:p>
            <a:pPr>
              <a:defRPr/>
            </a:pPr>
            <a:r>
              <a:rPr lang="fr-FR"/>
              <a:t>https://twitter.com/cec_touit/status/1666419804289347587</a:t>
            </a:r>
          </a:p>
        </p:txBody>
      </p:sp>
      <p:sp>
        <p:nvSpPr>
          <p:cNvPr id="4" name="Espace réservé du numéro de diapositive 3"/>
          <p:cNvSpPr>
            <a:spLocks noGrp="1"/>
          </p:cNvSpPr>
          <p:nvPr>
            <p:ph type="sldNum" sz="quarter" idx="10"/>
          </p:nvPr>
        </p:nvSpPr>
        <p:spPr bwMode="auto"/>
        <p:txBody>
          <a:bodyPr/>
          <a:lstStyle/>
          <a:p>
            <a:pPr>
              <a:defRPr/>
            </a:pPr>
            <a:fld id="{C81BCBC0-77C7-4993-85CC-31D153807511}" type="slidenum">
              <a:rPr lang="fr-FR"/>
              <a:t>32</a:t>
            </a:fld>
            <a:endParaRPr 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notes 2"/>
          <p:cNvSpPr>
            <a:spLocks noGrp="1"/>
          </p:cNvSpPr>
          <p:nvPr>
            <p:ph type="body" idx="1"/>
          </p:nvPr>
        </p:nvSpPr>
        <p:spPr bwMode="auto"/>
        <p:txBody>
          <a:bodyPr/>
          <a:lstStyle/>
          <a:p>
            <a:pPr>
              <a:defRPr/>
            </a:pPr>
            <a:r>
              <a:rPr lang="fr-FR" dirty="0"/>
              <a:t>https://twitter.com/techandco/status/1669062860989669387</a:t>
            </a:r>
            <a:endParaRPr dirty="0"/>
          </a:p>
          <a:p>
            <a:pPr>
              <a:defRPr/>
            </a:pPr>
            <a:r>
              <a:rPr lang="fr-FR" dirty="0"/>
              <a:t>https://twitter.com/T_Courbe/status/1669238310831570945</a:t>
            </a:r>
            <a:endParaRPr dirty="0"/>
          </a:p>
          <a:p>
            <a:pPr>
              <a:defRPr/>
            </a:pPr>
            <a:endParaRPr lang="fr-FR" dirty="0"/>
          </a:p>
          <a:p>
            <a:pPr>
              <a:defRPr/>
            </a:pPr>
            <a:r>
              <a:rPr lang="fr-FR" dirty="0"/>
              <a:t>« Jean Zay, c’est 3 000 GPU hébergés dans le supercalculateur. </a:t>
            </a:r>
            <a:r>
              <a:rPr lang="fr-FR" dirty="0" err="1"/>
              <a:t>OpenAI</a:t>
            </a:r>
            <a:r>
              <a:rPr lang="fr-FR" dirty="0"/>
              <a:t> en dispose de 10 000. Quant à </a:t>
            </a:r>
            <a:r>
              <a:rPr lang="fr-FR" dirty="0" err="1"/>
              <a:t>Elon</a:t>
            </a:r>
            <a:r>
              <a:rPr lang="fr-FR" dirty="0"/>
              <a:t> </a:t>
            </a:r>
            <a:r>
              <a:rPr lang="fr-FR" dirty="0" err="1"/>
              <a:t>Musk</a:t>
            </a:r>
            <a:r>
              <a:rPr lang="fr-FR" dirty="0"/>
              <a:t>, il vient lui aussi de faire l’acquisition de 10 000 GPU pour entraîner son concurrent » https://www.lemagit.fr/actualites/366537411/IA-generative-le-francais-LightOn-met-en-garde-contre-la-dependance-a-OpenAI</a:t>
            </a:r>
          </a:p>
          <a:p>
            <a:pPr>
              <a:defRPr/>
            </a:pPr>
            <a:endParaRPr lang="fr-FR" dirty="0"/>
          </a:p>
          <a:p>
            <a:pPr marL="0" marR="0" lvl="0" indent="0" algn="l" defTabSz="914400" eaLnBrk="1" fontAlgn="auto" latinLnBrk="0" hangingPunct="1">
              <a:lnSpc>
                <a:spcPct val="100000"/>
              </a:lnSpc>
              <a:spcBef>
                <a:spcPts val="0"/>
              </a:spcBef>
              <a:spcAft>
                <a:spcPts val="0"/>
              </a:spcAft>
              <a:buClrTx/>
              <a:buSzTx/>
              <a:buFontTx/>
              <a:buNone/>
              <a:tabLst/>
              <a:defRPr/>
            </a:pPr>
            <a:r>
              <a:rPr lang="fr-FR" dirty="0"/>
              <a:t>Partenariat MEN-INRIA « 1Scientifique1Classe : Chiche »</a:t>
            </a:r>
          </a:p>
        </p:txBody>
      </p:sp>
      <p:sp>
        <p:nvSpPr>
          <p:cNvPr id="4" name="Espace réservé du numéro de diapositive 3"/>
          <p:cNvSpPr>
            <a:spLocks noGrp="1"/>
          </p:cNvSpPr>
          <p:nvPr>
            <p:ph type="sldNum" sz="quarter" idx="10"/>
          </p:nvPr>
        </p:nvSpPr>
        <p:spPr bwMode="auto"/>
        <p:txBody>
          <a:bodyPr/>
          <a:lstStyle/>
          <a:p>
            <a:pPr>
              <a:defRPr/>
            </a:pPr>
            <a:fld id="{C81BCBC0-77C7-4993-85CC-31D153807511}" type="slidenum">
              <a:rPr lang="fr-FR"/>
              <a:t>34</a:t>
            </a:fld>
            <a:endParaRPr lang="fr-F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notes 2"/>
          <p:cNvSpPr>
            <a:spLocks noGrp="1"/>
          </p:cNvSpPr>
          <p:nvPr>
            <p:ph type="body" idx="1"/>
          </p:nvPr>
        </p:nvSpPr>
        <p:spPr bwMode="auto"/>
        <p:txBody>
          <a:bodyPr/>
          <a:lstStyle/>
          <a:p>
            <a:pPr>
              <a:defRPr/>
            </a:pPr>
            <a:r>
              <a:rPr lang="fr-FR" u="sng">
                <a:hlinkClick r:id="rId3" tooltip="https://www.hub-franceia.fr/wp-content/uploads/2023/04/ChatGPT_Note-synthese.pdf"/>
              </a:rPr>
              <a:t>https://www.hub-franceia.fr/wp-content/uploads/2023/04/ChatGPT_Note-synthese.pdf</a:t>
            </a:r>
            <a:endParaRPr lang="fr-FR"/>
          </a:p>
        </p:txBody>
      </p:sp>
      <p:sp>
        <p:nvSpPr>
          <p:cNvPr id="4" name="Espace réservé du numéro de diapositive 3"/>
          <p:cNvSpPr>
            <a:spLocks noGrp="1"/>
          </p:cNvSpPr>
          <p:nvPr>
            <p:ph type="sldNum" sz="quarter" idx="10"/>
          </p:nvPr>
        </p:nvSpPr>
        <p:spPr bwMode="auto"/>
        <p:txBody>
          <a:bodyPr/>
          <a:lstStyle/>
          <a:p>
            <a:pPr>
              <a:defRPr/>
            </a:pPr>
            <a:fld id="{C81BCBC0-77C7-4993-85CC-31D153807511}" type="slidenum">
              <a:rPr lang="fr-FR"/>
              <a:t>53</a:t>
            </a:fld>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notes 2"/>
          <p:cNvSpPr>
            <a:spLocks noGrp="1"/>
          </p:cNvSpPr>
          <p:nvPr>
            <p:ph type="body" idx="1"/>
          </p:nvPr>
        </p:nvSpPr>
        <p:spPr bwMode="auto"/>
        <p:txBody>
          <a:bodyPr/>
          <a:lstStyle/>
          <a:p>
            <a:pPr>
              <a:defRPr/>
            </a:pPr>
            <a:r>
              <a:rPr lang="fr-FR" u="sng">
                <a:hlinkClick r:id="rId3" tooltip="https://www.hub-franceia.fr/wp-content/uploads/2023/04/ChatGPT_Note-synthese.pdf"/>
              </a:rPr>
              <a:t>https://www.hub-franceia.fr/wp-content/uploads/2023/04/ChatGPT_Note-synthese.pdf</a:t>
            </a:r>
            <a:endParaRPr lang="fr-FR"/>
          </a:p>
          <a:p>
            <a:pPr>
              <a:defRPr/>
            </a:pPr>
            <a:endParaRPr lang="fr-FR"/>
          </a:p>
        </p:txBody>
      </p:sp>
      <p:sp>
        <p:nvSpPr>
          <p:cNvPr id="4" name="Espace réservé du numéro de diapositive 3"/>
          <p:cNvSpPr>
            <a:spLocks noGrp="1"/>
          </p:cNvSpPr>
          <p:nvPr>
            <p:ph type="sldNum" sz="quarter" idx="10"/>
          </p:nvPr>
        </p:nvSpPr>
        <p:spPr bwMode="auto"/>
        <p:txBody>
          <a:bodyPr/>
          <a:lstStyle/>
          <a:p>
            <a:pPr>
              <a:defRPr/>
            </a:pPr>
            <a:fld id="{C81BCBC0-77C7-4993-85CC-31D153807511}" type="slidenum">
              <a:rPr lang="fr-FR"/>
              <a:t>54</a:t>
            </a:fld>
            <a:endParaRPr 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notes 2"/>
          <p:cNvSpPr>
            <a:spLocks noGrp="1"/>
          </p:cNvSpPr>
          <p:nvPr>
            <p:ph type="body" idx="1"/>
          </p:nvPr>
        </p:nvSpPr>
        <p:spPr bwMode="auto"/>
        <p:txBody>
          <a:bodyPr/>
          <a:lstStyle/>
          <a:p>
            <a:pPr>
              <a:defRPr/>
            </a:pPr>
            <a:r>
              <a:rPr lang="fr-FR" u="sng">
                <a:hlinkClick r:id="rId3" tooltip="https://www.hub-franceia.fr/wp-content/uploads/2023/04/ChatGPT_Note-synthese.pdf"/>
              </a:rPr>
              <a:t>https://www.hub-franceia.fr/wp-content/uploads/2023/04/ChatGPT_Note-synthese.pdf</a:t>
            </a:r>
            <a:endParaRPr lang="fr-FR"/>
          </a:p>
          <a:p>
            <a:pPr>
              <a:defRPr/>
            </a:pPr>
            <a:endParaRPr lang="fr-FR"/>
          </a:p>
        </p:txBody>
      </p:sp>
      <p:sp>
        <p:nvSpPr>
          <p:cNvPr id="4" name="Espace réservé du numéro de diapositive 3"/>
          <p:cNvSpPr>
            <a:spLocks noGrp="1"/>
          </p:cNvSpPr>
          <p:nvPr>
            <p:ph type="sldNum" sz="quarter" idx="10"/>
          </p:nvPr>
        </p:nvSpPr>
        <p:spPr bwMode="auto"/>
        <p:txBody>
          <a:bodyPr/>
          <a:lstStyle/>
          <a:p>
            <a:pPr>
              <a:defRPr/>
            </a:pPr>
            <a:fld id="{C81BCBC0-77C7-4993-85CC-31D153807511}" type="slidenum">
              <a:rPr lang="fr-FR"/>
              <a:t>55</a:t>
            </a:fld>
            <a:endParaRPr lang="fr-F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notes 2"/>
          <p:cNvSpPr>
            <a:spLocks noGrp="1"/>
          </p:cNvSpPr>
          <p:nvPr>
            <p:ph type="body" idx="1"/>
          </p:nvPr>
        </p:nvSpPr>
        <p:spPr bwMode="auto"/>
        <p:txBody>
          <a:bodyPr/>
          <a:lstStyle/>
          <a:p>
            <a:pPr>
              <a:defRPr/>
            </a:pPr>
            <a:r>
              <a:rPr lang="fr-FR"/>
              <a:t>https://arxiv.org/abs/2306.08302</a:t>
            </a:r>
          </a:p>
        </p:txBody>
      </p:sp>
      <p:sp>
        <p:nvSpPr>
          <p:cNvPr id="4" name="Espace réservé du numéro de diapositive 3"/>
          <p:cNvSpPr>
            <a:spLocks noGrp="1"/>
          </p:cNvSpPr>
          <p:nvPr>
            <p:ph type="sldNum" sz="quarter" idx="10"/>
          </p:nvPr>
        </p:nvSpPr>
        <p:spPr bwMode="auto"/>
        <p:txBody>
          <a:bodyPr/>
          <a:lstStyle/>
          <a:p>
            <a:pPr>
              <a:defRPr/>
            </a:pPr>
            <a:fld id="{C81BCBC0-77C7-4993-85CC-31D153807511}" type="slidenum">
              <a:rPr lang="fr-FR"/>
              <a:t>56</a:t>
            </a:fld>
            <a:endParaRPr lang="fr-FR"/>
          </a:p>
        </p:txBody>
      </p:sp>
    </p:spTree>
    <p:extLst>
      <p:ext uri="{BB962C8B-B14F-4D97-AF65-F5344CB8AC3E}">
        <p14:creationId xmlns:p14="http://schemas.microsoft.com/office/powerpoint/2010/main" val="41241347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notes 2"/>
          <p:cNvSpPr>
            <a:spLocks noGrp="1"/>
          </p:cNvSpPr>
          <p:nvPr>
            <p:ph type="body" idx="1"/>
          </p:nvPr>
        </p:nvSpPr>
        <p:spPr bwMode="auto"/>
        <p:txBody>
          <a:bodyPr/>
          <a:lstStyle/>
          <a:p>
            <a:pPr marL="285750" indent="-285750">
              <a:buFont typeface="Arial"/>
              <a:buChar char="•"/>
              <a:defRPr/>
            </a:pPr>
            <a:r>
              <a:rPr lang="fr-FR" dirty="0"/>
              <a:t>Wikipédia est dépendant de Google </a:t>
            </a:r>
            <a:r>
              <a:rPr lang="fr-FR" b="0" dirty="0">
                <a:solidFill>
                  <a:schemeClr val="tx1"/>
                </a:solidFill>
              </a:rPr>
              <a:t>(c’est le cas de tous les sites web)</a:t>
            </a:r>
            <a:endParaRPr dirty="0"/>
          </a:p>
          <a:p>
            <a:pPr marL="285750" indent="-285750">
              <a:buFont typeface="Arial"/>
              <a:buChar char="•"/>
              <a:defRPr/>
            </a:pPr>
            <a:r>
              <a:rPr lang="fr-FR" dirty="0"/>
              <a:t>Google est dépendant de Wikipédia </a:t>
            </a:r>
            <a:r>
              <a:rPr lang="fr-FR" b="0" dirty="0">
                <a:solidFill>
                  <a:schemeClr val="tx1"/>
                </a:solidFill>
              </a:rPr>
              <a:t>(c’est plutôt exceptionnel) : source importante d’information, mise à jour fréquemment, multilingue, réutilisable légalement, facilement et gratuitement</a:t>
            </a:r>
            <a:endParaRPr dirty="0"/>
          </a:p>
          <a:p>
            <a:pPr marL="285750" indent="-285750">
              <a:buFont typeface="Arial"/>
              <a:buChar char="•"/>
              <a:defRPr/>
            </a:pPr>
            <a:r>
              <a:rPr lang="fr-FR" dirty="0" err="1"/>
              <a:t>ChatGPT</a:t>
            </a:r>
            <a:r>
              <a:rPr lang="fr-FR" dirty="0"/>
              <a:t> pourra avoir sa place dans la recherche d’info s’il devient</a:t>
            </a:r>
            <a:r>
              <a:rPr lang="fr-FR" b="0" dirty="0">
                <a:solidFill>
                  <a:schemeClr val="tx1"/>
                </a:solidFill>
              </a:rPr>
              <a:t> </a:t>
            </a:r>
            <a:r>
              <a:rPr lang="fr-FR" dirty="0"/>
              <a:t>moins coûteux, plus rapide, plus fiable</a:t>
            </a:r>
            <a:endParaRPr dirty="0"/>
          </a:p>
          <a:p>
            <a:pPr>
              <a:defRPr/>
            </a:pPr>
            <a:endParaRPr lang="fr-FR" dirty="0"/>
          </a:p>
        </p:txBody>
      </p:sp>
      <p:sp>
        <p:nvSpPr>
          <p:cNvPr id="4" name="Espace réservé du numéro de diapositive 3"/>
          <p:cNvSpPr>
            <a:spLocks noGrp="1"/>
          </p:cNvSpPr>
          <p:nvPr>
            <p:ph type="sldNum" sz="quarter" idx="10"/>
          </p:nvPr>
        </p:nvSpPr>
        <p:spPr bwMode="auto"/>
        <p:txBody>
          <a:bodyPr/>
          <a:lstStyle/>
          <a:p>
            <a:pPr>
              <a:defRPr/>
            </a:pPr>
            <a:fld id="{C81BCBC0-77C7-4993-85CC-31D153807511}" type="slidenum">
              <a:rPr lang="fr-FR"/>
              <a:t>57</a:t>
            </a:fld>
            <a:endParaRPr lang="fr-FR"/>
          </a:p>
        </p:txBody>
      </p:sp>
    </p:spTree>
    <p:extLst>
      <p:ext uri="{BB962C8B-B14F-4D97-AF65-F5344CB8AC3E}">
        <p14:creationId xmlns:p14="http://schemas.microsoft.com/office/powerpoint/2010/main" val="32400049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81BCBC0-77C7-4993-85CC-31D153807511}" type="slidenum">
              <a:rPr lang="fr-FR" smtClean="0"/>
              <a:t>58</a:t>
            </a:fld>
            <a:endParaRPr lang="fr-FR"/>
          </a:p>
        </p:txBody>
      </p:sp>
    </p:spTree>
    <p:extLst>
      <p:ext uri="{BB962C8B-B14F-4D97-AF65-F5344CB8AC3E}">
        <p14:creationId xmlns:p14="http://schemas.microsoft.com/office/powerpoint/2010/main" val="4807274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notes 2"/>
          <p:cNvSpPr>
            <a:spLocks noGrp="1"/>
          </p:cNvSpPr>
          <p:nvPr>
            <p:ph type="body" idx="1"/>
          </p:nvPr>
        </p:nvSpPr>
        <p:spPr bwMode="auto"/>
        <p:txBody>
          <a:bodyPr/>
          <a:lstStyle/>
          <a:p>
            <a:pPr>
              <a:defRPr/>
            </a:pPr>
            <a:r>
              <a:rPr lang="fr-FR"/>
              <a:t>Plus qu’une réaction, c’est une adaptation continue de Wikimedia :</a:t>
            </a:r>
            <a:endParaRPr/>
          </a:p>
          <a:p>
            <a:pPr>
              <a:defRPr/>
            </a:pPr>
            <a:r>
              <a:rPr lang="fr-FR" sz="1200">
                <a:solidFill>
                  <a:srgbClr val="262626"/>
                </a:solidFill>
                <a:latin typeface="+mn-lt"/>
                <a:ea typeface="+mn-ea"/>
                <a:cs typeface="+mn-cs"/>
              </a:rPr>
              <a:t>Direction stratégique de Wikimedia 2030 : </a:t>
            </a:r>
            <a:r>
              <a:rPr lang="en-US" sz="1200" b="1">
                <a:solidFill>
                  <a:schemeClr val="tx2"/>
                </a:solidFill>
                <a:latin typeface="+mn-lt"/>
                <a:ea typeface="+mn-ea"/>
                <a:cs typeface="+mn-cs"/>
              </a:rPr>
              <a:t>Knowledge as a Service </a:t>
            </a:r>
            <a:r>
              <a:rPr lang="en-US" sz="1200" b="1">
                <a:solidFill>
                  <a:srgbClr val="262626"/>
                </a:solidFill>
                <a:latin typeface="+mn-lt"/>
                <a:ea typeface="+mn-ea"/>
                <a:cs typeface="+mn-cs"/>
              </a:rPr>
              <a:t>– Become a platform that serves knowledge in many formats and builds tools for allies</a:t>
            </a:r>
            <a:endParaRPr/>
          </a:p>
          <a:p>
            <a:pPr>
              <a:defRPr/>
            </a:pPr>
            <a:endParaRPr lang="fr-FR"/>
          </a:p>
          <a:p>
            <a:pPr>
              <a:defRPr/>
            </a:pPr>
            <a:endParaRPr lang="fr-FR"/>
          </a:p>
          <a:p>
            <a:pPr>
              <a:defRPr/>
            </a:pPr>
            <a:r>
              <a:rPr lang="fr-FR"/>
              <a:t>KG &amp; LLM https://www.youtube.com/watch?v=WqYBx2gB6vA</a:t>
            </a:r>
            <a:endParaRPr/>
          </a:p>
          <a:p>
            <a:pPr>
              <a:defRPr/>
            </a:pPr>
            <a:r>
              <a:rPr lang="fr-FR"/>
              <a:t>https://meta.wikimedia.org/wiki/Wikilegal/Copyright_Analysis_of_ChatGPT</a:t>
            </a:r>
            <a:endParaRPr/>
          </a:p>
          <a:p>
            <a:pPr>
              <a:defRPr/>
            </a:pPr>
            <a:r>
              <a:rPr lang="fr-FR"/>
              <a:t>https://meta.wikimedia.org/wiki/Wikimedia_Foundation_Annual_Plan/2023-2024/Draft/Future_Audiences</a:t>
            </a:r>
          </a:p>
        </p:txBody>
      </p:sp>
      <p:sp>
        <p:nvSpPr>
          <p:cNvPr id="4" name="Espace réservé du numéro de diapositive 3"/>
          <p:cNvSpPr>
            <a:spLocks noGrp="1"/>
          </p:cNvSpPr>
          <p:nvPr>
            <p:ph type="sldNum" sz="quarter" idx="10"/>
          </p:nvPr>
        </p:nvSpPr>
        <p:spPr bwMode="auto"/>
        <p:txBody>
          <a:bodyPr/>
          <a:lstStyle/>
          <a:p>
            <a:pPr>
              <a:defRPr/>
            </a:pPr>
            <a:fld id="{C81BCBC0-77C7-4993-85CC-31D153807511}" type="slidenum">
              <a:rPr lang="fr-FR"/>
              <a:t>60</a:t>
            </a:fld>
            <a:endParaRPr lang="fr-FR"/>
          </a:p>
        </p:txBody>
      </p:sp>
    </p:spTree>
    <p:extLst>
      <p:ext uri="{BB962C8B-B14F-4D97-AF65-F5344CB8AC3E}">
        <p14:creationId xmlns:p14="http://schemas.microsoft.com/office/powerpoint/2010/main" val="2241253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notes 2"/>
          <p:cNvSpPr>
            <a:spLocks noGrp="1"/>
          </p:cNvSpPr>
          <p:nvPr>
            <p:ph type="body" idx="1"/>
          </p:nvPr>
        </p:nvSpPr>
        <p:spPr bwMode="auto"/>
        <p:txBody>
          <a:bodyPr/>
          <a:lstStyle/>
          <a:p>
            <a:pPr>
              <a:defRPr/>
            </a:pPr>
            <a:r>
              <a:rPr lang="fr-FR"/>
              <a:t>l'encodage a été fait via l'apprentissage supervisé (réponses écrites par des sous-traitants au post training (le reinforcement learning with human feedback) et l'apprentissage à partir de modèles de récompense</a:t>
            </a:r>
            <a:endParaRPr/>
          </a:p>
          <a:p>
            <a:pPr>
              <a:defRPr/>
            </a:pPr>
            <a:endParaRPr lang="fr-FR"/>
          </a:p>
          <a:p>
            <a:pPr>
              <a:defRPr/>
            </a:pPr>
            <a:r>
              <a:rPr lang="fr-FR"/>
              <a:t>https://24pm.com/gpt/978-source-de-donnees-de-chatgpt-et-gpt-3</a:t>
            </a:r>
          </a:p>
        </p:txBody>
      </p:sp>
      <p:sp>
        <p:nvSpPr>
          <p:cNvPr id="4" name="Espace réservé du numéro de diapositive 3"/>
          <p:cNvSpPr>
            <a:spLocks noGrp="1"/>
          </p:cNvSpPr>
          <p:nvPr>
            <p:ph type="sldNum" sz="quarter" idx="10"/>
          </p:nvPr>
        </p:nvSpPr>
        <p:spPr bwMode="auto"/>
        <p:txBody>
          <a:bodyPr/>
          <a:lstStyle/>
          <a:p>
            <a:pPr>
              <a:defRPr/>
            </a:pPr>
            <a:fld id="{C81BCBC0-77C7-4993-85CC-31D153807511}" type="slidenum">
              <a:rPr lang="fr-FR"/>
              <a:t>14</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notes 2"/>
          <p:cNvSpPr>
            <a:spLocks noGrp="1"/>
          </p:cNvSpPr>
          <p:nvPr>
            <p:ph type="body" idx="1"/>
          </p:nvPr>
        </p:nvSpPr>
        <p:spPr bwMode="auto"/>
        <p:txBody>
          <a:bodyPr/>
          <a:lstStyle/>
          <a:p>
            <a:pPr>
              <a:defRPr/>
            </a:pPr>
            <a:r>
              <a:rPr lang="fr-FR"/>
              <a:t>ChatGPT est un outil de conversation automatisé basé sur le langage naturel qui utilise l’IA GPT d’OpenAI.</a:t>
            </a:r>
          </a:p>
        </p:txBody>
      </p:sp>
      <p:sp>
        <p:nvSpPr>
          <p:cNvPr id="4" name="Espace réservé du numéro de diapositive 3"/>
          <p:cNvSpPr>
            <a:spLocks noGrp="1"/>
          </p:cNvSpPr>
          <p:nvPr>
            <p:ph type="sldNum" sz="quarter" idx="10"/>
          </p:nvPr>
        </p:nvSpPr>
        <p:spPr bwMode="auto"/>
        <p:txBody>
          <a:bodyPr/>
          <a:lstStyle/>
          <a:p>
            <a:pPr>
              <a:defRPr/>
            </a:pPr>
            <a:fld id="{C81BCBC0-77C7-4993-85CC-31D153807511}" type="slidenum">
              <a:rPr lang="fr-FR"/>
              <a:t>15</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notes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fr-FR"/>
              <a:t>Aujourd’hui, toutes les IA sont attachées à une tache ou à un environnement donné (=des IA dites contextuelles ou étroites).</a:t>
            </a:r>
            <a:endParaRPr/>
          </a:p>
          <a:p>
            <a:pPr>
              <a:defRPr/>
            </a:pPr>
            <a:endParaRPr lang="fr-FR"/>
          </a:p>
        </p:txBody>
      </p:sp>
      <p:sp>
        <p:nvSpPr>
          <p:cNvPr id="4" name="Espace réservé du numéro de diapositive 3"/>
          <p:cNvSpPr>
            <a:spLocks noGrp="1"/>
          </p:cNvSpPr>
          <p:nvPr>
            <p:ph type="sldNum" sz="quarter" idx="10"/>
          </p:nvPr>
        </p:nvSpPr>
        <p:spPr bwMode="auto"/>
        <p:txBody>
          <a:bodyPr/>
          <a:lstStyle/>
          <a:p>
            <a:pPr>
              <a:defRPr/>
            </a:pPr>
            <a:fld id="{C81BCBC0-77C7-4993-85CC-31D153807511}" type="slidenum">
              <a:rPr lang="fr-FR"/>
              <a:t>17</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285750" indent="-285750">
              <a:buFont typeface="Arial"/>
              <a:buChar char="•"/>
              <a:defRPr/>
            </a:pPr>
            <a:r>
              <a:rPr lang="fr-FR" dirty="0"/>
              <a:t>quels ouvrages lire pour débuter la microéconomie ?</a:t>
            </a:r>
          </a:p>
          <a:p>
            <a:pPr marL="285750" indent="-285750">
              <a:buFont typeface="Arial"/>
              <a:buChar char="•"/>
              <a:defRPr/>
            </a:pPr>
            <a:r>
              <a:rPr lang="fr-FR" dirty="0"/>
              <a:t>la composition écrite du concours de conservateur d’État en 2023 a pour sujet « Le chemin de fer en France ». Rédige le plan de la composition</a:t>
            </a:r>
          </a:p>
          <a:p>
            <a:pPr marL="285750" indent="-285750">
              <a:buFont typeface="Arial"/>
              <a:buChar char="•"/>
              <a:defRPr/>
            </a:pPr>
            <a:r>
              <a:rPr lang="fr-FR" dirty="0"/>
              <a:t>Quels sont les textes fondateurs de l'économie du développement ?</a:t>
            </a:r>
          </a:p>
          <a:p>
            <a:pPr marL="285750" indent="-285750">
              <a:buFont typeface="Arial"/>
              <a:buChar char="•"/>
              <a:defRPr/>
            </a:pPr>
            <a:r>
              <a:rPr lang="fr-FR" dirty="0"/>
              <a:t>Comment dit-on économie du développement en anglais ?</a:t>
            </a:r>
          </a:p>
          <a:p>
            <a:pPr marL="285750" indent="-285750">
              <a:buFont typeface="Arial"/>
              <a:buChar char="•"/>
              <a:defRPr/>
            </a:pPr>
            <a:r>
              <a:rPr lang="fr-FR" dirty="0"/>
              <a:t>Qui est Esther </a:t>
            </a:r>
            <a:r>
              <a:rPr lang="fr-FR" dirty="0" err="1"/>
              <a:t>Duflo</a:t>
            </a:r>
            <a:r>
              <a:rPr lang="fr-FR" dirty="0"/>
              <a:t> ?</a:t>
            </a:r>
          </a:p>
          <a:p>
            <a:pPr marL="285750" indent="-285750">
              <a:buFont typeface="Arial"/>
              <a:buChar char="•"/>
              <a:defRPr/>
            </a:pPr>
            <a:r>
              <a:rPr lang="fr-FR" dirty="0"/>
              <a:t>Quelle est la liste des différents prix Nobel ?</a:t>
            </a:r>
          </a:p>
          <a:p>
            <a:pPr marL="285750" indent="-285750">
              <a:buFont typeface="Arial"/>
              <a:buChar char="•"/>
              <a:defRPr/>
            </a:pPr>
            <a:r>
              <a:rPr lang="fr-FR" dirty="0"/>
              <a:t>Combien de prix </a:t>
            </a:r>
            <a:r>
              <a:rPr lang="fr-FR" dirty="0" err="1"/>
              <a:t>nobel</a:t>
            </a:r>
            <a:r>
              <a:rPr lang="fr-FR" dirty="0"/>
              <a:t> existe t il ?</a:t>
            </a:r>
          </a:p>
          <a:p>
            <a:endParaRPr lang="fr-FR" dirty="0"/>
          </a:p>
        </p:txBody>
      </p:sp>
      <p:sp>
        <p:nvSpPr>
          <p:cNvPr id="4" name="Espace réservé du numéro de diapositive 3"/>
          <p:cNvSpPr>
            <a:spLocks noGrp="1"/>
          </p:cNvSpPr>
          <p:nvPr>
            <p:ph type="sldNum" sz="quarter" idx="10"/>
          </p:nvPr>
        </p:nvSpPr>
        <p:spPr/>
        <p:txBody>
          <a:bodyPr/>
          <a:lstStyle/>
          <a:p>
            <a:pPr>
              <a:defRPr/>
            </a:pPr>
            <a:fld id="{C81BCBC0-77C7-4993-85CC-31D153807511}" type="slidenum">
              <a:rPr lang="fr-FR" smtClean="0"/>
              <a:t>18</a:t>
            </a:fld>
            <a:endParaRPr lang="fr-FR"/>
          </a:p>
        </p:txBody>
      </p:sp>
    </p:spTree>
    <p:extLst>
      <p:ext uri="{BB962C8B-B14F-4D97-AF65-F5344CB8AC3E}">
        <p14:creationId xmlns:p14="http://schemas.microsoft.com/office/powerpoint/2010/main" val="31026560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u="sng" kern="1200" dirty="0">
              <a:solidFill>
                <a:schemeClr val="tx1"/>
              </a:solidFill>
              <a:effectLst/>
              <a:latin typeface="+mn-lt"/>
              <a:ea typeface="+mn-ea"/>
              <a:cs typeface="+mn-cs"/>
              <a:hlinkClick r:id="" action="ppaction://noaction"/>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u="sng" kern="1200" dirty="0">
              <a:solidFill>
                <a:schemeClr val="tx1"/>
              </a:solidFill>
              <a:effectLst/>
              <a:latin typeface="+mn-lt"/>
              <a:ea typeface="+mn-ea"/>
              <a:cs typeface="+mn-cs"/>
              <a:hlinkClick r:id="" action="ppaction://noaction"/>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u="sng" kern="1200" dirty="0">
                <a:solidFill>
                  <a:schemeClr val="tx1"/>
                </a:solidFill>
                <a:effectLst/>
                <a:latin typeface="+mn-lt"/>
                <a:ea typeface="+mn-ea"/>
                <a:cs typeface="+mn-cs"/>
                <a:hlinkClick r:id="" action="ppaction://noaction"/>
              </a:rPr>
              <a:t>https://www.outilsfroids.net/2023/05/chatgpt-bard-bing-chat-5-facons-de-rechercher-sur-le-web-avec-les-modeles-de-langage/</a:t>
            </a:r>
            <a:r>
              <a:rPr lang="fr-FR"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https://blog.theapricot.io/posts/chatgpt-vs-bard</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https://www.lemonde.fr/pixels/article/2023/06/14/intelligence-artificielle-le-lancement-de-google-bard-retarde-en-europe-par-la-cnil-irlandaise_6177585_4408996.html </a:t>
            </a:r>
          </a:p>
          <a:p>
            <a:endParaRPr lang="fr-FR" dirty="0"/>
          </a:p>
        </p:txBody>
      </p:sp>
      <p:sp>
        <p:nvSpPr>
          <p:cNvPr id="4" name="Espace réservé du numéro de diapositive 3"/>
          <p:cNvSpPr>
            <a:spLocks noGrp="1"/>
          </p:cNvSpPr>
          <p:nvPr>
            <p:ph type="sldNum" sz="quarter" idx="10"/>
          </p:nvPr>
        </p:nvSpPr>
        <p:spPr/>
        <p:txBody>
          <a:bodyPr/>
          <a:lstStyle/>
          <a:p>
            <a:fld id="{C81BCBC0-77C7-4993-85CC-31D153807511}" type="slidenum">
              <a:rPr lang="fr-FR" smtClean="0"/>
              <a:t>20</a:t>
            </a:fld>
            <a:endParaRPr lang="fr-FR"/>
          </a:p>
        </p:txBody>
      </p:sp>
    </p:spTree>
    <p:extLst>
      <p:ext uri="{BB962C8B-B14F-4D97-AF65-F5344CB8AC3E}">
        <p14:creationId xmlns:p14="http://schemas.microsoft.com/office/powerpoint/2010/main" val="28920666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notes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fr-FR" sz="1200" u="sng">
                <a:solidFill>
                  <a:schemeClr val="tx1"/>
                </a:solidFill>
                <a:latin typeface="+mn-lt"/>
                <a:ea typeface="+mn-ea"/>
                <a:cs typeface="+mn-cs"/>
                <a:hlinkClick r:id="rId3" tooltip="https://www.outilsfroids.net/2023/05/chatgpt-bard-bing-chat-5-facons-de-rechercher-sur-le-web-avec-les-modeles-de-langage/"/>
              </a:rPr>
              <a:t>https://www.outilsfroids.net/2023/05/chatgpt-bard-bing-chat-5-facons-de-rechercher-sur-le-web-avec-les-modeles-de-langage/</a:t>
            </a:r>
            <a:r>
              <a:rPr lang="fr-FR" sz="1200">
                <a:solidFill>
                  <a:schemeClr val="tx1"/>
                </a:solidFill>
                <a:latin typeface="+mn-lt"/>
                <a:ea typeface="+mn-ea"/>
                <a:cs typeface="+mn-cs"/>
              </a:rPr>
              <a:t> </a:t>
            </a:r>
            <a:endParaRPr/>
          </a:p>
          <a:p>
            <a:pPr marL="0" marR="0" lvl="0" indent="0" algn="l" defTabSz="914400">
              <a:lnSpc>
                <a:spcPct val="100000"/>
              </a:lnSpc>
              <a:spcBef>
                <a:spcPts val="0"/>
              </a:spcBef>
              <a:spcAft>
                <a:spcPts val="0"/>
              </a:spcAft>
              <a:buClrTx/>
              <a:buSzTx/>
              <a:buFontTx/>
              <a:buNone/>
              <a:defRPr/>
            </a:pPr>
            <a:r>
              <a:rPr lang="fr-FR" sz="1200">
                <a:solidFill>
                  <a:schemeClr val="tx1"/>
                </a:solidFill>
                <a:latin typeface="+mn-lt"/>
                <a:ea typeface="+mn-ea"/>
                <a:cs typeface="+mn-cs"/>
              </a:rPr>
              <a:t>https://blog.theapricot.io/posts/chatgpt-vs-bard/  </a:t>
            </a:r>
            <a:endParaRPr/>
          </a:p>
          <a:p>
            <a:pPr marL="0" marR="0" lvl="0" indent="0" algn="l" defTabSz="914400">
              <a:lnSpc>
                <a:spcPct val="100000"/>
              </a:lnSpc>
              <a:spcBef>
                <a:spcPts val="0"/>
              </a:spcBef>
              <a:spcAft>
                <a:spcPts val="0"/>
              </a:spcAft>
              <a:buClrTx/>
              <a:buSzTx/>
              <a:buFontTx/>
              <a:buNone/>
              <a:defRPr/>
            </a:pPr>
            <a:r>
              <a:rPr lang="fr-FR" sz="1200">
                <a:solidFill>
                  <a:schemeClr val="tx1"/>
                </a:solidFill>
                <a:latin typeface="+mn-lt"/>
                <a:ea typeface="+mn-ea"/>
                <a:cs typeface="+mn-cs"/>
              </a:rPr>
              <a:t>https://www.lefigaro.fr/secteur/high-tech/ia-la-cnil-irlandaise-suspend-le-lancement-de-google-bard-20230613 </a:t>
            </a:r>
            <a:endParaRPr/>
          </a:p>
          <a:p>
            <a:pPr>
              <a:defRPr/>
            </a:pPr>
            <a:endParaRPr lang="fr-FR"/>
          </a:p>
        </p:txBody>
      </p:sp>
      <p:sp>
        <p:nvSpPr>
          <p:cNvPr id="4" name="Espace réservé du numéro de diapositive 3"/>
          <p:cNvSpPr>
            <a:spLocks noGrp="1"/>
          </p:cNvSpPr>
          <p:nvPr>
            <p:ph type="sldNum" sz="quarter" idx="10"/>
          </p:nvPr>
        </p:nvSpPr>
        <p:spPr bwMode="auto"/>
        <p:txBody>
          <a:bodyPr/>
          <a:lstStyle/>
          <a:p>
            <a:pPr>
              <a:defRPr/>
            </a:pPr>
            <a:fld id="{C81BCBC0-77C7-4993-85CC-31D153807511}" type="slidenum">
              <a:rPr lang="fr-FR"/>
              <a:t>21</a:t>
            </a:fld>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notes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fr-FR" sz="1200">
                <a:solidFill>
                  <a:schemeClr val="tx1"/>
                </a:solidFill>
                <a:latin typeface="+mn-lt"/>
                <a:ea typeface="+mn-ea"/>
                <a:cs typeface="+mn-cs"/>
              </a:rPr>
              <a:t>https://www.cnrs.fr/fr/cnrsinfo/la-recherche-francaise-face-chatgpt </a:t>
            </a:r>
            <a:endParaRPr/>
          </a:p>
          <a:p>
            <a:pPr>
              <a:defRPr/>
            </a:pPr>
            <a:endParaRPr lang="fr-FR"/>
          </a:p>
        </p:txBody>
      </p:sp>
      <p:sp>
        <p:nvSpPr>
          <p:cNvPr id="4" name="Espace réservé du numéro de diapositive 3"/>
          <p:cNvSpPr>
            <a:spLocks noGrp="1"/>
          </p:cNvSpPr>
          <p:nvPr>
            <p:ph type="sldNum" sz="quarter" idx="10"/>
          </p:nvPr>
        </p:nvSpPr>
        <p:spPr bwMode="auto"/>
        <p:txBody>
          <a:bodyPr/>
          <a:lstStyle/>
          <a:p>
            <a:pPr>
              <a:defRPr/>
            </a:pPr>
            <a:fld id="{C81BCBC0-77C7-4993-85CC-31D153807511}" type="slidenum">
              <a:rPr lang="fr-FR"/>
              <a:t>22</a:t>
            </a:fld>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notes 2"/>
          <p:cNvSpPr>
            <a:spLocks noGrp="1"/>
          </p:cNvSpPr>
          <p:nvPr>
            <p:ph type="body" idx="1"/>
          </p:nvPr>
        </p:nvSpPr>
        <p:spPr bwMode="auto"/>
        <p:txBody>
          <a:bodyPr/>
          <a:lstStyle/>
          <a:p>
            <a:pPr>
              <a:defRPr/>
            </a:pPr>
            <a:r>
              <a:rPr lang="fr-FR"/>
              <a:t>KG &amp; LLM https://www.youtube.com/watch?v=WqYBx2gB6vA </a:t>
            </a:r>
            <a:endParaRPr/>
          </a:p>
          <a:p>
            <a:pPr>
              <a:defRPr/>
            </a:pPr>
            <a:r>
              <a:rPr lang="fr-FR"/>
              <a:t>https://meta.wikimedia.org/wiki/Wikilegal/Copyright_Analysis_of_ChatGPT </a:t>
            </a:r>
          </a:p>
        </p:txBody>
      </p:sp>
      <p:sp>
        <p:nvSpPr>
          <p:cNvPr id="4" name="Espace réservé du numéro de diapositive 3"/>
          <p:cNvSpPr>
            <a:spLocks noGrp="1"/>
          </p:cNvSpPr>
          <p:nvPr>
            <p:ph type="sldNum" sz="quarter" idx="10"/>
          </p:nvPr>
        </p:nvSpPr>
        <p:spPr bwMode="auto"/>
        <p:txBody>
          <a:bodyPr/>
          <a:lstStyle/>
          <a:p>
            <a:pPr>
              <a:defRPr/>
            </a:pPr>
            <a:fld id="{C81BCBC0-77C7-4993-85CC-31D153807511}" type="slidenum">
              <a:rPr lang="fr-FR"/>
              <a:t>28</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hyperlink" Target="https://www.linkedin.com/school/universite-de-bordeaux/" TargetMode="External"/><Relationship Id="rId13"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6.png"/><Relationship Id="rId12" Type="http://schemas.openxmlformats.org/officeDocument/2006/relationships/hyperlink" Target="https://www.youtube.com/user/ubordeaux" TargetMode="External"/><Relationship Id="rId2" Type="http://schemas.openxmlformats.org/officeDocument/2006/relationships/hyperlink" Target="https://twitter.com/univbordeaux" TargetMode="External"/><Relationship Id="rId16"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hyperlink" Target="https://www.instagram.com/universitedebordeaux/" TargetMode="External"/><Relationship Id="rId11" Type="http://schemas.openxmlformats.org/officeDocument/2006/relationships/image" Target="../media/image18.png"/><Relationship Id="rId5" Type="http://schemas.openxmlformats.org/officeDocument/2006/relationships/image" Target="../media/image15.png"/><Relationship Id="rId15" Type="http://schemas.openxmlformats.org/officeDocument/2006/relationships/image" Target="../media/image11.png"/><Relationship Id="rId10" Type="http://schemas.openxmlformats.org/officeDocument/2006/relationships/hyperlink" Target="http://www.u-bordeaux.fr/" TargetMode="External"/><Relationship Id="rId4" Type="http://schemas.openxmlformats.org/officeDocument/2006/relationships/hyperlink" Target="https://www.facebook.com/univbordeaux" TargetMode="External"/><Relationship Id="rId9" Type="http://schemas.openxmlformats.org/officeDocument/2006/relationships/image" Target="../media/image17.png"/><Relationship Id="rId14" Type="http://schemas.openxmlformats.org/officeDocument/2006/relationships/image" Target="../media/image20.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hyperlink" Target="https://twitter.com/univbordeaux" TargetMode="External"/><Relationship Id="rId1" Type="http://schemas.openxmlformats.org/officeDocument/2006/relationships/slideMaster" Target="../slideMasters/slideMaster1.xml"/><Relationship Id="rId6" Type="http://schemas.openxmlformats.org/officeDocument/2006/relationships/hyperlink" Target="http://www.u-bordeaux.fr/" TargetMode="External"/><Relationship Id="rId5" Type="http://schemas.openxmlformats.org/officeDocument/2006/relationships/image" Target="../media/image23.png"/><Relationship Id="rId4" Type="http://schemas.openxmlformats.org/officeDocument/2006/relationships/hyperlink" Target="https://www.linkedin.com/school/universite-de-bordeaux/" TargetMode="Externa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Couverture 2 avec image - Foncé - URFIST">
    <p:bg>
      <p:bgPr>
        <a:solidFill>
          <a:schemeClr val="tx1"/>
        </a:solidFill>
        <a:effectLst/>
      </p:bgPr>
    </p:bg>
    <p:spTree>
      <p:nvGrpSpPr>
        <p:cNvPr id="1" name=""/>
        <p:cNvGrpSpPr/>
        <p:nvPr/>
      </p:nvGrpSpPr>
      <p:grpSpPr bwMode="auto">
        <a:xfrm>
          <a:off x="0" y="0"/>
          <a:ext cx="0" cy="0"/>
          <a:chOff x="0" y="0"/>
          <a:chExt cx="0" cy="0"/>
        </a:xfrm>
      </p:grpSpPr>
      <p:sp>
        <p:nvSpPr>
          <p:cNvPr id="70" name="Forme libre : forme 69"/>
          <p:cNvSpPr/>
          <p:nvPr userDrawn="1"/>
        </p:nvSpPr>
        <p:spPr bwMode="auto">
          <a:xfrm>
            <a:off x="0" y="3708637"/>
            <a:ext cx="9153528" cy="1434863"/>
          </a:xfrm>
          <a:custGeom>
            <a:avLst/>
            <a:gdLst>
              <a:gd name="connsiteX0" fmla="*/ 0 w 9153528"/>
              <a:gd name="connsiteY0" fmla="*/ 0 h 1434863"/>
              <a:gd name="connsiteX1" fmla="*/ 9097717 w 9153528"/>
              <a:gd name="connsiteY1" fmla="*/ 747887 h 1434863"/>
              <a:gd name="connsiteX2" fmla="*/ 9153528 w 9153528"/>
              <a:gd name="connsiteY2" fmla="*/ 747887 h 1434863"/>
              <a:gd name="connsiteX3" fmla="*/ 9153528 w 9153528"/>
              <a:gd name="connsiteY3" fmla="*/ 752475 h 1434863"/>
              <a:gd name="connsiteX4" fmla="*/ 9153528 w 9153528"/>
              <a:gd name="connsiteY4" fmla="*/ 1434863 h 1434863"/>
              <a:gd name="connsiteX5" fmla="*/ 0 w 9153528"/>
              <a:gd name="connsiteY5" fmla="*/ 1434863 h 1434863"/>
              <a:gd name="connsiteX6" fmla="*/ 0 w 9153528"/>
              <a:gd name="connsiteY6" fmla="*/ 752475 h 1434863"/>
              <a:gd name="connsiteX7" fmla="*/ 0 w 9153528"/>
              <a:gd name="connsiteY7" fmla="*/ 747887 h 1434863"/>
              <a:gd name="connsiteX0" fmla="*/ 0 w 9153528"/>
              <a:gd name="connsiteY0" fmla="*/ 0 h 1434863"/>
              <a:gd name="connsiteX1" fmla="*/ 9097717 w 9153528"/>
              <a:gd name="connsiteY1" fmla="*/ 747887 h 1434863"/>
              <a:gd name="connsiteX2" fmla="*/ 9153528 w 9153528"/>
              <a:gd name="connsiteY2" fmla="*/ 752475 h 1434863"/>
              <a:gd name="connsiteX3" fmla="*/ 9153528 w 9153528"/>
              <a:gd name="connsiteY3" fmla="*/ 1434863 h 1434863"/>
              <a:gd name="connsiteX4" fmla="*/ 0 w 9153528"/>
              <a:gd name="connsiteY4" fmla="*/ 1434863 h 1434863"/>
              <a:gd name="connsiteX5" fmla="*/ 0 w 9153528"/>
              <a:gd name="connsiteY5" fmla="*/ 752475 h 1434863"/>
              <a:gd name="connsiteX6" fmla="*/ 0 w 9153528"/>
              <a:gd name="connsiteY6" fmla="*/ 747887 h 1434863"/>
              <a:gd name="connsiteX7" fmla="*/ 0 w 9153528"/>
              <a:gd name="connsiteY7" fmla="*/ 0 h 143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53528" h="1434863" extrusionOk="0">
                <a:moveTo>
                  <a:pt x="0" y="0"/>
                </a:moveTo>
                <a:lnTo>
                  <a:pt x="9097717" y="747887"/>
                </a:lnTo>
                <a:lnTo>
                  <a:pt x="9153528" y="752475"/>
                </a:lnTo>
                <a:lnTo>
                  <a:pt x="9153528" y="1434863"/>
                </a:lnTo>
                <a:lnTo>
                  <a:pt x="0" y="1434863"/>
                </a:lnTo>
                <a:lnTo>
                  <a:pt x="0" y="752475"/>
                </a:lnTo>
                <a:lnTo>
                  <a:pt x="0" y="747887"/>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defRPr/>
            </a:pPr>
            <a:endParaRPr lang="fr-FR"/>
          </a:p>
        </p:txBody>
      </p:sp>
      <p:grpSp>
        <p:nvGrpSpPr>
          <p:cNvPr id="6" name="Groupe 5"/>
          <p:cNvGrpSpPr/>
          <p:nvPr userDrawn="1"/>
        </p:nvGrpSpPr>
        <p:grpSpPr bwMode="auto">
          <a:xfrm>
            <a:off x="4782105" y="3396053"/>
            <a:ext cx="4416497" cy="1125022"/>
            <a:chOff x="4782105" y="4078441"/>
            <a:chExt cx="4416497" cy="1125022"/>
          </a:xfrm>
          <a:solidFill>
            <a:schemeClr val="bg2">
              <a:alpha val="10000"/>
            </a:schemeClr>
          </a:solidFill>
        </p:grpSpPr>
        <p:sp>
          <p:nvSpPr>
            <p:cNvPr id="7" name="Forme libre : forme 6"/>
            <p:cNvSpPr/>
            <p:nvPr/>
          </p:nvSpPr>
          <p:spPr bwMode="auto">
            <a:xfrm rot="8716293">
              <a:off x="8490768" y="4678073"/>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 name="Forme libre : forme 7"/>
            <p:cNvSpPr/>
            <p:nvPr/>
          </p:nvSpPr>
          <p:spPr bwMode="auto">
            <a:xfrm rot="8716293">
              <a:off x="5559260" y="4523190"/>
              <a:ext cx="215177" cy="303156"/>
            </a:xfrm>
            <a:custGeom>
              <a:avLst/>
              <a:gdLst>
                <a:gd name="connsiteX0" fmla="*/ 122761 w 215177"/>
                <a:gd name="connsiteY0" fmla="*/ 256399 h 303156"/>
                <a:gd name="connsiteX1" fmla="*/ 122761 w 215177"/>
                <a:gd name="connsiteY1" fmla="*/ 105519 h 303156"/>
                <a:gd name="connsiteX2" fmla="*/ 122761 w 215177"/>
                <a:gd name="connsiteY2" fmla="*/ 99312 h 303156"/>
                <a:gd name="connsiteX3" fmla="*/ 91726 w 215177"/>
                <a:gd name="connsiteY3" fmla="*/ 75863 h 303156"/>
                <a:gd name="connsiteX4" fmla="*/ 0 w 215177"/>
                <a:gd name="connsiteY4" fmla="*/ 75863 h 303156"/>
                <a:gd name="connsiteX5" fmla="*/ 0 w 215177"/>
                <a:gd name="connsiteY5" fmla="*/ 0 h 303156"/>
                <a:gd name="connsiteX6" fmla="*/ 128968 w 215177"/>
                <a:gd name="connsiteY6" fmla="*/ 0 h 303156"/>
                <a:gd name="connsiteX7" fmla="*/ 215177 w 215177"/>
                <a:gd name="connsiteY7" fmla="*/ 75863 h 303156"/>
                <a:gd name="connsiteX8" fmla="*/ 215176 w 215177"/>
                <a:gd name="connsiteY8" fmla="*/ 303156 h 303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177" h="303156" extrusionOk="0">
                  <a:moveTo>
                    <a:pt x="122761" y="256399"/>
                  </a:moveTo>
                  <a:lnTo>
                    <a:pt x="122761" y="105519"/>
                  </a:lnTo>
                  <a:cubicBezTo>
                    <a:pt x="122761" y="103450"/>
                    <a:pt x="122761" y="101381"/>
                    <a:pt x="122761" y="99312"/>
                  </a:cubicBezTo>
                  <a:cubicBezTo>
                    <a:pt x="120692" y="84139"/>
                    <a:pt x="106899" y="73795"/>
                    <a:pt x="91726" y="75863"/>
                  </a:cubicBezTo>
                  <a:lnTo>
                    <a:pt x="0" y="75863"/>
                  </a:lnTo>
                  <a:lnTo>
                    <a:pt x="0" y="0"/>
                  </a:lnTo>
                  <a:lnTo>
                    <a:pt x="128968" y="0"/>
                  </a:lnTo>
                  <a:cubicBezTo>
                    <a:pt x="184831" y="0"/>
                    <a:pt x="215176" y="24139"/>
                    <a:pt x="215177" y="75863"/>
                  </a:cubicBezTo>
                  <a:lnTo>
                    <a:pt x="215176" y="303156"/>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 name="Forme libre : forme 8"/>
            <p:cNvSpPr/>
            <p:nvPr/>
          </p:nvSpPr>
          <p:spPr bwMode="auto">
            <a:xfrm rot="8716293">
              <a:off x="5692925" y="4561542"/>
              <a:ext cx="393603" cy="335006"/>
            </a:xfrm>
            <a:custGeom>
              <a:avLst/>
              <a:gdLst>
                <a:gd name="connsiteX0" fmla="*/ 77932 w 393603"/>
                <a:gd name="connsiteY0" fmla="*/ 299055 h 335006"/>
                <a:gd name="connsiteX1" fmla="*/ 77932 w 393603"/>
                <a:gd name="connsiteY1" fmla="*/ 66897 h 335006"/>
                <a:gd name="connsiteX2" fmla="*/ 0 w 393603"/>
                <a:gd name="connsiteY2" fmla="*/ 66898 h 335006"/>
                <a:gd name="connsiteX3" fmla="*/ 0 w 393603"/>
                <a:gd name="connsiteY3" fmla="*/ 0 h 335006"/>
                <a:gd name="connsiteX4" fmla="*/ 158623 w 393603"/>
                <a:gd name="connsiteY4" fmla="*/ 1 h 335006"/>
                <a:gd name="connsiteX5" fmla="*/ 158623 w 393603"/>
                <a:gd name="connsiteY5" fmla="*/ 111726 h 335006"/>
                <a:gd name="connsiteX6" fmla="*/ 160692 w 393603"/>
                <a:gd name="connsiteY6" fmla="*/ 111726 h 335006"/>
                <a:gd name="connsiteX7" fmla="*/ 192762 w 393603"/>
                <a:gd name="connsiteY7" fmla="*/ 39915 h 335006"/>
                <a:gd name="connsiteX8" fmla="*/ 231959 w 393603"/>
                <a:gd name="connsiteY8" fmla="*/ 7837 h 335006"/>
                <a:gd name="connsiteX9" fmla="*/ 393603 w 393603"/>
                <a:gd name="connsiteY9" fmla="*/ 140745 h 335006"/>
                <a:gd name="connsiteX10" fmla="*/ 300695 w 393603"/>
                <a:gd name="connsiteY10" fmla="*/ 146210 h 335006"/>
                <a:gd name="connsiteX11" fmla="*/ 300694 w 393603"/>
                <a:gd name="connsiteY11" fmla="*/ 121382 h 335006"/>
                <a:gd name="connsiteX12" fmla="*/ 249659 w 393603"/>
                <a:gd name="connsiteY12" fmla="*/ 58622 h 335006"/>
                <a:gd name="connsiteX13" fmla="*/ 168969 w 393603"/>
                <a:gd name="connsiteY13" fmla="*/ 191038 h 335006"/>
                <a:gd name="connsiteX14" fmla="*/ 168969 w 393603"/>
                <a:gd name="connsiteY14" fmla="*/ 321385 h 335006"/>
                <a:gd name="connsiteX15" fmla="*/ 148991 w 393603"/>
                <a:gd name="connsiteY15" fmla="*/ 335006 h 335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3603" h="335006" extrusionOk="0">
                  <a:moveTo>
                    <a:pt x="77932" y="299055"/>
                  </a:moveTo>
                  <a:lnTo>
                    <a:pt x="77932" y="66897"/>
                  </a:lnTo>
                  <a:lnTo>
                    <a:pt x="0" y="66898"/>
                  </a:lnTo>
                  <a:lnTo>
                    <a:pt x="0" y="0"/>
                  </a:lnTo>
                  <a:lnTo>
                    <a:pt x="158623" y="1"/>
                  </a:lnTo>
                  <a:lnTo>
                    <a:pt x="158623" y="111726"/>
                  </a:lnTo>
                  <a:lnTo>
                    <a:pt x="160692" y="111726"/>
                  </a:lnTo>
                  <a:cubicBezTo>
                    <a:pt x="171727" y="78967"/>
                    <a:pt x="181555" y="56208"/>
                    <a:pt x="192762" y="39915"/>
                  </a:cubicBezTo>
                  <a:lnTo>
                    <a:pt x="231959" y="7837"/>
                  </a:lnTo>
                  <a:lnTo>
                    <a:pt x="393603" y="140745"/>
                  </a:lnTo>
                  <a:lnTo>
                    <a:pt x="300695" y="146210"/>
                  </a:lnTo>
                  <a:lnTo>
                    <a:pt x="300694" y="121382"/>
                  </a:lnTo>
                  <a:cubicBezTo>
                    <a:pt x="300695" y="84140"/>
                    <a:pt x="279316" y="58622"/>
                    <a:pt x="249659" y="58622"/>
                  </a:cubicBezTo>
                  <a:cubicBezTo>
                    <a:pt x="205521" y="58621"/>
                    <a:pt x="168969" y="117244"/>
                    <a:pt x="168969" y="191038"/>
                  </a:cubicBezTo>
                  <a:lnTo>
                    <a:pt x="168969" y="321385"/>
                  </a:lnTo>
                  <a:lnTo>
                    <a:pt x="148991" y="335006"/>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 name="Forme libre : forme 9"/>
            <p:cNvSpPr/>
            <p:nvPr/>
          </p:nvSpPr>
          <p:spPr bwMode="auto">
            <a:xfrm rot="8716293">
              <a:off x="5659234" y="4556420"/>
              <a:ext cx="113018" cy="83608"/>
            </a:xfrm>
            <a:custGeom>
              <a:avLst/>
              <a:gdLst>
                <a:gd name="connsiteX0" fmla="*/ 0 w 113018"/>
                <a:gd name="connsiteY0" fmla="*/ 32910 h 83608"/>
                <a:gd name="connsiteX1" fmla="*/ 24482 w 113018"/>
                <a:gd name="connsiteY1" fmla="*/ 13621 h 83608"/>
                <a:gd name="connsiteX2" fmla="*/ 70259 w 113018"/>
                <a:gd name="connsiteY2" fmla="*/ 0 h 83608"/>
                <a:gd name="connsiteX3" fmla="*/ 113018 w 113018"/>
                <a:gd name="connsiteY3" fmla="*/ 51035 h 83608"/>
                <a:gd name="connsiteX4" fmla="*/ 100518 w 113018"/>
                <a:gd name="connsiteY4" fmla="*/ 83363 h 83608"/>
                <a:gd name="connsiteX5" fmla="*/ 100204 w 113018"/>
                <a:gd name="connsiteY5" fmla="*/ 83608 h 83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018" h="83608" extrusionOk="0">
                  <a:moveTo>
                    <a:pt x="0" y="32910"/>
                  </a:moveTo>
                  <a:lnTo>
                    <a:pt x="24482" y="13621"/>
                  </a:lnTo>
                  <a:cubicBezTo>
                    <a:pt x="38534" y="6380"/>
                    <a:pt x="54052" y="1725"/>
                    <a:pt x="70259" y="0"/>
                  </a:cubicBezTo>
                  <a:cubicBezTo>
                    <a:pt x="103363" y="0"/>
                    <a:pt x="113018" y="28966"/>
                    <a:pt x="113018" y="51035"/>
                  </a:cubicBezTo>
                  <a:cubicBezTo>
                    <a:pt x="111984" y="63105"/>
                    <a:pt x="107501" y="74139"/>
                    <a:pt x="100518" y="83363"/>
                  </a:cubicBezTo>
                  <a:lnTo>
                    <a:pt x="100204" y="8360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 name="Forme libre : forme 10"/>
            <p:cNvSpPr/>
            <p:nvPr/>
          </p:nvSpPr>
          <p:spPr bwMode="auto">
            <a:xfrm rot="8716293">
              <a:off x="5371633" y="4613095"/>
              <a:ext cx="88105" cy="83851"/>
            </a:xfrm>
            <a:custGeom>
              <a:avLst/>
              <a:gdLst>
                <a:gd name="connsiteX0" fmla="*/ 6112 w 88105"/>
                <a:gd name="connsiteY0" fmla="*/ 59305 h 83851"/>
                <a:gd name="connsiteX1" fmla="*/ 0 w 88105"/>
                <a:gd name="connsiteY1" fmla="*/ 44829 h 83851"/>
                <a:gd name="connsiteX2" fmla="*/ 0 w 88105"/>
                <a:gd name="connsiteY2" fmla="*/ 44139 h 83851"/>
                <a:gd name="connsiteX3" fmla="*/ 13104 w 88105"/>
                <a:gd name="connsiteY3" fmla="*/ 13104 h 83851"/>
                <a:gd name="connsiteX4" fmla="*/ 44139 w 88105"/>
                <a:gd name="connsiteY4" fmla="*/ 0 h 83851"/>
                <a:gd name="connsiteX5" fmla="*/ 75175 w 88105"/>
                <a:gd name="connsiteY5" fmla="*/ 13104 h 83851"/>
                <a:gd name="connsiteX6" fmla="*/ 75175 w 88105"/>
                <a:gd name="connsiteY6" fmla="*/ 75175 h 83851"/>
                <a:gd name="connsiteX7" fmla="*/ 54626 w 88105"/>
                <a:gd name="connsiteY7" fmla="*/ 83851 h 8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105" h="83851" extrusionOk="0">
                  <a:moveTo>
                    <a:pt x="6112" y="59305"/>
                  </a:moveTo>
                  <a:lnTo>
                    <a:pt x="0" y="44829"/>
                  </a:lnTo>
                  <a:lnTo>
                    <a:pt x="0" y="44139"/>
                  </a:lnTo>
                  <a:cubicBezTo>
                    <a:pt x="0" y="32415"/>
                    <a:pt x="4828" y="21380"/>
                    <a:pt x="13104" y="13104"/>
                  </a:cubicBezTo>
                  <a:cubicBezTo>
                    <a:pt x="21380" y="4828"/>
                    <a:pt x="32415" y="0"/>
                    <a:pt x="44139" y="0"/>
                  </a:cubicBezTo>
                  <a:cubicBezTo>
                    <a:pt x="55864" y="0"/>
                    <a:pt x="66899" y="4828"/>
                    <a:pt x="75175" y="13104"/>
                  </a:cubicBezTo>
                  <a:cubicBezTo>
                    <a:pt x="92416" y="29657"/>
                    <a:pt x="92416" y="57933"/>
                    <a:pt x="75175" y="75175"/>
                  </a:cubicBezTo>
                  <a:lnTo>
                    <a:pt x="54626" y="8385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 name="Forme libre : forme 11"/>
            <p:cNvSpPr/>
            <p:nvPr/>
          </p:nvSpPr>
          <p:spPr bwMode="auto">
            <a:xfrm rot="8716293">
              <a:off x="5473646" y="4706746"/>
              <a:ext cx="91035" cy="188159"/>
            </a:xfrm>
            <a:custGeom>
              <a:avLst/>
              <a:gdLst>
                <a:gd name="connsiteX0" fmla="*/ 91035 w 91035"/>
                <a:gd name="connsiteY0" fmla="*/ 188159 h 188159"/>
                <a:gd name="connsiteX1" fmla="*/ 0 w 91035"/>
                <a:gd name="connsiteY1" fmla="*/ 100571 h 188159"/>
                <a:gd name="connsiteX2" fmla="*/ 0 w 91035"/>
                <a:gd name="connsiteY2" fmla="*/ 0 h 188159"/>
                <a:gd name="connsiteX3" fmla="*/ 91035 w 91035"/>
                <a:gd name="connsiteY3" fmla="*/ 74852 h 188159"/>
              </a:gdLst>
              <a:ahLst/>
              <a:cxnLst>
                <a:cxn ang="0">
                  <a:pos x="connsiteX0" y="connsiteY0"/>
                </a:cxn>
                <a:cxn ang="0">
                  <a:pos x="connsiteX1" y="connsiteY1"/>
                </a:cxn>
                <a:cxn ang="0">
                  <a:pos x="connsiteX2" y="connsiteY2"/>
                </a:cxn>
                <a:cxn ang="0">
                  <a:pos x="connsiteX3" y="connsiteY3"/>
                </a:cxn>
              </a:cxnLst>
              <a:rect l="l" t="t" r="r" b="b"/>
              <a:pathLst>
                <a:path w="91035" h="188159" extrusionOk="0">
                  <a:moveTo>
                    <a:pt x="91035" y="188159"/>
                  </a:moveTo>
                  <a:lnTo>
                    <a:pt x="0" y="100571"/>
                  </a:lnTo>
                  <a:lnTo>
                    <a:pt x="0" y="0"/>
                  </a:lnTo>
                  <a:lnTo>
                    <a:pt x="91035" y="7485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 name="Forme libre : forme 12"/>
            <p:cNvSpPr/>
            <p:nvPr/>
          </p:nvSpPr>
          <p:spPr bwMode="auto">
            <a:xfrm rot="8716293">
              <a:off x="6218962" y="4454620"/>
              <a:ext cx="171018" cy="106515"/>
            </a:xfrm>
            <a:custGeom>
              <a:avLst/>
              <a:gdLst>
                <a:gd name="connsiteX0" fmla="*/ 0 w 171018"/>
                <a:gd name="connsiteY0" fmla="*/ 19991 h 106515"/>
                <a:gd name="connsiteX1" fmla="*/ 13365 w 171018"/>
                <a:gd name="connsiteY1" fmla="*/ 9053 h 106515"/>
                <a:gd name="connsiteX2" fmla="*/ 60952 w 171018"/>
                <a:gd name="connsiteY2" fmla="*/ 87 h 106515"/>
                <a:gd name="connsiteX3" fmla="*/ 166956 w 171018"/>
                <a:gd name="connsiteY3" fmla="*/ 76705 h 106515"/>
                <a:gd name="connsiteX4" fmla="*/ 171018 w 171018"/>
                <a:gd name="connsiteY4" fmla="*/ 106515 h 106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018" h="106515" extrusionOk="0">
                  <a:moveTo>
                    <a:pt x="0" y="19991"/>
                  </a:moveTo>
                  <a:lnTo>
                    <a:pt x="13365" y="9053"/>
                  </a:lnTo>
                  <a:cubicBezTo>
                    <a:pt x="28538" y="2846"/>
                    <a:pt x="44400" y="-602"/>
                    <a:pt x="60952" y="87"/>
                  </a:cubicBezTo>
                  <a:cubicBezTo>
                    <a:pt x="114229" y="-948"/>
                    <a:pt x="151600" y="26725"/>
                    <a:pt x="166956" y="76705"/>
                  </a:cubicBezTo>
                  <a:lnTo>
                    <a:pt x="171018" y="10651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 name="Forme libre : forme 13"/>
            <p:cNvSpPr/>
            <p:nvPr/>
          </p:nvSpPr>
          <p:spPr bwMode="auto">
            <a:xfrm rot="8716293">
              <a:off x="6005990" y="4487669"/>
              <a:ext cx="156555" cy="122067"/>
            </a:xfrm>
            <a:custGeom>
              <a:avLst/>
              <a:gdLst>
                <a:gd name="connsiteX0" fmla="*/ 65519 w 156555"/>
                <a:gd name="connsiteY0" fmla="*/ 76009 h 122067"/>
                <a:gd name="connsiteX1" fmla="*/ 65519 w 156555"/>
                <a:gd name="connsiteY1" fmla="*/ 24828 h 122067"/>
                <a:gd name="connsiteX2" fmla="*/ 0 w 156555"/>
                <a:gd name="connsiteY2" fmla="*/ 24828 h 122067"/>
                <a:gd name="connsiteX3" fmla="*/ 0 w 156555"/>
                <a:gd name="connsiteY3" fmla="*/ 3449 h 122067"/>
                <a:gd name="connsiteX4" fmla="*/ 156555 w 156555"/>
                <a:gd name="connsiteY4" fmla="*/ 0 h 122067"/>
                <a:gd name="connsiteX5" fmla="*/ 156554 w 156555"/>
                <a:gd name="connsiteY5" fmla="*/ 122067 h 122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55" h="122067" extrusionOk="0">
                  <a:moveTo>
                    <a:pt x="65519" y="76009"/>
                  </a:moveTo>
                  <a:lnTo>
                    <a:pt x="65519" y="24828"/>
                  </a:lnTo>
                  <a:lnTo>
                    <a:pt x="0" y="24828"/>
                  </a:lnTo>
                  <a:lnTo>
                    <a:pt x="0" y="3449"/>
                  </a:lnTo>
                  <a:cubicBezTo>
                    <a:pt x="49656" y="5517"/>
                    <a:pt x="101381" y="1379"/>
                    <a:pt x="156555" y="0"/>
                  </a:cubicBezTo>
                  <a:lnTo>
                    <a:pt x="156554" y="12206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5" name="Forme libre : forme 14"/>
            <p:cNvSpPr/>
            <p:nvPr/>
          </p:nvSpPr>
          <p:spPr bwMode="auto">
            <a:xfrm rot="7484127">
              <a:off x="6103422" y="4586563"/>
              <a:ext cx="308532" cy="296464"/>
            </a:xfrm>
            <a:custGeom>
              <a:avLst/>
              <a:gdLst>
                <a:gd name="connsiteX0" fmla="*/ 137293 w 308532"/>
                <a:gd name="connsiteY0" fmla="*/ 296464 h 296464"/>
                <a:gd name="connsiteX1" fmla="*/ 72419 w 308532"/>
                <a:gd name="connsiteY1" fmla="*/ 175766 h 296464"/>
                <a:gd name="connsiteX2" fmla="*/ 105610 w 308532"/>
                <a:gd name="connsiteY2" fmla="*/ 83734 h 296464"/>
                <a:gd name="connsiteX3" fmla="*/ 0 w 308532"/>
                <a:gd name="connsiteY3" fmla="*/ 83734 h 296464"/>
                <a:gd name="connsiteX4" fmla="*/ 0 w 308532"/>
                <a:gd name="connsiteY4" fmla="*/ 0 h 296464"/>
                <a:gd name="connsiteX5" fmla="*/ 265017 w 308532"/>
                <a:gd name="connsiteY5" fmla="*/ 0 h 296464"/>
                <a:gd name="connsiteX6" fmla="*/ 308532 w 308532"/>
                <a:gd name="connsiteY6" fmla="*/ 75260 h 296464"/>
                <a:gd name="connsiteX7" fmla="*/ 308532 w 308532"/>
                <a:gd name="connsiteY7" fmla="*/ 83734 h 296464"/>
                <a:gd name="connsiteX8" fmla="*/ 210466 w 308532"/>
                <a:gd name="connsiteY8" fmla="*/ 83734 h 296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532" h="296464" extrusionOk="0">
                  <a:moveTo>
                    <a:pt x="137293" y="296464"/>
                  </a:moveTo>
                  <a:lnTo>
                    <a:pt x="72419" y="175766"/>
                  </a:lnTo>
                  <a:lnTo>
                    <a:pt x="105610" y="83734"/>
                  </a:lnTo>
                  <a:lnTo>
                    <a:pt x="0" y="83734"/>
                  </a:lnTo>
                  <a:lnTo>
                    <a:pt x="0" y="0"/>
                  </a:lnTo>
                  <a:lnTo>
                    <a:pt x="265017" y="0"/>
                  </a:lnTo>
                  <a:lnTo>
                    <a:pt x="308532" y="75260"/>
                  </a:lnTo>
                  <a:lnTo>
                    <a:pt x="308532" y="83734"/>
                  </a:lnTo>
                  <a:lnTo>
                    <a:pt x="210466" y="8373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6" name="Forme libre : forme 15"/>
            <p:cNvSpPr/>
            <p:nvPr/>
          </p:nvSpPr>
          <p:spPr bwMode="auto">
            <a:xfrm rot="13089394">
              <a:off x="6309616" y="4543919"/>
              <a:ext cx="412568" cy="359948"/>
            </a:xfrm>
            <a:custGeom>
              <a:avLst/>
              <a:gdLst>
                <a:gd name="connsiteX0" fmla="*/ 412568 w 412568"/>
                <a:gd name="connsiteY0" fmla="*/ 252801 h 359948"/>
                <a:gd name="connsiteX1" fmla="*/ 138636 w 412568"/>
                <a:gd name="connsiteY1" fmla="*/ 359701 h 359948"/>
                <a:gd name="connsiteX2" fmla="*/ 35911 w 412568"/>
                <a:gd name="connsiteY2" fmla="*/ 317943 h 359948"/>
                <a:gd name="connsiteX3" fmla="*/ 0 w 412568"/>
                <a:gd name="connsiteY3" fmla="*/ 174296 h 359948"/>
                <a:gd name="connsiteX4" fmla="*/ 0 w 412568"/>
                <a:gd name="connsiteY4" fmla="*/ 74054 h 359948"/>
                <a:gd name="connsiteX5" fmla="*/ 112066 w 412568"/>
                <a:gd name="connsiteY5" fmla="*/ 0 h 359948"/>
                <a:gd name="connsiteX6" fmla="*/ 112747 w 412568"/>
                <a:gd name="connsiteY6" fmla="*/ 94956 h 359948"/>
                <a:gd name="connsiteX7" fmla="*/ 132789 w 412568"/>
                <a:gd name="connsiteY7" fmla="*/ 233593 h 359948"/>
                <a:gd name="connsiteX8" fmla="*/ 233008 w 412568"/>
                <a:gd name="connsiteY8" fmla="*/ 288713 h 359948"/>
                <a:gd name="connsiteX9" fmla="*/ 308172 w 412568"/>
                <a:gd name="connsiteY9" fmla="*/ 275351 h 359948"/>
                <a:gd name="connsiteX10" fmla="*/ 410898 w 412568"/>
                <a:gd name="connsiteY10" fmla="*/ 233593 h 359948"/>
                <a:gd name="connsiteX11" fmla="*/ 412568 w 412568"/>
                <a:gd name="connsiteY11" fmla="*/ 244449 h 35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2568" h="359948" extrusionOk="0">
                  <a:moveTo>
                    <a:pt x="412568" y="252801"/>
                  </a:moveTo>
                  <a:cubicBezTo>
                    <a:pt x="324041" y="328800"/>
                    <a:pt x="207954" y="355526"/>
                    <a:pt x="138636" y="359701"/>
                  </a:cubicBezTo>
                  <a:cubicBezTo>
                    <a:pt x="100219" y="362207"/>
                    <a:pt x="62637" y="345504"/>
                    <a:pt x="35911" y="317943"/>
                  </a:cubicBezTo>
                  <a:cubicBezTo>
                    <a:pt x="7516" y="290383"/>
                    <a:pt x="0" y="242779"/>
                    <a:pt x="0" y="174296"/>
                  </a:cubicBezTo>
                  <a:lnTo>
                    <a:pt x="0" y="74054"/>
                  </a:lnTo>
                  <a:lnTo>
                    <a:pt x="112066" y="0"/>
                  </a:lnTo>
                  <a:lnTo>
                    <a:pt x="112747" y="94956"/>
                  </a:lnTo>
                  <a:cubicBezTo>
                    <a:pt x="110241" y="141725"/>
                    <a:pt x="117756" y="189329"/>
                    <a:pt x="132789" y="233593"/>
                  </a:cubicBezTo>
                  <a:cubicBezTo>
                    <a:pt x="146153" y="270339"/>
                    <a:pt x="180394" y="288713"/>
                    <a:pt x="233008" y="288713"/>
                  </a:cubicBezTo>
                  <a:cubicBezTo>
                    <a:pt x="258899" y="287878"/>
                    <a:pt x="283953" y="282866"/>
                    <a:pt x="308172" y="275351"/>
                  </a:cubicBezTo>
                  <a:cubicBezTo>
                    <a:pt x="343249" y="264493"/>
                    <a:pt x="377491" y="250296"/>
                    <a:pt x="410898" y="233593"/>
                  </a:cubicBezTo>
                  <a:cubicBezTo>
                    <a:pt x="411732" y="236933"/>
                    <a:pt x="412568" y="241109"/>
                    <a:pt x="412568" y="244449"/>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7" name="Forme libre : forme 16"/>
            <p:cNvSpPr/>
            <p:nvPr/>
          </p:nvSpPr>
          <p:spPr bwMode="auto">
            <a:xfrm rot="8716293">
              <a:off x="6597507" y="4422612"/>
              <a:ext cx="149044" cy="111064"/>
            </a:xfrm>
            <a:custGeom>
              <a:avLst/>
              <a:gdLst>
                <a:gd name="connsiteX0" fmla="*/ 0 w 149044"/>
                <a:gd name="connsiteY0" fmla="*/ 51375 h 111064"/>
                <a:gd name="connsiteX1" fmla="*/ 1002 w 149044"/>
                <a:gd name="connsiteY1" fmla="*/ 50432 h 111064"/>
                <a:gd name="connsiteX2" fmla="*/ 98612 w 149044"/>
                <a:gd name="connsiteY2" fmla="*/ 0 h 111064"/>
                <a:gd name="connsiteX3" fmla="*/ 149044 w 149044"/>
                <a:gd name="connsiteY3" fmla="*/ 60193 h 111064"/>
                <a:gd name="connsiteX4" fmla="*/ 134300 w 149044"/>
                <a:gd name="connsiteY4" fmla="*/ 98322 h 111064"/>
                <a:gd name="connsiteX5" fmla="*/ 117977 w 149044"/>
                <a:gd name="connsiteY5" fmla="*/ 111064 h 11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044" h="111064" extrusionOk="0">
                  <a:moveTo>
                    <a:pt x="0" y="51375"/>
                  </a:moveTo>
                  <a:lnTo>
                    <a:pt x="1002" y="50432"/>
                  </a:lnTo>
                  <a:cubicBezTo>
                    <a:pt x="25404" y="21963"/>
                    <a:pt x="60381" y="4067"/>
                    <a:pt x="98612" y="0"/>
                  </a:cubicBezTo>
                  <a:cubicBezTo>
                    <a:pt x="137657" y="0"/>
                    <a:pt x="149044" y="34164"/>
                    <a:pt x="149044" y="60193"/>
                  </a:cubicBezTo>
                  <a:cubicBezTo>
                    <a:pt x="147824" y="74428"/>
                    <a:pt x="142536" y="87443"/>
                    <a:pt x="134300" y="98322"/>
                  </a:cubicBezTo>
                  <a:lnTo>
                    <a:pt x="117977" y="1110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8" name="Forme libre : forme 17"/>
            <p:cNvSpPr/>
            <p:nvPr/>
          </p:nvSpPr>
          <p:spPr bwMode="auto">
            <a:xfrm rot="8716293">
              <a:off x="6708126" y="4876229"/>
              <a:ext cx="139286" cy="121327"/>
            </a:xfrm>
            <a:custGeom>
              <a:avLst/>
              <a:gdLst>
                <a:gd name="connsiteX0" fmla="*/ 26453 w 139286"/>
                <a:gd name="connsiteY0" fmla="*/ 96267 h 121327"/>
                <a:gd name="connsiteX1" fmla="*/ 0 w 139286"/>
                <a:gd name="connsiteY1" fmla="*/ 33618 h 121327"/>
                <a:gd name="connsiteX2" fmla="*/ 0 w 139286"/>
                <a:gd name="connsiteY2" fmla="*/ 32225 h 121327"/>
                <a:gd name="connsiteX3" fmla="*/ 13607 w 139286"/>
                <a:gd name="connsiteY3" fmla="*/ 0 h 121327"/>
                <a:gd name="connsiteX4" fmla="*/ 139286 w 139286"/>
                <a:gd name="connsiteY4" fmla="*/ 103337 h 121327"/>
                <a:gd name="connsiteX5" fmla="*/ 123037 w 139286"/>
                <a:gd name="connsiteY5" fmla="*/ 114366 h 121327"/>
                <a:gd name="connsiteX6" fmla="*/ 89101 w 139286"/>
                <a:gd name="connsiteY6" fmla="*/ 121327 h 121327"/>
                <a:gd name="connsiteX7" fmla="*/ 26453 w 139286"/>
                <a:gd name="connsiteY7" fmla="*/ 96267 h 121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286" h="121327" extrusionOk="0">
                  <a:moveTo>
                    <a:pt x="26453" y="96267"/>
                  </a:moveTo>
                  <a:cubicBezTo>
                    <a:pt x="9746" y="79561"/>
                    <a:pt x="0" y="57285"/>
                    <a:pt x="0" y="33618"/>
                  </a:cubicBezTo>
                  <a:lnTo>
                    <a:pt x="0" y="32225"/>
                  </a:lnTo>
                  <a:lnTo>
                    <a:pt x="13607" y="0"/>
                  </a:lnTo>
                  <a:lnTo>
                    <a:pt x="139286" y="103337"/>
                  </a:lnTo>
                  <a:lnTo>
                    <a:pt x="123037" y="114366"/>
                  </a:lnTo>
                  <a:cubicBezTo>
                    <a:pt x="112421" y="118890"/>
                    <a:pt x="100935" y="121327"/>
                    <a:pt x="89101" y="121327"/>
                  </a:cubicBezTo>
                  <a:cubicBezTo>
                    <a:pt x="65435" y="121327"/>
                    <a:pt x="43159" y="112973"/>
                    <a:pt x="26453" y="9626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9" name="Forme libre : forme 18"/>
            <p:cNvSpPr/>
            <p:nvPr/>
          </p:nvSpPr>
          <p:spPr bwMode="auto">
            <a:xfrm rot="8716293">
              <a:off x="4782105" y="4823045"/>
              <a:ext cx="311921" cy="362797"/>
            </a:xfrm>
            <a:custGeom>
              <a:avLst/>
              <a:gdLst>
                <a:gd name="connsiteX0" fmla="*/ 311920 w 311921"/>
                <a:gd name="connsiteY0" fmla="*/ 120307 h 362797"/>
                <a:gd name="connsiteX1" fmla="*/ 138360 w 311921"/>
                <a:gd name="connsiteY1" fmla="*/ 1 h 362797"/>
                <a:gd name="connsiteX2" fmla="*/ 138360 w 311921"/>
                <a:gd name="connsiteY2" fmla="*/ 0 h 362797"/>
                <a:gd name="connsiteX3" fmla="*/ 311921 w 311921"/>
                <a:gd name="connsiteY3" fmla="*/ 120307 h 362797"/>
                <a:gd name="connsiteX4" fmla="*/ 0 w 311921"/>
                <a:gd name="connsiteY4" fmla="*/ 362797 h 362797"/>
                <a:gd name="connsiteX5" fmla="*/ 0 w 311921"/>
                <a:gd name="connsiteY5" fmla="*/ 320869 h 362797"/>
                <a:gd name="connsiteX6" fmla="*/ 27877 w 311921"/>
                <a:gd name="connsiteY6" fmla="*/ 343790 h 362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921" h="362797" extrusionOk="0">
                  <a:moveTo>
                    <a:pt x="311920" y="120307"/>
                  </a:moveTo>
                  <a:lnTo>
                    <a:pt x="138360" y="1"/>
                  </a:lnTo>
                  <a:lnTo>
                    <a:pt x="138360" y="0"/>
                  </a:lnTo>
                  <a:lnTo>
                    <a:pt x="311921" y="120307"/>
                  </a:lnTo>
                  <a:close/>
                  <a:moveTo>
                    <a:pt x="0" y="362797"/>
                  </a:moveTo>
                  <a:lnTo>
                    <a:pt x="0" y="320869"/>
                  </a:lnTo>
                  <a:lnTo>
                    <a:pt x="27877" y="34379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0" name="Forme libre : forme 19"/>
            <p:cNvSpPr/>
            <p:nvPr/>
          </p:nvSpPr>
          <p:spPr bwMode="auto">
            <a:xfrm rot="8716293">
              <a:off x="5132149" y="4738008"/>
              <a:ext cx="148614" cy="131720"/>
            </a:xfrm>
            <a:custGeom>
              <a:avLst/>
              <a:gdLst>
                <a:gd name="connsiteX0" fmla="*/ 26453 w 148614"/>
                <a:gd name="connsiteY0" fmla="*/ 106660 h 131720"/>
                <a:gd name="connsiteX1" fmla="*/ 0 w 148614"/>
                <a:gd name="connsiteY1" fmla="*/ 44011 h 131720"/>
                <a:gd name="connsiteX2" fmla="*/ 0 w 148614"/>
                <a:gd name="connsiteY2" fmla="*/ 42618 h 131720"/>
                <a:gd name="connsiteX3" fmla="*/ 17995 w 148614"/>
                <a:gd name="connsiteY3" fmla="*/ 0 h 131720"/>
                <a:gd name="connsiteX4" fmla="*/ 148614 w 148614"/>
                <a:gd name="connsiteY4" fmla="*/ 107398 h 131720"/>
                <a:gd name="connsiteX5" fmla="*/ 123037 w 148614"/>
                <a:gd name="connsiteY5" fmla="*/ 124759 h 131720"/>
                <a:gd name="connsiteX6" fmla="*/ 89101 w 148614"/>
                <a:gd name="connsiteY6" fmla="*/ 131720 h 131720"/>
                <a:gd name="connsiteX7" fmla="*/ 26453 w 148614"/>
                <a:gd name="connsiteY7" fmla="*/ 106660 h 13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614" h="131720" extrusionOk="0">
                  <a:moveTo>
                    <a:pt x="26453" y="106660"/>
                  </a:moveTo>
                  <a:cubicBezTo>
                    <a:pt x="9746" y="89954"/>
                    <a:pt x="0" y="67678"/>
                    <a:pt x="0" y="44011"/>
                  </a:cubicBezTo>
                  <a:lnTo>
                    <a:pt x="0" y="42618"/>
                  </a:lnTo>
                  <a:lnTo>
                    <a:pt x="17995" y="0"/>
                  </a:lnTo>
                  <a:lnTo>
                    <a:pt x="148614" y="107398"/>
                  </a:lnTo>
                  <a:lnTo>
                    <a:pt x="123037" y="124759"/>
                  </a:lnTo>
                  <a:cubicBezTo>
                    <a:pt x="112421" y="129283"/>
                    <a:pt x="100935" y="131720"/>
                    <a:pt x="89101" y="131720"/>
                  </a:cubicBezTo>
                  <a:cubicBezTo>
                    <a:pt x="65435" y="131720"/>
                    <a:pt x="43159" y="123366"/>
                    <a:pt x="26453" y="10666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 name="Forme libre : forme 20"/>
            <p:cNvSpPr/>
            <p:nvPr/>
          </p:nvSpPr>
          <p:spPr bwMode="auto">
            <a:xfrm rot="8716293">
              <a:off x="5043572" y="4624951"/>
              <a:ext cx="150722" cy="101024"/>
            </a:xfrm>
            <a:custGeom>
              <a:avLst/>
              <a:gdLst>
                <a:gd name="connsiteX0" fmla="*/ 0 w 150722"/>
                <a:gd name="connsiteY0" fmla="*/ 25991 h 101024"/>
                <a:gd name="connsiteX1" fmla="*/ 28034 w 150722"/>
                <a:gd name="connsiteY1" fmla="*/ 6961 h 101024"/>
                <a:gd name="connsiteX2" fmla="*/ 61968 w 150722"/>
                <a:gd name="connsiteY2" fmla="*/ 0 h 101024"/>
                <a:gd name="connsiteX3" fmla="*/ 124618 w 150722"/>
                <a:gd name="connsiteY3" fmla="*/ 26453 h 101024"/>
                <a:gd name="connsiteX4" fmla="*/ 150722 w 150722"/>
                <a:gd name="connsiteY4" fmla="*/ 88580 h 101024"/>
                <a:gd name="connsiteX5" fmla="*/ 148306 w 150722"/>
                <a:gd name="connsiteY5" fmla="*/ 101024 h 10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722" h="101024" extrusionOk="0">
                  <a:moveTo>
                    <a:pt x="0" y="25991"/>
                  </a:moveTo>
                  <a:lnTo>
                    <a:pt x="28034" y="6961"/>
                  </a:lnTo>
                  <a:cubicBezTo>
                    <a:pt x="38649" y="2437"/>
                    <a:pt x="50135" y="0"/>
                    <a:pt x="61968" y="0"/>
                  </a:cubicBezTo>
                  <a:cubicBezTo>
                    <a:pt x="85637" y="0"/>
                    <a:pt x="107912" y="9746"/>
                    <a:pt x="124618" y="26453"/>
                  </a:cubicBezTo>
                  <a:cubicBezTo>
                    <a:pt x="142021" y="43159"/>
                    <a:pt x="150722" y="65782"/>
                    <a:pt x="150722" y="88580"/>
                  </a:cubicBezTo>
                  <a:lnTo>
                    <a:pt x="148306" y="10102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2" name="Forme libre : forme 21"/>
            <p:cNvSpPr/>
            <p:nvPr/>
          </p:nvSpPr>
          <p:spPr bwMode="auto">
            <a:xfrm rot="8716293">
              <a:off x="8546573" y="4108588"/>
              <a:ext cx="215176" cy="313567"/>
            </a:xfrm>
            <a:custGeom>
              <a:avLst/>
              <a:gdLst>
                <a:gd name="connsiteX0" fmla="*/ 122760 w 215176"/>
                <a:gd name="connsiteY0" fmla="*/ 266809 h 313567"/>
                <a:gd name="connsiteX1" fmla="*/ 122761 w 215176"/>
                <a:gd name="connsiteY1" fmla="*/ 105519 h 313567"/>
                <a:gd name="connsiteX2" fmla="*/ 122761 w 215176"/>
                <a:gd name="connsiteY2" fmla="*/ 99312 h 313567"/>
                <a:gd name="connsiteX3" fmla="*/ 91726 w 215176"/>
                <a:gd name="connsiteY3" fmla="*/ 75863 h 313567"/>
                <a:gd name="connsiteX4" fmla="*/ 0 w 215176"/>
                <a:gd name="connsiteY4" fmla="*/ 75863 h 313567"/>
                <a:gd name="connsiteX5" fmla="*/ 0 w 215176"/>
                <a:gd name="connsiteY5" fmla="*/ 0 h 313567"/>
                <a:gd name="connsiteX6" fmla="*/ 128968 w 215176"/>
                <a:gd name="connsiteY6" fmla="*/ 0 h 313567"/>
                <a:gd name="connsiteX7" fmla="*/ 215176 w 215176"/>
                <a:gd name="connsiteY7" fmla="*/ 75863 h 313567"/>
                <a:gd name="connsiteX8" fmla="*/ 215176 w 215176"/>
                <a:gd name="connsiteY8" fmla="*/ 313567 h 313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176" h="313567" extrusionOk="0">
                  <a:moveTo>
                    <a:pt x="122760" y="266809"/>
                  </a:moveTo>
                  <a:lnTo>
                    <a:pt x="122761" y="105519"/>
                  </a:lnTo>
                  <a:cubicBezTo>
                    <a:pt x="122761" y="103450"/>
                    <a:pt x="122761" y="101381"/>
                    <a:pt x="122761" y="99312"/>
                  </a:cubicBezTo>
                  <a:cubicBezTo>
                    <a:pt x="120692" y="84139"/>
                    <a:pt x="106899" y="73795"/>
                    <a:pt x="91726" y="75863"/>
                  </a:cubicBezTo>
                  <a:lnTo>
                    <a:pt x="0" y="75863"/>
                  </a:lnTo>
                  <a:lnTo>
                    <a:pt x="0" y="0"/>
                  </a:lnTo>
                  <a:lnTo>
                    <a:pt x="128968" y="0"/>
                  </a:lnTo>
                  <a:cubicBezTo>
                    <a:pt x="184831" y="0"/>
                    <a:pt x="215177" y="24139"/>
                    <a:pt x="215176" y="75863"/>
                  </a:cubicBezTo>
                  <a:lnTo>
                    <a:pt x="215176" y="31356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 name="Forme libre : forme 22"/>
            <p:cNvSpPr/>
            <p:nvPr/>
          </p:nvSpPr>
          <p:spPr bwMode="auto">
            <a:xfrm rot="8716293">
              <a:off x="8681306" y="4151041"/>
              <a:ext cx="394490" cy="343138"/>
            </a:xfrm>
            <a:custGeom>
              <a:avLst/>
              <a:gdLst>
                <a:gd name="connsiteX0" fmla="*/ 77932 w 394490"/>
                <a:gd name="connsiteY0" fmla="*/ 311621 h 343138"/>
                <a:gd name="connsiteX1" fmla="*/ 77932 w 394490"/>
                <a:gd name="connsiteY1" fmla="*/ 69053 h 343138"/>
                <a:gd name="connsiteX2" fmla="*/ 0 w 394490"/>
                <a:gd name="connsiteY2" fmla="*/ 69054 h 343138"/>
                <a:gd name="connsiteX3" fmla="*/ 0 w 394490"/>
                <a:gd name="connsiteY3" fmla="*/ 2156 h 343138"/>
                <a:gd name="connsiteX4" fmla="*/ 158623 w 394490"/>
                <a:gd name="connsiteY4" fmla="*/ 2157 h 343138"/>
                <a:gd name="connsiteX5" fmla="*/ 158624 w 394490"/>
                <a:gd name="connsiteY5" fmla="*/ 113882 h 343138"/>
                <a:gd name="connsiteX6" fmla="*/ 160692 w 394490"/>
                <a:gd name="connsiteY6" fmla="*/ 113882 h 343138"/>
                <a:gd name="connsiteX7" fmla="*/ 233107 w 394490"/>
                <a:gd name="connsiteY7" fmla="*/ 9053 h 343138"/>
                <a:gd name="connsiteX8" fmla="*/ 280694 w 394490"/>
                <a:gd name="connsiteY8" fmla="*/ 87 h 343138"/>
                <a:gd name="connsiteX9" fmla="*/ 394490 w 394490"/>
                <a:gd name="connsiteY9" fmla="*/ 133882 h 343138"/>
                <a:gd name="connsiteX10" fmla="*/ 394490 w 394490"/>
                <a:gd name="connsiteY10" fmla="*/ 142849 h 343138"/>
                <a:gd name="connsiteX11" fmla="*/ 300694 w 394490"/>
                <a:gd name="connsiteY11" fmla="*/ 148365 h 343138"/>
                <a:gd name="connsiteX12" fmla="*/ 300694 w 394490"/>
                <a:gd name="connsiteY12" fmla="*/ 123538 h 343138"/>
                <a:gd name="connsiteX13" fmla="*/ 249660 w 394490"/>
                <a:gd name="connsiteY13" fmla="*/ 60778 h 343138"/>
                <a:gd name="connsiteX14" fmla="*/ 168969 w 394490"/>
                <a:gd name="connsiteY14" fmla="*/ 193194 h 343138"/>
                <a:gd name="connsiteX15" fmla="*/ 168969 w 394490"/>
                <a:gd name="connsiteY15" fmla="*/ 323541 h 343138"/>
                <a:gd name="connsiteX16" fmla="*/ 140226 w 394490"/>
                <a:gd name="connsiteY16" fmla="*/ 343138 h 34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4490" h="343138" extrusionOk="0">
                  <a:moveTo>
                    <a:pt x="77932" y="311621"/>
                  </a:moveTo>
                  <a:lnTo>
                    <a:pt x="77932" y="69053"/>
                  </a:lnTo>
                  <a:lnTo>
                    <a:pt x="0" y="69054"/>
                  </a:lnTo>
                  <a:lnTo>
                    <a:pt x="0" y="2156"/>
                  </a:lnTo>
                  <a:lnTo>
                    <a:pt x="158623" y="2157"/>
                  </a:lnTo>
                  <a:lnTo>
                    <a:pt x="158624" y="113882"/>
                  </a:lnTo>
                  <a:lnTo>
                    <a:pt x="160692" y="113882"/>
                  </a:lnTo>
                  <a:cubicBezTo>
                    <a:pt x="182762" y="48364"/>
                    <a:pt x="200003" y="22846"/>
                    <a:pt x="233107" y="9053"/>
                  </a:cubicBezTo>
                  <a:cubicBezTo>
                    <a:pt x="248280" y="2846"/>
                    <a:pt x="264142" y="-602"/>
                    <a:pt x="280694" y="87"/>
                  </a:cubicBezTo>
                  <a:cubicBezTo>
                    <a:pt x="351730" y="-1293"/>
                    <a:pt x="394490" y="48364"/>
                    <a:pt x="394490" y="133882"/>
                  </a:cubicBezTo>
                  <a:lnTo>
                    <a:pt x="394490" y="142849"/>
                  </a:lnTo>
                  <a:lnTo>
                    <a:pt x="300694" y="148365"/>
                  </a:lnTo>
                  <a:lnTo>
                    <a:pt x="300694" y="123538"/>
                  </a:lnTo>
                  <a:cubicBezTo>
                    <a:pt x="300695" y="86296"/>
                    <a:pt x="279316" y="60778"/>
                    <a:pt x="249660" y="60778"/>
                  </a:cubicBezTo>
                  <a:cubicBezTo>
                    <a:pt x="205521" y="60778"/>
                    <a:pt x="168968" y="119399"/>
                    <a:pt x="168969" y="193194"/>
                  </a:cubicBezTo>
                  <a:lnTo>
                    <a:pt x="168969" y="323541"/>
                  </a:lnTo>
                  <a:lnTo>
                    <a:pt x="140226" y="3431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4" name="Forme libre : forme 23"/>
            <p:cNvSpPr/>
            <p:nvPr/>
          </p:nvSpPr>
          <p:spPr bwMode="auto">
            <a:xfrm rot="8716293">
              <a:off x="8646997" y="4143256"/>
              <a:ext cx="121064" cy="89924"/>
            </a:xfrm>
            <a:custGeom>
              <a:avLst/>
              <a:gdLst>
                <a:gd name="connsiteX0" fmla="*/ 0 w 121064"/>
                <a:gd name="connsiteY0" fmla="*/ 39250 h 89924"/>
                <a:gd name="connsiteX1" fmla="*/ 32528 w 121064"/>
                <a:gd name="connsiteY1" fmla="*/ 13621 h 89924"/>
                <a:gd name="connsiteX2" fmla="*/ 78305 w 121064"/>
                <a:gd name="connsiteY2" fmla="*/ 0 h 89924"/>
                <a:gd name="connsiteX3" fmla="*/ 121064 w 121064"/>
                <a:gd name="connsiteY3" fmla="*/ 51035 h 89924"/>
                <a:gd name="connsiteX4" fmla="*/ 108563 w 121064"/>
                <a:gd name="connsiteY4" fmla="*/ 83363 h 89924"/>
                <a:gd name="connsiteX5" fmla="*/ 100159 w 121064"/>
                <a:gd name="connsiteY5" fmla="*/ 89924 h 8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064" h="89924" extrusionOk="0">
                  <a:moveTo>
                    <a:pt x="0" y="39250"/>
                  </a:moveTo>
                  <a:lnTo>
                    <a:pt x="32528" y="13621"/>
                  </a:lnTo>
                  <a:cubicBezTo>
                    <a:pt x="46580" y="6380"/>
                    <a:pt x="62098" y="1724"/>
                    <a:pt x="78305" y="0"/>
                  </a:cubicBezTo>
                  <a:cubicBezTo>
                    <a:pt x="111409" y="0"/>
                    <a:pt x="121065" y="28966"/>
                    <a:pt x="121064" y="51035"/>
                  </a:cubicBezTo>
                  <a:cubicBezTo>
                    <a:pt x="120030" y="63105"/>
                    <a:pt x="115546" y="74139"/>
                    <a:pt x="108563" y="83363"/>
                  </a:cubicBezTo>
                  <a:lnTo>
                    <a:pt x="100159" y="8992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 name="Forme libre : forme 24"/>
            <p:cNvSpPr/>
            <p:nvPr/>
          </p:nvSpPr>
          <p:spPr bwMode="auto">
            <a:xfrm rot="8716293">
              <a:off x="8360649" y="4203945"/>
              <a:ext cx="88105" cy="88278"/>
            </a:xfrm>
            <a:custGeom>
              <a:avLst/>
              <a:gdLst>
                <a:gd name="connsiteX0" fmla="*/ 11702 w 88105"/>
                <a:gd name="connsiteY0" fmla="*/ 72544 h 88278"/>
                <a:gd name="connsiteX1" fmla="*/ 0 w 88105"/>
                <a:gd name="connsiteY1" fmla="*/ 44829 h 88278"/>
                <a:gd name="connsiteX2" fmla="*/ 0 w 88105"/>
                <a:gd name="connsiteY2" fmla="*/ 44139 h 88278"/>
                <a:gd name="connsiteX3" fmla="*/ 13104 w 88105"/>
                <a:gd name="connsiteY3" fmla="*/ 13104 h 88278"/>
                <a:gd name="connsiteX4" fmla="*/ 44139 w 88105"/>
                <a:gd name="connsiteY4" fmla="*/ 0 h 88278"/>
                <a:gd name="connsiteX5" fmla="*/ 75175 w 88105"/>
                <a:gd name="connsiteY5" fmla="*/ 13104 h 88278"/>
                <a:gd name="connsiteX6" fmla="*/ 75175 w 88105"/>
                <a:gd name="connsiteY6" fmla="*/ 75175 h 88278"/>
                <a:gd name="connsiteX7" fmla="*/ 44139 w 88105"/>
                <a:gd name="connsiteY7" fmla="*/ 88278 h 88278"/>
                <a:gd name="connsiteX8" fmla="*/ 37752 w 88105"/>
                <a:gd name="connsiteY8" fmla="*/ 85724 h 8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105" h="88278" extrusionOk="0">
                  <a:moveTo>
                    <a:pt x="11702" y="72544"/>
                  </a:moveTo>
                  <a:lnTo>
                    <a:pt x="0" y="44829"/>
                  </a:lnTo>
                  <a:lnTo>
                    <a:pt x="0" y="44139"/>
                  </a:lnTo>
                  <a:cubicBezTo>
                    <a:pt x="0" y="32415"/>
                    <a:pt x="4828" y="21380"/>
                    <a:pt x="13104" y="13104"/>
                  </a:cubicBezTo>
                  <a:cubicBezTo>
                    <a:pt x="21380" y="4828"/>
                    <a:pt x="32415" y="0"/>
                    <a:pt x="44139" y="0"/>
                  </a:cubicBezTo>
                  <a:cubicBezTo>
                    <a:pt x="55864" y="0"/>
                    <a:pt x="66899" y="4828"/>
                    <a:pt x="75175" y="13104"/>
                  </a:cubicBezTo>
                  <a:cubicBezTo>
                    <a:pt x="92416" y="29657"/>
                    <a:pt x="92416" y="57933"/>
                    <a:pt x="75175" y="75175"/>
                  </a:cubicBezTo>
                  <a:cubicBezTo>
                    <a:pt x="66899" y="83451"/>
                    <a:pt x="55864" y="88278"/>
                    <a:pt x="44139" y="88278"/>
                  </a:cubicBezTo>
                  <a:lnTo>
                    <a:pt x="37752" y="8572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 name="Forme libre : forme 25"/>
            <p:cNvSpPr/>
            <p:nvPr/>
          </p:nvSpPr>
          <p:spPr bwMode="auto">
            <a:xfrm rot="8716293">
              <a:off x="8270439" y="4208809"/>
              <a:ext cx="54467" cy="27557"/>
            </a:xfrm>
            <a:custGeom>
              <a:avLst/>
              <a:gdLst>
                <a:gd name="connsiteX0" fmla="*/ 0 w 54467"/>
                <a:gd name="connsiteY0" fmla="*/ 0 h 27557"/>
                <a:gd name="connsiteX1" fmla="*/ 54467 w 54467"/>
                <a:gd name="connsiteY1" fmla="*/ 0 h 27557"/>
                <a:gd name="connsiteX2" fmla="*/ 54467 w 54467"/>
                <a:gd name="connsiteY2" fmla="*/ 27557 h 27557"/>
              </a:gdLst>
              <a:ahLst/>
              <a:cxnLst>
                <a:cxn ang="0">
                  <a:pos x="connsiteX0" y="connsiteY0"/>
                </a:cxn>
                <a:cxn ang="0">
                  <a:pos x="connsiteX1" y="connsiteY1"/>
                </a:cxn>
                <a:cxn ang="0">
                  <a:pos x="connsiteX2" y="connsiteY2"/>
                </a:cxn>
              </a:cxnLst>
              <a:rect l="l" t="t" r="r" b="b"/>
              <a:pathLst>
                <a:path w="54467" h="27557" extrusionOk="0">
                  <a:moveTo>
                    <a:pt x="0" y="0"/>
                  </a:moveTo>
                  <a:lnTo>
                    <a:pt x="54467" y="0"/>
                  </a:lnTo>
                  <a:lnTo>
                    <a:pt x="54467" y="2755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7" name="Forme libre : forme 26"/>
            <p:cNvSpPr/>
            <p:nvPr/>
          </p:nvSpPr>
          <p:spPr bwMode="auto">
            <a:xfrm rot="8716293">
              <a:off x="8503577" y="4269431"/>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 name="Forme libre : forme 27"/>
            <p:cNvSpPr/>
            <p:nvPr/>
          </p:nvSpPr>
          <p:spPr bwMode="auto">
            <a:xfrm rot="8716293">
              <a:off x="8994983" y="4078441"/>
              <a:ext cx="137688" cy="132478"/>
            </a:xfrm>
            <a:custGeom>
              <a:avLst/>
              <a:gdLst>
                <a:gd name="connsiteX0" fmla="*/ 46653 w 137688"/>
                <a:gd name="connsiteY0" fmla="*/ 86420 h 132478"/>
                <a:gd name="connsiteX1" fmla="*/ 46653 w 137688"/>
                <a:gd name="connsiteY1" fmla="*/ 24828 h 132478"/>
                <a:gd name="connsiteX2" fmla="*/ 0 w 137688"/>
                <a:gd name="connsiteY2" fmla="*/ 24828 h 132478"/>
                <a:gd name="connsiteX3" fmla="*/ 15342 w 137688"/>
                <a:gd name="connsiteY3" fmla="*/ 2695 h 132478"/>
                <a:gd name="connsiteX4" fmla="*/ 137688 w 137688"/>
                <a:gd name="connsiteY4" fmla="*/ 0 h 132478"/>
                <a:gd name="connsiteX5" fmla="*/ 137688 w 137688"/>
                <a:gd name="connsiteY5" fmla="*/ 132478 h 13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688" h="132478" extrusionOk="0">
                  <a:moveTo>
                    <a:pt x="46653" y="86420"/>
                  </a:moveTo>
                  <a:lnTo>
                    <a:pt x="46653" y="24828"/>
                  </a:lnTo>
                  <a:lnTo>
                    <a:pt x="0" y="24828"/>
                  </a:lnTo>
                  <a:lnTo>
                    <a:pt x="15342" y="2695"/>
                  </a:lnTo>
                  <a:lnTo>
                    <a:pt x="137688" y="0"/>
                  </a:lnTo>
                  <a:lnTo>
                    <a:pt x="137688" y="13247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 name="Forme libre : forme 28"/>
            <p:cNvSpPr/>
            <p:nvPr/>
          </p:nvSpPr>
          <p:spPr bwMode="auto">
            <a:xfrm rot="7484127">
              <a:off x="9136824" y="4228704"/>
              <a:ext cx="8392" cy="13068"/>
            </a:xfrm>
            <a:custGeom>
              <a:avLst/>
              <a:gdLst>
                <a:gd name="connsiteX0" fmla="*/ 3897 w 8392"/>
                <a:gd name="connsiteY0" fmla="*/ 13068 h 13068"/>
                <a:gd name="connsiteX1" fmla="*/ 0 w 8392"/>
                <a:gd name="connsiteY1" fmla="*/ 5818 h 13068"/>
                <a:gd name="connsiteX2" fmla="*/ 8392 w 8392"/>
                <a:gd name="connsiteY2" fmla="*/ 0 h 13068"/>
              </a:gdLst>
              <a:ahLst/>
              <a:cxnLst>
                <a:cxn ang="0">
                  <a:pos x="connsiteX0" y="connsiteY0"/>
                </a:cxn>
                <a:cxn ang="0">
                  <a:pos x="connsiteX1" y="connsiteY1"/>
                </a:cxn>
                <a:cxn ang="0">
                  <a:pos x="connsiteX2" y="connsiteY2"/>
                </a:cxn>
              </a:cxnLst>
              <a:rect l="l" t="t" r="r" b="b"/>
              <a:pathLst>
                <a:path w="8392" h="13068" extrusionOk="0">
                  <a:moveTo>
                    <a:pt x="3897" y="13068"/>
                  </a:moveTo>
                  <a:lnTo>
                    <a:pt x="0" y="5818"/>
                  </a:lnTo>
                  <a:lnTo>
                    <a:pt x="8392"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0" name="Forme libre : forme 29"/>
            <p:cNvSpPr/>
            <p:nvPr/>
          </p:nvSpPr>
          <p:spPr bwMode="auto">
            <a:xfrm rot="8716293">
              <a:off x="8839311" y="5117279"/>
              <a:ext cx="37096" cy="40385"/>
            </a:xfrm>
            <a:custGeom>
              <a:avLst/>
              <a:gdLst>
                <a:gd name="connsiteX0" fmla="*/ 37095 w 37096"/>
                <a:gd name="connsiteY0" fmla="*/ 25713 h 40385"/>
                <a:gd name="connsiteX1" fmla="*/ 0 w 37096"/>
                <a:gd name="connsiteY1" fmla="*/ 0 h 40385"/>
                <a:gd name="connsiteX2" fmla="*/ 0 w 37096"/>
                <a:gd name="connsiteY2" fmla="*/ 0 h 40385"/>
                <a:gd name="connsiteX3" fmla="*/ 37096 w 37096"/>
                <a:gd name="connsiteY3" fmla="*/ 25713 h 40385"/>
                <a:gd name="connsiteX4" fmla="*/ 0 w 37096"/>
                <a:gd name="connsiteY4" fmla="*/ 40385 h 40385"/>
                <a:gd name="connsiteX5" fmla="*/ 0 w 37096"/>
                <a:gd name="connsiteY5" fmla="*/ 28525 h 40385"/>
                <a:gd name="connsiteX6" fmla="*/ 9740 w 37096"/>
                <a:gd name="connsiteY6" fmla="*/ 36533 h 40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096" h="40385" extrusionOk="0">
                  <a:moveTo>
                    <a:pt x="37095" y="25713"/>
                  </a:moveTo>
                  <a:lnTo>
                    <a:pt x="0" y="0"/>
                  </a:lnTo>
                  <a:lnTo>
                    <a:pt x="0" y="0"/>
                  </a:lnTo>
                  <a:lnTo>
                    <a:pt x="37096" y="25713"/>
                  </a:lnTo>
                  <a:close/>
                  <a:moveTo>
                    <a:pt x="0" y="40385"/>
                  </a:moveTo>
                  <a:lnTo>
                    <a:pt x="0" y="28525"/>
                  </a:lnTo>
                  <a:lnTo>
                    <a:pt x="9740" y="365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1" name="Forme libre : forme 30"/>
            <p:cNvSpPr/>
            <p:nvPr/>
          </p:nvSpPr>
          <p:spPr bwMode="auto">
            <a:xfrm rot="8716293">
              <a:off x="8967255" y="4971567"/>
              <a:ext cx="231347" cy="158649"/>
            </a:xfrm>
            <a:custGeom>
              <a:avLst/>
              <a:gdLst>
                <a:gd name="connsiteX0" fmla="*/ 8965 w 231347"/>
                <a:gd name="connsiteY0" fmla="*/ 158649 h 158649"/>
                <a:gd name="connsiteX1" fmla="*/ 0 w 231347"/>
                <a:gd name="connsiteY1" fmla="*/ 146235 h 158649"/>
                <a:gd name="connsiteX2" fmla="*/ 155416 w 231347"/>
                <a:gd name="connsiteY2" fmla="*/ 0 h 158649"/>
                <a:gd name="connsiteX3" fmla="*/ 231347 w 231347"/>
                <a:gd name="connsiteY3" fmla="*/ 62433 h 158649"/>
              </a:gdLst>
              <a:ahLst/>
              <a:cxnLst>
                <a:cxn ang="0">
                  <a:pos x="connsiteX0" y="connsiteY0"/>
                </a:cxn>
                <a:cxn ang="0">
                  <a:pos x="connsiteX1" y="connsiteY1"/>
                </a:cxn>
                <a:cxn ang="0">
                  <a:pos x="connsiteX2" y="connsiteY2"/>
                </a:cxn>
                <a:cxn ang="0">
                  <a:pos x="connsiteX3" y="connsiteY3"/>
                </a:cxn>
              </a:cxnLst>
              <a:rect l="l" t="t" r="r" b="b"/>
              <a:pathLst>
                <a:path w="231347" h="158649" extrusionOk="0">
                  <a:moveTo>
                    <a:pt x="8965" y="158649"/>
                  </a:moveTo>
                  <a:lnTo>
                    <a:pt x="0" y="146235"/>
                  </a:lnTo>
                  <a:lnTo>
                    <a:pt x="155416" y="0"/>
                  </a:lnTo>
                  <a:lnTo>
                    <a:pt x="231347" y="624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2" name="Forme libre : forme 31"/>
            <p:cNvSpPr/>
            <p:nvPr/>
          </p:nvSpPr>
          <p:spPr bwMode="auto">
            <a:xfrm rot="8716293">
              <a:off x="8555937" y="4871188"/>
              <a:ext cx="249519" cy="296463"/>
            </a:xfrm>
            <a:custGeom>
              <a:avLst/>
              <a:gdLst>
                <a:gd name="connsiteX0" fmla="*/ 249516 w 249519"/>
                <a:gd name="connsiteY0" fmla="*/ 83734 h 296463"/>
                <a:gd name="connsiteX1" fmla="*/ 128718 w 249519"/>
                <a:gd name="connsiteY1" fmla="*/ 0 h 296463"/>
                <a:gd name="connsiteX2" fmla="*/ 128719 w 249519"/>
                <a:gd name="connsiteY2" fmla="*/ 0 h 296463"/>
                <a:gd name="connsiteX3" fmla="*/ 249519 w 249519"/>
                <a:gd name="connsiteY3" fmla="*/ 83734 h 296463"/>
                <a:gd name="connsiteX4" fmla="*/ 137293 w 249519"/>
                <a:gd name="connsiteY4" fmla="*/ 296463 h 296463"/>
                <a:gd name="connsiteX5" fmla="*/ 72418 w 249519"/>
                <a:gd name="connsiteY5" fmla="*/ 175766 h 296463"/>
                <a:gd name="connsiteX6" fmla="*/ 105610 w 249519"/>
                <a:gd name="connsiteY6" fmla="*/ 83734 h 296463"/>
                <a:gd name="connsiteX7" fmla="*/ 0 w 249519"/>
                <a:gd name="connsiteY7" fmla="*/ 83734 h 296463"/>
                <a:gd name="connsiteX8" fmla="*/ 0 w 249519"/>
                <a:gd name="connsiteY8" fmla="*/ 0 h 296463"/>
                <a:gd name="connsiteX9" fmla="*/ 78196 w 249519"/>
                <a:gd name="connsiteY9" fmla="*/ 0 h 296463"/>
                <a:gd name="connsiteX10" fmla="*/ 203756 w 249519"/>
                <a:gd name="connsiteY10" fmla="*/ 103239 h 29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519" h="296463" extrusionOk="0">
                  <a:moveTo>
                    <a:pt x="249516" y="83734"/>
                  </a:moveTo>
                  <a:lnTo>
                    <a:pt x="128718" y="0"/>
                  </a:lnTo>
                  <a:lnTo>
                    <a:pt x="128719" y="0"/>
                  </a:lnTo>
                  <a:lnTo>
                    <a:pt x="249519" y="83734"/>
                  </a:lnTo>
                  <a:close/>
                  <a:moveTo>
                    <a:pt x="137293" y="296463"/>
                  </a:moveTo>
                  <a:lnTo>
                    <a:pt x="72418" y="175766"/>
                  </a:lnTo>
                  <a:lnTo>
                    <a:pt x="105610" y="83734"/>
                  </a:lnTo>
                  <a:lnTo>
                    <a:pt x="0" y="83734"/>
                  </a:lnTo>
                  <a:lnTo>
                    <a:pt x="0" y="0"/>
                  </a:lnTo>
                  <a:lnTo>
                    <a:pt x="78196" y="0"/>
                  </a:lnTo>
                  <a:lnTo>
                    <a:pt x="203756" y="10323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3" name="Forme libre : forme 32"/>
            <p:cNvSpPr/>
            <p:nvPr/>
          </p:nvSpPr>
          <p:spPr bwMode="auto">
            <a:xfrm rot="8716293">
              <a:off x="9124182" y="4842281"/>
              <a:ext cx="37059" cy="48941"/>
            </a:xfrm>
            <a:custGeom>
              <a:avLst/>
              <a:gdLst>
                <a:gd name="connsiteX0" fmla="*/ 0 w 37059"/>
                <a:gd name="connsiteY0" fmla="*/ 48941 h 48941"/>
                <a:gd name="connsiteX1" fmla="*/ 33925 w 37059"/>
                <a:gd name="connsiteY1" fmla="*/ 0 h 48941"/>
                <a:gd name="connsiteX2" fmla="*/ 37059 w 37059"/>
                <a:gd name="connsiteY2" fmla="*/ 7460 h 48941"/>
                <a:gd name="connsiteX3" fmla="*/ 24128 w 37059"/>
                <a:gd name="connsiteY3" fmla="*/ 38754 h 48941"/>
              </a:gdLst>
              <a:ahLst/>
              <a:cxnLst>
                <a:cxn ang="0">
                  <a:pos x="connsiteX0" y="connsiteY0"/>
                </a:cxn>
                <a:cxn ang="0">
                  <a:pos x="connsiteX1" y="connsiteY1"/>
                </a:cxn>
                <a:cxn ang="0">
                  <a:pos x="connsiteX2" y="connsiteY2"/>
                </a:cxn>
                <a:cxn ang="0">
                  <a:pos x="connsiteX3" y="connsiteY3"/>
                </a:cxn>
              </a:cxnLst>
              <a:rect l="l" t="t" r="r" b="b"/>
              <a:pathLst>
                <a:path w="37059" h="48941" extrusionOk="0">
                  <a:moveTo>
                    <a:pt x="0" y="48941"/>
                  </a:moveTo>
                  <a:lnTo>
                    <a:pt x="33925" y="0"/>
                  </a:lnTo>
                  <a:lnTo>
                    <a:pt x="37059" y="7460"/>
                  </a:lnTo>
                  <a:cubicBezTo>
                    <a:pt x="37059" y="18753"/>
                    <a:pt x="32749" y="30133"/>
                    <a:pt x="24128" y="38754"/>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4" name="Forme libre : forme 33"/>
            <p:cNvSpPr/>
            <p:nvPr/>
          </p:nvSpPr>
          <p:spPr bwMode="auto">
            <a:xfrm rot="8716293">
              <a:off x="8946271" y="4530250"/>
              <a:ext cx="235267" cy="296463"/>
            </a:xfrm>
            <a:custGeom>
              <a:avLst/>
              <a:gdLst>
                <a:gd name="connsiteX0" fmla="*/ 64028 w 235267"/>
                <a:gd name="connsiteY0" fmla="*/ 296463 h 296463"/>
                <a:gd name="connsiteX1" fmla="*/ 0 w 235267"/>
                <a:gd name="connsiteY1" fmla="*/ 177341 h 296463"/>
                <a:gd name="connsiteX2" fmla="*/ 122928 w 235267"/>
                <a:gd name="connsiteY2" fmla="*/ 0 h 296463"/>
                <a:gd name="connsiteX3" fmla="*/ 235266 w 235267"/>
                <a:gd name="connsiteY3" fmla="*/ 0 h 296463"/>
                <a:gd name="connsiteX4" fmla="*/ 235267 w 235267"/>
                <a:gd name="connsiteY4" fmla="*/ 83734 h 296463"/>
                <a:gd name="connsiteX5" fmla="*/ 137200 w 235267"/>
                <a:gd name="connsiteY5" fmla="*/ 83735 h 29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5267" h="296463" extrusionOk="0">
                  <a:moveTo>
                    <a:pt x="64028" y="296463"/>
                  </a:moveTo>
                  <a:lnTo>
                    <a:pt x="0" y="177341"/>
                  </a:lnTo>
                  <a:lnTo>
                    <a:pt x="122928" y="0"/>
                  </a:lnTo>
                  <a:lnTo>
                    <a:pt x="235266" y="0"/>
                  </a:lnTo>
                  <a:lnTo>
                    <a:pt x="235267" y="83734"/>
                  </a:lnTo>
                  <a:lnTo>
                    <a:pt x="137200" y="8373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5" name="Forme libre : forme 34"/>
            <p:cNvSpPr/>
            <p:nvPr/>
          </p:nvSpPr>
          <p:spPr bwMode="auto">
            <a:xfrm rot="8716293">
              <a:off x="8906661" y="4660900"/>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 name="Forme libre : forme 35"/>
            <p:cNvSpPr/>
            <p:nvPr/>
          </p:nvSpPr>
          <p:spPr bwMode="auto">
            <a:xfrm rot="13089394">
              <a:off x="7765620" y="4253518"/>
              <a:ext cx="72828" cy="75543"/>
            </a:xfrm>
            <a:custGeom>
              <a:avLst/>
              <a:gdLst>
                <a:gd name="connsiteX0" fmla="*/ 0 w 72828"/>
                <a:gd name="connsiteY0" fmla="*/ 75543 h 75543"/>
                <a:gd name="connsiteX1" fmla="*/ 0 w 72828"/>
                <a:gd name="connsiteY1" fmla="*/ 37783 h 75543"/>
                <a:gd name="connsiteX2" fmla="*/ 72828 w 72828"/>
                <a:gd name="connsiteY2" fmla="*/ 0 h 75543"/>
              </a:gdLst>
              <a:ahLst/>
              <a:cxnLst>
                <a:cxn ang="0">
                  <a:pos x="connsiteX0" y="connsiteY0"/>
                </a:cxn>
                <a:cxn ang="0">
                  <a:pos x="connsiteX1" y="connsiteY1"/>
                </a:cxn>
                <a:cxn ang="0">
                  <a:pos x="connsiteX2" y="connsiteY2"/>
                </a:cxn>
              </a:cxnLst>
              <a:rect l="l" t="t" r="r" b="b"/>
              <a:pathLst>
                <a:path w="72828" h="75543" extrusionOk="0">
                  <a:moveTo>
                    <a:pt x="0" y="75543"/>
                  </a:moveTo>
                  <a:lnTo>
                    <a:pt x="0" y="37783"/>
                  </a:lnTo>
                  <a:lnTo>
                    <a:pt x="72828"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 name="Forme libre : forme 36"/>
            <p:cNvSpPr/>
            <p:nvPr/>
          </p:nvSpPr>
          <p:spPr bwMode="auto">
            <a:xfrm rot="8716293">
              <a:off x="7196646" y="4735107"/>
              <a:ext cx="215177" cy="351729"/>
            </a:xfrm>
            <a:custGeom>
              <a:avLst/>
              <a:gdLst>
                <a:gd name="connsiteX0" fmla="*/ 122761 w 215177"/>
                <a:gd name="connsiteY0" fmla="*/ 351729 h 351729"/>
                <a:gd name="connsiteX1" fmla="*/ 122761 w 215177"/>
                <a:gd name="connsiteY1" fmla="*/ 105519 h 351729"/>
                <a:gd name="connsiteX2" fmla="*/ 122761 w 215177"/>
                <a:gd name="connsiteY2" fmla="*/ 99312 h 351729"/>
                <a:gd name="connsiteX3" fmla="*/ 91726 w 215177"/>
                <a:gd name="connsiteY3" fmla="*/ 75863 h 351729"/>
                <a:gd name="connsiteX4" fmla="*/ 0 w 215177"/>
                <a:gd name="connsiteY4" fmla="*/ 75863 h 351729"/>
                <a:gd name="connsiteX5" fmla="*/ 0 w 215177"/>
                <a:gd name="connsiteY5" fmla="*/ 0 h 351729"/>
                <a:gd name="connsiteX6" fmla="*/ 20033 w 215177"/>
                <a:gd name="connsiteY6" fmla="*/ 0 h 351729"/>
                <a:gd name="connsiteX7" fmla="*/ 215177 w 215177"/>
                <a:gd name="connsiteY7" fmla="*/ 160452 h 351729"/>
                <a:gd name="connsiteX8" fmla="*/ 215176 w 215177"/>
                <a:gd name="connsiteY8" fmla="*/ 315177 h 351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177" h="351729" extrusionOk="0">
                  <a:moveTo>
                    <a:pt x="122761" y="351729"/>
                  </a:moveTo>
                  <a:lnTo>
                    <a:pt x="122761" y="105519"/>
                  </a:lnTo>
                  <a:cubicBezTo>
                    <a:pt x="122761" y="103450"/>
                    <a:pt x="122761" y="101381"/>
                    <a:pt x="122761" y="99312"/>
                  </a:cubicBezTo>
                  <a:cubicBezTo>
                    <a:pt x="120692" y="84139"/>
                    <a:pt x="106899" y="73795"/>
                    <a:pt x="91726" y="75863"/>
                  </a:cubicBezTo>
                  <a:lnTo>
                    <a:pt x="0" y="75863"/>
                  </a:lnTo>
                  <a:lnTo>
                    <a:pt x="0" y="0"/>
                  </a:lnTo>
                  <a:lnTo>
                    <a:pt x="20033" y="0"/>
                  </a:lnTo>
                  <a:lnTo>
                    <a:pt x="215177" y="160452"/>
                  </a:lnTo>
                  <a:lnTo>
                    <a:pt x="215176" y="31517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 name="Forme libre : forme 37"/>
            <p:cNvSpPr/>
            <p:nvPr/>
          </p:nvSpPr>
          <p:spPr bwMode="auto">
            <a:xfrm rot="8716293">
              <a:off x="7519762" y="4714341"/>
              <a:ext cx="185667" cy="383455"/>
            </a:xfrm>
            <a:custGeom>
              <a:avLst/>
              <a:gdLst>
                <a:gd name="connsiteX0" fmla="*/ 77932 w 185667"/>
                <a:gd name="connsiteY0" fmla="*/ 383455 h 383455"/>
                <a:gd name="connsiteX1" fmla="*/ 77932 w 185667"/>
                <a:gd name="connsiteY1" fmla="*/ 66898 h 383455"/>
                <a:gd name="connsiteX2" fmla="*/ 0 w 185667"/>
                <a:gd name="connsiteY2" fmla="*/ 66898 h 383455"/>
                <a:gd name="connsiteX3" fmla="*/ 0 w 185667"/>
                <a:gd name="connsiteY3" fmla="*/ 0 h 383455"/>
                <a:gd name="connsiteX4" fmla="*/ 33456 w 185667"/>
                <a:gd name="connsiteY4" fmla="*/ 0 h 383455"/>
                <a:gd name="connsiteX5" fmla="*/ 158623 w 185667"/>
                <a:gd name="connsiteY5" fmla="*/ 102916 h 383455"/>
                <a:gd name="connsiteX6" fmla="*/ 158623 w 185667"/>
                <a:gd name="connsiteY6" fmla="*/ 111726 h 383455"/>
                <a:gd name="connsiteX7" fmla="*/ 160692 w 185667"/>
                <a:gd name="connsiteY7" fmla="*/ 111726 h 383455"/>
                <a:gd name="connsiteX8" fmla="*/ 162749 w 185667"/>
                <a:gd name="connsiteY8" fmla="*/ 106308 h 383455"/>
                <a:gd name="connsiteX9" fmla="*/ 185667 w 185667"/>
                <a:gd name="connsiteY9" fmla="*/ 125152 h 383455"/>
                <a:gd name="connsiteX10" fmla="*/ 168969 w 185667"/>
                <a:gd name="connsiteY10" fmla="*/ 191038 h 383455"/>
                <a:gd name="connsiteX11" fmla="*/ 168969 w 185667"/>
                <a:gd name="connsiteY11" fmla="*/ 321385 h 38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667" h="383455" extrusionOk="0">
                  <a:moveTo>
                    <a:pt x="77932" y="383455"/>
                  </a:moveTo>
                  <a:lnTo>
                    <a:pt x="77932" y="66898"/>
                  </a:lnTo>
                  <a:lnTo>
                    <a:pt x="0" y="66898"/>
                  </a:lnTo>
                  <a:lnTo>
                    <a:pt x="0" y="0"/>
                  </a:lnTo>
                  <a:lnTo>
                    <a:pt x="33456" y="0"/>
                  </a:lnTo>
                  <a:lnTo>
                    <a:pt x="158623" y="102916"/>
                  </a:lnTo>
                  <a:lnTo>
                    <a:pt x="158623" y="111726"/>
                  </a:lnTo>
                  <a:lnTo>
                    <a:pt x="160692" y="111726"/>
                  </a:lnTo>
                  <a:lnTo>
                    <a:pt x="162749" y="106308"/>
                  </a:lnTo>
                  <a:lnTo>
                    <a:pt x="185667" y="125152"/>
                  </a:lnTo>
                  <a:lnTo>
                    <a:pt x="168969" y="191038"/>
                  </a:lnTo>
                  <a:lnTo>
                    <a:pt x="168969" y="32138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9" name="Forme libre : forme 38"/>
            <p:cNvSpPr/>
            <p:nvPr/>
          </p:nvSpPr>
          <p:spPr bwMode="auto">
            <a:xfrm rot="8716293">
              <a:off x="7265319" y="4648384"/>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 name="Forme libre : forme 39"/>
            <p:cNvSpPr/>
            <p:nvPr/>
          </p:nvSpPr>
          <p:spPr bwMode="auto">
            <a:xfrm rot="8716293">
              <a:off x="7028032" y="4868729"/>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 name="Forme libre : forme 40"/>
            <p:cNvSpPr/>
            <p:nvPr/>
          </p:nvSpPr>
          <p:spPr bwMode="auto">
            <a:xfrm rot="8716293">
              <a:off x="6838986" y="4552893"/>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 name="Forme libre : forme 41"/>
            <p:cNvSpPr/>
            <p:nvPr/>
          </p:nvSpPr>
          <p:spPr bwMode="auto">
            <a:xfrm rot="8716293">
              <a:off x="6821466" y="4356542"/>
              <a:ext cx="439901" cy="511464"/>
            </a:xfrm>
            <a:custGeom>
              <a:avLst/>
              <a:gdLst>
                <a:gd name="connsiteX0" fmla="*/ 1873 w 439901"/>
                <a:gd name="connsiteY0" fmla="*/ 384681 h 511464"/>
                <a:gd name="connsiteX1" fmla="*/ 1725 w 439901"/>
                <a:gd name="connsiteY1" fmla="*/ 383648 h 511464"/>
                <a:gd name="connsiteX2" fmla="*/ 0 w 439901"/>
                <a:gd name="connsiteY2" fmla="*/ 333043 h 511464"/>
                <a:gd name="connsiteX3" fmla="*/ 0 w 439901"/>
                <a:gd name="connsiteY3" fmla="*/ 61444 h 511464"/>
                <a:gd name="connsiteX4" fmla="*/ 118434 w 439901"/>
                <a:gd name="connsiteY4" fmla="*/ 0 h 511464"/>
                <a:gd name="connsiteX5" fmla="*/ 120216 w 439901"/>
                <a:gd name="connsiteY5" fmla="*/ 248447 h 511464"/>
                <a:gd name="connsiteX6" fmla="*/ 141587 w 439901"/>
                <a:gd name="connsiteY6" fmla="*/ 396268 h 511464"/>
                <a:gd name="connsiteX7" fmla="*/ 248446 w 439901"/>
                <a:gd name="connsiteY7" fmla="*/ 455041 h 511464"/>
                <a:gd name="connsiteX8" fmla="*/ 328590 w 439901"/>
                <a:gd name="connsiteY8" fmla="*/ 440793 h 511464"/>
                <a:gd name="connsiteX9" fmla="*/ 438120 w 439901"/>
                <a:gd name="connsiteY9" fmla="*/ 396268 h 511464"/>
                <a:gd name="connsiteX10" fmla="*/ 439901 w 439901"/>
                <a:gd name="connsiteY10" fmla="*/ 407844 h 511464"/>
                <a:gd name="connsiteX11" fmla="*/ 439901 w 439901"/>
                <a:gd name="connsiteY11" fmla="*/ 416749 h 511464"/>
                <a:gd name="connsiteX12" fmla="*/ 286180 w 439901"/>
                <a:gd name="connsiteY12" fmla="*/ 502459 h 511464"/>
                <a:gd name="connsiteX13" fmla="*/ 252462 w 439901"/>
                <a:gd name="connsiteY13" fmla="*/ 511464 h 511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9901" h="511464" extrusionOk="0">
                  <a:moveTo>
                    <a:pt x="1873" y="384681"/>
                  </a:moveTo>
                  <a:lnTo>
                    <a:pt x="1725" y="383648"/>
                  </a:lnTo>
                  <a:cubicBezTo>
                    <a:pt x="501" y="368162"/>
                    <a:pt x="0" y="351298"/>
                    <a:pt x="0" y="333043"/>
                  </a:cubicBezTo>
                  <a:lnTo>
                    <a:pt x="0" y="61444"/>
                  </a:lnTo>
                  <a:lnTo>
                    <a:pt x="118434" y="0"/>
                  </a:lnTo>
                  <a:lnTo>
                    <a:pt x="120216" y="248447"/>
                  </a:lnTo>
                  <a:cubicBezTo>
                    <a:pt x="117545" y="298315"/>
                    <a:pt x="125558" y="349072"/>
                    <a:pt x="141587" y="396268"/>
                  </a:cubicBezTo>
                  <a:cubicBezTo>
                    <a:pt x="155836" y="435450"/>
                    <a:pt x="192346" y="455041"/>
                    <a:pt x="248446" y="455041"/>
                  </a:cubicBezTo>
                  <a:cubicBezTo>
                    <a:pt x="276051" y="454150"/>
                    <a:pt x="302766" y="448807"/>
                    <a:pt x="328590" y="440793"/>
                  </a:cubicBezTo>
                  <a:cubicBezTo>
                    <a:pt x="365990" y="429216"/>
                    <a:pt x="402501" y="414078"/>
                    <a:pt x="438120" y="396268"/>
                  </a:cubicBezTo>
                  <a:cubicBezTo>
                    <a:pt x="439010" y="399830"/>
                    <a:pt x="439901" y="404282"/>
                    <a:pt x="439901" y="407844"/>
                  </a:cubicBezTo>
                  <a:lnTo>
                    <a:pt x="439901" y="416749"/>
                  </a:lnTo>
                  <a:cubicBezTo>
                    <a:pt x="392705" y="457267"/>
                    <a:pt x="338163" y="484649"/>
                    <a:pt x="286180" y="502459"/>
                  </a:cubicBezTo>
                  <a:lnTo>
                    <a:pt x="252462" y="5114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3" name="Forme libre : forme 42"/>
            <p:cNvSpPr/>
            <p:nvPr/>
          </p:nvSpPr>
          <p:spPr bwMode="auto">
            <a:xfrm rot="8716293">
              <a:off x="7635467" y="4356098"/>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 name="Forme libre : forme 43"/>
            <p:cNvSpPr/>
            <p:nvPr/>
          </p:nvSpPr>
          <p:spPr bwMode="auto">
            <a:xfrm rot="8716293">
              <a:off x="7770765" y="4400357"/>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 name="Forme libre : forme 44"/>
            <p:cNvSpPr/>
            <p:nvPr/>
          </p:nvSpPr>
          <p:spPr bwMode="auto">
            <a:xfrm rot="8716293">
              <a:off x="7465596" y="449011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 name="Forme libre : forme 45"/>
            <p:cNvSpPr/>
            <p:nvPr/>
          </p:nvSpPr>
          <p:spPr bwMode="auto">
            <a:xfrm rot="8716293">
              <a:off x="7313509" y="4314181"/>
              <a:ext cx="308532" cy="142740"/>
            </a:xfrm>
            <a:custGeom>
              <a:avLst/>
              <a:gdLst>
                <a:gd name="connsiteX0" fmla="*/ 0 w 308532"/>
                <a:gd name="connsiteY0" fmla="*/ 46525 h 142740"/>
                <a:gd name="connsiteX1" fmla="*/ 0 w 308532"/>
                <a:gd name="connsiteY1" fmla="*/ 0 h 142740"/>
                <a:gd name="connsiteX2" fmla="*/ 308532 w 308532"/>
                <a:gd name="connsiteY2" fmla="*/ 0 h 142740"/>
                <a:gd name="connsiteX3" fmla="*/ 308532 w 308532"/>
                <a:gd name="connsiteY3" fmla="*/ 83734 h 142740"/>
                <a:gd name="connsiteX4" fmla="*/ 210465 w 308532"/>
                <a:gd name="connsiteY4" fmla="*/ 83734 h 142740"/>
                <a:gd name="connsiteX5" fmla="*/ 190169 w 308532"/>
                <a:gd name="connsiteY5" fmla="*/ 142740 h 142740"/>
                <a:gd name="connsiteX6" fmla="*/ 100662 w 308532"/>
                <a:gd name="connsiteY6" fmla="*/ 97454 h 142740"/>
                <a:gd name="connsiteX7" fmla="*/ 105610 w 308532"/>
                <a:gd name="connsiteY7" fmla="*/ 83734 h 142740"/>
                <a:gd name="connsiteX8" fmla="*/ 73544 w 308532"/>
                <a:gd name="connsiteY8" fmla="*/ 83734 h 142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532" h="142740" extrusionOk="0">
                  <a:moveTo>
                    <a:pt x="0" y="46525"/>
                  </a:moveTo>
                  <a:lnTo>
                    <a:pt x="0" y="0"/>
                  </a:lnTo>
                  <a:lnTo>
                    <a:pt x="308532" y="0"/>
                  </a:lnTo>
                  <a:lnTo>
                    <a:pt x="308532" y="83734"/>
                  </a:lnTo>
                  <a:lnTo>
                    <a:pt x="210465" y="83734"/>
                  </a:lnTo>
                  <a:lnTo>
                    <a:pt x="190169" y="142740"/>
                  </a:lnTo>
                  <a:lnTo>
                    <a:pt x="100662" y="97454"/>
                  </a:lnTo>
                  <a:lnTo>
                    <a:pt x="105610" y="83734"/>
                  </a:lnTo>
                  <a:lnTo>
                    <a:pt x="73544" y="8373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7" name="Forme libre : forme 46"/>
            <p:cNvSpPr/>
            <p:nvPr/>
          </p:nvSpPr>
          <p:spPr bwMode="auto">
            <a:xfrm rot="8716293">
              <a:off x="7602084" y="4552096"/>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 name="Forme libre : forme 47"/>
            <p:cNvSpPr/>
            <p:nvPr/>
          </p:nvSpPr>
          <p:spPr bwMode="auto">
            <a:xfrm rot="8716293">
              <a:off x="7233779" y="4339176"/>
              <a:ext cx="112931" cy="98229"/>
            </a:xfrm>
            <a:custGeom>
              <a:avLst/>
              <a:gdLst>
                <a:gd name="connsiteX0" fmla="*/ 0 w 112931"/>
                <a:gd name="connsiteY0" fmla="*/ 49475 h 98229"/>
                <a:gd name="connsiteX1" fmla="*/ 13559 w 112931"/>
                <a:gd name="connsiteY1" fmla="*/ 17362 h 98229"/>
                <a:gd name="connsiteX2" fmla="*/ 54678 w 112931"/>
                <a:gd name="connsiteY2" fmla="*/ 0 h 98229"/>
                <a:gd name="connsiteX3" fmla="*/ 95798 w 112931"/>
                <a:gd name="connsiteY3" fmla="*/ 17362 h 98229"/>
                <a:gd name="connsiteX4" fmla="*/ 112931 w 112931"/>
                <a:gd name="connsiteY4" fmla="*/ 58139 h 98229"/>
                <a:gd name="connsiteX5" fmla="*/ 96365 w 112931"/>
                <a:gd name="connsiteY5" fmla="*/ 98229 h 9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931" h="98229" extrusionOk="0">
                  <a:moveTo>
                    <a:pt x="0" y="49475"/>
                  </a:moveTo>
                  <a:lnTo>
                    <a:pt x="13559" y="17362"/>
                  </a:lnTo>
                  <a:cubicBezTo>
                    <a:pt x="24524" y="6397"/>
                    <a:pt x="39145" y="0"/>
                    <a:pt x="54678" y="0"/>
                  </a:cubicBezTo>
                  <a:cubicBezTo>
                    <a:pt x="70213" y="0"/>
                    <a:pt x="84833" y="6397"/>
                    <a:pt x="95798" y="17362"/>
                  </a:cubicBezTo>
                  <a:cubicBezTo>
                    <a:pt x="107220" y="28327"/>
                    <a:pt x="112931" y="43176"/>
                    <a:pt x="112931" y="58139"/>
                  </a:cubicBezTo>
                  <a:lnTo>
                    <a:pt x="96365" y="9822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 name="Forme libre : forme 48"/>
            <p:cNvSpPr/>
            <p:nvPr/>
          </p:nvSpPr>
          <p:spPr bwMode="auto">
            <a:xfrm rot="7484127">
              <a:off x="7765134" y="4837237"/>
              <a:ext cx="295167" cy="296463"/>
            </a:xfrm>
            <a:custGeom>
              <a:avLst/>
              <a:gdLst>
                <a:gd name="connsiteX0" fmla="*/ 295165 w 295167"/>
                <a:gd name="connsiteY0" fmla="*/ 83734 h 296463"/>
                <a:gd name="connsiteX1" fmla="*/ 237109 w 295167"/>
                <a:gd name="connsiteY1" fmla="*/ 0 h 296463"/>
                <a:gd name="connsiteX2" fmla="*/ 237110 w 295167"/>
                <a:gd name="connsiteY2" fmla="*/ 0 h 296463"/>
                <a:gd name="connsiteX3" fmla="*/ 295167 w 295167"/>
                <a:gd name="connsiteY3" fmla="*/ 83734 h 296463"/>
                <a:gd name="connsiteX4" fmla="*/ 137293 w 295167"/>
                <a:gd name="connsiteY4" fmla="*/ 296463 h 296463"/>
                <a:gd name="connsiteX5" fmla="*/ 72418 w 295167"/>
                <a:gd name="connsiteY5" fmla="*/ 175766 h 296463"/>
                <a:gd name="connsiteX6" fmla="*/ 105610 w 295167"/>
                <a:gd name="connsiteY6" fmla="*/ 83734 h 296463"/>
                <a:gd name="connsiteX7" fmla="*/ 0 w 295167"/>
                <a:gd name="connsiteY7" fmla="*/ 83734 h 296463"/>
                <a:gd name="connsiteX8" fmla="*/ 0 w 295167"/>
                <a:gd name="connsiteY8" fmla="*/ 0 h 296463"/>
                <a:gd name="connsiteX9" fmla="*/ 126381 w 295167"/>
                <a:gd name="connsiteY9" fmla="*/ 0 h 296463"/>
                <a:gd name="connsiteX10" fmla="*/ 197160 w 295167"/>
                <a:gd name="connsiteY10" fmla="*/ 122416 h 29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5167" h="296463" extrusionOk="0">
                  <a:moveTo>
                    <a:pt x="295165" y="83734"/>
                  </a:moveTo>
                  <a:lnTo>
                    <a:pt x="237109" y="0"/>
                  </a:lnTo>
                  <a:lnTo>
                    <a:pt x="237110" y="0"/>
                  </a:lnTo>
                  <a:lnTo>
                    <a:pt x="295167" y="83734"/>
                  </a:lnTo>
                  <a:close/>
                  <a:moveTo>
                    <a:pt x="137293" y="296463"/>
                  </a:moveTo>
                  <a:lnTo>
                    <a:pt x="72418" y="175766"/>
                  </a:lnTo>
                  <a:lnTo>
                    <a:pt x="105610" y="83734"/>
                  </a:lnTo>
                  <a:lnTo>
                    <a:pt x="0" y="83734"/>
                  </a:lnTo>
                  <a:lnTo>
                    <a:pt x="0" y="0"/>
                  </a:lnTo>
                  <a:lnTo>
                    <a:pt x="126381" y="0"/>
                  </a:lnTo>
                  <a:lnTo>
                    <a:pt x="197160" y="122416"/>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0" name="Forme libre : forme 49"/>
            <p:cNvSpPr/>
            <p:nvPr/>
          </p:nvSpPr>
          <p:spPr bwMode="auto">
            <a:xfrm rot="13089394">
              <a:off x="8005038" y="4814171"/>
              <a:ext cx="409104" cy="218063"/>
            </a:xfrm>
            <a:custGeom>
              <a:avLst/>
              <a:gdLst>
                <a:gd name="connsiteX0" fmla="*/ 409104 w 409104"/>
                <a:gd name="connsiteY0" fmla="*/ 110916 h 218063"/>
                <a:gd name="connsiteX1" fmla="*/ 135172 w 409104"/>
                <a:gd name="connsiteY1" fmla="*/ 217816 h 218063"/>
                <a:gd name="connsiteX2" fmla="*/ 32447 w 409104"/>
                <a:gd name="connsiteY2" fmla="*/ 176058 h 218063"/>
                <a:gd name="connsiteX3" fmla="*/ 3843 w 409104"/>
                <a:gd name="connsiteY3" fmla="*/ 119581 h 218063"/>
                <a:gd name="connsiteX4" fmla="*/ 0 w 409104"/>
                <a:gd name="connsiteY4" fmla="*/ 73735 h 218063"/>
                <a:gd name="connsiteX5" fmla="*/ 111583 w 409104"/>
                <a:gd name="connsiteY5" fmla="*/ 0 h 218063"/>
                <a:gd name="connsiteX6" fmla="*/ 112727 w 409104"/>
                <a:gd name="connsiteY6" fmla="*/ 23329 h 218063"/>
                <a:gd name="connsiteX7" fmla="*/ 129325 w 409104"/>
                <a:gd name="connsiteY7" fmla="*/ 91708 h 218063"/>
                <a:gd name="connsiteX8" fmla="*/ 229544 w 409104"/>
                <a:gd name="connsiteY8" fmla="*/ 146828 h 218063"/>
                <a:gd name="connsiteX9" fmla="*/ 304708 w 409104"/>
                <a:gd name="connsiteY9" fmla="*/ 133466 h 218063"/>
                <a:gd name="connsiteX10" fmla="*/ 407434 w 409104"/>
                <a:gd name="connsiteY10" fmla="*/ 91708 h 218063"/>
                <a:gd name="connsiteX11" fmla="*/ 409104 w 409104"/>
                <a:gd name="connsiteY11" fmla="*/ 102564 h 218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9104" h="218063" extrusionOk="0">
                  <a:moveTo>
                    <a:pt x="409104" y="110916"/>
                  </a:moveTo>
                  <a:cubicBezTo>
                    <a:pt x="320577" y="186915"/>
                    <a:pt x="204490" y="213641"/>
                    <a:pt x="135172" y="217816"/>
                  </a:cubicBezTo>
                  <a:cubicBezTo>
                    <a:pt x="96755" y="220322"/>
                    <a:pt x="59173" y="203619"/>
                    <a:pt x="32447" y="176058"/>
                  </a:cubicBezTo>
                  <a:cubicBezTo>
                    <a:pt x="18249" y="162278"/>
                    <a:pt x="9272" y="143487"/>
                    <a:pt x="3843" y="119581"/>
                  </a:cubicBezTo>
                  <a:lnTo>
                    <a:pt x="0" y="73735"/>
                  </a:lnTo>
                  <a:lnTo>
                    <a:pt x="111583" y="0"/>
                  </a:lnTo>
                  <a:lnTo>
                    <a:pt x="112727" y="23329"/>
                  </a:lnTo>
                  <a:cubicBezTo>
                    <a:pt x="116171" y="46609"/>
                    <a:pt x="121808" y="69576"/>
                    <a:pt x="129325" y="91708"/>
                  </a:cubicBezTo>
                  <a:cubicBezTo>
                    <a:pt x="142689" y="128454"/>
                    <a:pt x="176930" y="146828"/>
                    <a:pt x="229544" y="146828"/>
                  </a:cubicBezTo>
                  <a:cubicBezTo>
                    <a:pt x="255435" y="145993"/>
                    <a:pt x="280489" y="140981"/>
                    <a:pt x="304708" y="133466"/>
                  </a:cubicBezTo>
                  <a:cubicBezTo>
                    <a:pt x="339785" y="122608"/>
                    <a:pt x="374027" y="108411"/>
                    <a:pt x="407434" y="91708"/>
                  </a:cubicBezTo>
                  <a:cubicBezTo>
                    <a:pt x="408268" y="95048"/>
                    <a:pt x="409104" y="99224"/>
                    <a:pt x="409104" y="102564"/>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1" name="Forme libre : forme 50"/>
            <p:cNvSpPr/>
            <p:nvPr/>
          </p:nvSpPr>
          <p:spPr bwMode="auto">
            <a:xfrm rot="8716293">
              <a:off x="8200443" y="4500944"/>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 name="Forme libre : forme 51"/>
            <p:cNvSpPr/>
            <p:nvPr/>
          </p:nvSpPr>
          <p:spPr bwMode="auto">
            <a:xfrm rot="8716293">
              <a:off x="8122034" y="4344152"/>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3" name="Forme libre : forme 52"/>
            <p:cNvSpPr/>
            <p:nvPr/>
          </p:nvSpPr>
          <p:spPr bwMode="auto">
            <a:xfrm rot="8716293">
              <a:off x="7753870" y="4389892"/>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 name="Forme libre : forme 53"/>
            <p:cNvSpPr/>
            <p:nvPr/>
          </p:nvSpPr>
          <p:spPr bwMode="auto">
            <a:xfrm rot="8716293">
              <a:off x="8030791" y="4210054"/>
              <a:ext cx="154744" cy="110503"/>
            </a:xfrm>
            <a:custGeom>
              <a:avLst/>
              <a:gdLst>
                <a:gd name="connsiteX0" fmla="*/ 0 w 154744"/>
                <a:gd name="connsiteY0" fmla="*/ 34366 h 110503"/>
                <a:gd name="connsiteX1" fmla="*/ 3342 w 154744"/>
                <a:gd name="connsiteY1" fmla="*/ 26453 h 110503"/>
                <a:gd name="connsiteX2" fmla="*/ 65990 w 154744"/>
                <a:gd name="connsiteY2" fmla="*/ 0 h 110503"/>
                <a:gd name="connsiteX3" fmla="*/ 128640 w 154744"/>
                <a:gd name="connsiteY3" fmla="*/ 26453 h 110503"/>
                <a:gd name="connsiteX4" fmla="*/ 154744 w 154744"/>
                <a:gd name="connsiteY4" fmla="*/ 88580 h 110503"/>
                <a:gd name="connsiteX5" fmla="*/ 150487 w 154744"/>
                <a:gd name="connsiteY5" fmla="*/ 110503 h 110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744" h="110503" extrusionOk="0">
                  <a:moveTo>
                    <a:pt x="0" y="34366"/>
                  </a:moveTo>
                  <a:lnTo>
                    <a:pt x="3342" y="26453"/>
                  </a:lnTo>
                  <a:cubicBezTo>
                    <a:pt x="20048" y="9746"/>
                    <a:pt x="42323" y="0"/>
                    <a:pt x="65990" y="0"/>
                  </a:cubicBezTo>
                  <a:cubicBezTo>
                    <a:pt x="89659" y="0"/>
                    <a:pt x="111934" y="9746"/>
                    <a:pt x="128640" y="26453"/>
                  </a:cubicBezTo>
                  <a:cubicBezTo>
                    <a:pt x="146043" y="43159"/>
                    <a:pt x="154744" y="65782"/>
                    <a:pt x="154744" y="88580"/>
                  </a:cubicBezTo>
                  <a:lnTo>
                    <a:pt x="150487" y="11050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grpSp>
      <p:sp>
        <p:nvSpPr>
          <p:cNvPr id="69" name="Espace réservé pour une image  68"/>
          <p:cNvSpPr>
            <a:spLocks noGrp="1"/>
          </p:cNvSpPr>
          <p:nvPr>
            <p:ph type="pic" sz="quarter" idx="10"/>
          </p:nvPr>
        </p:nvSpPr>
        <p:spPr bwMode="auto">
          <a:xfrm>
            <a:off x="0" y="-1"/>
            <a:ext cx="9153528" cy="4075643"/>
          </a:xfrm>
          <a:custGeom>
            <a:avLst/>
            <a:gdLst>
              <a:gd name="connsiteX0" fmla="*/ 0 w 9153528"/>
              <a:gd name="connsiteY0" fmla="*/ 5143499 h 5143500"/>
              <a:gd name="connsiteX1" fmla="*/ 9153528 w 9153528"/>
              <a:gd name="connsiteY1" fmla="*/ 5143499 h 5143500"/>
              <a:gd name="connsiteX2" fmla="*/ 9153528 w 9153528"/>
              <a:gd name="connsiteY2" fmla="*/ 5143500 h 5143500"/>
              <a:gd name="connsiteX3" fmla="*/ 0 w 9153528"/>
              <a:gd name="connsiteY3" fmla="*/ 5143500 h 5143500"/>
              <a:gd name="connsiteX4" fmla="*/ 0 w 9153528"/>
              <a:gd name="connsiteY4" fmla="*/ 0 h 5143500"/>
              <a:gd name="connsiteX5" fmla="*/ 9153528 w 9153528"/>
              <a:gd name="connsiteY5" fmla="*/ 0 h 5143500"/>
              <a:gd name="connsiteX6" fmla="*/ 9153528 w 9153528"/>
              <a:gd name="connsiteY6" fmla="*/ 4204192 h 5143500"/>
              <a:gd name="connsiteX7" fmla="*/ 9145341 w 9153528"/>
              <a:gd name="connsiteY7" fmla="*/ 4199282 h 5143500"/>
              <a:gd name="connsiteX8" fmla="*/ 9144001 w 9153528"/>
              <a:gd name="connsiteY8" fmla="*/ 4198735 h 5143500"/>
              <a:gd name="connsiteX9" fmla="*/ 9144001 w 9153528"/>
              <a:gd name="connsiteY9" fmla="*/ 3426281 h 5143500"/>
              <a:gd name="connsiteX10" fmla="*/ 4464473 w 9153528"/>
              <a:gd name="connsiteY10" fmla="*/ 4075643 h 5143500"/>
              <a:gd name="connsiteX11" fmla="*/ 0 w 9153528"/>
              <a:gd name="connsiteY11" fmla="*/ 3708636 h 5143500"/>
              <a:gd name="connsiteX0" fmla="*/ 0 w 9153528"/>
              <a:gd name="connsiteY0" fmla="*/ 5143499 h 5143500"/>
              <a:gd name="connsiteX1" fmla="*/ 9153528 w 9153528"/>
              <a:gd name="connsiteY1" fmla="*/ 5143499 h 5143500"/>
              <a:gd name="connsiteX2" fmla="*/ 9153528 w 9153528"/>
              <a:gd name="connsiteY2" fmla="*/ 5143500 h 5143500"/>
              <a:gd name="connsiteX3" fmla="*/ 0 w 9153528"/>
              <a:gd name="connsiteY3" fmla="*/ 5143500 h 5143500"/>
              <a:gd name="connsiteX4" fmla="*/ 0 w 9153528"/>
              <a:gd name="connsiteY4" fmla="*/ 5143499 h 5143500"/>
              <a:gd name="connsiteX5" fmla="*/ 0 w 9153528"/>
              <a:gd name="connsiteY5" fmla="*/ 0 h 5143500"/>
              <a:gd name="connsiteX6" fmla="*/ 9153528 w 9153528"/>
              <a:gd name="connsiteY6" fmla="*/ 0 h 5143500"/>
              <a:gd name="connsiteX7" fmla="*/ 9153528 w 9153528"/>
              <a:gd name="connsiteY7" fmla="*/ 4204192 h 5143500"/>
              <a:gd name="connsiteX8" fmla="*/ 9145341 w 9153528"/>
              <a:gd name="connsiteY8" fmla="*/ 4199282 h 5143500"/>
              <a:gd name="connsiteX9" fmla="*/ 9144001 w 9153528"/>
              <a:gd name="connsiteY9" fmla="*/ 3426281 h 5143500"/>
              <a:gd name="connsiteX10" fmla="*/ 4464473 w 9153528"/>
              <a:gd name="connsiteY10" fmla="*/ 4075643 h 5143500"/>
              <a:gd name="connsiteX11" fmla="*/ 0 w 9153528"/>
              <a:gd name="connsiteY11" fmla="*/ 3708636 h 5143500"/>
              <a:gd name="connsiteX12" fmla="*/ 0 w 9153528"/>
              <a:gd name="connsiteY12" fmla="*/ 0 h 5143500"/>
              <a:gd name="connsiteX0" fmla="*/ 0 w 9153528"/>
              <a:gd name="connsiteY0" fmla="*/ 5143499 h 5143500"/>
              <a:gd name="connsiteX1" fmla="*/ 9153528 w 9153528"/>
              <a:gd name="connsiteY1" fmla="*/ 5143499 h 5143500"/>
              <a:gd name="connsiteX2" fmla="*/ 9153528 w 9153528"/>
              <a:gd name="connsiteY2" fmla="*/ 5143500 h 5143500"/>
              <a:gd name="connsiteX3" fmla="*/ 0 w 9153528"/>
              <a:gd name="connsiteY3" fmla="*/ 5143500 h 5143500"/>
              <a:gd name="connsiteX4" fmla="*/ 0 w 9153528"/>
              <a:gd name="connsiteY4" fmla="*/ 5143499 h 5143500"/>
              <a:gd name="connsiteX5" fmla="*/ 0 w 9153528"/>
              <a:gd name="connsiteY5" fmla="*/ 0 h 5143500"/>
              <a:gd name="connsiteX6" fmla="*/ 9153528 w 9153528"/>
              <a:gd name="connsiteY6" fmla="*/ 0 h 5143500"/>
              <a:gd name="connsiteX7" fmla="*/ 9153528 w 9153528"/>
              <a:gd name="connsiteY7" fmla="*/ 4204192 h 5143500"/>
              <a:gd name="connsiteX8" fmla="*/ 9144001 w 9153528"/>
              <a:gd name="connsiteY8" fmla="*/ 3426281 h 5143500"/>
              <a:gd name="connsiteX9" fmla="*/ 4464473 w 9153528"/>
              <a:gd name="connsiteY9" fmla="*/ 4075643 h 5143500"/>
              <a:gd name="connsiteX10" fmla="*/ 0 w 9153528"/>
              <a:gd name="connsiteY10" fmla="*/ 3708636 h 5143500"/>
              <a:gd name="connsiteX11" fmla="*/ 0 w 9153528"/>
              <a:gd name="connsiteY11" fmla="*/ 0 h 5143500"/>
              <a:gd name="connsiteX0" fmla="*/ 0 w 9153528"/>
              <a:gd name="connsiteY0" fmla="*/ 5143499 h 5143500"/>
              <a:gd name="connsiteX1" fmla="*/ 9153528 w 9153528"/>
              <a:gd name="connsiteY1" fmla="*/ 5143499 h 5143500"/>
              <a:gd name="connsiteX2" fmla="*/ 9153528 w 9153528"/>
              <a:gd name="connsiteY2" fmla="*/ 5143500 h 5143500"/>
              <a:gd name="connsiteX3" fmla="*/ 0 w 9153528"/>
              <a:gd name="connsiteY3" fmla="*/ 5143500 h 5143500"/>
              <a:gd name="connsiteX4" fmla="*/ 0 w 9153528"/>
              <a:gd name="connsiteY4" fmla="*/ 5143499 h 5143500"/>
              <a:gd name="connsiteX5" fmla="*/ 0 w 9153528"/>
              <a:gd name="connsiteY5" fmla="*/ 0 h 5143500"/>
              <a:gd name="connsiteX6" fmla="*/ 9153528 w 9153528"/>
              <a:gd name="connsiteY6" fmla="*/ 0 h 5143500"/>
              <a:gd name="connsiteX7" fmla="*/ 9144001 w 9153528"/>
              <a:gd name="connsiteY7" fmla="*/ 3426281 h 5143500"/>
              <a:gd name="connsiteX8" fmla="*/ 4464473 w 9153528"/>
              <a:gd name="connsiteY8" fmla="*/ 4075643 h 5143500"/>
              <a:gd name="connsiteX9" fmla="*/ 0 w 9153528"/>
              <a:gd name="connsiteY9" fmla="*/ 3708636 h 5143500"/>
              <a:gd name="connsiteX10" fmla="*/ 0 w 9153528"/>
              <a:gd name="connsiteY10" fmla="*/ 0 h 5143500"/>
              <a:gd name="connsiteX0" fmla="*/ 0 w 9153528"/>
              <a:gd name="connsiteY0" fmla="*/ 5143499 h 5143500"/>
              <a:gd name="connsiteX1" fmla="*/ 9153528 w 9153528"/>
              <a:gd name="connsiteY1" fmla="*/ 5143499 h 5143500"/>
              <a:gd name="connsiteX2" fmla="*/ 0 w 9153528"/>
              <a:gd name="connsiteY2" fmla="*/ 5143500 h 5143500"/>
              <a:gd name="connsiteX3" fmla="*/ 0 w 9153528"/>
              <a:gd name="connsiteY3" fmla="*/ 5143499 h 5143500"/>
              <a:gd name="connsiteX4" fmla="*/ 0 w 9153528"/>
              <a:gd name="connsiteY4" fmla="*/ 0 h 5143500"/>
              <a:gd name="connsiteX5" fmla="*/ 9153528 w 9153528"/>
              <a:gd name="connsiteY5" fmla="*/ 0 h 5143500"/>
              <a:gd name="connsiteX6" fmla="*/ 9144001 w 9153528"/>
              <a:gd name="connsiteY6" fmla="*/ 3426281 h 5143500"/>
              <a:gd name="connsiteX7" fmla="*/ 4464473 w 9153528"/>
              <a:gd name="connsiteY7" fmla="*/ 4075643 h 5143500"/>
              <a:gd name="connsiteX8" fmla="*/ 0 w 9153528"/>
              <a:gd name="connsiteY8" fmla="*/ 3708636 h 5143500"/>
              <a:gd name="connsiteX9" fmla="*/ 0 w 9153528"/>
              <a:gd name="connsiteY9" fmla="*/ 0 h 5143500"/>
              <a:gd name="connsiteX0" fmla="*/ 0 w 9153528"/>
              <a:gd name="connsiteY0" fmla="*/ 5143499 h 5143500"/>
              <a:gd name="connsiteX1" fmla="*/ 0 w 9153528"/>
              <a:gd name="connsiteY1" fmla="*/ 5143500 h 5143500"/>
              <a:gd name="connsiteX2" fmla="*/ 0 w 9153528"/>
              <a:gd name="connsiteY2" fmla="*/ 5143499 h 5143500"/>
              <a:gd name="connsiteX3" fmla="*/ 0 w 9153528"/>
              <a:gd name="connsiteY3" fmla="*/ 0 h 5143500"/>
              <a:gd name="connsiteX4" fmla="*/ 9153528 w 9153528"/>
              <a:gd name="connsiteY4" fmla="*/ 0 h 5143500"/>
              <a:gd name="connsiteX5" fmla="*/ 9144001 w 9153528"/>
              <a:gd name="connsiteY5" fmla="*/ 3426281 h 5143500"/>
              <a:gd name="connsiteX6" fmla="*/ 4464473 w 9153528"/>
              <a:gd name="connsiteY6" fmla="*/ 4075643 h 5143500"/>
              <a:gd name="connsiteX7" fmla="*/ 0 w 9153528"/>
              <a:gd name="connsiteY7" fmla="*/ 3708636 h 5143500"/>
              <a:gd name="connsiteX8" fmla="*/ 0 w 9153528"/>
              <a:gd name="connsiteY8" fmla="*/ 0 h 5143500"/>
              <a:gd name="connsiteX0" fmla="*/ 0 w 9153528"/>
              <a:gd name="connsiteY0" fmla="*/ 0 h 4075643"/>
              <a:gd name="connsiteX1" fmla="*/ 9153528 w 9153528"/>
              <a:gd name="connsiteY1" fmla="*/ 0 h 4075643"/>
              <a:gd name="connsiteX2" fmla="*/ 9144001 w 9153528"/>
              <a:gd name="connsiteY2" fmla="*/ 3426281 h 4075643"/>
              <a:gd name="connsiteX3" fmla="*/ 4464473 w 9153528"/>
              <a:gd name="connsiteY3" fmla="*/ 4075643 h 4075643"/>
              <a:gd name="connsiteX4" fmla="*/ 0 w 9153528"/>
              <a:gd name="connsiteY4" fmla="*/ 3708636 h 4075643"/>
              <a:gd name="connsiteX5" fmla="*/ 0 w 9153528"/>
              <a:gd name="connsiteY5" fmla="*/ 0 h 4075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53528" h="4075643" extrusionOk="0">
                <a:moveTo>
                  <a:pt x="0" y="0"/>
                </a:moveTo>
                <a:lnTo>
                  <a:pt x="9153528" y="0"/>
                </a:lnTo>
                <a:cubicBezTo>
                  <a:pt x="9150352" y="1142094"/>
                  <a:pt x="9147177" y="2284187"/>
                  <a:pt x="9144001" y="3426281"/>
                </a:cubicBezTo>
                <a:lnTo>
                  <a:pt x="4464473" y="4075643"/>
                </a:lnTo>
                <a:lnTo>
                  <a:pt x="0" y="3708636"/>
                </a:lnTo>
                <a:lnTo>
                  <a:pt x="0" y="0"/>
                </a:lnTo>
                <a:close/>
              </a:path>
            </a:pathLst>
          </a:custGeom>
          <a:noFill/>
        </p:spPr>
        <p:txBody>
          <a:bodyPr wrap="square" anchor="ctr">
            <a:noAutofit/>
          </a:bodyPr>
          <a:lstStyle>
            <a:lvl1pPr marL="0" indent="0" algn="ctr">
              <a:buNone/>
              <a:defRPr sz="1200">
                <a:solidFill>
                  <a:schemeClr val="bg1"/>
                </a:solidFill>
              </a:defRPr>
            </a:lvl1pPr>
          </a:lstStyle>
          <a:p>
            <a:pPr>
              <a:defRPr/>
            </a:pPr>
            <a:endParaRPr lang="fr-FR"/>
          </a:p>
        </p:txBody>
      </p:sp>
      <p:pic>
        <p:nvPicPr>
          <p:cNvPr id="4" name="Image 3"/>
          <p:cNvPicPr>
            <a:picLocks noChangeAspect="1"/>
          </p:cNvPicPr>
          <p:nvPr userDrawn="1"/>
        </p:nvPicPr>
        <p:blipFill>
          <a:blip r:embed="rId2"/>
          <a:srcRect l="44425"/>
          <a:stretch/>
        </p:blipFill>
        <p:spPr bwMode="auto">
          <a:xfrm>
            <a:off x="2169320" y="3871839"/>
            <a:ext cx="2540911" cy="1195815"/>
          </a:xfrm>
          <a:prstGeom prst="rect">
            <a:avLst/>
          </a:prstGeom>
        </p:spPr>
      </p:pic>
      <p:pic>
        <p:nvPicPr>
          <p:cNvPr id="57" name="Image 56" descr="Une image contenant logo"/>
          <p:cNvPicPr>
            <a:picLocks noChangeAspect="1"/>
          </p:cNvPicPr>
          <p:nvPr userDrawn="1"/>
        </p:nvPicPr>
        <p:blipFill>
          <a:blip r:embed="rId3"/>
          <a:stretch/>
        </p:blipFill>
        <p:spPr bwMode="auto">
          <a:xfrm>
            <a:off x="26283" y="3729932"/>
            <a:ext cx="2274434" cy="134169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preserve="1" userDrawn="1">
  <p:cSld name="1_Titre sur deux lignes + Contenu">
    <p:bg>
      <p:bgPr>
        <a:solidFill>
          <a:schemeClr val="tx2"/>
        </a:solidFill>
        <a:effectLst/>
      </p:bgPr>
    </p:bg>
    <p:spTree>
      <p:nvGrpSpPr>
        <p:cNvPr id="1" name=""/>
        <p:cNvGrpSpPr/>
        <p:nvPr/>
      </p:nvGrpSpPr>
      <p:grpSpPr bwMode="auto">
        <a:xfrm>
          <a:off x="0" y="0"/>
          <a:ext cx="0" cy="0"/>
          <a:chOff x="0" y="0"/>
          <a:chExt cx="0" cy="0"/>
        </a:xfrm>
      </p:grpSpPr>
      <p:sp>
        <p:nvSpPr>
          <p:cNvPr id="135" name="Forme libre : forme 134"/>
          <p:cNvSpPr/>
          <p:nvPr userDrawn="1"/>
        </p:nvSpPr>
        <p:spPr bwMode="auto">
          <a:xfrm>
            <a:off x="629550" y="0"/>
            <a:ext cx="8514451" cy="5143499"/>
          </a:xfrm>
          <a:custGeom>
            <a:avLst/>
            <a:gdLst>
              <a:gd name="connsiteX0" fmla="*/ 685476 w 8514451"/>
              <a:gd name="connsiteY0" fmla="*/ 1246048 h 5143499"/>
              <a:gd name="connsiteX1" fmla="*/ 685476 w 8514451"/>
              <a:gd name="connsiteY1" fmla="*/ 1291767 h 5143499"/>
              <a:gd name="connsiteX2" fmla="*/ 1045476 w 8514451"/>
              <a:gd name="connsiteY2" fmla="*/ 1291767 h 5143499"/>
              <a:gd name="connsiteX3" fmla="*/ 1045476 w 8514451"/>
              <a:gd name="connsiteY3" fmla="*/ 1246048 h 5143499"/>
              <a:gd name="connsiteX4" fmla="*/ 268034 w 8514451"/>
              <a:gd name="connsiteY4" fmla="*/ 0 h 5143499"/>
              <a:gd name="connsiteX5" fmla="*/ 8514451 w 8514451"/>
              <a:gd name="connsiteY5" fmla="*/ 0 h 5143499"/>
              <a:gd name="connsiteX6" fmla="*/ 8514451 w 8514451"/>
              <a:gd name="connsiteY6" fmla="*/ 5143499 h 5143499"/>
              <a:gd name="connsiteX7" fmla="*/ 274758 w 8514451"/>
              <a:gd name="connsiteY7" fmla="*/ 5143499 h 5143499"/>
              <a:gd name="connsiteX8" fmla="*/ 0 w 8514451"/>
              <a:gd name="connsiteY8" fmla="*/ 3148262 h 514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14451" h="5143499" extrusionOk="0">
                <a:moveTo>
                  <a:pt x="685476" y="1246048"/>
                </a:moveTo>
                <a:lnTo>
                  <a:pt x="685476" y="1291767"/>
                </a:lnTo>
                <a:lnTo>
                  <a:pt x="1045476" y="1291767"/>
                </a:lnTo>
                <a:lnTo>
                  <a:pt x="1045476" y="1246048"/>
                </a:lnTo>
                <a:close/>
                <a:moveTo>
                  <a:pt x="268034" y="0"/>
                </a:moveTo>
                <a:lnTo>
                  <a:pt x="8514451" y="0"/>
                </a:lnTo>
                <a:lnTo>
                  <a:pt x="8514451" y="5143499"/>
                </a:lnTo>
                <a:lnTo>
                  <a:pt x="274758" y="5143499"/>
                </a:lnTo>
                <a:lnTo>
                  <a:pt x="0" y="31482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defRPr/>
            </a:pPr>
            <a:endParaRPr lang="fr-FR"/>
          </a:p>
        </p:txBody>
      </p:sp>
      <p:sp>
        <p:nvSpPr>
          <p:cNvPr id="2" name="Titre 1"/>
          <p:cNvSpPr>
            <a:spLocks noGrp="1"/>
          </p:cNvSpPr>
          <p:nvPr>
            <p:ph type="title" hasCustomPrompt="1"/>
          </p:nvPr>
        </p:nvSpPr>
        <p:spPr bwMode="auto">
          <a:xfrm>
            <a:off x="1198859" y="342566"/>
            <a:ext cx="7316491" cy="757130"/>
          </a:xfrm>
        </p:spPr>
        <p:txBody>
          <a:bodyPr anchor="b"/>
          <a:lstStyle>
            <a:lvl1pPr>
              <a:defRPr>
                <a:solidFill>
                  <a:schemeClr val="tx1"/>
                </a:solidFill>
              </a:defRPr>
            </a:lvl1pPr>
          </a:lstStyle>
          <a:p>
            <a:pPr>
              <a:defRPr/>
            </a:pPr>
            <a:r>
              <a:rPr lang="fr-FR"/>
              <a:t>Titre de la slide</a:t>
            </a:r>
            <a:br>
              <a:rPr lang="fr-FR"/>
            </a:br>
            <a:r>
              <a:rPr lang="fr-FR"/>
              <a:t>sur deux lignes</a:t>
            </a:r>
            <a:endParaRPr/>
          </a:p>
        </p:txBody>
      </p:sp>
      <p:grpSp>
        <p:nvGrpSpPr>
          <p:cNvPr id="4" name="Groupe 3"/>
          <p:cNvGrpSpPr/>
          <p:nvPr userDrawn="1"/>
        </p:nvGrpSpPr>
        <p:grpSpPr bwMode="auto">
          <a:xfrm>
            <a:off x="-91484" y="-57105"/>
            <a:ext cx="1008300" cy="5190499"/>
            <a:chOff x="-91484" y="-57105"/>
            <a:chExt cx="1008300" cy="5190499"/>
          </a:xfrm>
          <a:solidFill>
            <a:schemeClr val="bg2">
              <a:alpha val="5000"/>
            </a:schemeClr>
          </a:solidFill>
        </p:grpSpPr>
        <p:sp>
          <p:nvSpPr>
            <p:cNvPr id="9" name="Forme libre : forme 8"/>
            <p:cNvSpPr/>
            <p:nvPr/>
          </p:nvSpPr>
          <p:spPr bwMode="auto">
            <a:xfrm rot="8716293">
              <a:off x="617786" y="1780350"/>
              <a:ext cx="152726" cy="195873"/>
            </a:xfrm>
            <a:custGeom>
              <a:avLst/>
              <a:gdLst>
                <a:gd name="connsiteX0" fmla="*/ 39589 w 152726"/>
                <a:gd name="connsiteY0" fmla="*/ 195873 h 195873"/>
                <a:gd name="connsiteX1" fmla="*/ 0 w 152726"/>
                <a:gd name="connsiteY1" fmla="*/ 122219 h 195873"/>
                <a:gd name="connsiteX2" fmla="*/ 101089 w 152726"/>
                <a:gd name="connsiteY2" fmla="*/ 0 h 195873"/>
                <a:gd name="connsiteX3" fmla="*/ 152726 w 152726"/>
                <a:gd name="connsiteY3" fmla="*/ 0 h 195873"/>
                <a:gd name="connsiteX4" fmla="*/ 152726 w 152726"/>
                <a:gd name="connsiteY4" fmla="*/ 55323 h 195873"/>
                <a:gd name="connsiteX5" fmla="*/ 87934 w 152726"/>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726" h="195873" extrusionOk="0">
                  <a:moveTo>
                    <a:pt x="39589" y="195873"/>
                  </a:moveTo>
                  <a:lnTo>
                    <a:pt x="0" y="122219"/>
                  </a:lnTo>
                  <a:lnTo>
                    <a:pt x="101089" y="0"/>
                  </a:lnTo>
                  <a:lnTo>
                    <a:pt x="152726" y="0"/>
                  </a:lnTo>
                  <a:lnTo>
                    <a:pt x="152726" y="55323"/>
                  </a:lnTo>
                  <a:lnTo>
                    <a:pt x="87934"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 name="Forme libre : forme 9"/>
            <p:cNvSpPr/>
            <p:nvPr/>
          </p:nvSpPr>
          <p:spPr bwMode="auto">
            <a:xfrm rot="8716293">
              <a:off x="534441" y="1654353"/>
              <a:ext cx="262864" cy="103234"/>
            </a:xfrm>
            <a:custGeom>
              <a:avLst/>
              <a:gdLst>
                <a:gd name="connsiteX0" fmla="*/ 0 w 262864"/>
                <a:gd name="connsiteY0" fmla="*/ 75341 h 103234"/>
                <a:gd name="connsiteX1" fmla="*/ 62316 w 262864"/>
                <a:gd name="connsiteY1" fmla="*/ 0 h 103234"/>
                <a:gd name="connsiteX2" fmla="*/ 65768 w 262864"/>
                <a:gd name="connsiteY2" fmla="*/ 14220 h 103234"/>
                <a:gd name="connsiteX3" fmla="*/ 136369 w 262864"/>
                <a:gd name="connsiteY3" fmla="*/ 53051 h 103234"/>
                <a:gd name="connsiteX4" fmla="*/ 189321 w 262864"/>
                <a:gd name="connsiteY4" fmla="*/ 43637 h 103234"/>
                <a:gd name="connsiteX5" fmla="*/ 261688 w 262864"/>
                <a:gd name="connsiteY5" fmla="*/ 14220 h 103234"/>
                <a:gd name="connsiteX6" fmla="*/ 262864 w 262864"/>
                <a:gd name="connsiteY6" fmla="*/ 21868 h 103234"/>
                <a:gd name="connsiteX7" fmla="*/ 262864 w 262864"/>
                <a:gd name="connsiteY7" fmla="*/ 27752 h 103234"/>
                <a:gd name="connsiteX8" fmla="*/ 69887 w 262864"/>
                <a:gd name="connsiteY8" fmla="*/ 103060 h 103234"/>
                <a:gd name="connsiteX9" fmla="*/ 30615 w 262864"/>
                <a:gd name="connsiteY9" fmla="*/ 96294 h 103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864" h="103234" extrusionOk="0">
                  <a:moveTo>
                    <a:pt x="0" y="75341"/>
                  </a:moveTo>
                  <a:lnTo>
                    <a:pt x="62316" y="0"/>
                  </a:lnTo>
                  <a:lnTo>
                    <a:pt x="65768" y="14220"/>
                  </a:lnTo>
                  <a:cubicBezTo>
                    <a:pt x="75182" y="40107"/>
                    <a:pt x="99304" y="53051"/>
                    <a:pt x="136369" y="53051"/>
                  </a:cubicBezTo>
                  <a:cubicBezTo>
                    <a:pt x="154609" y="52462"/>
                    <a:pt x="172259" y="48932"/>
                    <a:pt x="189321" y="43637"/>
                  </a:cubicBezTo>
                  <a:cubicBezTo>
                    <a:pt x="214031" y="35988"/>
                    <a:pt x="238154" y="25987"/>
                    <a:pt x="261688" y="14220"/>
                  </a:cubicBezTo>
                  <a:cubicBezTo>
                    <a:pt x="262276" y="16573"/>
                    <a:pt x="262864" y="19515"/>
                    <a:pt x="262864" y="21868"/>
                  </a:cubicBezTo>
                  <a:lnTo>
                    <a:pt x="262864" y="27752"/>
                  </a:lnTo>
                  <a:cubicBezTo>
                    <a:pt x="200500" y="81291"/>
                    <a:pt x="118719" y="100119"/>
                    <a:pt x="69887" y="103060"/>
                  </a:cubicBezTo>
                  <a:cubicBezTo>
                    <a:pt x="56355" y="103943"/>
                    <a:pt x="42970" y="101442"/>
                    <a:pt x="30615" y="96294"/>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 name="Forme libre : forme 10"/>
            <p:cNvSpPr/>
            <p:nvPr/>
          </p:nvSpPr>
          <p:spPr bwMode="auto">
            <a:xfrm rot="8716293">
              <a:off x="632719" y="1232432"/>
              <a:ext cx="121558" cy="232388"/>
            </a:xfrm>
            <a:custGeom>
              <a:avLst/>
              <a:gdLst>
                <a:gd name="connsiteX0" fmla="*/ 60499 w 121558"/>
                <a:gd name="connsiteY0" fmla="*/ 232388 h 232388"/>
                <a:gd name="connsiteX1" fmla="*/ 60499 w 121558"/>
                <a:gd name="connsiteY1" fmla="*/ 69717 h 232388"/>
                <a:gd name="connsiteX2" fmla="*/ 60499 w 121558"/>
                <a:gd name="connsiteY2" fmla="*/ 65615 h 232388"/>
                <a:gd name="connsiteX3" fmla="*/ 39995 w 121558"/>
                <a:gd name="connsiteY3" fmla="*/ 50123 h 232388"/>
                <a:gd name="connsiteX4" fmla="*/ 0 w 121558"/>
                <a:gd name="connsiteY4" fmla="*/ 50123 h 232388"/>
                <a:gd name="connsiteX5" fmla="*/ 41457 w 121558"/>
                <a:gd name="connsiteY5" fmla="*/ 0 h 232388"/>
                <a:gd name="connsiteX6" fmla="*/ 64601 w 121558"/>
                <a:gd name="connsiteY6" fmla="*/ 0 h 232388"/>
                <a:gd name="connsiteX7" fmla="*/ 121558 w 121558"/>
                <a:gd name="connsiteY7" fmla="*/ 50123 h 232388"/>
                <a:gd name="connsiteX8" fmla="*/ 121558 w 12155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58" h="232388" extrusionOk="0">
                  <a:moveTo>
                    <a:pt x="60499" y="232388"/>
                  </a:moveTo>
                  <a:lnTo>
                    <a:pt x="60499" y="69717"/>
                  </a:lnTo>
                  <a:cubicBezTo>
                    <a:pt x="60499" y="68349"/>
                    <a:pt x="60499" y="66983"/>
                    <a:pt x="60499" y="65615"/>
                  </a:cubicBezTo>
                  <a:cubicBezTo>
                    <a:pt x="59133" y="55591"/>
                    <a:pt x="50019" y="48756"/>
                    <a:pt x="39995" y="50123"/>
                  </a:cubicBezTo>
                  <a:lnTo>
                    <a:pt x="0" y="50123"/>
                  </a:lnTo>
                  <a:lnTo>
                    <a:pt x="41457" y="0"/>
                  </a:lnTo>
                  <a:lnTo>
                    <a:pt x="64601" y="0"/>
                  </a:lnTo>
                  <a:cubicBezTo>
                    <a:pt x="101509" y="0"/>
                    <a:pt x="121558" y="15948"/>
                    <a:pt x="121558" y="50123"/>
                  </a:cubicBezTo>
                  <a:lnTo>
                    <a:pt x="121558"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 name="Forme libre : forme 11"/>
            <p:cNvSpPr/>
            <p:nvPr/>
          </p:nvSpPr>
          <p:spPr bwMode="auto">
            <a:xfrm rot="8716293">
              <a:off x="763454" y="1474783"/>
              <a:ext cx="14143" cy="14319"/>
            </a:xfrm>
            <a:custGeom>
              <a:avLst/>
              <a:gdLst>
                <a:gd name="connsiteX0" fmla="*/ 0 w 14143"/>
                <a:gd name="connsiteY0" fmla="*/ 14319 h 14319"/>
                <a:gd name="connsiteX1" fmla="*/ 11843 w 14143"/>
                <a:gd name="connsiteY1" fmla="*/ 0 h 14319"/>
                <a:gd name="connsiteX2" fmla="*/ 14143 w 14143"/>
                <a:gd name="connsiteY2" fmla="*/ 7563 h 14319"/>
                <a:gd name="connsiteX3" fmla="*/ 14143 w 14143"/>
                <a:gd name="connsiteY3" fmla="*/ 13487 h 14319"/>
              </a:gdLst>
              <a:ahLst/>
              <a:cxnLst>
                <a:cxn ang="0">
                  <a:pos x="connsiteX0" y="connsiteY0"/>
                </a:cxn>
                <a:cxn ang="0">
                  <a:pos x="connsiteX1" y="connsiteY1"/>
                </a:cxn>
                <a:cxn ang="0">
                  <a:pos x="connsiteX2" y="connsiteY2"/>
                </a:cxn>
                <a:cxn ang="0">
                  <a:pos x="connsiteX3" y="connsiteY3"/>
                </a:cxn>
              </a:cxnLst>
              <a:rect l="l" t="t" r="r" b="b"/>
              <a:pathLst>
                <a:path w="14143" h="14319" extrusionOk="0">
                  <a:moveTo>
                    <a:pt x="0" y="14319"/>
                  </a:moveTo>
                  <a:lnTo>
                    <a:pt x="11843" y="0"/>
                  </a:lnTo>
                  <a:lnTo>
                    <a:pt x="14143" y="7563"/>
                  </a:lnTo>
                  <a:lnTo>
                    <a:pt x="14143" y="1348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 name="Forme libre : forme 12"/>
            <p:cNvSpPr/>
            <p:nvPr/>
          </p:nvSpPr>
          <p:spPr bwMode="auto">
            <a:xfrm rot="8716293">
              <a:off x="672878" y="1171577"/>
              <a:ext cx="183964" cy="137618"/>
            </a:xfrm>
            <a:custGeom>
              <a:avLst/>
              <a:gdLst>
                <a:gd name="connsiteX0" fmla="*/ 0 w 183964"/>
                <a:gd name="connsiteY0" fmla="*/ 137618 h 137618"/>
                <a:gd name="connsiteX1" fmla="*/ 53346 w 183964"/>
                <a:gd name="connsiteY1" fmla="*/ 73121 h 137618"/>
                <a:gd name="connsiteX2" fmla="*/ 101034 w 183964"/>
                <a:gd name="connsiteY2" fmla="*/ 28251 h 137618"/>
                <a:gd name="connsiteX3" fmla="*/ 155713 w 183964"/>
                <a:gd name="connsiteY3" fmla="*/ 0 h 137618"/>
                <a:gd name="connsiteX4" fmla="*/ 183964 w 183964"/>
                <a:gd name="connsiteY4" fmla="*/ 33719 h 137618"/>
                <a:gd name="connsiteX5" fmla="*/ 157536 w 183964"/>
                <a:gd name="connsiteY5" fmla="*/ 69261 h 137618"/>
                <a:gd name="connsiteX6" fmla="*/ 157991 w 183964"/>
                <a:gd name="connsiteY6" fmla="*/ 69261 h 13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964" h="137618" extrusionOk="0">
                  <a:moveTo>
                    <a:pt x="0" y="137618"/>
                  </a:moveTo>
                  <a:lnTo>
                    <a:pt x="53346" y="73121"/>
                  </a:lnTo>
                  <a:lnTo>
                    <a:pt x="101034" y="28251"/>
                  </a:lnTo>
                  <a:cubicBezTo>
                    <a:pt x="114703" y="12303"/>
                    <a:pt x="134297" y="2278"/>
                    <a:pt x="155713" y="0"/>
                  </a:cubicBezTo>
                  <a:cubicBezTo>
                    <a:pt x="177585" y="0"/>
                    <a:pt x="183964" y="19138"/>
                    <a:pt x="183964" y="33719"/>
                  </a:cubicBezTo>
                  <a:cubicBezTo>
                    <a:pt x="182597" y="49667"/>
                    <a:pt x="172117" y="62881"/>
                    <a:pt x="157536" y="69261"/>
                  </a:cubicBezTo>
                  <a:lnTo>
                    <a:pt x="157991"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 name="Forme libre : forme 13"/>
            <p:cNvSpPr/>
            <p:nvPr/>
          </p:nvSpPr>
          <p:spPr bwMode="auto">
            <a:xfrm rot="8716293">
              <a:off x="519479" y="13148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 name="Forme libre : forme 14"/>
            <p:cNvSpPr/>
            <p:nvPr/>
          </p:nvSpPr>
          <p:spPr bwMode="auto">
            <a:xfrm rot="8716293">
              <a:off x="394576" y="11061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 name="Forme libre : forme 15"/>
            <p:cNvSpPr/>
            <p:nvPr/>
          </p:nvSpPr>
          <p:spPr bwMode="auto">
            <a:xfrm rot="8716293">
              <a:off x="382524" y="96739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 name="Forme libre : forme 16"/>
            <p:cNvSpPr/>
            <p:nvPr/>
          </p:nvSpPr>
          <p:spPr bwMode="auto">
            <a:xfrm rot="8716293">
              <a:off x="609657" y="135579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 name="Forme libre : forme 17"/>
            <p:cNvSpPr/>
            <p:nvPr/>
          </p:nvSpPr>
          <p:spPr bwMode="auto">
            <a:xfrm rot="8716293">
              <a:off x="683426" y="869567"/>
              <a:ext cx="156000" cy="195873"/>
            </a:xfrm>
            <a:custGeom>
              <a:avLst/>
              <a:gdLst>
                <a:gd name="connsiteX0" fmla="*/ 42863 w 156000"/>
                <a:gd name="connsiteY0" fmla="*/ 195873 h 195873"/>
                <a:gd name="connsiteX1" fmla="*/ 0 w 156000"/>
                <a:gd name="connsiteY1" fmla="*/ 116129 h 195873"/>
                <a:gd name="connsiteX2" fmla="*/ 5100 w 156000"/>
                <a:gd name="connsiteY2" fmla="*/ 101988 h 195873"/>
                <a:gd name="connsiteX3" fmla="*/ 89456 w 156000"/>
                <a:gd name="connsiteY3" fmla="*/ 0 h 195873"/>
                <a:gd name="connsiteX4" fmla="*/ 156000 w 156000"/>
                <a:gd name="connsiteY4" fmla="*/ 0 h 195873"/>
                <a:gd name="connsiteX5" fmla="*/ 156000 w 156000"/>
                <a:gd name="connsiteY5" fmla="*/ 55323 h 195873"/>
                <a:gd name="connsiteX6" fmla="*/ 91208 w 156000"/>
                <a:gd name="connsiteY6"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000" h="195873" extrusionOk="0">
                  <a:moveTo>
                    <a:pt x="42863" y="195873"/>
                  </a:moveTo>
                  <a:lnTo>
                    <a:pt x="0" y="116129"/>
                  </a:lnTo>
                  <a:lnTo>
                    <a:pt x="5100" y="101988"/>
                  </a:lnTo>
                  <a:lnTo>
                    <a:pt x="89456" y="0"/>
                  </a:lnTo>
                  <a:lnTo>
                    <a:pt x="156000" y="0"/>
                  </a:lnTo>
                  <a:lnTo>
                    <a:pt x="156000" y="55323"/>
                  </a:lnTo>
                  <a:lnTo>
                    <a:pt x="91208"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9" name="Forme libre : forme 18"/>
            <p:cNvSpPr/>
            <p:nvPr/>
          </p:nvSpPr>
          <p:spPr bwMode="auto">
            <a:xfrm rot="8716293">
              <a:off x="657305" y="95604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 name="Forme libre : forme 19"/>
            <p:cNvSpPr/>
            <p:nvPr/>
          </p:nvSpPr>
          <p:spPr bwMode="auto">
            <a:xfrm rot="8716293">
              <a:off x="412774" y="56424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 name="Forme libre : forme 20"/>
            <p:cNvSpPr/>
            <p:nvPr/>
          </p:nvSpPr>
          <p:spPr bwMode="auto">
            <a:xfrm rot="8716293">
              <a:off x="502166" y="59348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 name="Forme libre : forme 21"/>
            <p:cNvSpPr/>
            <p:nvPr/>
          </p:nvSpPr>
          <p:spPr bwMode="auto">
            <a:xfrm rot="8716293">
              <a:off x="457316" y="50720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 name="Forme libre : forme 22"/>
            <p:cNvSpPr/>
            <p:nvPr/>
          </p:nvSpPr>
          <p:spPr bwMode="auto">
            <a:xfrm rot="8716293">
              <a:off x="300540" y="65278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 name="Forme libre : forme 23"/>
            <p:cNvSpPr/>
            <p:nvPr/>
          </p:nvSpPr>
          <p:spPr bwMode="auto">
            <a:xfrm rot="8716293">
              <a:off x="175637" y="44411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 name="Forme libre : forme 24"/>
            <p:cNvSpPr/>
            <p:nvPr/>
          </p:nvSpPr>
          <p:spPr bwMode="auto">
            <a:xfrm rot="8716293">
              <a:off x="163585" y="30533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 name="Forme libre : forme 25"/>
            <p:cNvSpPr/>
            <p:nvPr/>
          </p:nvSpPr>
          <p:spPr bwMode="auto">
            <a:xfrm rot="8716293">
              <a:off x="390718" y="69374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 name="Forme libre : forme 26"/>
            <p:cNvSpPr/>
            <p:nvPr/>
          </p:nvSpPr>
          <p:spPr bwMode="auto">
            <a:xfrm rot="8716293">
              <a:off x="702015" y="317459"/>
              <a:ext cx="131260" cy="232388"/>
            </a:xfrm>
            <a:custGeom>
              <a:avLst/>
              <a:gdLst>
                <a:gd name="connsiteX0" fmla="*/ 70201 w 131260"/>
                <a:gd name="connsiteY0" fmla="*/ 232388 h 232388"/>
                <a:gd name="connsiteX1" fmla="*/ 70201 w 131260"/>
                <a:gd name="connsiteY1" fmla="*/ 69717 h 232388"/>
                <a:gd name="connsiteX2" fmla="*/ 70201 w 131260"/>
                <a:gd name="connsiteY2" fmla="*/ 65615 h 232388"/>
                <a:gd name="connsiteX3" fmla="*/ 49697 w 131260"/>
                <a:gd name="connsiteY3" fmla="*/ 50123 h 232388"/>
                <a:gd name="connsiteX4" fmla="*/ 0 w 131260"/>
                <a:gd name="connsiteY4" fmla="*/ 50123 h 232388"/>
                <a:gd name="connsiteX5" fmla="*/ 41457 w 131260"/>
                <a:gd name="connsiteY5" fmla="*/ 0 h 232388"/>
                <a:gd name="connsiteX6" fmla="*/ 74303 w 131260"/>
                <a:gd name="connsiteY6" fmla="*/ 0 h 232388"/>
                <a:gd name="connsiteX7" fmla="*/ 131260 w 131260"/>
                <a:gd name="connsiteY7" fmla="*/ 50123 h 232388"/>
                <a:gd name="connsiteX8" fmla="*/ 131260 w 131260"/>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260" h="232388" extrusionOk="0">
                  <a:moveTo>
                    <a:pt x="70201" y="232388"/>
                  </a:moveTo>
                  <a:lnTo>
                    <a:pt x="70201" y="69717"/>
                  </a:lnTo>
                  <a:cubicBezTo>
                    <a:pt x="70201" y="68349"/>
                    <a:pt x="70201" y="66983"/>
                    <a:pt x="70201" y="65615"/>
                  </a:cubicBezTo>
                  <a:cubicBezTo>
                    <a:pt x="68835" y="55591"/>
                    <a:pt x="59721" y="48756"/>
                    <a:pt x="49697" y="50123"/>
                  </a:cubicBezTo>
                  <a:lnTo>
                    <a:pt x="0" y="50123"/>
                  </a:lnTo>
                  <a:lnTo>
                    <a:pt x="41457" y="0"/>
                  </a:lnTo>
                  <a:lnTo>
                    <a:pt x="74303" y="0"/>
                  </a:lnTo>
                  <a:cubicBezTo>
                    <a:pt x="111211" y="0"/>
                    <a:pt x="131260" y="15948"/>
                    <a:pt x="131260" y="50123"/>
                  </a:cubicBezTo>
                  <a:lnTo>
                    <a:pt x="131260"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8" name="Forme libre : forme 27"/>
            <p:cNvSpPr/>
            <p:nvPr/>
          </p:nvSpPr>
          <p:spPr bwMode="auto">
            <a:xfrm rot="8716293">
              <a:off x="834978" y="558357"/>
              <a:ext cx="24341" cy="23495"/>
            </a:xfrm>
            <a:custGeom>
              <a:avLst/>
              <a:gdLst>
                <a:gd name="connsiteX0" fmla="*/ 0 w 24341"/>
                <a:gd name="connsiteY0" fmla="*/ 23495 h 23495"/>
                <a:gd name="connsiteX1" fmla="*/ 19433 w 24341"/>
                <a:gd name="connsiteY1" fmla="*/ 0 h 23495"/>
                <a:gd name="connsiteX2" fmla="*/ 24341 w 24341"/>
                <a:gd name="connsiteY2" fmla="*/ 16139 h 23495"/>
                <a:gd name="connsiteX3" fmla="*/ 24341 w 24341"/>
                <a:gd name="connsiteY3" fmla="*/ 22063 h 23495"/>
              </a:gdLst>
              <a:ahLst/>
              <a:cxnLst>
                <a:cxn ang="0">
                  <a:pos x="connsiteX0" y="connsiteY0"/>
                </a:cxn>
                <a:cxn ang="0">
                  <a:pos x="connsiteX1" y="connsiteY1"/>
                </a:cxn>
                <a:cxn ang="0">
                  <a:pos x="connsiteX2" y="connsiteY2"/>
                </a:cxn>
                <a:cxn ang="0">
                  <a:pos x="connsiteX3" y="connsiteY3"/>
                </a:cxn>
              </a:cxnLst>
              <a:rect l="l" t="t" r="r" b="b"/>
              <a:pathLst>
                <a:path w="24341" h="23495" extrusionOk="0">
                  <a:moveTo>
                    <a:pt x="0" y="23495"/>
                  </a:moveTo>
                  <a:lnTo>
                    <a:pt x="19433" y="0"/>
                  </a:lnTo>
                  <a:lnTo>
                    <a:pt x="24341" y="16139"/>
                  </a:lnTo>
                  <a:lnTo>
                    <a:pt x="24341" y="2206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 name="Forme libre : forme 28"/>
            <p:cNvSpPr/>
            <p:nvPr/>
          </p:nvSpPr>
          <p:spPr bwMode="auto">
            <a:xfrm rot="8716293">
              <a:off x="589639" y="40263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 name="Forme libre : forme 29"/>
            <p:cNvSpPr/>
            <p:nvPr/>
          </p:nvSpPr>
          <p:spPr bwMode="auto">
            <a:xfrm rot="8716293">
              <a:off x="464737" y="19396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 name="Forme libre : forme 30"/>
            <p:cNvSpPr/>
            <p:nvPr/>
          </p:nvSpPr>
          <p:spPr bwMode="auto">
            <a:xfrm rot="8716293">
              <a:off x="679817" y="44358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 name="Forme libre : forme 31"/>
            <p:cNvSpPr/>
            <p:nvPr/>
          </p:nvSpPr>
          <p:spPr bwMode="auto">
            <a:xfrm rot="8716293">
              <a:off x="438366" y="29398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 name="Forme libre : forme 32"/>
            <p:cNvSpPr/>
            <p:nvPr/>
          </p:nvSpPr>
          <p:spPr bwMode="auto">
            <a:xfrm rot="7484127">
              <a:off x="811674" y="658874"/>
              <a:ext cx="31078" cy="46141"/>
            </a:xfrm>
            <a:custGeom>
              <a:avLst/>
              <a:gdLst>
                <a:gd name="connsiteX0" fmla="*/ 15207 w 31078"/>
                <a:gd name="connsiteY0" fmla="*/ 46141 h 46141"/>
                <a:gd name="connsiteX1" fmla="*/ 0 w 31078"/>
                <a:gd name="connsiteY1" fmla="*/ 17849 h 46141"/>
                <a:gd name="connsiteX2" fmla="*/ 31078 w 31078"/>
                <a:gd name="connsiteY2" fmla="*/ 0 h 46141"/>
              </a:gdLst>
              <a:ahLst/>
              <a:cxnLst>
                <a:cxn ang="0">
                  <a:pos x="connsiteX0" y="connsiteY0"/>
                </a:cxn>
                <a:cxn ang="0">
                  <a:pos x="connsiteX1" y="connsiteY1"/>
                </a:cxn>
                <a:cxn ang="0">
                  <a:pos x="connsiteX2" y="connsiteY2"/>
                </a:cxn>
              </a:cxnLst>
              <a:rect l="l" t="t" r="r" b="b"/>
              <a:pathLst>
                <a:path w="31078" h="46141" extrusionOk="0">
                  <a:moveTo>
                    <a:pt x="15207" y="46141"/>
                  </a:moveTo>
                  <a:lnTo>
                    <a:pt x="0" y="17849"/>
                  </a:lnTo>
                  <a:lnTo>
                    <a:pt x="31078"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4" name="Forme libre : forme 33"/>
            <p:cNvSpPr/>
            <p:nvPr/>
          </p:nvSpPr>
          <p:spPr bwMode="auto">
            <a:xfrm rot="8716293">
              <a:off x="780102" y="336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 name="Forme libre : forme 34"/>
            <p:cNvSpPr/>
            <p:nvPr/>
          </p:nvSpPr>
          <p:spPr bwMode="auto">
            <a:xfrm rot="8716293">
              <a:off x="202348" y="-57105"/>
              <a:ext cx="142167" cy="186494"/>
            </a:xfrm>
            <a:custGeom>
              <a:avLst/>
              <a:gdLst>
                <a:gd name="connsiteX0" fmla="*/ 142167 w 142167"/>
                <a:gd name="connsiteY0" fmla="*/ 186494 h 186494"/>
                <a:gd name="connsiteX1" fmla="*/ 81108 w 142167"/>
                <a:gd name="connsiteY1" fmla="*/ 144170 h 186494"/>
                <a:gd name="connsiteX2" fmla="*/ 81108 w 142167"/>
                <a:gd name="connsiteY2" fmla="*/ 69717 h 186494"/>
                <a:gd name="connsiteX3" fmla="*/ 81108 w 142167"/>
                <a:gd name="connsiteY3" fmla="*/ 65615 h 186494"/>
                <a:gd name="connsiteX4" fmla="*/ 60603 w 142167"/>
                <a:gd name="connsiteY4" fmla="*/ 50123 h 186494"/>
                <a:gd name="connsiteX5" fmla="*/ 0 w 142167"/>
                <a:gd name="connsiteY5" fmla="*/ 50123 h 186494"/>
                <a:gd name="connsiteX6" fmla="*/ 0 w 142167"/>
                <a:gd name="connsiteY6" fmla="*/ 0 h 186494"/>
                <a:gd name="connsiteX7" fmla="*/ 85209 w 142167"/>
                <a:gd name="connsiteY7" fmla="*/ 0 h 186494"/>
                <a:gd name="connsiteX8" fmla="*/ 142167 w 142167"/>
                <a:gd name="connsiteY8" fmla="*/ 50123 h 18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186494" extrusionOk="0">
                  <a:moveTo>
                    <a:pt x="142167" y="186494"/>
                  </a:moveTo>
                  <a:lnTo>
                    <a:pt x="81108" y="144170"/>
                  </a:lnTo>
                  <a:lnTo>
                    <a:pt x="81108" y="69717"/>
                  </a:lnTo>
                  <a:cubicBezTo>
                    <a:pt x="81108" y="68349"/>
                    <a:pt x="81108" y="66983"/>
                    <a:pt x="81108" y="65615"/>
                  </a:cubicBezTo>
                  <a:cubicBezTo>
                    <a:pt x="79741" y="55591"/>
                    <a:pt x="70628" y="48756"/>
                    <a:pt x="60603" y="50123"/>
                  </a:cubicBezTo>
                  <a:lnTo>
                    <a:pt x="0" y="50123"/>
                  </a:lnTo>
                  <a:lnTo>
                    <a:pt x="0" y="0"/>
                  </a:lnTo>
                  <a:lnTo>
                    <a:pt x="85209" y="0"/>
                  </a:lnTo>
                  <a:cubicBezTo>
                    <a:pt x="122118" y="0"/>
                    <a:pt x="142167" y="15948"/>
                    <a:pt x="142167"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 name="Forme libre : forme 35"/>
            <p:cNvSpPr/>
            <p:nvPr/>
          </p:nvSpPr>
          <p:spPr bwMode="auto">
            <a:xfrm rot="8716293">
              <a:off x="298766" y="-5395"/>
              <a:ext cx="260638" cy="180054"/>
            </a:xfrm>
            <a:custGeom>
              <a:avLst/>
              <a:gdLst>
                <a:gd name="connsiteX0" fmla="*/ 111638 w 260639"/>
                <a:gd name="connsiteY0" fmla="*/ 180054 h 180054"/>
                <a:gd name="connsiteX1" fmla="*/ 51490 w 260639"/>
                <a:gd name="connsiteY1" fmla="*/ 138362 h 180054"/>
                <a:gd name="connsiteX2" fmla="*/ 51490 w 260639"/>
                <a:gd name="connsiteY2" fmla="*/ 45624 h 180054"/>
                <a:gd name="connsiteX3" fmla="*/ 0 w 260639"/>
                <a:gd name="connsiteY3" fmla="*/ 45624 h 180054"/>
                <a:gd name="connsiteX4" fmla="*/ 0 w 260639"/>
                <a:gd name="connsiteY4" fmla="*/ 1425 h 180054"/>
                <a:gd name="connsiteX5" fmla="*/ 104802 w 260639"/>
                <a:gd name="connsiteY5" fmla="*/ 1425 h 180054"/>
                <a:gd name="connsiteX6" fmla="*/ 104802 w 260639"/>
                <a:gd name="connsiteY6" fmla="*/ 75242 h 180054"/>
                <a:gd name="connsiteX7" fmla="*/ 106169 w 260639"/>
                <a:gd name="connsiteY7" fmla="*/ 75242 h 180054"/>
                <a:gd name="connsiteX8" fmla="*/ 154014 w 260639"/>
                <a:gd name="connsiteY8" fmla="*/ 5981 h 180054"/>
                <a:gd name="connsiteX9" fmla="*/ 185455 w 260639"/>
                <a:gd name="connsiteY9" fmla="*/ 57 h 180054"/>
                <a:gd name="connsiteX10" fmla="*/ 260639 w 260639"/>
                <a:gd name="connsiteY10" fmla="*/ 88456 h 180054"/>
                <a:gd name="connsiteX11" fmla="*/ 260639 w 260639"/>
                <a:gd name="connsiteY11" fmla="*/ 94380 h 180054"/>
                <a:gd name="connsiteX12" fmla="*/ 198669 w 260639"/>
                <a:gd name="connsiteY12" fmla="*/ 98025 h 180054"/>
                <a:gd name="connsiteX13" fmla="*/ 198669 w 260639"/>
                <a:gd name="connsiteY13" fmla="*/ 81621 h 180054"/>
                <a:gd name="connsiteX14" fmla="*/ 164950 w 260639"/>
                <a:gd name="connsiteY14" fmla="*/ 40156 h 180054"/>
                <a:gd name="connsiteX15" fmla="*/ 111638 w 260639"/>
                <a:gd name="connsiteY15" fmla="*/ 127643 h 18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639" h="180054" extrusionOk="0">
                  <a:moveTo>
                    <a:pt x="111638" y="180054"/>
                  </a:moveTo>
                  <a:lnTo>
                    <a:pt x="51490" y="138362"/>
                  </a:lnTo>
                  <a:lnTo>
                    <a:pt x="51490" y="45624"/>
                  </a:lnTo>
                  <a:lnTo>
                    <a:pt x="0" y="45624"/>
                  </a:lnTo>
                  <a:lnTo>
                    <a:pt x="0" y="1425"/>
                  </a:lnTo>
                  <a:lnTo>
                    <a:pt x="104802" y="1425"/>
                  </a:lnTo>
                  <a:lnTo>
                    <a:pt x="104802" y="75242"/>
                  </a:lnTo>
                  <a:lnTo>
                    <a:pt x="106169" y="75242"/>
                  </a:lnTo>
                  <a:cubicBezTo>
                    <a:pt x="120751" y="31954"/>
                    <a:pt x="132142" y="15094"/>
                    <a:pt x="154014" y="5981"/>
                  </a:cubicBezTo>
                  <a:cubicBezTo>
                    <a:pt x="164039" y="1880"/>
                    <a:pt x="174519" y="-398"/>
                    <a:pt x="185455" y="57"/>
                  </a:cubicBezTo>
                  <a:cubicBezTo>
                    <a:pt x="232388" y="-854"/>
                    <a:pt x="260639" y="31954"/>
                    <a:pt x="260639" y="88456"/>
                  </a:cubicBezTo>
                  <a:lnTo>
                    <a:pt x="260639" y="94380"/>
                  </a:lnTo>
                  <a:lnTo>
                    <a:pt x="198669" y="98025"/>
                  </a:lnTo>
                  <a:lnTo>
                    <a:pt x="198669" y="81621"/>
                  </a:lnTo>
                  <a:cubicBezTo>
                    <a:pt x="198669" y="57016"/>
                    <a:pt x="184544" y="40156"/>
                    <a:pt x="164950" y="40156"/>
                  </a:cubicBezTo>
                  <a:cubicBezTo>
                    <a:pt x="135788" y="40156"/>
                    <a:pt x="111638" y="78887"/>
                    <a:pt x="111638" y="12764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 name="Forme libre : forme 36"/>
            <p:cNvSpPr/>
            <p:nvPr/>
          </p:nvSpPr>
          <p:spPr bwMode="auto">
            <a:xfrm rot="8716293">
              <a:off x="276903" y="-12823"/>
              <a:ext cx="36272" cy="27982"/>
            </a:xfrm>
            <a:custGeom>
              <a:avLst/>
              <a:gdLst>
                <a:gd name="connsiteX0" fmla="*/ 36272 w 36272"/>
                <a:gd name="connsiteY0" fmla="*/ 27982 h 27982"/>
                <a:gd name="connsiteX1" fmla="*/ 0 w 36272"/>
                <a:gd name="connsiteY1" fmla="*/ 2840 h 27982"/>
                <a:gd name="connsiteX2" fmla="*/ 9543 w 36272"/>
                <a:gd name="connsiteY2" fmla="*/ 0 h 27982"/>
                <a:gd name="connsiteX3" fmla="*/ 31871 w 36272"/>
                <a:gd name="connsiteY3" fmla="*/ 11392 h 27982"/>
              </a:gdLst>
              <a:ahLst/>
              <a:cxnLst>
                <a:cxn ang="0">
                  <a:pos x="connsiteX0" y="connsiteY0"/>
                </a:cxn>
                <a:cxn ang="0">
                  <a:pos x="connsiteX1" y="connsiteY1"/>
                </a:cxn>
                <a:cxn ang="0">
                  <a:pos x="connsiteX2" y="connsiteY2"/>
                </a:cxn>
                <a:cxn ang="0">
                  <a:pos x="connsiteX3" y="connsiteY3"/>
                </a:cxn>
              </a:cxnLst>
              <a:rect l="l" t="t" r="r" b="b"/>
              <a:pathLst>
                <a:path w="36272" h="27982" extrusionOk="0">
                  <a:moveTo>
                    <a:pt x="36272" y="27982"/>
                  </a:moveTo>
                  <a:lnTo>
                    <a:pt x="0" y="2840"/>
                  </a:lnTo>
                  <a:lnTo>
                    <a:pt x="9543" y="0"/>
                  </a:lnTo>
                  <a:cubicBezTo>
                    <a:pt x="20479" y="0"/>
                    <a:pt x="27542" y="4784"/>
                    <a:pt x="31871" y="1139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 name="Forme libre : forme 37"/>
            <p:cNvSpPr/>
            <p:nvPr/>
          </p:nvSpPr>
          <p:spPr bwMode="auto">
            <a:xfrm rot="8716293">
              <a:off x="74640" y="-9665"/>
              <a:ext cx="58068" cy="54772"/>
            </a:xfrm>
            <a:custGeom>
              <a:avLst/>
              <a:gdLst>
                <a:gd name="connsiteX0" fmla="*/ 37436 w 58068"/>
                <a:gd name="connsiteY0" fmla="*/ 54772 h 54772"/>
                <a:gd name="connsiteX1" fmla="*/ 0 w 58068"/>
                <a:gd name="connsiteY1" fmla="*/ 28823 h 54772"/>
                <a:gd name="connsiteX2" fmla="*/ 8515 w 58068"/>
                <a:gd name="connsiteY2" fmla="*/ 8658 h 54772"/>
                <a:gd name="connsiteX3" fmla="*/ 29020 w 58068"/>
                <a:gd name="connsiteY3" fmla="*/ 0 h 54772"/>
                <a:gd name="connsiteX4" fmla="*/ 49525 w 58068"/>
                <a:gd name="connsiteY4" fmla="*/ 8658 h 54772"/>
                <a:gd name="connsiteX5" fmla="*/ 49525 w 58068"/>
                <a:gd name="connsiteY5" fmla="*/ 49668 h 5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68" h="54772" extrusionOk="0">
                  <a:moveTo>
                    <a:pt x="37436" y="54772"/>
                  </a:moveTo>
                  <a:lnTo>
                    <a:pt x="0" y="28823"/>
                  </a:lnTo>
                  <a:lnTo>
                    <a:pt x="8515" y="8658"/>
                  </a:lnTo>
                  <a:cubicBezTo>
                    <a:pt x="13983" y="3190"/>
                    <a:pt x="21273" y="0"/>
                    <a:pt x="29020" y="0"/>
                  </a:cubicBezTo>
                  <a:cubicBezTo>
                    <a:pt x="36766" y="0"/>
                    <a:pt x="44057" y="3190"/>
                    <a:pt x="49525" y="8658"/>
                  </a:cubicBezTo>
                  <a:cubicBezTo>
                    <a:pt x="60916" y="19594"/>
                    <a:pt x="60916" y="38276"/>
                    <a:pt x="49525" y="4966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9" name="Forme libre : forme 38"/>
            <p:cNvSpPr/>
            <p:nvPr/>
          </p:nvSpPr>
          <p:spPr bwMode="auto">
            <a:xfrm rot="8716293">
              <a:off x="13802" y="-10406"/>
              <a:ext cx="30027" cy="20814"/>
            </a:xfrm>
            <a:custGeom>
              <a:avLst/>
              <a:gdLst>
                <a:gd name="connsiteX0" fmla="*/ 30027 w 30027"/>
                <a:gd name="connsiteY0" fmla="*/ 20814 h 20814"/>
                <a:gd name="connsiteX1" fmla="*/ 0 w 30027"/>
                <a:gd name="connsiteY1" fmla="*/ 0 h 20814"/>
                <a:gd name="connsiteX2" fmla="*/ 30027 w 30027"/>
                <a:gd name="connsiteY2" fmla="*/ 0 h 20814"/>
              </a:gdLst>
              <a:ahLst/>
              <a:cxnLst>
                <a:cxn ang="0">
                  <a:pos x="connsiteX0" y="connsiteY0"/>
                </a:cxn>
                <a:cxn ang="0">
                  <a:pos x="connsiteX1" y="connsiteY1"/>
                </a:cxn>
                <a:cxn ang="0">
                  <a:pos x="connsiteX2" y="connsiteY2"/>
                </a:cxn>
              </a:cxnLst>
              <a:rect l="l" t="t" r="r" b="b"/>
              <a:pathLst>
                <a:path w="30027" h="20814" extrusionOk="0">
                  <a:moveTo>
                    <a:pt x="30027" y="20814"/>
                  </a:moveTo>
                  <a:lnTo>
                    <a:pt x="0" y="0"/>
                  </a:lnTo>
                  <a:lnTo>
                    <a:pt x="3002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0" name="Forme libre : forme 39"/>
            <p:cNvSpPr/>
            <p:nvPr/>
          </p:nvSpPr>
          <p:spPr bwMode="auto">
            <a:xfrm rot="8716293">
              <a:off x="168048" y="30325"/>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 name="Forme libre : forme 40"/>
            <p:cNvSpPr/>
            <p:nvPr/>
          </p:nvSpPr>
          <p:spPr bwMode="auto">
            <a:xfrm rot="7484127">
              <a:off x="562078" y="-2847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 name="Forme libre : forme 41"/>
            <p:cNvSpPr/>
            <p:nvPr/>
          </p:nvSpPr>
          <p:spPr bwMode="auto">
            <a:xfrm rot="13089394">
              <a:off x="767127" y="-2787"/>
              <a:ext cx="149688" cy="301067"/>
            </a:xfrm>
            <a:custGeom>
              <a:avLst/>
              <a:gdLst>
                <a:gd name="connsiteX0" fmla="*/ 149688 w 149688"/>
                <a:gd name="connsiteY0" fmla="*/ 279622 h 301067"/>
                <a:gd name="connsiteX1" fmla="*/ 122393 w 149688"/>
                <a:gd name="connsiteY1" fmla="*/ 301067 h 301067"/>
                <a:gd name="connsiteX2" fmla="*/ 0 w 149688"/>
                <a:gd name="connsiteY2" fmla="*/ 114672 h 301067"/>
                <a:gd name="connsiteX3" fmla="*/ 0 w 149688"/>
                <a:gd name="connsiteY3" fmla="*/ 38074 h 301067"/>
                <a:gd name="connsiteX4" fmla="*/ 73388 w 149688"/>
                <a:gd name="connsiteY4" fmla="*/ 0 h 301067"/>
                <a:gd name="connsiteX5" fmla="*/ 74492 w 149688"/>
                <a:gd name="connsiteY5" fmla="*/ 153950 h 301067"/>
                <a:gd name="connsiteX6" fmla="*/ 87734 w 149688"/>
                <a:gd name="connsiteY6" fmla="*/ 245547 h 30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88" h="301067" extrusionOk="0">
                  <a:moveTo>
                    <a:pt x="149688" y="279622"/>
                  </a:moveTo>
                  <a:lnTo>
                    <a:pt x="122393" y="301067"/>
                  </a:lnTo>
                  <a:lnTo>
                    <a:pt x="0" y="114672"/>
                  </a:lnTo>
                  <a:lnTo>
                    <a:pt x="0" y="38074"/>
                  </a:lnTo>
                  <a:lnTo>
                    <a:pt x="73388" y="0"/>
                  </a:lnTo>
                  <a:lnTo>
                    <a:pt x="74492" y="153950"/>
                  </a:lnTo>
                  <a:cubicBezTo>
                    <a:pt x="72836" y="184850"/>
                    <a:pt x="77802" y="216302"/>
                    <a:pt x="87734" y="24554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3" name="Forme libre : forme 42"/>
            <p:cNvSpPr/>
            <p:nvPr/>
          </p:nvSpPr>
          <p:spPr bwMode="auto">
            <a:xfrm rot="8716293">
              <a:off x="212141" y="304502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 name="Forme libre : forme 43"/>
            <p:cNvSpPr/>
            <p:nvPr/>
          </p:nvSpPr>
          <p:spPr bwMode="auto">
            <a:xfrm rot="8716293">
              <a:off x="301533" y="307427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 name="Forme libre : forme 44"/>
            <p:cNvSpPr/>
            <p:nvPr/>
          </p:nvSpPr>
          <p:spPr bwMode="auto">
            <a:xfrm rot="8716293">
              <a:off x="256683" y="2987990"/>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 name="Forme libre : forme 45"/>
            <p:cNvSpPr/>
            <p:nvPr/>
          </p:nvSpPr>
          <p:spPr bwMode="auto">
            <a:xfrm rot="8716293">
              <a:off x="99907" y="313357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 name="Forme libre : forme 46"/>
            <p:cNvSpPr/>
            <p:nvPr/>
          </p:nvSpPr>
          <p:spPr bwMode="auto">
            <a:xfrm rot="8716293">
              <a:off x="-24996" y="29248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 name="Forme libre : forme 47"/>
            <p:cNvSpPr/>
            <p:nvPr/>
          </p:nvSpPr>
          <p:spPr bwMode="auto">
            <a:xfrm rot="8716293">
              <a:off x="51899" y="2754602"/>
              <a:ext cx="189488" cy="350829"/>
            </a:xfrm>
            <a:custGeom>
              <a:avLst/>
              <a:gdLst>
                <a:gd name="connsiteX0" fmla="*/ 25299 w 189488"/>
                <a:gd name="connsiteY0" fmla="*/ 321238 h 350829"/>
                <a:gd name="connsiteX1" fmla="*/ 0 w 189488"/>
                <a:gd name="connsiteY1" fmla="*/ 220042 h 350829"/>
                <a:gd name="connsiteX2" fmla="*/ 0 w 189488"/>
                <a:gd name="connsiteY2" fmla="*/ 40596 h 350829"/>
                <a:gd name="connsiteX3" fmla="*/ 78250 w 189488"/>
                <a:gd name="connsiteY3" fmla="*/ 0 h 350829"/>
                <a:gd name="connsiteX4" fmla="*/ 79427 w 189488"/>
                <a:gd name="connsiteY4" fmla="*/ 164149 h 350829"/>
                <a:gd name="connsiteX5" fmla="*/ 93547 w 189488"/>
                <a:gd name="connsiteY5" fmla="*/ 261815 h 350829"/>
                <a:gd name="connsiteX6" fmla="*/ 164148 w 189488"/>
                <a:gd name="connsiteY6" fmla="*/ 300646 h 350829"/>
                <a:gd name="connsiteX7" fmla="*/ 189488 w 189488"/>
                <a:gd name="connsiteY7" fmla="*/ 296141 h 350829"/>
                <a:gd name="connsiteX8" fmla="*/ 160617 w 189488"/>
                <a:gd name="connsiteY8" fmla="*/ 337791 h 350829"/>
                <a:gd name="connsiteX9" fmla="*/ 97666 w 189488"/>
                <a:gd name="connsiteY9" fmla="*/ 350655 h 350829"/>
                <a:gd name="connsiteX10" fmla="*/ 25299 w 189488"/>
                <a:gd name="connsiteY10" fmla="*/ 321238 h 35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9488" h="350829" extrusionOk="0">
                  <a:moveTo>
                    <a:pt x="25299" y="321238"/>
                  </a:moveTo>
                  <a:cubicBezTo>
                    <a:pt x="5295" y="301823"/>
                    <a:pt x="0" y="268286"/>
                    <a:pt x="0" y="220042"/>
                  </a:cubicBezTo>
                  <a:lnTo>
                    <a:pt x="0" y="40596"/>
                  </a:lnTo>
                  <a:lnTo>
                    <a:pt x="78250" y="0"/>
                  </a:lnTo>
                  <a:lnTo>
                    <a:pt x="79427" y="164149"/>
                  </a:lnTo>
                  <a:cubicBezTo>
                    <a:pt x="77662" y="197097"/>
                    <a:pt x="82957" y="230632"/>
                    <a:pt x="93547" y="261815"/>
                  </a:cubicBezTo>
                  <a:cubicBezTo>
                    <a:pt x="102961" y="287702"/>
                    <a:pt x="127083" y="300646"/>
                    <a:pt x="164148" y="300646"/>
                  </a:cubicBezTo>
                  <a:lnTo>
                    <a:pt x="189488" y="296141"/>
                  </a:lnTo>
                  <a:lnTo>
                    <a:pt x="160617" y="337791"/>
                  </a:lnTo>
                  <a:lnTo>
                    <a:pt x="97666" y="350655"/>
                  </a:lnTo>
                  <a:cubicBezTo>
                    <a:pt x="70602" y="352420"/>
                    <a:pt x="44126" y="340653"/>
                    <a:pt x="25299" y="32123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 name="Forme libre : forme 48"/>
            <p:cNvSpPr/>
            <p:nvPr/>
          </p:nvSpPr>
          <p:spPr bwMode="auto">
            <a:xfrm rot="8716293">
              <a:off x="190085" y="3174524"/>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 name="Forme libre : forme 49"/>
            <p:cNvSpPr/>
            <p:nvPr/>
          </p:nvSpPr>
          <p:spPr bwMode="auto">
            <a:xfrm rot="8716293">
              <a:off x="502599" y="2802136"/>
              <a:ext cx="117588" cy="232388"/>
            </a:xfrm>
            <a:custGeom>
              <a:avLst/>
              <a:gdLst>
                <a:gd name="connsiteX0" fmla="*/ 56529 w 117588"/>
                <a:gd name="connsiteY0" fmla="*/ 232388 h 232388"/>
                <a:gd name="connsiteX1" fmla="*/ 56529 w 117588"/>
                <a:gd name="connsiteY1" fmla="*/ 69717 h 232388"/>
                <a:gd name="connsiteX2" fmla="*/ 56529 w 117588"/>
                <a:gd name="connsiteY2" fmla="*/ 65615 h 232388"/>
                <a:gd name="connsiteX3" fmla="*/ 36025 w 117588"/>
                <a:gd name="connsiteY3" fmla="*/ 50123 h 232388"/>
                <a:gd name="connsiteX4" fmla="*/ 0 w 117588"/>
                <a:gd name="connsiteY4" fmla="*/ 50123 h 232388"/>
                <a:gd name="connsiteX5" fmla="*/ 41458 w 117588"/>
                <a:gd name="connsiteY5" fmla="*/ 0 h 232388"/>
                <a:gd name="connsiteX6" fmla="*/ 60630 w 117588"/>
                <a:gd name="connsiteY6" fmla="*/ 0 h 232388"/>
                <a:gd name="connsiteX7" fmla="*/ 117588 w 117588"/>
                <a:gd name="connsiteY7" fmla="*/ 50123 h 232388"/>
                <a:gd name="connsiteX8" fmla="*/ 117588 w 11758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88" h="232388" extrusionOk="0">
                  <a:moveTo>
                    <a:pt x="56529" y="232388"/>
                  </a:moveTo>
                  <a:lnTo>
                    <a:pt x="56529" y="69717"/>
                  </a:lnTo>
                  <a:cubicBezTo>
                    <a:pt x="56529" y="68349"/>
                    <a:pt x="56529" y="66983"/>
                    <a:pt x="56529" y="65615"/>
                  </a:cubicBezTo>
                  <a:cubicBezTo>
                    <a:pt x="55163" y="55591"/>
                    <a:pt x="46049" y="48756"/>
                    <a:pt x="36025" y="50123"/>
                  </a:cubicBezTo>
                  <a:lnTo>
                    <a:pt x="0" y="50123"/>
                  </a:lnTo>
                  <a:lnTo>
                    <a:pt x="41458" y="0"/>
                  </a:lnTo>
                  <a:lnTo>
                    <a:pt x="60630" y="0"/>
                  </a:lnTo>
                  <a:cubicBezTo>
                    <a:pt x="97539" y="0"/>
                    <a:pt x="117588" y="15948"/>
                    <a:pt x="117588" y="50123"/>
                  </a:cubicBezTo>
                  <a:lnTo>
                    <a:pt x="117588"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1" name="Forme libre : forme 50"/>
            <p:cNvSpPr/>
            <p:nvPr/>
          </p:nvSpPr>
          <p:spPr bwMode="auto">
            <a:xfrm rot="8716293">
              <a:off x="389006" y="2883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 name="Forme libre : forme 51"/>
            <p:cNvSpPr/>
            <p:nvPr/>
          </p:nvSpPr>
          <p:spPr bwMode="auto">
            <a:xfrm rot="8716293">
              <a:off x="264104" y="267474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3" name="Forme libre : forme 52"/>
            <p:cNvSpPr/>
            <p:nvPr/>
          </p:nvSpPr>
          <p:spPr bwMode="auto">
            <a:xfrm rot="8716293">
              <a:off x="479184" y="2924372"/>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 name="Forme libre : forme 53"/>
            <p:cNvSpPr/>
            <p:nvPr/>
          </p:nvSpPr>
          <p:spPr bwMode="auto">
            <a:xfrm rot="8716293">
              <a:off x="237733" y="2774772"/>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5" name="Forme libre : forme 54"/>
            <p:cNvSpPr/>
            <p:nvPr/>
          </p:nvSpPr>
          <p:spPr bwMode="auto">
            <a:xfrm rot="7484127">
              <a:off x="609980" y="3142825"/>
              <a:ext cx="20881" cy="31001"/>
            </a:xfrm>
            <a:custGeom>
              <a:avLst/>
              <a:gdLst>
                <a:gd name="connsiteX0" fmla="*/ 10218 w 20881"/>
                <a:gd name="connsiteY0" fmla="*/ 31001 h 31001"/>
                <a:gd name="connsiteX1" fmla="*/ 0 w 20881"/>
                <a:gd name="connsiteY1" fmla="*/ 11992 h 31001"/>
                <a:gd name="connsiteX2" fmla="*/ 20881 w 20881"/>
                <a:gd name="connsiteY2" fmla="*/ 0 h 31001"/>
              </a:gdLst>
              <a:ahLst/>
              <a:cxnLst>
                <a:cxn ang="0">
                  <a:pos x="connsiteX0" y="connsiteY0"/>
                </a:cxn>
                <a:cxn ang="0">
                  <a:pos x="connsiteX1" y="connsiteY1"/>
                </a:cxn>
                <a:cxn ang="0">
                  <a:pos x="connsiteX2" y="connsiteY2"/>
                </a:cxn>
              </a:cxnLst>
              <a:rect l="l" t="t" r="r" b="b"/>
              <a:pathLst>
                <a:path w="20881" h="31001" extrusionOk="0">
                  <a:moveTo>
                    <a:pt x="10218" y="31001"/>
                  </a:moveTo>
                  <a:lnTo>
                    <a:pt x="0" y="11992"/>
                  </a:lnTo>
                  <a:lnTo>
                    <a:pt x="2088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6" name="Forme libre : forme 55"/>
            <p:cNvSpPr/>
            <p:nvPr/>
          </p:nvSpPr>
          <p:spPr bwMode="auto">
            <a:xfrm rot="8716293">
              <a:off x="579469" y="281720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7" name="Forme libre : forme 56"/>
            <p:cNvSpPr/>
            <p:nvPr/>
          </p:nvSpPr>
          <p:spPr bwMode="auto">
            <a:xfrm rot="8716293">
              <a:off x="437995" y="3716235"/>
              <a:ext cx="102679" cy="232388"/>
            </a:xfrm>
            <a:custGeom>
              <a:avLst/>
              <a:gdLst>
                <a:gd name="connsiteX0" fmla="*/ 41620 w 102679"/>
                <a:gd name="connsiteY0" fmla="*/ 232388 h 232388"/>
                <a:gd name="connsiteX1" fmla="*/ 41620 w 102679"/>
                <a:gd name="connsiteY1" fmla="*/ 69717 h 232388"/>
                <a:gd name="connsiteX2" fmla="*/ 41620 w 102679"/>
                <a:gd name="connsiteY2" fmla="*/ 65615 h 232388"/>
                <a:gd name="connsiteX3" fmla="*/ 21116 w 102679"/>
                <a:gd name="connsiteY3" fmla="*/ 50123 h 232388"/>
                <a:gd name="connsiteX4" fmla="*/ 0 w 102679"/>
                <a:gd name="connsiteY4" fmla="*/ 50123 h 232388"/>
                <a:gd name="connsiteX5" fmla="*/ 41457 w 102679"/>
                <a:gd name="connsiteY5" fmla="*/ 0 h 232388"/>
                <a:gd name="connsiteX6" fmla="*/ 45721 w 102679"/>
                <a:gd name="connsiteY6" fmla="*/ 0 h 232388"/>
                <a:gd name="connsiteX7" fmla="*/ 102679 w 102679"/>
                <a:gd name="connsiteY7" fmla="*/ 50123 h 232388"/>
                <a:gd name="connsiteX8" fmla="*/ 102679 w 102679"/>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79" h="232388" extrusionOk="0">
                  <a:moveTo>
                    <a:pt x="41620" y="232388"/>
                  </a:moveTo>
                  <a:lnTo>
                    <a:pt x="41620" y="69717"/>
                  </a:lnTo>
                  <a:cubicBezTo>
                    <a:pt x="41620" y="68349"/>
                    <a:pt x="41620" y="66983"/>
                    <a:pt x="41620" y="65615"/>
                  </a:cubicBezTo>
                  <a:cubicBezTo>
                    <a:pt x="40254" y="55591"/>
                    <a:pt x="31140" y="48756"/>
                    <a:pt x="21116" y="50123"/>
                  </a:cubicBezTo>
                  <a:lnTo>
                    <a:pt x="0" y="50123"/>
                  </a:lnTo>
                  <a:lnTo>
                    <a:pt x="41457" y="0"/>
                  </a:lnTo>
                  <a:lnTo>
                    <a:pt x="45721" y="0"/>
                  </a:lnTo>
                  <a:cubicBezTo>
                    <a:pt x="82630" y="0"/>
                    <a:pt x="102679" y="15948"/>
                    <a:pt x="102679" y="50123"/>
                  </a:cubicBezTo>
                  <a:lnTo>
                    <a:pt x="102679"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8" name="Forme libre : forme 57"/>
            <p:cNvSpPr/>
            <p:nvPr/>
          </p:nvSpPr>
          <p:spPr bwMode="auto">
            <a:xfrm rot="8716293">
              <a:off x="482715" y="3669965"/>
              <a:ext cx="154563" cy="124897"/>
            </a:xfrm>
            <a:custGeom>
              <a:avLst/>
              <a:gdLst>
                <a:gd name="connsiteX0" fmla="*/ 0 w 154563"/>
                <a:gd name="connsiteY0" fmla="*/ 124897 h 124897"/>
                <a:gd name="connsiteX1" fmla="*/ 95474 w 154563"/>
                <a:gd name="connsiteY1" fmla="*/ 9467 h 124897"/>
                <a:gd name="connsiteX2" fmla="*/ 96067 w 154563"/>
                <a:gd name="connsiteY2" fmla="*/ 9000 h 124897"/>
                <a:gd name="connsiteX3" fmla="*/ 126312 w 154563"/>
                <a:gd name="connsiteY3" fmla="*/ 0 h 124897"/>
                <a:gd name="connsiteX4" fmla="*/ 154563 w 154563"/>
                <a:gd name="connsiteY4" fmla="*/ 33719 h 124897"/>
                <a:gd name="connsiteX5" fmla="*/ 128135 w 154563"/>
                <a:gd name="connsiteY5" fmla="*/ 69261 h 124897"/>
                <a:gd name="connsiteX6" fmla="*/ 128590 w 154563"/>
                <a:gd name="connsiteY6" fmla="*/ 69261 h 1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563" h="124897" extrusionOk="0">
                  <a:moveTo>
                    <a:pt x="0" y="124897"/>
                  </a:moveTo>
                  <a:lnTo>
                    <a:pt x="95474" y="9467"/>
                  </a:lnTo>
                  <a:lnTo>
                    <a:pt x="96067" y="9000"/>
                  </a:lnTo>
                  <a:cubicBezTo>
                    <a:pt x="105351" y="4215"/>
                    <a:pt x="115604" y="1139"/>
                    <a:pt x="126312" y="0"/>
                  </a:cubicBezTo>
                  <a:cubicBezTo>
                    <a:pt x="148184" y="0"/>
                    <a:pt x="154563" y="19138"/>
                    <a:pt x="154563" y="33719"/>
                  </a:cubicBezTo>
                  <a:cubicBezTo>
                    <a:pt x="153196" y="49668"/>
                    <a:pt x="142715" y="62882"/>
                    <a:pt x="128135" y="69261"/>
                  </a:cubicBezTo>
                  <a:lnTo>
                    <a:pt x="128590"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9" name="Forme libre : forme 58"/>
            <p:cNvSpPr/>
            <p:nvPr/>
          </p:nvSpPr>
          <p:spPr bwMode="auto">
            <a:xfrm rot="8716293">
              <a:off x="323074" y="379327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0" name="Forme libre : forme 59"/>
            <p:cNvSpPr/>
            <p:nvPr/>
          </p:nvSpPr>
          <p:spPr bwMode="auto">
            <a:xfrm rot="8716293">
              <a:off x="198170" y="358459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1" name="Forme libre : forme 60"/>
            <p:cNvSpPr/>
            <p:nvPr/>
          </p:nvSpPr>
          <p:spPr bwMode="auto">
            <a:xfrm rot="8716293">
              <a:off x="186119" y="3445818"/>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2" name="Forme libre : forme 61"/>
            <p:cNvSpPr/>
            <p:nvPr/>
          </p:nvSpPr>
          <p:spPr bwMode="auto">
            <a:xfrm rot="8716293">
              <a:off x="410218" y="3834716"/>
              <a:ext cx="103435" cy="219174"/>
            </a:xfrm>
            <a:custGeom>
              <a:avLst/>
              <a:gdLst>
                <a:gd name="connsiteX0" fmla="*/ 103435 w 103435"/>
                <a:gd name="connsiteY0" fmla="*/ 219174 h 219174"/>
                <a:gd name="connsiteX1" fmla="*/ 43288 w 103435"/>
                <a:gd name="connsiteY1" fmla="*/ 161305 h 219174"/>
                <a:gd name="connsiteX2" fmla="*/ 43288 w 103435"/>
                <a:gd name="connsiteY2" fmla="*/ 16404 h 219174"/>
                <a:gd name="connsiteX3" fmla="*/ 0 w 103435"/>
                <a:gd name="connsiteY3" fmla="*/ 16404 h 219174"/>
                <a:gd name="connsiteX4" fmla="*/ 0 w 103435"/>
                <a:gd name="connsiteY4" fmla="*/ 16028 h 219174"/>
                <a:gd name="connsiteX5" fmla="*/ 11583 w 103435"/>
                <a:gd name="connsiteY5" fmla="*/ 2023 h 219174"/>
                <a:gd name="connsiteX6" fmla="*/ 103435 w 103435"/>
                <a:gd name="connsiteY6" fmla="*/ 0 h 219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19174" extrusionOk="0">
                  <a:moveTo>
                    <a:pt x="103435" y="219174"/>
                  </a:moveTo>
                  <a:lnTo>
                    <a:pt x="43288" y="161305"/>
                  </a:lnTo>
                  <a:lnTo>
                    <a:pt x="43288" y="16404"/>
                  </a:lnTo>
                  <a:lnTo>
                    <a:pt x="0" y="16404"/>
                  </a:lnTo>
                  <a:lnTo>
                    <a:pt x="0" y="16028"/>
                  </a:lnTo>
                  <a:lnTo>
                    <a:pt x="11583" y="2023"/>
                  </a:lnTo>
                  <a:lnTo>
                    <a:pt x="103435"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3" name="Forme libre : forme 62"/>
            <p:cNvSpPr/>
            <p:nvPr/>
          </p:nvSpPr>
          <p:spPr bwMode="auto">
            <a:xfrm rot="8716293">
              <a:off x="487452" y="3349370"/>
              <a:ext cx="151162" cy="195873"/>
            </a:xfrm>
            <a:custGeom>
              <a:avLst/>
              <a:gdLst>
                <a:gd name="connsiteX0" fmla="*/ 38025 w 151162"/>
                <a:gd name="connsiteY0" fmla="*/ 195873 h 195873"/>
                <a:gd name="connsiteX1" fmla="*/ 0 w 151162"/>
                <a:gd name="connsiteY1" fmla="*/ 125130 h 195873"/>
                <a:gd name="connsiteX2" fmla="*/ 103497 w 151162"/>
                <a:gd name="connsiteY2" fmla="*/ 0 h 195873"/>
                <a:gd name="connsiteX3" fmla="*/ 151162 w 151162"/>
                <a:gd name="connsiteY3" fmla="*/ 0 h 195873"/>
                <a:gd name="connsiteX4" fmla="*/ 151162 w 151162"/>
                <a:gd name="connsiteY4" fmla="*/ 55323 h 195873"/>
                <a:gd name="connsiteX5" fmla="*/ 86370 w 151162"/>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162" h="195873" extrusionOk="0">
                  <a:moveTo>
                    <a:pt x="38025" y="195873"/>
                  </a:moveTo>
                  <a:lnTo>
                    <a:pt x="0" y="125130"/>
                  </a:lnTo>
                  <a:lnTo>
                    <a:pt x="103497" y="0"/>
                  </a:lnTo>
                  <a:lnTo>
                    <a:pt x="151162" y="0"/>
                  </a:lnTo>
                  <a:lnTo>
                    <a:pt x="151162" y="55323"/>
                  </a:lnTo>
                  <a:lnTo>
                    <a:pt x="86370"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4" name="Forme libre : forme 63"/>
            <p:cNvSpPr/>
            <p:nvPr/>
          </p:nvSpPr>
          <p:spPr bwMode="auto">
            <a:xfrm rot="8716293">
              <a:off x="460900" y="3434471"/>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5" name="Forme libre : forme 64"/>
            <p:cNvSpPr/>
            <p:nvPr/>
          </p:nvSpPr>
          <p:spPr bwMode="auto">
            <a:xfrm rot="8716293">
              <a:off x="417336" y="4258920"/>
              <a:ext cx="147637" cy="195874"/>
            </a:xfrm>
            <a:custGeom>
              <a:avLst/>
              <a:gdLst>
                <a:gd name="connsiteX0" fmla="*/ 34500 w 147637"/>
                <a:gd name="connsiteY0" fmla="*/ 195874 h 195874"/>
                <a:gd name="connsiteX1" fmla="*/ 0 w 147637"/>
                <a:gd name="connsiteY1" fmla="*/ 131688 h 195874"/>
                <a:gd name="connsiteX2" fmla="*/ 108921 w 147637"/>
                <a:gd name="connsiteY2" fmla="*/ 0 h 195874"/>
                <a:gd name="connsiteX3" fmla="*/ 147637 w 147637"/>
                <a:gd name="connsiteY3" fmla="*/ 0 h 195874"/>
                <a:gd name="connsiteX4" fmla="*/ 147637 w 147637"/>
                <a:gd name="connsiteY4" fmla="*/ 55323 h 195874"/>
                <a:gd name="connsiteX5" fmla="*/ 82845 w 147637"/>
                <a:gd name="connsiteY5"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37" h="195874" extrusionOk="0">
                  <a:moveTo>
                    <a:pt x="34500" y="195874"/>
                  </a:moveTo>
                  <a:lnTo>
                    <a:pt x="0" y="131688"/>
                  </a:lnTo>
                  <a:lnTo>
                    <a:pt x="108921" y="0"/>
                  </a:lnTo>
                  <a:lnTo>
                    <a:pt x="147637" y="0"/>
                  </a:lnTo>
                  <a:lnTo>
                    <a:pt x="147637" y="55323"/>
                  </a:lnTo>
                  <a:lnTo>
                    <a:pt x="8284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6" name="Forme libre : forme 65"/>
            <p:cNvSpPr/>
            <p:nvPr/>
          </p:nvSpPr>
          <p:spPr bwMode="auto">
            <a:xfrm rot="8716293">
              <a:off x="330834" y="4134901"/>
              <a:ext cx="254613" cy="91157"/>
            </a:xfrm>
            <a:custGeom>
              <a:avLst/>
              <a:gdLst>
                <a:gd name="connsiteX0" fmla="*/ 0 w 254613"/>
                <a:gd name="connsiteY0" fmla="*/ 68911 h 91157"/>
                <a:gd name="connsiteX1" fmla="*/ 56997 w 254613"/>
                <a:gd name="connsiteY1" fmla="*/ 0 h 91157"/>
                <a:gd name="connsiteX2" fmla="*/ 57517 w 254613"/>
                <a:gd name="connsiteY2" fmla="*/ 2143 h 91157"/>
                <a:gd name="connsiteX3" fmla="*/ 128118 w 254613"/>
                <a:gd name="connsiteY3" fmla="*/ 40974 h 91157"/>
                <a:gd name="connsiteX4" fmla="*/ 181070 w 254613"/>
                <a:gd name="connsiteY4" fmla="*/ 31560 h 91157"/>
                <a:gd name="connsiteX5" fmla="*/ 253437 w 254613"/>
                <a:gd name="connsiteY5" fmla="*/ 2143 h 91157"/>
                <a:gd name="connsiteX6" fmla="*/ 254613 w 254613"/>
                <a:gd name="connsiteY6" fmla="*/ 9791 h 91157"/>
                <a:gd name="connsiteX7" fmla="*/ 254613 w 254613"/>
                <a:gd name="connsiteY7" fmla="*/ 15674 h 91157"/>
                <a:gd name="connsiteX8" fmla="*/ 61636 w 254613"/>
                <a:gd name="connsiteY8" fmla="*/ 90983 h 91157"/>
                <a:gd name="connsiteX9" fmla="*/ 22363 w 254613"/>
                <a:gd name="connsiteY9" fmla="*/ 84217 h 9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613" h="91157" extrusionOk="0">
                  <a:moveTo>
                    <a:pt x="0" y="68911"/>
                  </a:moveTo>
                  <a:lnTo>
                    <a:pt x="56997" y="0"/>
                  </a:lnTo>
                  <a:lnTo>
                    <a:pt x="57517" y="2143"/>
                  </a:lnTo>
                  <a:cubicBezTo>
                    <a:pt x="66931" y="28030"/>
                    <a:pt x="91053" y="40974"/>
                    <a:pt x="128118" y="40974"/>
                  </a:cubicBezTo>
                  <a:cubicBezTo>
                    <a:pt x="146357" y="40385"/>
                    <a:pt x="164008" y="36855"/>
                    <a:pt x="181070" y="31560"/>
                  </a:cubicBezTo>
                  <a:cubicBezTo>
                    <a:pt x="205780" y="23912"/>
                    <a:pt x="229903" y="13910"/>
                    <a:pt x="253437" y="2143"/>
                  </a:cubicBezTo>
                  <a:cubicBezTo>
                    <a:pt x="254025" y="4496"/>
                    <a:pt x="254613" y="7438"/>
                    <a:pt x="254613" y="9791"/>
                  </a:cubicBezTo>
                  <a:lnTo>
                    <a:pt x="254613" y="15674"/>
                  </a:lnTo>
                  <a:cubicBezTo>
                    <a:pt x="192249" y="69215"/>
                    <a:pt x="110468" y="88042"/>
                    <a:pt x="61636" y="90983"/>
                  </a:cubicBezTo>
                  <a:cubicBezTo>
                    <a:pt x="48104" y="91866"/>
                    <a:pt x="34719" y="89365"/>
                    <a:pt x="22363" y="8421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7" name="Forme libre : forme 66"/>
            <p:cNvSpPr/>
            <p:nvPr/>
          </p:nvSpPr>
          <p:spPr bwMode="auto">
            <a:xfrm rot="8716293">
              <a:off x="-3428" y="2405990"/>
              <a:ext cx="142167" cy="208592"/>
            </a:xfrm>
            <a:custGeom>
              <a:avLst/>
              <a:gdLst>
                <a:gd name="connsiteX0" fmla="*/ 81108 w 142167"/>
                <a:gd name="connsiteY0" fmla="*/ 208592 h 208592"/>
                <a:gd name="connsiteX1" fmla="*/ 81108 w 142167"/>
                <a:gd name="connsiteY1" fmla="*/ 69717 h 208592"/>
                <a:gd name="connsiteX2" fmla="*/ 81108 w 142167"/>
                <a:gd name="connsiteY2" fmla="*/ 65615 h 208592"/>
                <a:gd name="connsiteX3" fmla="*/ 60604 w 142167"/>
                <a:gd name="connsiteY3" fmla="*/ 50123 h 208592"/>
                <a:gd name="connsiteX4" fmla="*/ 0 w 142167"/>
                <a:gd name="connsiteY4" fmla="*/ 50123 h 208592"/>
                <a:gd name="connsiteX5" fmla="*/ 0 w 142167"/>
                <a:gd name="connsiteY5" fmla="*/ 0 h 208592"/>
                <a:gd name="connsiteX6" fmla="*/ 85210 w 142167"/>
                <a:gd name="connsiteY6" fmla="*/ 0 h 208592"/>
                <a:gd name="connsiteX7" fmla="*/ 142167 w 142167"/>
                <a:gd name="connsiteY7" fmla="*/ 50123 h 208592"/>
                <a:gd name="connsiteX8" fmla="*/ 142167 w 142167"/>
                <a:gd name="connsiteY8" fmla="*/ 120504 h 20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208592" extrusionOk="0">
                  <a:moveTo>
                    <a:pt x="81108" y="208592"/>
                  </a:moveTo>
                  <a:lnTo>
                    <a:pt x="81108" y="69717"/>
                  </a:lnTo>
                  <a:cubicBezTo>
                    <a:pt x="81108" y="68350"/>
                    <a:pt x="81108" y="66983"/>
                    <a:pt x="81108" y="65615"/>
                  </a:cubicBezTo>
                  <a:cubicBezTo>
                    <a:pt x="79742" y="55591"/>
                    <a:pt x="70628" y="48756"/>
                    <a:pt x="60604" y="50123"/>
                  </a:cubicBezTo>
                  <a:lnTo>
                    <a:pt x="0" y="50123"/>
                  </a:lnTo>
                  <a:lnTo>
                    <a:pt x="0" y="0"/>
                  </a:lnTo>
                  <a:lnTo>
                    <a:pt x="85210" y="0"/>
                  </a:lnTo>
                  <a:cubicBezTo>
                    <a:pt x="122118" y="0"/>
                    <a:pt x="142167" y="15948"/>
                    <a:pt x="142167" y="50123"/>
                  </a:cubicBezTo>
                  <a:lnTo>
                    <a:pt x="142167" y="12050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8" name="Forme libre : forme 67"/>
            <p:cNvSpPr/>
            <p:nvPr/>
          </p:nvSpPr>
          <p:spPr bwMode="auto">
            <a:xfrm rot="8716293">
              <a:off x="80015" y="241329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9" name="Forme libre : forme 68"/>
            <p:cNvSpPr/>
            <p:nvPr/>
          </p:nvSpPr>
          <p:spPr bwMode="auto">
            <a:xfrm rot="8716293">
              <a:off x="35165" y="232701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 name="Forme libre : forme 69"/>
            <p:cNvSpPr/>
            <p:nvPr/>
          </p:nvSpPr>
          <p:spPr bwMode="auto">
            <a:xfrm rot="8716293">
              <a:off x="-20257" y="2217087"/>
              <a:ext cx="78731" cy="180665"/>
            </a:xfrm>
            <a:custGeom>
              <a:avLst/>
              <a:gdLst>
                <a:gd name="connsiteX0" fmla="*/ 0 w 78731"/>
                <a:gd name="connsiteY0" fmla="*/ 180665 h 180665"/>
                <a:gd name="connsiteX1" fmla="*/ 0 w 78731"/>
                <a:gd name="connsiteY1" fmla="*/ 40596 h 180665"/>
                <a:gd name="connsiteX2" fmla="*/ 78250 w 78731"/>
                <a:gd name="connsiteY2" fmla="*/ 0 h 180665"/>
                <a:gd name="connsiteX3" fmla="*/ 78731 w 78731"/>
                <a:gd name="connsiteY3" fmla="*/ 67083 h 180665"/>
              </a:gdLst>
              <a:ahLst/>
              <a:cxnLst>
                <a:cxn ang="0">
                  <a:pos x="connsiteX0" y="connsiteY0"/>
                </a:cxn>
                <a:cxn ang="0">
                  <a:pos x="connsiteX1" y="connsiteY1"/>
                </a:cxn>
                <a:cxn ang="0">
                  <a:pos x="connsiteX2" y="connsiteY2"/>
                </a:cxn>
                <a:cxn ang="0">
                  <a:pos x="connsiteX3" y="connsiteY3"/>
                </a:cxn>
              </a:cxnLst>
              <a:rect l="l" t="t" r="r" b="b"/>
              <a:pathLst>
                <a:path w="78731" h="180665" extrusionOk="0">
                  <a:moveTo>
                    <a:pt x="0" y="180665"/>
                  </a:moveTo>
                  <a:lnTo>
                    <a:pt x="0" y="40596"/>
                  </a:lnTo>
                  <a:lnTo>
                    <a:pt x="78250" y="0"/>
                  </a:lnTo>
                  <a:lnTo>
                    <a:pt x="78731" y="6708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1" name="Forme libre : forme 70"/>
            <p:cNvSpPr/>
            <p:nvPr/>
          </p:nvSpPr>
          <p:spPr bwMode="auto">
            <a:xfrm rot="8716293">
              <a:off x="-15341" y="2575209"/>
              <a:ext cx="103435" cy="152027"/>
            </a:xfrm>
            <a:custGeom>
              <a:avLst/>
              <a:gdLst>
                <a:gd name="connsiteX0" fmla="*/ 43288 w 103435"/>
                <a:gd name="connsiteY0" fmla="*/ 152027 h 152027"/>
                <a:gd name="connsiteX1" fmla="*/ 43288 w 103435"/>
                <a:gd name="connsiteY1" fmla="*/ 16404 h 152027"/>
                <a:gd name="connsiteX2" fmla="*/ 0 w 103435"/>
                <a:gd name="connsiteY2" fmla="*/ 16404 h 152027"/>
                <a:gd name="connsiteX3" fmla="*/ 0 w 103435"/>
                <a:gd name="connsiteY3" fmla="*/ 2278 h 152027"/>
                <a:gd name="connsiteX4" fmla="*/ 103435 w 103435"/>
                <a:gd name="connsiteY4" fmla="*/ 0 h 152027"/>
                <a:gd name="connsiteX5" fmla="*/ 103435 w 103435"/>
                <a:gd name="connsiteY5" fmla="*/ 65255 h 15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435" h="152027" extrusionOk="0">
                  <a:moveTo>
                    <a:pt x="43288" y="152027"/>
                  </a:moveTo>
                  <a:lnTo>
                    <a:pt x="43288" y="16404"/>
                  </a:lnTo>
                  <a:lnTo>
                    <a:pt x="0" y="16404"/>
                  </a:lnTo>
                  <a:lnTo>
                    <a:pt x="0" y="2278"/>
                  </a:lnTo>
                  <a:cubicBezTo>
                    <a:pt x="32808" y="3645"/>
                    <a:pt x="66982" y="911"/>
                    <a:pt x="103435" y="0"/>
                  </a:cubicBezTo>
                  <a:lnTo>
                    <a:pt x="103435" y="6525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2" name="Forme libre : forme 71"/>
            <p:cNvSpPr/>
            <p:nvPr/>
          </p:nvSpPr>
          <p:spPr bwMode="auto">
            <a:xfrm rot="8716293">
              <a:off x="279722" y="213390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 name="Forme libre : forme 72"/>
            <p:cNvSpPr/>
            <p:nvPr/>
          </p:nvSpPr>
          <p:spPr bwMode="auto">
            <a:xfrm rot="8716293">
              <a:off x="369114" y="216314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 name="Forme libre : forme 73"/>
            <p:cNvSpPr/>
            <p:nvPr/>
          </p:nvSpPr>
          <p:spPr bwMode="auto">
            <a:xfrm rot="8716293">
              <a:off x="167488" y="22224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 name="Forme libre : forme 74"/>
            <p:cNvSpPr/>
            <p:nvPr/>
          </p:nvSpPr>
          <p:spPr bwMode="auto">
            <a:xfrm rot="8716293">
              <a:off x="42586" y="20137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 name="Forme libre : forme 75"/>
            <p:cNvSpPr/>
            <p:nvPr/>
          </p:nvSpPr>
          <p:spPr bwMode="auto">
            <a:xfrm rot="8716293">
              <a:off x="257666" y="226339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7" name="Forme libre : forme 76"/>
            <p:cNvSpPr/>
            <p:nvPr/>
          </p:nvSpPr>
          <p:spPr bwMode="auto">
            <a:xfrm rot="8716293">
              <a:off x="16215" y="211379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8" name="Forme libre : forme 77"/>
            <p:cNvSpPr/>
            <p:nvPr/>
          </p:nvSpPr>
          <p:spPr bwMode="auto">
            <a:xfrm rot="7484127">
              <a:off x="362597" y="245474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9" name="Forme libre : forme 78"/>
            <p:cNvSpPr/>
            <p:nvPr/>
          </p:nvSpPr>
          <p:spPr bwMode="auto">
            <a:xfrm rot="13089394">
              <a:off x="463440" y="2426400"/>
              <a:ext cx="272584" cy="319064"/>
            </a:xfrm>
            <a:custGeom>
              <a:avLst/>
              <a:gdLst>
                <a:gd name="connsiteX0" fmla="*/ 80445 w 272584"/>
                <a:gd name="connsiteY0" fmla="*/ 215518 h 319064"/>
                <a:gd name="connsiteX1" fmla="*/ 0 w 272584"/>
                <a:gd name="connsiteY1" fmla="*/ 93007 h 319064"/>
                <a:gd name="connsiteX2" fmla="*/ 0 w 272584"/>
                <a:gd name="connsiteY2" fmla="*/ 38074 h 319064"/>
                <a:gd name="connsiteX3" fmla="*/ 73388 w 272584"/>
                <a:gd name="connsiteY3" fmla="*/ 0 h 319064"/>
                <a:gd name="connsiteX4" fmla="*/ 74492 w 272584"/>
                <a:gd name="connsiteY4" fmla="*/ 153950 h 319064"/>
                <a:gd name="connsiteX5" fmla="*/ 76768 w 272584"/>
                <a:gd name="connsiteY5" fmla="*/ 200369 h 319064"/>
                <a:gd name="connsiteX6" fmla="*/ 272584 w 272584"/>
                <a:gd name="connsiteY6" fmla="*/ 258238 h 319064"/>
                <a:gd name="connsiteX7" fmla="*/ 177331 w 272584"/>
                <a:gd name="connsiteY7" fmla="*/ 311347 h 319064"/>
                <a:gd name="connsiteX8" fmla="*/ 148437 w 272584"/>
                <a:gd name="connsiteY8" fmla="*/ 319064 h 319064"/>
                <a:gd name="connsiteX9" fmla="*/ 119231 w 272584"/>
                <a:gd name="connsiteY9" fmla="*/ 274585 h 319064"/>
                <a:gd name="connsiteX10" fmla="*/ 153949 w 272584"/>
                <a:gd name="connsiteY10" fmla="*/ 281965 h 319064"/>
                <a:gd name="connsiteX11" fmla="*/ 203610 w 272584"/>
                <a:gd name="connsiteY11" fmla="*/ 273136 h 319064"/>
                <a:gd name="connsiteX12" fmla="*/ 271481 w 272584"/>
                <a:gd name="connsiteY12" fmla="*/ 245547 h 319064"/>
                <a:gd name="connsiteX13" fmla="*/ 272584 w 272584"/>
                <a:gd name="connsiteY13" fmla="*/ 252720 h 31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584" h="319064" extrusionOk="0">
                  <a:moveTo>
                    <a:pt x="80445" y="215518"/>
                  </a:moveTo>
                  <a:lnTo>
                    <a:pt x="0" y="93007"/>
                  </a:lnTo>
                  <a:lnTo>
                    <a:pt x="0" y="38074"/>
                  </a:lnTo>
                  <a:lnTo>
                    <a:pt x="73388" y="0"/>
                  </a:lnTo>
                  <a:lnTo>
                    <a:pt x="74492" y="153950"/>
                  </a:lnTo>
                  <a:cubicBezTo>
                    <a:pt x="73664" y="169400"/>
                    <a:pt x="74492" y="184988"/>
                    <a:pt x="76768" y="200369"/>
                  </a:cubicBezTo>
                  <a:close/>
                  <a:moveTo>
                    <a:pt x="272584" y="258238"/>
                  </a:moveTo>
                  <a:cubicBezTo>
                    <a:pt x="243339" y="283344"/>
                    <a:pt x="209542" y="300312"/>
                    <a:pt x="177331" y="311347"/>
                  </a:cubicBezTo>
                  <a:lnTo>
                    <a:pt x="148437" y="319064"/>
                  </a:lnTo>
                  <a:lnTo>
                    <a:pt x="119231" y="274585"/>
                  </a:lnTo>
                  <a:lnTo>
                    <a:pt x="153949" y="281965"/>
                  </a:lnTo>
                  <a:cubicBezTo>
                    <a:pt x="171055" y="281413"/>
                    <a:pt x="187609" y="278102"/>
                    <a:pt x="203610" y="273136"/>
                  </a:cubicBezTo>
                  <a:cubicBezTo>
                    <a:pt x="226785" y="265963"/>
                    <a:pt x="249409" y="256583"/>
                    <a:pt x="271481" y="245547"/>
                  </a:cubicBezTo>
                  <a:cubicBezTo>
                    <a:pt x="272032" y="247754"/>
                    <a:pt x="272584" y="250513"/>
                    <a:pt x="272584" y="25272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0" name="Forme libre : forme 79"/>
            <p:cNvSpPr/>
            <p:nvPr/>
          </p:nvSpPr>
          <p:spPr bwMode="auto">
            <a:xfrm rot="8716293">
              <a:off x="675867" y="2357327"/>
              <a:ext cx="38012" cy="45752"/>
            </a:xfrm>
            <a:custGeom>
              <a:avLst/>
              <a:gdLst>
                <a:gd name="connsiteX0" fmla="*/ 0 w 38012"/>
                <a:gd name="connsiteY0" fmla="*/ 45752 h 45752"/>
                <a:gd name="connsiteX1" fmla="*/ 37842 w 38012"/>
                <a:gd name="connsiteY1" fmla="*/ 0 h 45752"/>
                <a:gd name="connsiteX2" fmla="*/ 38012 w 38012"/>
                <a:gd name="connsiteY2" fmla="*/ 641 h 45752"/>
                <a:gd name="connsiteX3" fmla="*/ 6841 w 38012"/>
                <a:gd name="connsiteY3" fmla="*/ 42560 h 45752"/>
                <a:gd name="connsiteX4" fmla="*/ 7378 w 38012"/>
                <a:gd name="connsiteY4" fmla="*/ 42560 h 45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12" h="45752" extrusionOk="0">
                  <a:moveTo>
                    <a:pt x="0" y="45752"/>
                  </a:moveTo>
                  <a:lnTo>
                    <a:pt x="37842" y="0"/>
                  </a:lnTo>
                  <a:lnTo>
                    <a:pt x="38012" y="641"/>
                  </a:lnTo>
                  <a:cubicBezTo>
                    <a:pt x="36400" y="19451"/>
                    <a:pt x="24039" y="35036"/>
                    <a:pt x="6841" y="42560"/>
                  </a:cubicBezTo>
                  <a:lnTo>
                    <a:pt x="7378" y="425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1" name="Forme libre : forme 80"/>
            <p:cNvSpPr/>
            <p:nvPr/>
          </p:nvSpPr>
          <p:spPr bwMode="auto">
            <a:xfrm rot="8716293">
              <a:off x="601197" y="212600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2" name="Forme libre : forme 81"/>
            <p:cNvSpPr/>
            <p:nvPr/>
          </p:nvSpPr>
          <p:spPr bwMode="auto">
            <a:xfrm rot="8716293">
              <a:off x="357951" y="215623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3" name="Forme libre : forme 82"/>
            <p:cNvSpPr/>
            <p:nvPr/>
          </p:nvSpPr>
          <p:spPr bwMode="auto">
            <a:xfrm rot="8716293">
              <a:off x="535403" y="199698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4" name="Forme libre : forme 83"/>
            <p:cNvSpPr/>
            <p:nvPr/>
          </p:nvSpPr>
          <p:spPr bwMode="auto">
            <a:xfrm rot="8716293">
              <a:off x="-76043" y="1768178"/>
              <a:ext cx="197178" cy="215049"/>
            </a:xfrm>
            <a:custGeom>
              <a:avLst/>
              <a:gdLst>
                <a:gd name="connsiteX0" fmla="*/ 51490 w 197178"/>
                <a:gd name="connsiteY0" fmla="*/ 215049 h 215049"/>
                <a:gd name="connsiteX1" fmla="*/ 51490 w 197178"/>
                <a:gd name="connsiteY1" fmla="*/ 45624 h 215049"/>
                <a:gd name="connsiteX2" fmla="*/ 0 w 197178"/>
                <a:gd name="connsiteY2" fmla="*/ 45624 h 215049"/>
                <a:gd name="connsiteX3" fmla="*/ 0 w 197178"/>
                <a:gd name="connsiteY3" fmla="*/ 1424 h 215049"/>
                <a:gd name="connsiteX4" fmla="*/ 104803 w 197178"/>
                <a:gd name="connsiteY4" fmla="*/ 1425 h 215049"/>
                <a:gd name="connsiteX5" fmla="*/ 104803 w 197178"/>
                <a:gd name="connsiteY5" fmla="*/ 75242 h 215049"/>
                <a:gd name="connsiteX6" fmla="*/ 106169 w 197178"/>
                <a:gd name="connsiteY6" fmla="*/ 75242 h 215049"/>
                <a:gd name="connsiteX7" fmla="*/ 154014 w 197178"/>
                <a:gd name="connsiteY7" fmla="*/ 5981 h 215049"/>
                <a:gd name="connsiteX8" fmla="*/ 185455 w 197178"/>
                <a:gd name="connsiteY8" fmla="*/ 57 h 215049"/>
                <a:gd name="connsiteX9" fmla="*/ 197178 w 197178"/>
                <a:gd name="connsiteY9" fmla="*/ 4872 h 215049"/>
                <a:gd name="connsiteX10" fmla="*/ 170795 w 197178"/>
                <a:gd name="connsiteY10" fmla="*/ 42934 h 215049"/>
                <a:gd name="connsiteX11" fmla="*/ 164950 w 197178"/>
                <a:gd name="connsiteY11" fmla="*/ 40156 h 215049"/>
                <a:gd name="connsiteX12" fmla="*/ 111638 w 197178"/>
                <a:gd name="connsiteY12" fmla="*/ 127643 h 215049"/>
                <a:gd name="connsiteX13" fmla="*/ 111638 w 197178"/>
                <a:gd name="connsiteY13" fmla="*/ 128277 h 21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178" h="215049" extrusionOk="0">
                  <a:moveTo>
                    <a:pt x="51490" y="215049"/>
                  </a:moveTo>
                  <a:lnTo>
                    <a:pt x="51490" y="45624"/>
                  </a:lnTo>
                  <a:lnTo>
                    <a:pt x="0" y="45624"/>
                  </a:lnTo>
                  <a:lnTo>
                    <a:pt x="0" y="1424"/>
                  </a:lnTo>
                  <a:lnTo>
                    <a:pt x="104803" y="1425"/>
                  </a:lnTo>
                  <a:lnTo>
                    <a:pt x="104803" y="75242"/>
                  </a:lnTo>
                  <a:lnTo>
                    <a:pt x="106169" y="75242"/>
                  </a:lnTo>
                  <a:cubicBezTo>
                    <a:pt x="120751" y="31954"/>
                    <a:pt x="132142" y="15094"/>
                    <a:pt x="154014" y="5981"/>
                  </a:cubicBezTo>
                  <a:cubicBezTo>
                    <a:pt x="164039" y="1880"/>
                    <a:pt x="174519" y="-398"/>
                    <a:pt x="185455" y="57"/>
                  </a:cubicBezTo>
                  <a:lnTo>
                    <a:pt x="197178" y="4872"/>
                  </a:lnTo>
                  <a:lnTo>
                    <a:pt x="170795" y="42934"/>
                  </a:lnTo>
                  <a:lnTo>
                    <a:pt x="164950" y="40156"/>
                  </a:lnTo>
                  <a:cubicBezTo>
                    <a:pt x="135788" y="40156"/>
                    <a:pt x="111638" y="78887"/>
                    <a:pt x="111638" y="127643"/>
                  </a:cubicBezTo>
                  <a:lnTo>
                    <a:pt x="111638" y="12827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5" name="Forme libre : forme 84"/>
            <p:cNvSpPr/>
            <p:nvPr/>
          </p:nvSpPr>
          <p:spPr bwMode="auto">
            <a:xfrm rot="8716293">
              <a:off x="56555" y="147420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6" name="Forme libre : forme 85"/>
            <p:cNvSpPr/>
            <p:nvPr/>
          </p:nvSpPr>
          <p:spPr bwMode="auto">
            <a:xfrm rot="8716293">
              <a:off x="145947" y="150344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7" name="Forme libre : forme 86"/>
            <p:cNvSpPr/>
            <p:nvPr/>
          </p:nvSpPr>
          <p:spPr bwMode="auto">
            <a:xfrm rot="8716293">
              <a:off x="-21870" y="1443501"/>
              <a:ext cx="68614" cy="55323"/>
            </a:xfrm>
            <a:custGeom>
              <a:avLst/>
              <a:gdLst>
                <a:gd name="connsiteX0" fmla="*/ 0 w 68614"/>
                <a:gd name="connsiteY0" fmla="*/ 55323 h 55323"/>
                <a:gd name="connsiteX1" fmla="*/ 0 w 68614"/>
                <a:gd name="connsiteY1" fmla="*/ 0 h 55323"/>
                <a:gd name="connsiteX2" fmla="*/ 68614 w 68614"/>
                <a:gd name="connsiteY2" fmla="*/ 0 h 55323"/>
                <a:gd name="connsiteX3" fmla="*/ 30266 w 68614"/>
                <a:gd name="connsiteY3" fmla="*/ 55323 h 55323"/>
              </a:gdLst>
              <a:ahLst/>
              <a:cxnLst>
                <a:cxn ang="0">
                  <a:pos x="connsiteX0" y="connsiteY0"/>
                </a:cxn>
                <a:cxn ang="0">
                  <a:pos x="connsiteX1" y="connsiteY1"/>
                </a:cxn>
                <a:cxn ang="0">
                  <a:pos x="connsiteX2" y="connsiteY2"/>
                </a:cxn>
                <a:cxn ang="0">
                  <a:pos x="connsiteX3" y="connsiteY3"/>
                </a:cxn>
              </a:cxnLst>
              <a:rect l="l" t="t" r="r" b="b"/>
              <a:pathLst>
                <a:path w="68614" h="55323" extrusionOk="0">
                  <a:moveTo>
                    <a:pt x="0" y="55323"/>
                  </a:moveTo>
                  <a:lnTo>
                    <a:pt x="0" y="0"/>
                  </a:lnTo>
                  <a:lnTo>
                    <a:pt x="68614" y="0"/>
                  </a:lnTo>
                  <a:lnTo>
                    <a:pt x="30266"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8" name="Forme libre : forme 87"/>
            <p:cNvSpPr/>
            <p:nvPr/>
          </p:nvSpPr>
          <p:spPr bwMode="auto">
            <a:xfrm rot="8716293">
              <a:off x="35817" y="1618109"/>
              <a:ext cx="103435" cy="203897"/>
            </a:xfrm>
            <a:custGeom>
              <a:avLst/>
              <a:gdLst>
                <a:gd name="connsiteX0" fmla="*/ 87556 w 103435"/>
                <a:gd name="connsiteY0" fmla="*/ 203897 h 203897"/>
                <a:gd name="connsiteX1" fmla="*/ 43288 w 103435"/>
                <a:gd name="connsiteY1" fmla="*/ 161305 h 203897"/>
                <a:gd name="connsiteX2" fmla="*/ 43288 w 103435"/>
                <a:gd name="connsiteY2" fmla="*/ 16404 h 203897"/>
                <a:gd name="connsiteX3" fmla="*/ 0 w 103435"/>
                <a:gd name="connsiteY3" fmla="*/ 16404 h 203897"/>
                <a:gd name="connsiteX4" fmla="*/ 0 w 103435"/>
                <a:gd name="connsiteY4" fmla="*/ 2278 h 203897"/>
                <a:gd name="connsiteX5" fmla="*/ 103435 w 103435"/>
                <a:gd name="connsiteY5" fmla="*/ 0 h 203897"/>
                <a:gd name="connsiteX6" fmla="*/ 103435 w 103435"/>
                <a:gd name="connsiteY6" fmla="*/ 180989 h 20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03897" extrusionOk="0">
                  <a:moveTo>
                    <a:pt x="87556" y="203897"/>
                  </a:moveTo>
                  <a:lnTo>
                    <a:pt x="43288" y="161305"/>
                  </a:lnTo>
                  <a:lnTo>
                    <a:pt x="43288" y="16404"/>
                  </a:lnTo>
                  <a:lnTo>
                    <a:pt x="0" y="16404"/>
                  </a:lnTo>
                  <a:lnTo>
                    <a:pt x="0" y="2278"/>
                  </a:lnTo>
                  <a:cubicBezTo>
                    <a:pt x="32808" y="3645"/>
                    <a:pt x="66982" y="911"/>
                    <a:pt x="103435" y="0"/>
                  </a:cubicBezTo>
                  <a:lnTo>
                    <a:pt x="103435" y="18098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9" name="Forme libre : forme 88"/>
            <p:cNvSpPr/>
            <p:nvPr/>
          </p:nvSpPr>
          <p:spPr bwMode="auto">
            <a:xfrm rot="7484127">
              <a:off x="139430" y="179505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0" name="Forme libre : forme 89"/>
            <p:cNvSpPr/>
            <p:nvPr/>
          </p:nvSpPr>
          <p:spPr bwMode="auto">
            <a:xfrm rot="13089394">
              <a:off x="244250" y="176158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1" name="Forme libre : forme 90"/>
            <p:cNvSpPr/>
            <p:nvPr/>
          </p:nvSpPr>
          <p:spPr bwMode="auto">
            <a:xfrm rot="8716293">
              <a:off x="429835" y="156990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 name="Forme libre : forme 91"/>
            <p:cNvSpPr/>
            <p:nvPr/>
          </p:nvSpPr>
          <p:spPr bwMode="auto">
            <a:xfrm rot="8716293">
              <a:off x="378030" y="146631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3" name="Forme libre : forme 92"/>
            <p:cNvSpPr/>
            <p:nvPr/>
          </p:nvSpPr>
          <p:spPr bwMode="auto">
            <a:xfrm rot="8716293">
              <a:off x="134784" y="149653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4" name="Forme libre : forme 93"/>
            <p:cNvSpPr/>
            <p:nvPr/>
          </p:nvSpPr>
          <p:spPr bwMode="auto">
            <a:xfrm rot="8716293">
              <a:off x="312236" y="133728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5" name="Forme libre : forme 94"/>
            <p:cNvSpPr/>
            <p:nvPr/>
          </p:nvSpPr>
          <p:spPr bwMode="auto">
            <a:xfrm rot="8716293">
              <a:off x="-17798" y="949199"/>
              <a:ext cx="39526" cy="50123"/>
            </a:xfrm>
            <a:custGeom>
              <a:avLst/>
              <a:gdLst>
                <a:gd name="connsiteX0" fmla="*/ 0 w 39526"/>
                <a:gd name="connsiteY0" fmla="*/ 50123 h 50123"/>
                <a:gd name="connsiteX1" fmla="*/ 0 w 39526"/>
                <a:gd name="connsiteY1" fmla="*/ 0 h 50123"/>
                <a:gd name="connsiteX2" fmla="*/ 39526 w 39526"/>
                <a:gd name="connsiteY2" fmla="*/ 0 h 50123"/>
                <a:gd name="connsiteX3" fmla="*/ 4782 w 39526"/>
                <a:gd name="connsiteY3" fmla="*/ 50123 h 50123"/>
              </a:gdLst>
              <a:ahLst/>
              <a:cxnLst>
                <a:cxn ang="0">
                  <a:pos x="connsiteX0" y="connsiteY0"/>
                </a:cxn>
                <a:cxn ang="0">
                  <a:pos x="connsiteX1" y="connsiteY1"/>
                </a:cxn>
                <a:cxn ang="0">
                  <a:pos x="connsiteX2" y="connsiteY2"/>
                </a:cxn>
                <a:cxn ang="0">
                  <a:pos x="connsiteX3" y="connsiteY3"/>
                </a:cxn>
              </a:cxnLst>
              <a:rect l="l" t="t" r="r" b="b"/>
              <a:pathLst>
                <a:path w="39526" h="50123" extrusionOk="0">
                  <a:moveTo>
                    <a:pt x="0" y="50123"/>
                  </a:moveTo>
                  <a:lnTo>
                    <a:pt x="0" y="0"/>
                  </a:lnTo>
                  <a:lnTo>
                    <a:pt x="39526" y="0"/>
                  </a:lnTo>
                  <a:lnTo>
                    <a:pt x="4782"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6" name="Forme libre : forme 95"/>
            <p:cNvSpPr/>
            <p:nvPr/>
          </p:nvSpPr>
          <p:spPr bwMode="auto">
            <a:xfrm rot="8716293">
              <a:off x="-64996" y="834728"/>
              <a:ext cx="249649" cy="254774"/>
            </a:xfrm>
            <a:custGeom>
              <a:avLst/>
              <a:gdLst>
                <a:gd name="connsiteX0" fmla="*/ 51490 w 249650"/>
                <a:gd name="connsiteY0" fmla="*/ 254774 h 254774"/>
                <a:gd name="connsiteX1" fmla="*/ 51490 w 249650"/>
                <a:gd name="connsiteY1" fmla="*/ 45624 h 254774"/>
                <a:gd name="connsiteX2" fmla="*/ 0 w 249650"/>
                <a:gd name="connsiteY2" fmla="*/ 45624 h 254774"/>
                <a:gd name="connsiteX3" fmla="*/ 0 w 249650"/>
                <a:gd name="connsiteY3" fmla="*/ 1425 h 254774"/>
                <a:gd name="connsiteX4" fmla="*/ 104803 w 249650"/>
                <a:gd name="connsiteY4" fmla="*/ 1425 h 254774"/>
                <a:gd name="connsiteX5" fmla="*/ 104803 w 249650"/>
                <a:gd name="connsiteY5" fmla="*/ 75242 h 254774"/>
                <a:gd name="connsiteX6" fmla="*/ 106169 w 249650"/>
                <a:gd name="connsiteY6" fmla="*/ 75242 h 254774"/>
                <a:gd name="connsiteX7" fmla="*/ 154014 w 249650"/>
                <a:gd name="connsiteY7" fmla="*/ 5981 h 254774"/>
                <a:gd name="connsiteX8" fmla="*/ 185455 w 249650"/>
                <a:gd name="connsiteY8" fmla="*/ 57 h 254774"/>
                <a:gd name="connsiteX9" fmla="*/ 240647 w 249650"/>
                <a:gd name="connsiteY9" fmla="*/ 22727 h 254774"/>
                <a:gd name="connsiteX10" fmla="*/ 249650 w 249650"/>
                <a:gd name="connsiteY10" fmla="*/ 52327 h 254774"/>
                <a:gd name="connsiteX11" fmla="*/ 218795 w 249650"/>
                <a:gd name="connsiteY11" fmla="*/ 96841 h 254774"/>
                <a:gd name="connsiteX12" fmla="*/ 198669 w 249650"/>
                <a:gd name="connsiteY12" fmla="*/ 98025 h 254774"/>
                <a:gd name="connsiteX13" fmla="*/ 198669 w 249650"/>
                <a:gd name="connsiteY13" fmla="*/ 81621 h 254774"/>
                <a:gd name="connsiteX14" fmla="*/ 164950 w 249650"/>
                <a:gd name="connsiteY14" fmla="*/ 40156 h 254774"/>
                <a:gd name="connsiteX15" fmla="*/ 111638 w 249650"/>
                <a:gd name="connsiteY15" fmla="*/ 127643 h 254774"/>
                <a:gd name="connsiteX16" fmla="*/ 111638 w 249650"/>
                <a:gd name="connsiteY16" fmla="*/ 213764 h 25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9650" h="254774" extrusionOk="0">
                  <a:moveTo>
                    <a:pt x="51490" y="254774"/>
                  </a:moveTo>
                  <a:lnTo>
                    <a:pt x="51490" y="45624"/>
                  </a:lnTo>
                  <a:lnTo>
                    <a:pt x="0" y="45624"/>
                  </a:lnTo>
                  <a:lnTo>
                    <a:pt x="0" y="1425"/>
                  </a:lnTo>
                  <a:lnTo>
                    <a:pt x="104803" y="1425"/>
                  </a:lnTo>
                  <a:lnTo>
                    <a:pt x="104803" y="75242"/>
                  </a:lnTo>
                  <a:lnTo>
                    <a:pt x="106169" y="75242"/>
                  </a:lnTo>
                  <a:cubicBezTo>
                    <a:pt x="120751" y="31954"/>
                    <a:pt x="132142" y="15094"/>
                    <a:pt x="154014" y="5981"/>
                  </a:cubicBezTo>
                  <a:cubicBezTo>
                    <a:pt x="164039" y="1880"/>
                    <a:pt x="174519" y="-398"/>
                    <a:pt x="185455" y="57"/>
                  </a:cubicBezTo>
                  <a:cubicBezTo>
                    <a:pt x="208922" y="-398"/>
                    <a:pt x="227718" y="7576"/>
                    <a:pt x="240647" y="22727"/>
                  </a:cubicBezTo>
                  <a:lnTo>
                    <a:pt x="249650" y="52327"/>
                  </a:lnTo>
                  <a:lnTo>
                    <a:pt x="218795" y="96841"/>
                  </a:lnTo>
                  <a:lnTo>
                    <a:pt x="198669" y="98025"/>
                  </a:lnTo>
                  <a:lnTo>
                    <a:pt x="198669" y="81621"/>
                  </a:lnTo>
                  <a:cubicBezTo>
                    <a:pt x="198669" y="57016"/>
                    <a:pt x="184544" y="40156"/>
                    <a:pt x="164950" y="40156"/>
                  </a:cubicBezTo>
                  <a:cubicBezTo>
                    <a:pt x="135788" y="40156"/>
                    <a:pt x="111638" y="78887"/>
                    <a:pt x="111638" y="127643"/>
                  </a:cubicBezTo>
                  <a:lnTo>
                    <a:pt x="111638"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7" name="Forme libre : forme 96"/>
            <p:cNvSpPr/>
            <p:nvPr/>
          </p:nvSpPr>
          <p:spPr bwMode="auto">
            <a:xfrm rot="7484127">
              <a:off x="-63314" y="1172497"/>
              <a:ext cx="203848" cy="146395"/>
            </a:xfrm>
            <a:custGeom>
              <a:avLst/>
              <a:gdLst>
                <a:gd name="connsiteX0" fmla="*/ 0 w 203848"/>
                <a:gd name="connsiteY0" fmla="*/ 55323 h 146395"/>
                <a:gd name="connsiteX1" fmla="*/ 0 w 203848"/>
                <a:gd name="connsiteY1" fmla="*/ 0 h 146395"/>
                <a:gd name="connsiteX2" fmla="*/ 203848 w 203848"/>
                <a:gd name="connsiteY2" fmla="*/ 0 h 146395"/>
                <a:gd name="connsiteX3" fmla="*/ 203847 w 203848"/>
                <a:gd name="connsiteY3" fmla="*/ 49512 h 146395"/>
                <a:gd name="connsiteX4" fmla="*/ 195466 w 203848"/>
                <a:gd name="connsiteY4" fmla="*/ 55323 h 146395"/>
                <a:gd name="connsiteX5" fmla="*/ 139055 w 203848"/>
                <a:gd name="connsiteY5" fmla="*/ 55323 h 146395"/>
                <a:gd name="connsiteX6" fmla="*/ 121388 w 203848"/>
                <a:gd name="connsiteY6" fmla="*/ 106685 h 146395"/>
                <a:gd name="connsiteX7" fmla="*/ 64115 w 203848"/>
                <a:gd name="connsiteY7" fmla="*/ 146395 h 146395"/>
                <a:gd name="connsiteX8" fmla="*/ 47847 w 203848"/>
                <a:gd name="connsiteY8" fmla="*/ 116129 h 146395"/>
                <a:gd name="connsiteX9" fmla="*/ 69777 w 203848"/>
                <a:gd name="connsiteY9" fmla="*/ 55323 h 14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848" h="146395" extrusionOk="0">
                  <a:moveTo>
                    <a:pt x="0" y="55323"/>
                  </a:moveTo>
                  <a:lnTo>
                    <a:pt x="0" y="0"/>
                  </a:lnTo>
                  <a:lnTo>
                    <a:pt x="203848" y="0"/>
                  </a:lnTo>
                  <a:lnTo>
                    <a:pt x="203847" y="49512"/>
                  </a:lnTo>
                  <a:lnTo>
                    <a:pt x="195466" y="55323"/>
                  </a:lnTo>
                  <a:lnTo>
                    <a:pt x="139055" y="55323"/>
                  </a:lnTo>
                  <a:lnTo>
                    <a:pt x="121388" y="106685"/>
                  </a:lnTo>
                  <a:lnTo>
                    <a:pt x="64115" y="146395"/>
                  </a:lnTo>
                  <a:lnTo>
                    <a:pt x="47847" y="116129"/>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8" name="Forme libre : forme 97"/>
            <p:cNvSpPr/>
            <p:nvPr/>
          </p:nvSpPr>
          <p:spPr bwMode="auto">
            <a:xfrm rot="13089394">
              <a:off x="25310" y="1099526"/>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 name="Forme libre : forme 98"/>
            <p:cNvSpPr/>
            <p:nvPr/>
          </p:nvSpPr>
          <p:spPr bwMode="auto">
            <a:xfrm rot="8716293">
              <a:off x="210896" y="907845"/>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0" name="Forme libre : forme 99"/>
            <p:cNvSpPr/>
            <p:nvPr/>
          </p:nvSpPr>
          <p:spPr bwMode="auto">
            <a:xfrm rot="8716293">
              <a:off x="159091" y="80425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1" name="Forme libre : forme 100"/>
            <p:cNvSpPr/>
            <p:nvPr/>
          </p:nvSpPr>
          <p:spPr bwMode="auto">
            <a:xfrm rot="8716293">
              <a:off x="93297" y="67523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2" name="Forme libre : forme 101"/>
            <p:cNvSpPr/>
            <p:nvPr/>
          </p:nvSpPr>
          <p:spPr bwMode="auto">
            <a:xfrm rot="8716293">
              <a:off x="-7001" y="316701"/>
              <a:ext cx="14001" cy="20198"/>
            </a:xfrm>
            <a:custGeom>
              <a:avLst/>
              <a:gdLst>
                <a:gd name="connsiteX0" fmla="*/ 0 w 14001"/>
                <a:gd name="connsiteY0" fmla="*/ 20198 h 20198"/>
                <a:gd name="connsiteX1" fmla="*/ 0 w 14001"/>
                <a:gd name="connsiteY1" fmla="*/ 0 h 20198"/>
                <a:gd name="connsiteX2" fmla="*/ 14001 w 14001"/>
                <a:gd name="connsiteY2" fmla="*/ 0 h 20198"/>
              </a:gdLst>
              <a:ahLst/>
              <a:cxnLst>
                <a:cxn ang="0">
                  <a:pos x="connsiteX0" y="connsiteY0"/>
                </a:cxn>
                <a:cxn ang="0">
                  <a:pos x="connsiteX1" y="connsiteY1"/>
                </a:cxn>
                <a:cxn ang="0">
                  <a:pos x="connsiteX2" y="connsiteY2"/>
                </a:cxn>
              </a:cxnLst>
              <a:rect l="l" t="t" r="r" b="b"/>
              <a:pathLst>
                <a:path w="14001" h="20198" extrusionOk="0">
                  <a:moveTo>
                    <a:pt x="0" y="20198"/>
                  </a:moveTo>
                  <a:lnTo>
                    <a:pt x="0" y="0"/>
                  </a:lnTo>
                  <a:lnTo>
                    <a:pt x="1400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3" name="Forme libre : forme 102"/>
            <p:cNvSpPr/>
            <p:nvPr/>
          </p:nvSpPr>
          <p:spPr bwMode="auto">
            <a:xfrm rot="13089394">
              <a:off x="-81658" y="472652"/>
              <a:ext cx="173631" cy="237684"/>
            </a:xfrm>
            <a:custGeom>
              <a:avLst/>
              <a:gdLst>
                <a:gd name="connsiteX0" fmla="*/ 173631 w 173631"/>
                <a:gd name="connsiteY0" fmla="*/ 220990 h 237684"/>
                <a:gd name="connsiteX1" fmla="*/ 130972 w 173631"/>
                <a:gd name="connsiteY1" fmla="*/ 232382 h 237684"/>
                <a:gd name="connsiteX2" fmla="*/ 91597 w 173631"/>
                <a:gd name="connsiteY2" fmla="*/ 237521 h 237684"/>
                <a:gd name="connsiteX3" fmla="*/ 23727 w 173631"/>
                <a:gd name="connsiteY3" fmla="*/ 209931 h 237684"/>
                <a:gd name="connsiteX4" fmla="*/ 0 w 173631"/>
                <a:gd name="connsiteY4" fmla="*/ 115023 h 237684"/>
                <a:gd name="connsiteX5" fmla="*/ 0 w 173631"/>
                <a:gd name="connsiteY5" fmla="*/ 0 h 237684"/>
                <a:gd name="connsiteX6" fmla="*/ 76176 w 173631"/>
                <a:gd name="connsiteY6" fmla="*/ 96953 h 237684"/>
                <a:gd name="connsiteX7" fmla="*/ 76768 w 173631"/>
                <a:gd name="connsiteY7" fmla="*/ 109023 h 237684"/>
                <a:gd name="connsiteX8" fmla="*/ 87734 w 173631"/>
                <a:gd name="connsiteY8" fmla="*/ 154201 h 237684"/>
                <a:gd name="connsiteX9" fmla="*/ 111117 w 173631"/>
                <a:gd name="connsiteY9" fmla="*/ 181514 h 237684"/>
                <a:gd name="connsiteX10" fmla="*/ 148930 w 173631"/>
                <a:gd name="connsiteY10" fmla="*/ 189552 h 23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631" h="237684" extrusionOk="0">
                  <a:moveTo>
                    <a:pt x="173631" y="220990"/>
                  </a:moveTo>
                  <a:lnTo>
                    <a:pt x="130972" y="232382"/>
                  </a:lnTo>
                  <a:cubicBezTo>
                    <a:pt x="116428" y="235210"/>
                    <a:pt x="103047" y="236831"/>
                    <a:pt x="91597" y="237521"/>
                  </a:cubicBezTo>
                  <a:cubicBezTo>
                    <a:pt x="66215" y="239176"/>
                    <a:pt x="41384" y="228141"/>
                    <a:pt x="23727" y="209931"/>
                  </a:cubicBezTo>
                  <a:cubicBezTo>
                    <a:pt x="4966" y="191722"/>
                    <a:pt x="0" y="160270"/>
                    <a:pt x="0" y="115023"/>
                  </a:cubicBezTo>
                  <a:lnTo>
                    <a:pt x="0" y="0"/>
                  </a:lnTo>
                  <a:lnTo>
                    <a:pt x="76176" y="96953"/>
                  </a:lnTo>
                  <a:lnTo>
                    <a:pt x="76768" y="109023"/>
                  </a:lnTo>
                  <a:cubicBezTo>
                    <a:pt x="79044" y="124404"/>
                    <a:pt x="82768" y="139578"/>
                    <a:pt x="87734" y="154201"/>
                  </a:cubicBezTo>
                  <a:cubicBezTo>
                    <a:pt x="92149" y="166340"/>
                    <a:pt x="100012" y="175445"/>
                    <a:pt x="111117" y="181514"/>
                  </a:cubicBezTo>
                  <a:lnTo>
                    <a:pt x="148930" y="18955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4" name="Forme libre : forme 103"/>
            <p:cNvSpPr/>
            <p:nvPr/>
          </p:nvSpPr>
          <p:spPr bwMode="auto">
            <a:xfrm rot="8716293">
              <a:off x="-11774" y="24443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5" name="Forme libre : forme 104"/>
            <p:cNvSpPr/>
            <p:nvPr/>
          </p:nvSpPr>
          <p:spPr bwMode="auto">
            <a:xfrm rot="8716293">
              <a:off x="-30092" y="143486"/>
              <a:ext cx="77721" cy="97260"/>
            </a:xfrm>
            <a:custGeom>
              <a:avLst/>
              <a:gdLst>
                <a:gd name="connsiteX0" fmla="*/ 15821 w 77721"/>
                <a:gd name="connsiteY0" fmla="*/ 97260 h 97260"/>
                <a:gd name="connsiteX1" fmla="*/ 0 w 77721"/>
                <a:gd name="connsiteY1" fmla="*/ 59790 h 97260"/>
                <a:gd name="connsiteX2" fmla="*/ 0 w 77721"/>
                <a:gd name="connsiteY2" fmla="*/ 58869 h 97260"/>
                <a:gd name="connsiteX3" fmla="*/ 17477 w 77721"/>
                <a:gd name="connsiteY3" fmla="*/ 17477 h 97260"/>
                <a:gd name="connsiteX4" fmla="*/ 58869 w 77721"/>
                <a:gd name="connsiteY4" fmla="*/ 0 h 97260"/>
                <a:gd name="connsiteX5" fmla="*/ 77721 w 77721"/>
                <a:gd name="connsiteY5" fmla="*/ 7960 h 9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721" h="97260" extrusionOk="0">
                  <a:moveTo>
                    <a:pt x="15821" y="97260"/>
                  </a:moveTo>
                  <a:lnTo>
                    <a:pt x="0" y="59790"/>
                  </a:lnTo>
                  <a:lnTo>
                    <a:pt x="0" y="58869"/>
                  </a:lnTo>
                  <a:cubicBezTo>
                    <a:pt x="0" y="43233"/>
                    <a:pt x="6439" y="28515"/>
                    <a:pt x="17477" y="17477"/>
                  </a:cubicBezTo>
                  <a:cubicBezTo>
                    <a:pt x="28515" y="6439"/>
                    <a:pt x="43233" y="0"/>
                    <a:pt x="58869" y="0"/>
                  </a:cubicBezTo>
                  <a:lnTo>
                    <a:pt x="77721" y="79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6" name="Forme libre : forme 105"/>
            <p:cNvSpPr/>
            <p:nvPr/>
          </p:nvSpPr>
          <p:spPr bwMode="auto">
            <a:xfrm rot="8716293">
              <a:off x="-17797" y="3452694"/>
              <a:ext cx="58455" cy="44198"/>
            </a:xfrm>
            <a:custGeom>
              <a:avLst/>
              <a:gdLst>
                <a:gd name="connsiteX0" fmla="*/ 0 w 58455"/>
                <a:gd name="connsiteY0" fmla="*/ 44199 h 44199"/>
                <a:gd name="connsiteX1" fmla="*/ 0 w 58455"/>
                <a:gd name="connsiteY1" fmla="*/ 0 h 44199"/>
                <a:gd name="connsiteX2" fmla="*/ 58455 w 58455"/>
                <a:gd name="connsiteY2" fmla="*/ 0 h 44199"/>
                <a:gd name="connsiteX3" fmla="*/ 27817 w 58455"/>
                <a:gd name="connsiteY3" fmla="*/ 44199 h 44199"/>
              </a:gdLst>
              <a:ahLst/>
              <a:cxnLst>
                <a:cxn ang="0">
                  <a:pos x="connsiteX0" y="connsiteY0"/>
                </a:cxn>
                <a:cxn ang="0">
                  <a:pos x="connsiteX1" y="connsiteY1"/>
                </a:cxn>
                <a:cxn ang="0">
                  <a:pos x="connsiteX2" y="connsiteY2"/>
                </a:cxn>
                <a:cxn ang="0">
                  <a:pos x="connsiteX3" y="connsiteY3"/>
                </a:cxn>
              </a:cxnLst>
              <a:rect l="l" t="t" r="r" b="b"/>
              <a:pathLst>
                <a:path w="58455" h="44199" extrusionOk="0">
                  <a:moveTo>
                    <a:pt x="0" y="44199"/>
                  </a:moveTo>
                  <a:lnTo>
                    <a:pt x="0" y="0"/>
                  </a:lnTo>
                  <a:lnTo>
                    <a:pt x="58455" y="0"/>
                  </a:lnTo>
                  <a:lnTo>
                    <a:pt x="27817" y="4419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7" name="Forme libre : forme 106"/>
            <p:cNvSpPr/>
            <p:nvPr/>
          </p:nvSpPr>
          <p:spPr bwMode="auto">
            <a:xfrm rot="13089394">
              <a:off x="-91484" y="3601812"/>
              <a:ext cx="206527" cy="292654"/>
            </a:xfrm>
            <a:custGeom>
              <a:avLst/>
              <a:gdLst>
                <a:gd name="connsiteX0" fmla="*/ 206527 w 206527"/>
                <a:gd name="connsiteY0" fmla="*/ 258693 h 292654"/>
                <a:gd name="connsiteX1" fmla="*/ 177331 w 206527"/>
                <a:gd name="connsiteY1" fmla="*/ 274971 h 292654"/>
                <a:gd name="connsiteX2" fmla="*/ 91597 w 206527"/>
                <a:gd name="connsiteY2" fmla="*/ 292491 h 292654"/>
                <a:gd name="connsiteX3" fmla="*/ 23727 w 206527"/>
                <a:gd name="connsiteY3" fmla="*/ 264901 h 292654"/>
                <a:gd name="connsiteX4" fmla="*/ 0 w 206527"/>
                <a:gd name="connsiteY4" fmla="*/ 169993 h 292654"/>
                <a:gd name="connsiteX5" fmla="*/ 0 w 206527"/>
                <a:gd name="connsiteY5" fmla="*/ 1698 h 292654"/>
                <a:gd name="connsiteX6" fmla="*/ 3273 w 206527"/>
                <a:gd name="connsiteY6" fmla="*/ 0 h 292654"/>
                <a:gd name="connsiteX7" fmla="*/ 74297 w 206527"/>
                <a:gd name="connsiteY7" fmla="*/ 90396 h 292654"/>
                <a:gd name="connsiteX8" fmla="*/ 74492 w 206527"/>
                <a:gd name="connsiteY8" fmla="*/ 117574 h 292654"/>
                <a:gd name="connsiteX9" fmla="*/ 87734 w 206527"/>
                <a:gd name="connsiteY9" fmla="*/ 209171 h 292654"/>
                <a:gd name="connsiteX10" fmla="*/ 153949 w 206527"/>
                <a:gd name="connsiteY10" fmla="*/ 245589 h 292654"/>
                <a:gd name="connsiteX11" fmla="*/ 191049 w 206527"/>
                <a:gd name="connsiteY11" fmla="*/ 238993 h 29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527" h="292654" extrusionOk="0">
                  <a:moveTo>
                    <a:pt x="206527" y="258693"/>
                  </a:moveTo>
                  <a:lnTo>
                    <a:pt x="177331" y="274971"/>
                  </a:lnTo>
                  <a:cubicBezTo>
                    <a:pt x="145121" y="286007"/>
                    <a:pt x="114496" y="291111"/>
                    <a:pt x="91597" y="292491"/>
                  </a:cubicBezTo>
                  <a:cubicBezTo>
                    <a:pt x="66215" y="294146"/>
                    <a:pt x="41385" y="283111"/>
                    <a:pt x="23727" y="264901"/>
                  </a:cubicBezTo>
                  <a:cubicBezTo>
                    <a:pt x="4966" y="246692"/>
                    <a:pt x="0" y="215240"/>
                    <a:pt x="0" y="169993"/>
                  </a:cubicBezTo>
                  <a:lnTo>
                    <a:pt x="0" y="1698"/>
                  </a:lnTo>
                  <a:lnTo>
                    <a:pt x="3273" y="0"/>
                  </a:lnTo>
                  <a:lnTo>
                    <a:pt x="74297" y="90396"/>
                  </a:lnTo>
                  <a:lnTo>
                    <a:pt x="74492" y="117574"/>
                  </a:lnTo>
                  <a:cubicBezTo>
                    <a:pt x="72836" y="148474"/>
                    <a:pt x="77802" y="179926"/>
                    <a:pt x="87734" y="209171"/>
                  </a:cubicBezTo>
                  <a:cubicBezTo>
                    <a:pt x="96564" y="233450"/>
                    <a:pt x="119187" y="245589"/>
                    <a:pt x="153949" y="245589"/>
                  </a:cubicBezTo>
                  <a:lnTo>
                    <a:pt x="191049" y="23899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8" name="Forme libre : forme 107"/>
            <p:cNvSpPr/>
            <p:nvPr/>
          </p:nvSpPr>
          <p:spPr bwMode="auto">
            <a:xfrm rot="8716293">
              <a:off x="24761" y="338962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9" name="Forme libre : forme 108"/>
            <p:cNvSpPr/>
            <p:nvPr/>
          </p:nvSpPr>
          <p:spPr bwMode="auto">
            <a:xfrm rot="8716293">
              <a:off x="-24047" y="3281741"/>
              <a:ext cx="106042" cy="113733"/>
            </a:xfrm>
            <a:custGeom>
              <a:avLst/>
              <a:gdLst>
                <a:gd name="connsiteX0" fmla="*/ 17477 w 106042"/>
                <a:gd name="connsiteY0" fmla="*/ 101182 h 113733"/>
                <a:gd name="connsiteX1" fmla="*/ 0 w 106042"/>
                <a:gd name="connsiteY1" fmla="*/ 59790 h 113733"/>
                <a:gd name="connsiteX2" fmla="*/ 0 w 106042"/>
                <a:gd name="connsiteY2" fmla="*/ 58869 h 113733"/>
                <a:gd name="connsiteX3" fmla="*/ 17477 w 106042"/>
                <a:gd name="connsiteY3" fmla="*/ 17477 h 113733"/>
                <a:gd name="connsiteX4" fmla="*/ 58869 w 106042"/>
                <a:gd name="connsiteY4" fmla="*/ 0 h 113733"/>
                <a:gd name="connsiteX5" fmla="*/ 100262 w 106042"/>
                <a:gd name="connsiteY5" fmla="*/ 17477 h 113733"/>
                <a:gd name="connsiteX6" fmla="*/ 106042 w 106042"/>
                <a:gd name="connsiteY6" fmla="*/ 31234 h 113733"/>
                <a:gd name="connsiteX7" fmla="*/ 48856 w 106042"/>
                <a:gd name="connsiteY7" fmla="*/ 113733 h 11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42" h="113733" extrusionOk="0">
                  <a:moveTo>
                    <a:pt x="17477" y="101182"/>
                  </a:moveTo>
                  <a:cubicBezTo>
                    <a:pt x="6439" y="90144"/>
                    <a:pt x="0" y="75426"/>
                    <a:pt x="0" y="59790"/>
                  </a:cubicBezTo>
                  <a:lnTo>
                    <a:pt x="0" y="58869"/>
                  </a:lnTo>
                  <a:cubicBezTo>
                    <a:pt x="0" y="43233"/>
                    <a:pt x="6439" y="28515"/>
                    <a:pt x="17477" y="17477"/>
                  </a:cubicBezTo>
                  <a:cubicBezTo>
                    <a:pt x="28515" y="6439"/>
                    <a:pt x="43233" y="0"/>
                    <a:pt x="58869" y="0"/>
                  </a:cubicBezTo>
                  <a:cubicBezTo>
                    <a:pt x="74507" y="0"/>
                    <a:pt x="89224" y="6439"/>
                    <a:pt x="100262" y="17477"/>
                  </a:cubicBezTo>
                  <a:lnTo>
                    <a:pt x="106042" y="31234"/>
                  </a:lnTo>
                  <a:lnTo>
                    <a:pt x="48856" y="1137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0" name="Forme libre : forme 109"/>
            <p:cNvSpPr/>
            <p:nvPr/>
          </p:nvSpPr>
          <p:spPr bwMode="auto">
            <a:xfrm rot="8716293">
              <a:off x="-21924" y="3179872"/>
              <a:ext cx="45776" cy="62656"/>
            </a:xfrm>
            <a:custGeom>
              <a:avLst/>
              <a:gdLst>
                <a:gd name="connsiteX0" fmla="*/ 2345 w 45776"/>
                <a:gd name="connsiteY0" fmla="*/ 62656 h 62656"/>
                <a:gd name="connsiteX1" fmla="*/ 0 w 45776"/>
                <a:gd name="connsiteY1" fmla="*/ 57104 h 62656"/>
                <a:gd name="connsiteX2" fmla="*/ 0 w 45776"/>
                <a:gd name="connsiteY2" fmla="*/ 56183 h 62656"/>
                <a:gd name="connsiteX3" fmla="*/ 17477 w 45776"/>
                <a:gd name="connsiteY3" fmla="*/ 14791 h 62656"/>
                <a:gd name="connsiteX4" fmla="*/ 36449 w 45776"/>
                <a:gd name="connsiteY4" fmla="*/ 1913 h 62656"/>
                <a:gd name="connsiteX5" fmla="*/ 45776 w 45776"/>
                <a:gd name="connsiteY5" fmla="*/ 0 h 6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76" h="62656" extrusionOk="0">
                  <a:moveTo>
                    <a:pt x="2345" y="62656"/>
                  </a:moveTo>
                  <a:lnTo>
                    <a:pt x="0" y="57104"/>
                  </a:lnTo>
                  <a:lnTo>
                    <a:pt x="0" y="56183"/>
                  </a:lnTo>
                  <a:cubicBezTo>
                    <a:pt x="0" y="40547"/>
                    <a:pt x="6439" y="25829"/>
                    <a:pt x="17477" y="14791"/>
                  </a:cubicBezTo>
                  <a:cubicBezTo>
                    <a:pt x="22996" y="9272"/>
                    <a:pt x="29435" y="4903"/>
                    <a:pt x="36449" y="1913"/>
                  </a:cubicBezTo>
                  <a:lnTo>
                    <a:pt x="45776"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1" name="Forme libre : forme 110"/>
            <p:cNvSpPr/>
            <p:nvPr/>
          </p:nvSpPr>
          <p:spPr bwMode="auto">
            <a:xfrm rot="8716293">
              <a:off x="-21324" y="4100649"/>
              <a:ext cx="79113" cy="50123"/>
            </a:xfrm>
            <a:custGeom>
              <a:avLst/>
              <a:gdLst>
                <a:gd name="connsiteX0" fmla="*/ 0 w 79113"/>
                <a:gd name="connsiteY0" fmla="*/ 50123 h 50123"/>
                <a:gd name="connsiteX1" fmla="*/ 0 w 79113"/>
                <a:gd name="connsiteY1" fmla="*/ 0 h 50123"/>
                <a:gd name="connsiteX2" fmla="*/ 79113 w 79113"/>
                <a:gd name="connsiteY2" fmla="*/ 0 h 50123"/>
                <a:gd name="connsiteX3" fmla="*/ 44369 w 79113"/>
                <a:gd name="connsiteY3" fmla="*/ 50123 h 50123"/>
              </a:gdLst>
              <a:ahLst/>
              <a:cxnLst>
                <a:cxn ang="0">
                  <a:pos x="connsiteX0" y="connsiteY0"/>
                </a:cxn>
                <a:cxn ang="0">
                  <a:pos x="connsiteX1" y="connsiteY1"/>
                </a:cxn>
                <a:cxn ang="0">
                  <a:pos x="connsiteX2" y="connsiteY2"/>
                </a:cxn>
                <a:cxn ang="0">
                  <a:pos x="connsiteX3" y="connsiteY3"/>
                </a:cxn>
              </a:cxnLst>
              <a:rect l="l" t="t" r="r" b="b"/>
              <a:pathLst>
                <a:path w="79113" h="50123" extrusionOk="0">
                  <a:moveTo>
                    <a:pt x="0" y="50123"/>
                  </a:moveTo>
                  <a:lnTo>
                    <a:pt x="0" y="0"/>
                  </a:lnTo>
                  <a:lnTo>
                    <a:pt x="79113" y="0"/>
                  </a:lnTo>
                  <a:lnTo>
                    <a:pt x="44369"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2" name="Forme libre : forme 111"/>
            <p:cNvSpPr/>
            <p:nvPr/>
          </p:nvSpPr>
          <p:spPr bwMode="auto">
            <a:xfrm rot="8716293">
              <a:off x="-40457" y="398156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3" name="Forme libre : forme 112"/>
            <p:cNvSpPr/>
            <p:nvPr/>
          </p:nvSpPr>
          <p:spPr bwMode="auto">
            <a:xfrm rot="7484127">
              <a:off x="-46974" y="427316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4" name="Forme libre : forme 113"/>
            <p:cNvSpPr/>
            <p:nvPr/>
          </p:nvSpPr>
          <p:spPr bwMode="auto">
            <a:xfrm rot="13089394">
              <a:off x="57846" y="423970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 name="Forme libre : forme 114"/>
            <p:cNvSpPr/>
            <p:nvPr/>
          </p:nvSpPr>
          <p:spPr bwMode="auto">
            <a:xfrm rot="8716293">
              <a:off x="243431" y="404801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6" name="Forme libre : forme 115"/>
            <p:cNvSpPr/>
            <p:nvPr/>
          </p:nvSpPr>
          <p:spPr bwMode="auto">
            <a:xfrm rot="8716293">
              <a:off x="191626" y="394442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7" name="Forme libre : forme 116"/>
            <p:cNvSpPr/>
            <p:nvPr/>
          </p:nvSpPr>
          <p:spPr bwMode="auto">
            <a:xfrm rot="8716293">
              <a:off x="125832" y="381540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 name="Forme libre : forme 117"/>
            <p:cNvSpPr/>
            <p:nvPr/>
          </p:nvSpPr>
          <p:spPr bwMode="auto">
            <a:xfrm rot="8716293">
              <a:off x="-73048" y="4876828"/>
              <a:ext cx="221382" cy="253349"/>
            </a:xfrm>
            <a:custGeom>
              <a:avLst/>
              <a:gdLst>
                <a:gd name="connsiteX0" fmla="*/ 51490 w 221382"/>
                <a:gd name="connsiteY0" fmla="*/ 253349 h 253349"/>
                <a:gd name="connsiteX1" fmla="*/ 51490 w 221382"/>
                <a:gd name="connsiteY1" fmla="*/ 44199 h 253349"/>
                <a:gd name="connsiteX2" fmla="*/ 0 w 221382"/>
                <a:gd name="connsiteY2" fmla="*/ 44199 h 253349"/>
                <a:gd name="connsiteX3" fmla="*/ 0 w 221382"/>
                <a:gd name="connsiteY3" fmla="*/ 0 h 253349"/>
                <a:gd name="connsiteX4" fmla="*/ 104803 w 221382"/>
                <a:gd name="connsiteY4" fmla="*/ 0 h 253349"/>
                <a:gd name="connsiteX5" fmla="*/ 104802 w 221382"/>
                <a:gd name="connsiteY5" fmla="*/ 73817 h 253349"/>
                <a:gd name="connsiteX6" fmla="*/ 106169 w 221382"/>
                <a:gd name="connsiteY6" fmla="*/ 73817 h 253349"/>
                <a:gd name="connsiteX7" fmla="*/ 154014 w 221382"/>
                <a:gd name="connsiteY7" fmla="*/ 4556 h 253349"/>
                <a:gd name="connsiteX8" fmla="*/ 174650 w 221382"/>
                <a:gd name="connsiteY8" fmla="*/ 668 h 253349"/>
                <a:gd name="connsiteX9" fmla="*/ 214075 w 221382"/>
                <a:gd name="connsiteY9" fmla="*/ 27996 h 253349"/>
                <a:gd name="connsiteX10" fmla="*/ 221382 w 221382"/>
                <a:gd name="connsiteY10" fmla="*/ 33060 h 253349"/>
                <a:gd name="connsiteX11" fmla="*/ 195540 w 221382"/>
                <a:gd name="connsiteY11" fmla="*/ 70341 h 253349"/>
                <a:gd name="connsiteX12" fmla="*/ 189157 w 221382"/>
                <a:gd name="connsiteY12" fmla="*/ 50236 h 253349"/>
                <a:gd name="connsiteX13" fmla="*/ 164950 w 221382"/>
                <a:gd name="connsiteY13" fmla="*/ 38731 h 253349"/>
                <a:gd name="connsiteX14" fmla="*/ 111638 w 221382"/>
                <a:gd name="connsiteY14" fmla="*/ 126218 h 253349"/>
                <a:gd name="connsiteX15" fmla="*/ 111638 w 221382"/>
                <a:gd name="connsiteY15" fmla="*/ 191383 h 253349"/>
                <a:gd name="connsiteX16" fmla="*/ 84096 w 221382"/>
                <a:gd name="connsiteY16" fmla="*/ 231117 h 25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1382" h="253349" extrusionOk="0">
                  <a:moveTo>
                    <a:pt x="51490" y="253349"/>
                  </a:moveTo>
                  <a:lnTo>
                    <a:pt x="51490" y="44199"/>
                  </a:lnTo>
                  <a:lnTo>
                    <a:pt x="0" y="44199"/>
                  </a:lnTo>
                  <a:lnTo>
                    <a:pt x="0" y="0"/>
                  </a:lnTo>
                  <a:lnTo>
                    <a:pt x="104803" y="0"/>
                  </a:lnTo>
                  <a:lnTo>
                    <a:pt x="104802" y="73817"/>
                  </a:lnTo>
                  <a:lnTo>
                    <a:pt x="106169" y="73817"/>
                  </a:lnTo>
                  <a:cubicBezTo>
                    <a:pt x="120751" y="30529"/>
                    <a:pt x="132142" y="13670"/>
                    <a:pt x="154014" y="4556"/>
                  </a:cubicBezTo>
                  <a:lnTo>
                    <a:pt x="174650" y="668"/>
                  </a:lnTo>
                  <a:lnTo>
                    <a:pt x="214075" y="27996"/>
                  </a:lnTo>
                  <a:lnTo>
                    <a:pt x="221382" y="33060"/>
                  </a:lnTo>
                  <a:lnTo>
                    <a:pt x="195540" y="70341"/>
                  </a:lnTo>
                  <a:lnTo>
                    <a:pt x="189157" y="50236"/>
                  </a:lnTo>
                  <a:cubicBezTo>
                    <a:pt x="183177" y="42946"/>
                    <a:pt x="174747" y="38731"/>
                    <a:pt x="164950" y="38731"/>
                  </a:cubicBezTo>
                  <a:cubicBezTo>
                    <a:pt x="135788" y="38731"/>
                    <a:pt x="111638" y="77463"/>
                    <a:pt x="111638" y="126218"/>
                  </a:cubicBezTo>
                  <a:lnTo>
                    <a:pt x="111638" y="191383"/>
                  </a:lnTo>
                  <a:lnTo>
                    <a:pt x="84096" y="23111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9" name="Forme libre : forme 118"/>
            <p:cNvSpPr/>
            <p:nvPr/>
          </p:nvSpPr>
          <p:spPr bwMode="auto">
            <a:xfrm rot="8716293">
              <a:off x="93318" y="461201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0" name="Forme libre : forme 119"/>
            <p:cNvSpPr/>
            <p:nvPr/>
          </p:nvSpPr>
          <p:spPr bwMode="auto">
            <a:xfrm rot="8716293">
              <a:off x="182710" y="464126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 name="Forme libre : forme 120"/>
            <p:cNvSpPr/>
            <p:nvPr/>
          </p:nvSpPr>
          <p:spPr bwMode="auto">
            <a:xfrm rot="8716293">
              <a:off x="-14524" y="4699631"/>
              <a:ext cx="49997" cy="54238"/>
            </a:xfrm>
            <a:custGeom>
              <a:avLst/>
              <a:gdLst>
                <a:gd name="connsiteX0" fmla="*/ 8658 w 49997"/>
                <a:gd name="connsiteY0" fmla="*/ 50123 h 54238"/>
                <a:gd name="connsiteX1" fmla="*/ 0 w 49997"/>
                <a:gd name="connsiteY1" fmla="*/ 29619 h 54238"/>
                <a:gd name="connsiteX2" fmla="*/ 0 w 49997"/>
                <a:gd name="connsiteY2" fmla="*/ 29162 h 54238"/>
                <a:gd name="connsiteX3" fmla="*/ 8658 w 49997"/>
                <a:gd name="connsiteY3" fmla="*/ 8658 h 54238"/>
                <a:gd name="connsiteX4" fmla="*/ 29163 w 49997"/>
                <a:gd name="connsiteY4" fmla="*/ 0 h 54238"/>
                <a:gd name="connsiteX5" fmla="*/ 49668 w 49997"/>
                <a:gd name="connsiteY5" fmla="*/ 8658 h 54238"/>
                <a:gd name="connsiteX6" fmla="*/ 49997 w 49997"/>
                <a:gd name="connsiteY6" fmla="*/ 9441 h 54238"/>
                <a:gd name="connsiteX7" fmla="*/ 18945 w 49997"/>
                <a:gd name="connsiteY7" fmla="*/ 54238 h 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97" h="54238" extrusionOk="0">
                  <a:moveTo>
                    <a:pt x="8658" y="50123"/>
                  </a:moveTo>
                  <a:cubicBezTo>
                    <a:pt x="3190" y="44655"/>
                    <a:pt x="0" y="37365"/>
                    <a:pt x="0" y="29619"/>
                  </a:cubicBezTo>
                  <a:lnTo>
                    <a:pt x="0" y="29162"/>
                  </a:lnTo>
                  <a:cubicBezTo>
                    <a:pt x="0" y="21417"/>
                    <a:pt x="3190" y="14126"/>
                    <a:pt x="8658" y="8658"/>
                  </a:cubicBezTo>
                  <a:cubicBezTo>
                    <a:pt x="14126" y="3190"/>
                    <a:pt x="21416" y="0"/>
                    <a:pt x="29163" y="0"/>
                  </a:cubicBezTo>
                  <a:cubicBezTo>
                    <a:pt x="36909" y="0"/>
                    <a:pt x="44200" y="3190"/>
                    <a:pt x="49668" y="8658"/>
                  </a:cubicBezTo>
                  <a:lnTo>
                    <a:pt x="49997" y="9441"/>
                  </a:lnTo>
                  <a:lnTo>
                    <a:pt x="18945" y="54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2" name="Forme libre : forme 121"/>
            <p:cNvSpPr/>
            <p:nvPr/>
          </p:nvSpPr>
          <p:spPr bwMode="auto">
            <a:xfrm rot="8716293">
              <a:off x="-30327" y="4579755"/>
              <a:ext cx="113346" cy="71024"/>
            </a:xfrm>
            <a:custGeom>
              <a:avLst/>
              <a:gdLst>
                <a:gd name="connsiteX0" fmla="*/ 0 w 113346"/>
                <a:gd name="connsiteY0" fmla="*/ 55323 h 71024"/>
                <a:gd name="connsiteX1" fmla="*/ 0 w 113346"/>
                <a:gd name="connsiteY1" fmla="*/ 0 h 71024"/>
                <a:gd name="connsiteX2" fmla="*/ 113346 w 113346"/>
                <a:gd name="connsiteY2" fmla="*/ 0 h 71024"/>
                <a:gd name="connsiteX3" fmla="*/ 64114 w 113346"/>
                <a:gd name="connsiteY3" fmla="*/ 71024 h 71024"/>
                <a:gd name="connsiteX4" fmla="*/ 69777 w 113346"/>
                <a:gd name="connsiteY4" fmla="*/ 55323 h 7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46" h="71024" extrusionOk="0">
                  <a:moveTo>
                    <a:pt x="0" y="55323"/>
                  </a:moveTo>
                  <a:lnTo>
                    <a:pt x="0" y="0"/>
                  </a:lnTo>
                  <a:lnTo>
                    <a:pt x="113346" y="0"/>
                  </a:lnTo>
                  <a:lnTo>
                    <a:pt x="64114" y="71024"/>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3" name="Forme libre : forme 122"/>
            <p:cNvSpPr/>
            <p:nvPr/>
          </p:nvSpPr>
          <p:spPr bwMode="auto">
            <a:xfrm rot="8716293">
              <a:off x="71262" y="474151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4" name="Forme libre : forme 123"/>
            <p:cNvSpPr/>
            <p:nvPr/>
          </p:nvSpPr>
          <p:spPr bwMode="auto">
            <a:xfrm rot="7484127">
              <a:off x="172059" y="4933533"/>
              <a:ext cx="203847" cy="195874"/>
            </a:xfrm>
            <a:custGeom>
              <a:avLst/>
              <a:gdLst>
                <a:gd name="connsiteX0" fmla="*/ 90710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0 h 195874"/>
                <a:gd name="connsiteX5" fmla="*/ 170341 w 203847"/>
                <a:gd name="connsiteY5" fmla="*/ 0 h 195874"/>
                <a:gd name="connsiteX6" fmla="*/ 203847 w 203847"/>
                <a:gd name="connsiteY6" fmla="*/ 48325 h 195874"/>
                <a:gd name="connsiteX7" fmla="*/ 203847 w 203847"/>
                <a:gd name="connsiteY7" fmla="*/ 55323 h 195874"/>
                <a:gd name="connsiteX8" fmla="*/ 139055 w 203847"/>
                <a:gd name="connsiteY8"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4" extrusionOk="0">
                  <a:moveTo>
                    <a:pt x="90710" y="195874"/>
                  </a:moveTo>
                  <a:lnTo>
                    <a:pt x="47847" y="116129"/>
                  </a:lnTo>
                  <a:lnTo>
                    <a:pt x="69777" y="55323"/>
                  </a:lnTo>
                  <a:lnTo>
                    <a:pt x="0" y="55323"/>
                  </a:lnTo>
                  <a:lnTo>
                    <a:pt x="0" y="0"/>
                  </a:lnTo>
                  <a:lnTo>
                    <a:pt x="170341" y="0"/>
                  </a:lnTo>
                  <a:lnTo>
                    <a:pt x="203847" y="48325"/>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5" name="Forme libre : forme 124"/>
            <p:cNvSpPr/>
            <p:nvPr/>
          </p:nvSpPr>
          <p:spPr bwMode="auto">
            <a:xfrm rot="13089394">
              <a:off x="313551" y="4906246"/>
              <a:ext cx="221827" cy="205098"/>
            </a:xfrm>
            <a:custGeom>
              <a:avLst/>
              <a:gdLst>
                <a:gd name="connsiteX0" fmla="*/ 24153 w 221827"/>
                <a:gd name="connsiteY0" fmla="*/ 55168 h 205098"/>
                <a:gd name="connsiteX1" fmla="*/ 0 w 221827"/>
                <a:gd name="connsiteY1" fmla="*/ 18385 h 205098"/>
                <a:gd name="connsiteX2" fmla="*/ 23400 w 221827"/>
                <a:gd name="connsiteY2" fmla="*/ 0 h 205098"/>
                <a:gd name="connsiteX3" fmla="*/ 23735 w 221827"/>
                <a:gd name="connsiteY3" fmla="*/ 46640 h 205098"/>
                <a:gd name="connsiteX4" fmla="*/ 221827 w 221827"/>
                <a:gd name="connsiteY4" fmla="*/ 150928 h 205098"/>
                <a:gd name="connsiteX5" fmla="*/ 126574 w 221827"/>
                <a:gd name="connsiteY5" fmla="*/ 204038 h 205098"/>
                <a:gd name="connsiteX6" fmla="*/ 122603 w 221827"/>
                <a:gd name="connsiteY6" fmla="*/ 205098 h 205098"/>
                <a:gd name="connsiteX7" fmla="*/ 102519 w 221827"/>
                <a:gd name="connsiteY7" fmla="*/ 174512 h 205098"/>
                <a:gd name="connsiteX8" fmla="*/ 103192 w 221827"/>
                <a:gd name="connsiteY8" fmla="*/ 174655 h 205098"/>
                <a:gd name="connsiteX9" fmla="*/ 152853 w 221827"/>
                <a:gd name="connsiteY9" fmla="*/ 165826 h 205098"/>
                <a:gd name="connsiteX10" fmla="*/ 220723 w 221827"/>
                <a:gd name="connsiteY10" fmla="*/ 138237 h 205098"/>
                <a:gd name="connsiteX11" fmla="*/ 221827 w 221827"/>
                <a:gd name="connsiteY11" fmla="*/ 145410 h 20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827" h="205098" extrusionOk="0">
                  <a:moveTo>
                    <a:pt x="24153" y="55168"/>
                  </a:moveTo>
                  <a:lnTo>
                    <a:pt x="0" y="18385"/>
                  </a:lnTo>
                  <a:lnTo>
                    <a:pt x="23400" y="0"/>
                  </a:lnTo>
                  <a:lnTo>
                    <a:pt x="23735" y="46640"/>
                  </a:lnTo>
                  <a:close/>
                  <a:moveTo>
                    <a:pt x="221827" y="150928"/>
                  </a:moveTo>
                  <a:cubicBezTo>
                    <a:pt x="192582" y="176035"/>
                    <a:pt x="158785" y="193002"/>
                    <a:pt x="126574" y="204038"/>
                  </a:cubicBezTo>
                  <a:lnTo>
                    <a:pt x="122603" y="205098"/>
                  </a:lnTo>
                  <a:lnTo>
                    <a:pt x="102519" y="174512"/>
                  </a:lnTo>
                  <a:lnTo>
                    <a:pt x="103192" y="174655"/>
                  </a:lnTo>
                  <a:cubicBezTo>
                    <a:pt x="120298" y="174103"/>
                    <a:pt x="136851" y="170792"/>
                    <a:pt x="152853" y="165826"/>
                  </a:cubicBezTo>
                  <a:cubicBezTo>
                    <a:pt x="176028" y="158653"/>
                    <a:pt x="198652" y="149273"/>
                    <a:pt x="220723" y="138237"/>
                  </a:cubicBezTo>
                  <a:cubicBezTo>
                    <a:pt x="221275" y="140444"/>
                    <a:pt x="221827" y="143203"/>
                    <a:pt x="221827" y="14541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6" name="Forme libre : forme 125"/>
            <p:cNvSpPr/>
            <p:nvPr/>
          </p:nvSpPr>
          <p:spPr bwMode="auto">
            <a:xfrm rot="8716293">
              <a:off x="406370" y="4600606"/>
              <a:ext cx="113655" cy="117117"/>
            </a:xfrm>
            <a:custGeom>
              <a:avLst/>
              <a:gdLst>
                <a:gd name="connsiteX0" fmla="*/ 13623 w 113655"/>
                <a:gd name="connsiteY0" fmla="*/ 100559 h 117117"/>
                <a:gd name="connsiteX1" fmla="*/ 0 w 113655"/>
                <a:gd name="connsiteY1" fmla="*/ 68296 h 117117"/>
                <a:gd name="connsiteX2" fmla="*/ 56488 w 113655"/>
                <a:gd name="connsiteY2" fmla="*/ 0 h 117117"/>
                <a:gd name="connsiteX3" fmla="*/ 96408 w 113655"/>
                <a:gd name="connsiteY3" fmla="*/ 16856 h 117117"/>
                <a:gd name="connsiteX4" fmla="*/ 96408 w 113655"/>
                <a:gd name="connsiteY4" fmla="*/ 99640 h 117117"/>
                <a:gd name="connsiteX5" fmla="*/ 55015 w 113655"/>
                <a:gd name="connsiteY5" fmla="*/ 117117 h 117117"/>
                <a:gd name="connsiteX6" fmla="*/ 13623 w 113655"/>
                <a:gd name="connsiteY6" fmla="*/ 100559 h 1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655" h="117117" extrusionOk="0">
                  <a:moveTo>
                    <a:pt x="13623" y="100559"/>
                  </a:moveTo>
                  <a:lnTo>
                    <a:pt x="0" y="68296"/>
                  </a:lnTo>
                  <a:lnTo>
                    <a:pt x="56488" y="0"/>
                  </a:lnTo>
                  <a:lnTo>
                    <a:pt x="96408" y="16856"/>
                  </a:lnTo>
                  <a:cubicBezTo>
                    <a:pt x="119404" y="38931"/>
                    <a:pt x="119404" y="76644"/>
                    <a:pt x="96408" y="99640"/>
                  </a:cubicBezTo>
                  <a:cubicBezTo>
                    <a:pt x="85370" y="110678"/>
                    <a:pt x="70653" y="117116"/>
                    <a:pt x="55015" y="117117"/>
                  </a:cubicBezTo>
                  <a:cubicBezTo>
                    <a:pt x="39378" y="117117"/>
                    <a:pt x="24661" y="111597"/>
                    <a:pt x="13623" y="100559"/>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7" name="Forme libre : forme 126"/>
            <p:cNvSpPr/>
            <p:nvPr/>
          </p:nvSpPr>
          <p:spPr bwMode="auto">
            <a:xfrm rot="8716293">
              <a:off x="171547" y="46343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8" name="Forme libre : forme 127"/>
            <p:cNvSpPr/>
            <p:nvPr/>
          </p:nvSpPr>
          <p:spPr bwMode="auto">
            <a:xfrm rot="8716293">
              <a:off x="348999" y="447510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grpSp>
      <p:sp>
        <p:nvSpPr>
          <p:cNvPr id="131" name="Rectangle 130"/>
          <p:cNvSpPr/>
          <p:nvPr/>
        </p:nvSpPr>
        <p:spPr bwMode="auto">
          <a:xfrm>
            <a:off x="1675026" y="1246048"/>
            <a:ext cx="360000" cy="45719"/>
          </a:xfrm>
          <a:prstGeom prst="rect">
            <a:avLst/>
          </a:prstGeom>
          <a:solidFill>
            <a:srgbClr val="3A1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41" name="Espace réservé du texte 533"/>
          <p:cNvSpPr>
            <a:spLocks noGrp="1"/>
          </p:cNvSpPr>
          <p:nvPr>
            <p:ph type="body" sz="quarter" idx="17" hasCustomPrompt="1"/>
          </p:nvPr>
        </p:nvSpPr>
        <p:spPr bwMode="auto">
          <a:xfrm>
            <a:off x="1197959" y="1495177"/>
            <a:ext cx="7316491" cy="3474130"/>
          </a:xfrm>
          <a:prstGeom prst="rect">
            <a:avLst/>
          </a:prstGeom>
        </p:spPr>
        <p:txBody>
          <a:bodyPr anchor="t">
            <a:normAutofit/>
          </a:bodyPr>
          <a:lstStyle>
            <a:lvl1pPr marL="0" indent="0">
              <a:spcBef>
                <a:spcPts val="0"/>
              </a:spcBef>
              <a:spcAft>
                <a:spcPts val="600"/>
              </a:spcAft>
              <a:buNone/>
              <a:defRPr sz="1400" b="1">
                <a:solidFill>
                  <a:schemeClr val="tx2"/>
                </a:solidFill>
              </a:defRPr>
            </a:lvl1pPr>
            <a:lvl2pPr marL="0" indent="0">
              <a:spcBef>
                <a:spcPts val="300"/>
              </a:spcBef>
              <a:spcAft>
                <a:spcPts val="1000"/>
              </a:spcAft>
              <a:buNone/>
              <a:defRPr sz="1200">
                <a:solidFill>
                  <a:schemeClr val="tx1"/>
                </a:solidFill>
              </a:defRPr>
            </a:lvl2pPr>
            <a:lvl3pPr marL="270000" indent="-270000" algn="l" defTabSz="457200">
              <a:spcBef>
                <a:spcPts val="400"/>
              </a:spcBef>
              <a:spcAft>
                <a:spcPts val="1000"/>
              </a:spcAft>
              <a:buSzPct val="100000"/>
              <a:buFontTx/>
              <a:buBlip>
                <a:blip r:embed="rId2"/>
              </a:buBlip>
              <a:defRPr lang="fr-FR" sz="1200" b="0">
                <a:solidFill>
                  <a:schemeClr val="tx1"/>
                </a:solidFill>
                <a:latin typeface="+mn-lt"/>
                <a:ea typeface="+mn-ea"/>
                <a:cs typeface="+mn-cs"/>
              </a:defRPr>
            </a:lvl3pPr>
            <a:lvl4pPr marL="270000" indent="-269875">
              <a:spcBef>
                <a:spcPts val="400"/>
              </a:spcBef>
              <a:spcAft>
                <a:spcPts val="1000"/>
              </a:spcAft>
              <a:buFontTx/>
              <a:buBlip>
                <a:blip r:embed="rId3"/>
              </a:buBlip>
              <a:defRPr sz="1200" b="0">
                <a:solidFill>
                  <a:schemeClr val="tx1"/>
                </a:solidFill>
              </a:defRPr>
            </a:lvl4pPr>
            <a:lvl5pPr marL="270000" indent="-270000">
              <a:spcBef>
                <a:spcPts val="400"/>
              </a:spcBef>
              <a:spcAft>
                <a:spcPts val="1000"/>
              </a:spcAft>
              <a:buFontTx/>
              <a:buBlip>
                <a:blip r:embed="rId4"/>
              </a:buBlip>
              <a:defRPr sz="1200" b="0">
                <a:solidFill>
                  <a:schemeClr val="tx1"/>
                </a:solidFill>
              </a:defRPr>
            </a:lvl5pPr>
            <a:lvl6pPr marL="270000" indent="-270000">
              <a:spcBef>
                <a:spcPts val="400"/>
              </a:spcBef>
              <a:spcAft>
                <a:spcPts val="1000"/>
              </a:spcAft>
              <a:buFontTx/>
              <a:buBlip>
                <a:blip r:embed="rId5"/>
              </a:buBlip>
              <a:defRPr sz="1200" b="0">
                <a:solidFill>
                  <a:schemeClr val="tx1"/>
                </a:solidFill>
              </a:defRPr>
            </a:lvl6pPr>
            <a:lvl7pPr marL="270000" indent="-270000">
              <a:spcBef>
                <a:spcPts val="400"/>
              </a:spcBef>
              <a:spcAft>
                <a:spcPts val="1000"/>
              </a:spcAft>
              <a:buFontTx/>
              <a:buBlip>
                <a:blip r:embed="rId6"/>
              </a:buBlip>
              <a:defRPr sz="1200" b="0">
                <a:solidFill>
                  <a:schemeClr val="tx1"/>
                </a:solidFill>
              </a:defRPr>
            </a:lvl7pPr>
            <a:lvl8pPr marL="270000" indent="-270000">
              <a:spcBef>
                <a:spcPts val="400"/>
              </a:spcBef>
              <a:spcAft>
                <a:spcPts val="1000"/>
              </a:spcAft>
              <a:buFontTx/>
              <a:buBlip>
                <a:blip r:embed="rId7"/>
              </a:buBlip>
              <a:defRPr sz="1200" b="0">
                <a:solidFill>
                  <a:schemeClr val="tx1"/>
                </a:solidFill>
              </a:defRPr>
            </a:lvl8pPr>
          </a:lstStyle>
          <a:p>
            <a:pPr lvl="0">
              <a:defRPr/>
            </a:pPr>
            <a:r>
              <a:rPr lang="fr-FR"/>
              <a:t>Niveau 1</a:t>
            </a:r>
            <a:endParaRPr/>
          </a:p>
          <a:p>
            <a:pPr lvl="1">
              <a:defRPr/>
            </a:pPr>
            <a:r>
              <a:rPr lang="fr-FR"/>
              <a:t>Deuxième niveau</a:t>
            </a:r>
            <a:endParaRPr/>
          </a:p>
          <a:p>
            <a:pPr lvl="2">
              <a:defRPr/>
            </a:pPr>
            <a:r>
              <a:rPr lang="fr-FR"/>
              <a:t>Puce bleu</a:t>
            </a:r>
            <a:endParaRPr/>
          </a:p>
          <a:p>
            <a:pPr lvl="3">
              <a:defRPr/>
            </a:pPr>
            <a:r>
              <a:rPr lang="fr-FR"/>
              <a:t>Puce orange</a:t>
            </a:r>
            <a:endParaRPr/>
          </a:p>
          <a:p>
            <a:pPr lvl="4">
              <a:defRPr/>
            </a:pPr>
            <a:r>
              <a:rPr lang="fr-FR"/>
              <a:t>Puce rouge</a:t>
            </a:r>
            <a:endParaRPr/>
          </a:p>
          <a:p>
            <a:pPr lvl="5">
              <a:defRPr/>
            </a:pPr>
            <a:r>
              <a:rPr lang="fr-FR"/>
              <a:t>Puce vert d’eau</a:t>
            </a:r>
            <a:endParaRPr/>
          </a:p>
          <a:p>
            <a:pPr lvl="6">
              <a:defRPr/>
            </a:pPr>
            <a:r>
              <a:rPr lang="fr-FR"/>
              <a:t>Puce verte</a:t>
            </a:r>
            <a:endParaRPr/>
          </a:p>
          <a:p>
            <a:pPr lvl="7">
              <a:defRPr/>
            </a:pPr>
            <a:r>
              <a:rPr lang="fr-FR"/>
              <a:t>Puce violette</a:t>
            </a:r>
            <a:endParaRPr/>
          </a:p>
        </p:txBody>
      </p:sp>
      <p:sp>
        <p:nvSpPr>
          <p:cNvPr id="129" name="Espace réservé du numéro de diapositive 128"/>
          <p:cNvSpPr>
            <a:spLocks noGrp="1"/>
          </p:cNvSpPr>
          <p:nvPr>
            <p:ph type="sldNum" sz="quarter" idx="12"/>
          </p:nvPr>
        </p:nvSpPr>
        <p:spPr bwMode="auto">
          <a:xfrm>
            <a:off x="459680" y="3148262"/>
            <a:ext cx="444626" cy="1995238"/>
          </a:xfrm>
          <a:custGeom>
            <a:avLst/>
            <a:gdLst>
              <a:gd name="connsiteX0" fmla="*/ 169868 w 444626"/>
              <a:gd name="connsiteY0" fmla="*/ 0 h 1995238"/>
              <a:gd name="connsiteX1" fmla="*/ 444626 w 444626"/>
              <a:gd name="connsiteY1" fmla="*/ 1995238 h 1995238"/>
              <a:gd name="connsiteX2" fmla="*/ 0 w 444626"/>
              <a:gd name="connsiteY2" fmla="*/ 1995238 h 1995238"/>
            </a:gdLst>
            <a:ahLst/>
            <a:cxnLst>
              <a:cxn ang="0">
                <a:pos x="connsiteX0" y="connsiteY0"/>
              </a:cxn>
              <a:cxn ang="0">
                <a:pos x="connsiteX1" y="connsiteY1"/>
              </a:cxn>
              <a:cxn ang="0">
                <a:pos x="connsiteX2" y="connsiteY2"/>
              </a:cxn>
            </a:cxnLst>
            <a:rect l="l" t="t" r="r" b="b"/>
            <a:pathLst>
              <a:path w="444626" h="1995238" extrusionOk="0">
                <a:moveTo>
                  <a:pt x="169868" y="0"/>
                </a:moveTo>
                <a:lnTo>
                  <a:pt x="444626" y="1995238"/>
                </a:lnTo>
                <a:lnTo>
                  <a:pt x="0" y="19952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42A674EB-CF99-4CC2-8F94-AC08E84D1EAE}" type="slidenum">
              <a:rPr lang="fr-FR"/>
              <a:t>‹N°›</a:t>
            </a:fld>
            <a:endParaRPr lang="fr-FR"/>
          </a:p>
        </p:txBody>
      </p:sp>
      <p:pic>
        <p:nvPicPr>
          <p:cNvPr id="3" name="Image 2" descr="Une image contenant logo&#10;&#10;Description générée automatiquement"/>
          <p:cNvPicPr>
            <a:picLocks noChangeAspect="1"/>
          </p:cNvPicPr>
          <p:nvPr userDrawn="1"/>
        </p:nvPicPr>
        <p:blipFill>
          <a:blip r:embed="rId8"/>
          <a:stretch/>
        </p:blipFill>
        <p:spPr bwMode="auto">
          <a:xfrm>
            <a:off x="7737024" y="4313522"/>
            <a:ext cx="1406976" cy="829978"/>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type="titleOnly" preserve="1" userDrawn="1">
  <p:cSld name="Titre sur une ligne">
    <p:bg>
      <p:bgPr>
        <a:solidFill>
          <a:schemeClr val="tx2"/>
        </a:solidFill>
        <a:effectLst/>
      </p:bgPr>
    </p:bg>
    <p:spTree>
      <p:nvGrpSpPr>
        <p:cNvPr id="1" name=""/>
        <p:cNvGrpSpPr/>
        <p:nvPr/>
      </p:nvGrpSpPr>
      <p:grpSpPr bwMode="auto">
        <a:xfrm>
          <a:off x="0" y="0"/>
          <a:ext cx="0" cy="0"/>
          <a:chOff x="0" y="0"/>
          <a:chExt cx="0" cy="0"/>
        </a:xfrm>
      </p:grpSpPr>
      <p:sp>
        <p:nvSpPr>
          <p:cNvPr id="138" name="Forme libre : forme 137"/>
          <p:cNvSpPr/>
          <p:nvPr userDrawn="1"/>
        </p:nvSpPr>
        <p:spPr bwMode="auto">
          <a:xfrm>
            <a:off x="629550" y="0"/>
            <a:ext cx="8514451" cy="5143499"/>
          </a:xfrm>
          <a:custGeom>
            <a:avLst/>
            <a:gdLst>
              <a:gd name="connsiteX0" fmla="*/ 689595 w 8514451"/>
              <a:gd name="connsiteY0" fmla="*/ 884098 h 5143499"/>
              <a:gd name="connsiteX1" fmla="*/ 689595 w 8514451"/>
              <a:gd name="connsiteY1" fmla="*/ 929817 h 5143499"/>
              <a:gd name="connsiteX2" fmla="*/ 1049595 w 8514451"/>
              <a:gd name="connsiteY2" fmla="*/ 929817 h 5143499"/>
              <a:gd name="connsiteX3" fmla="*/ 1049595 w 8514451"/>
              <a:gd name="connsiteY3" fmla="*/ 884098 h 5143499"/>
              <a:gd name="connsiteX4" fmla="*/ 268034 w 8514451"/>
              <a:gd name="connsiteY4" fmla="*/ 0 h 5143499"/>
              <a:gd name="connsiteX5" fmla="*/ 8514451 w 8514451"/>
              <a:gd name="connsiteY5" fmla="*/ 0 h 5143499"/>
              <a:gd name="connsiteX6" fmla="*/ 8514451 w 8514451"/>
              <a:gd name="connsiteY6" fmla="*/ 5143499 h 5143499"/>
              <a:gd name="connsiteX7" fmla="*/ 274758 w 8514451"/>
              <a:gd name="connsiteY7" fmla="*/ 5143499 h 5143499"/>
              <a:gd name="connsiteX8" fmla="*/ 0 w 8514451"/>
              <a:gd name="connsiteY8" fmla="*/ 3148262 h 514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14451" h="5143499" extrusionOk="0">
                <a:moveTo>
                  <a:pt x="689595" y="884098"/>
                </a:moveTo>
                <a:lnTo>
                  <a:pt x="689595" y="929817"/>
                </a:lnTo>
                <a:lnTo>
                  <a:pt x="1049595" y="929817"/>
                </a:lnTo>
                <a:lnTo>
                  <a:pt x="1049595" y="884098"/>
                </a:lnTo>
                <a:close/>
                <a:moveTo>
                  <a:pt x="268034" y="0"/>
                </a:moveTo>
                <a:lnTo>
                  <a:pt x="8514451" y="0"/>
                </a:lnTo>
                <a:lnTo>
                  <a:pt x="8514451" y="5143499"/>
                </a:lnTo>
                <a:lnTo>
                  <a:pt x="274758" y="5143499"/>
                </a:lnTo>
                <a:lnTo>
                  <a:pt x="0" y="31482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 name="Titre 1"/>
          <p:cNvSpPr>
            <a:spLocks noGrp="1"/>
          </p:cNvSpPr>
          <p:nvPr>
            <p:ph type="title" hasCustomPrompt="1"/>
          </p:nvPr>
        </p:nvSpPr>
        <p:spPr bwMode="auto"/>
        <p:txBody>
          <a:bodyPr/>
          <a:lstStyle>
            <a:lvl1pPr>
              <a:defRPr>
                <a:solidFill>
                  <a:schemeClr val="tx1"/>
                </a:solidFill>
              </a:defRPr>
            </a:lvl1pPr>
          </a:lstStyle>
          <a:p>
            <a:pPr>
              <a:defRPr/>
            </a:pPr>
            <a:r>
              <a:rPr lang="fr-FR"/>
              <a:t>Titre de la slide sur une ligne</a:t>
            </a:r>
            <a:endParaRPr/>
          </a:p>
        </p:txBody>
      </p:sp>
      <p:grpSp>
        <p:nvGrpSpPr>
          <p:cNvPr id="3" name="Groupe 2"/>
          <p:cNvGrpSpPr/>
          <p:nvPr userDrawn="1"/>
        </p:nvGrpSpPr>
        <p:grpSpPr bwMode="auto">
          <a:xfrm>
            <a:off x="-91484" y="-57105"/>
            <a:ext cx="1008300" cy="5190499"/>
            <a:chOff x="-91484" y="-57105"/>
            <a:chExt cx="1008300" cy="5190499"/>
          </a:xfrm>
        </p:grpSpPr>
        <p:sp>
          <p:nvSpPr>
            <p:cNvPr id="9" name="Forme libre : forme 8"/>
            <p:cNvSpPr/>
            <p:nvPr/>
          </p:nvSpPr>
          <p:spPr bwMode="auto">
            <a:xfrm rot="8716293">
              <a:off x="617786" y="1780350"/>
              <a:ext cx="152726" cy="195873"/>
            </a:xfrm>
            <a:custGeom>
              <a:avLst/>
              <a:gdLst>
                <a:gd name="connsiteX0" fmla="*/ 39589 w 152726"/>
                <a:gd name="connsiteY0" fmla="*/ 195873 h 195873"/>
                <a:gd name="connsiteX1" fmla="*/ 0 w 152726"/>
                <a:gd name="connsiteY1" fmla="*/ 122219 h 195873"/>
                <a:gd name="connsiteX2" fmla="*/ 101089 w 152726"/>
                <a:gd name="connsiteY2" fmla="*/ 0 h 195873"/>
                <a:gd name="connsiteX3" fmla="*/ 152726 w 152726"/>
                <a:gd name="connsiteY3" fmla="*/ 0 h 195873"/>
                <a:gd name="connsiteX4" fmla="*/ 152726 w 152726"/>
                <a:gd name="connsiteY4" fmla="*/ 55323 h 195873"/>
                <a:gd name="connsiteX5" fmla="*/ 87934 w 152726"/>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726" h="195873" extrusionOk="0">
                  <a:moveTo>
                    <a:pt x="39589" y="195873"/>
                  </a:moveTo>
                  <a:lnTo>
                    <a:pt x="0" y="122219"/>
                  </a:lnTo>
                  <a:lnTo>
                    <a:pt x="101089" y="0"/>
                  </a:lnTo>
                  <a:lnTo>
                    <a:pt x="152726" y="0"/>
                  </a:lnTo>
                  <a:lnTo>
                    <a:pt x="152726" y="55323"/>
                  </a:lnTo>
                  <a:lnTo>
                    <a:pt x="87934"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 name="Forme libre : forme 9"/>
            <p:cNvSpPr/>
            <p:nvPr/>
          </p:nvSpPr>
          <p:spPr bwMode="auto">
            <a:xfrm rot="8716293">
              <a:off x="534441" y="1654353"/>
              <a:ext cx="262864" cy="103234"/>
            </a:xfrm>
            <a:custGeom>
              <a:avLst/>
              <a:gdLst>
                <a:gd name="connsiteX0" fmla="*/ 0 w 262864"/>
                <a:gd name="connsiteY0" fmla="*/ 75341 h 103234"/>
                <a:gd name="connsiteX1" fmla="*/ 62316 w 262864"/>
                <a:gd name="connsiteY1" fmla="*/ 0 h 103234"/>
                <a:gd name="connsiteX2" fmla="*/ 65768 w 262864"/>
                <a:gd name="connsiteY2" fmla="*/ 14220 h 103234"/>
                <a:gd name="connsiteX3" fmla="*/ 136369 w 262864"/>
                <a:gd name="connsiteY3" fmla="*/ 53051 h 103234"/>
                <a:gd name="connsiteX4" fmla="*/ 189321 w 262864"/>
                <a:gd name="connsiteY4" fmla="*/ 43637 h 103234"/>
                <a:gd name="connsiteX5" fmla="*/ 261688 w 262864"/>
                <a:gd name="connsiteY5" fmla="*/ 14220 h 103234"/>
                <a:gd name="connsiteX6" fmla="*/ 262864 w 262864"/>
                <a:gd name="connsiteY6" fmla="*/ 21868 h 103234"/>
                <a:gd name="connsiteX7" fmla="*/ 262864 w 262864"/>
                <a:gd name="connsiteY7" fmla="*/ 27752 h 103234"/>
                <a:gd name="connsiteX8" fmla="*/ 69887 w 262864"/>
                <a:gd name="connsiteY8" fmla="*/ 103060 h 103234"/>
                <a:gd name="connsiteX9" fmla="*/ 30615 w 262864"/>
                <a:gd name="connsiteY9" fmla="*/ 96294 h 103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864" h="103234" extrusionOk="0">
                  <a:moveTo>
                    <a:pt x="0" y="75341"/>
                  </a:moveTo>
                  <a:lnTo>
                    <a:pt x="62316" y="0"/>
                  </a:lnTo>
                  <a:lnTo>
                    <a:pt x="65768" y="14220"/>
                  </a:lnTo>
                  <a:cubicBezTo>
                    <a:pt x="75182" y="40107"/>
                    <a:pt x="99304" y="53051"/>
                    <a:pt x="136369" y="53051"/>
                  </a:cubicBezTo>
                  <a:cubicBezTo>
                    <a:pt x="154609" y="52462"/>
                    <a:pt x="172259" y="48932"/>
                    <a:pt x="189321" y="43637"/>
                  </a:cubicBezTo>
                  <a:cubicBezTo>
                    <a:pt x="214031" y="35988"/>
                    <a:pt x="238154" y="25987"/>
                    <a:pt x="261688" y="14220"/>
                  </a:cubicBezTo>
                  <a:cubicBezTo>
                    <a:pt x="262276" y="16573"/>
                    <a:pt x="262864" y="19515"/>
                    <a:pt x="262864" y="21868"/>
                  </a:cubicBezTo>
                  <a:lnTo>
                    <a:pt x="262864" y="27752"/>
                  </a:lnTo>
                  <a:cubicBezTo>
                    <a:pt x="200500" y="81291"/>
                    <a:pt x="118719" y="100119"/>
                    <a:pt x="69887" y="103060"/>
                  </a:cubicBezTo>
                  <a:cubicBezTo>
                    <a:pt x="56355" y="103943"/>
                    <a:pt x="42970" y="101442"/>
                    <a:pt x="30615" y="96294"/>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 name="Forme libre : forme 10"/>
            <p:cNvSpPr/>
            <p:nvPr/>
          </p:nvSpPr>
          <p:spPr bwMode="auto">
            <a:xfrm rot="8716293">
              <a:off x="632719" y="1232432"/>
              <a:ext cx="121558" cy="232388"/>
            </a:xfrm>
            <a:custGeom>
              <a:avLst/>
              <a:gdLst>
                <a:gd name="connsiteX0" fmla="*/ 60499 w 121558"/>
                <a:gd name="connsiteY0" fmla="*/ 232388 h 232388"/>
                <a:gd name="connsiteX1" fmla="*/ 60499 w 121558"/>
                <a:gd name="connsiteY1" fmla="*/ 69717 h 232388"/>
                <a:gd name="connsiteX2" fmla="*/ 60499 w 121558"/>
                <a:gd name="connsiteY2" fmla="*/ 65615 h 232388"/>
                <a:gd name="connsiteX3" fmla="*/ 39995 w 121558"/>
                <a:gd name="connsiteY3" fmla="*/ 50123 h 232388"/>
                <a:gd name="connsiteX4" fmla="*/ 0 w 121558"/>
                <a:gd name="connsiteY4" fmla="*/ 50123 h 232388"/>
                <a:gd name="connsiteX5" fmla="*/ 41457 w 121558"/>
                <a:gd name="connsiteY5" fmla="*/ 0 h 232388"/>
                <a:gd name="connsiteX6" fmla="*/ 64601 w 121558"/>
                <a:gd name="connsiteY6" fmla="*/ 0 h 232388"/>
                <a:gd name="connsiteX7" fmla="*/ 121558 w 121558"/>
                <a:gd name="connsiteY7" fmla="*/ 50123 h 232388"/>
                <a:gd name="connsiteX8" fmla="*/ 121558 w 12155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58" h="232388" extrusionOk="0">
                  <a:moveTo>
                    <a:pt x="60499" y="232388"/>
                  </a:moveTo>
                  <a:lnTo>
                    <a:pt x="60499" y="69717"/>
                  </a:lnTo>
                  <a:cubicBezTo>
                    <a:pt x="60499" y="68349"/>
                    <a:pt x="60499" y="66983"/>
                    <a:pt x="60499" y="65615"/>
                  </a:cubicBezTo>
                  <a:cubicBezTo>
                    <a:pt x="59133" y="55591"/>
                    <a:pt x="50019" y="48756"/>
                    <a:pt x="39995" y="50123"/>
                  </a:cubicBezTo>
                  <a:lnTo>
                    <a:pt x="0" y="50123"/>
                  </a:lnTo>
                  <a:lnTo>
                    <a:pt x="41457" y="0"/>
                  </a:lnTo>
                  <a:lnTo>
                    <a:pt x="64601" y="0"/>
                  </a:lnTo>
                  <a:cubicBezTo>
                    <a:pt x="101509" y="0"/>
                    <a:pt x="121558" y="15948"/>
                    <a:pt x="121558" y="50123"/>
                  </a:cubicBezTo>
                  <a:lnTo>
                    <a:pt x="121558" y="208238"/>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 name="Forme libre : forme 11"/>
            <p:cNvSpPr/>
            <p:nvPr/>
          </p:nvSpPr>
          <p:spPr bwMode="auto">
            <a:xfrm rot="8716293">
              <a:off x="763454" y="1474783"/>
              <a:ext cx="14143" cy="14319"/>
            </a:xfrm>
            <a:custGeom>
              <a:avLst/>
              <a:gdLst>
                <a:gd name="connsiteX0" fmla="*/ 0 w 14143"/>
                <a:gd name="connsiteY0" fmla="*/ 14319 h 14319"/>
                <a:gd name="connsiteX1" fmla="*/ 11843 w 14143"/>
                <a:gd name="connsiteY1" fmla="*/ 0 h 14319"/>
                <a:gd name="connsiteX2" fmla="*/ 14143 w 14143"/>
                <a:gd name="connsiteY2" fmla="*/ 7563 h 14319"/>
                <a:gd name="connsiteX3" fmla="*/ 14143 w 14143"/>
                <a:gd name="connsiteY3" fmla="*/ 13487 h 14319"/>
              </a:gdLst>
              <a:ahLst/>
              <a:cxnLst>
                <a:cxn ang="0">
                  <a:pos x="connsiteX0" y="connsiteY0"/>
                </a:cxn>
                <a:cxn ang="0">
                  <a:pos x="connsiteX1" y="connsiteY1"/>
                </a:cxn>
                <a:cxn ang="0">
                  <a:pos x="connsiteX2" y="connsiteY2"/>
                </a:cxn>
                <a:cxn ang="0">
                  <a:pos x="connsiteX3" y="connsiteY3"/>
                </a:cxn>
              </a:cxnLst>
              <a:rect l="l" t="t" r="r" b="b"/>
              <a:pathLst>
                <a:path w="14143" h="14319" extrusionOk="0">
                  <a:moveTo>
                    <a:pt x="0" y="14319"/>
                  </a:moveTo>
                  <a:lnTo>
                    <a:pt x="11843" y="0"/>
                  </a:lnTo>
                  <a:lnTo>
                    <a:pt x="14143" y="7563"/>
                  </a:lnTo>
                  <a:lnTo>
                    <a:pt x="14143" y="13487"/>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 name="Forme libre : forme 12"/>
            <p:cNvSpPr/>
            <p:nvPr/>
          </p:nvSpPr>
          <p:spPr bwMode="auto">
            <a:xfrm rot="8716293">
              <a:off x="672878" y="1171577"/>
              <a:ext cx="183964" cy="137618"/>
            </a:xfrm>
            <a:custGeom>
              <a:avLst/>
              <a:gdLst>
                <a:gd name="connsiteX0" fmla="*/ 0 w 183964"/>
                <a:gd name="connsiteY0" fmla="*/ 137618 h 137618"/>
                <a:gd name="connsiteX1" fmla="*/ 53346 w 183964"/>
                <a:gd name="connsiteY1" fmla="*/ 73121 h 137618"/>
                <a:gd name="connsiteX2" fmla="*/ 101034 w 183964"/>
                <a:gd name="connsiteY2" fmla="*/ 28251 h 137618"/>
                <a:gd name="connsiteX3" fmla="*/ 155713 w 183964"/>
                <a:gd name="connsiteY3" fmla="*/ 0 h 137618"/>
                <a:gd name="connsiteX4" fmla="*/ 183964 w 183964"/>
                <a:gd name="connsiteY4" fmla="*/ 33719 h 137618"/>
                <a:gd name="connsiteX5" fmla="*/ 157536 w 183964"/>
                <a:gd name="connsiteY5" fmla="*/ 69261 h 137618"/>
                <a:gd name="connsiteX6" fmla="*/ 157991 w 183964"/>
                <a:gd name="connsiteY6" fmla="*/ 69261 h 13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964" h="137618" extrusionOk="0">
                  <a:moveTo>
                    <a:pt x="0" y="137618"/>
                  </a:moveTo>
                  <a:lnTo>
                    <a:pt x="53346" y="73121"/>
                  </a:lnTo>
                  <a:lnTo>
                    <a:pt x="101034" y="28251"/>
                  </a:lnTo>
                  <a:cubicBezTo>
                    <a:pt x="114703" y="12303"/>
                    <a:pt x="134297" y="2278"/>
                    <a:pt x="155713" y="0"/>
                  </a:cubicBezTo>
                  <a:cubicBezTo>
                    <a:pt x="177585" y="0"/>
                    <a:pt x="183964" y="19138"/>
                    <a:pt x="183964" y="33719"/>
                  </a:cubicBezTo>
                  <a:cubicBezTo>
                    <a:pt x="182597" y="49667"/>
                    <a:pt x="172117" y="62881"/>
                    <a:pt x="157536" y="69261"/>
                  </a:cubicBezTo>
                  <a:lnTo>
                    <a:pt x="157991" y="69261"/>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 name="Forme libre : forme 13"/>
            <p:cNvSpPr/>
            <p:nvPr/>
          </p:nvSpPr>
          <p:spPr bwMode="auto">
            <a:xfrm rot="8716293">
              <a:off x="519479" y="13148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 name="Forme libre : forme 14"/>
            <p:cNvSpPr/>
            <p:nvPr/>
          </p:nvSpPr>
          <p:spPr bwMode="auto">
            <a:xfrm rot="8716293">
              <a:off x="394576" y="11061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 name="Forme libre : forme 15"/>
            <p:cNvSpPr/>
            <p:nvPr/>
          </p:nvSpPr>
          <p:spPr bwMode="auto">
            <a:xfrm rot="8716293">
              <a:off x="382524" y="96739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 name="Forme libre : forme 16"/>
            <p:cNvSpPr/>
            <p:nvPr/>
          </p:nvSpPr>
          <p:spPr bwMode="auto">
            <a:xfrm rot="8716293">
              <a:off x="609657" y="135579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 name="Forme libre : forme 17"/>
            <p:cNvSpPr/>
            <p:nvPr/>
          </p:nvSpPr>
          <p:spPr bwMode="auto">
            <a:xfrm rot="8716293">
              <a:off x="683426" y="869567"/>
              <a:ext cx="156000" cy="195873"/>
            </a:xfrm>
            <a:custGeom>
              <a:avLst/>
              <a:gdLst>
                <a:gd name="connsiteX0" fmla="*/ 42863 w 156000"/>
                <a:gd name="connsiteY0" fmla="*/ 195873 h 195873"/>
                <a:gd name="connsiteX1" fmla="*/ 0 w 156000"/>
                <a:gd name="connsiteY1" fmla="*/ 116129 h 195873"/>
                <a:gd name="connsiteX2" fmla="*/ 5100 w 156000"/>
                <a:gd name="connsiteY2" fmla="*/ 101988 h 195873"/>
                <a:gd name="connsiteX3" fmla="*/ 89456 w 156000"/>
                <a:gd name="connsiteY3" fmla="*/ 0 h 195873"/>
                <a:gd name="connsiteX4" fmla="*/ 156000 w 156000"/>
                <a:gd name="connsiteY4" fmla="*/ 0 h 195873"/>
                <a:gd name="connsiteX5" fmla="*/ 156000 w 156000"/>
                <a:gd name="connsiteY5" fmla="*/ 55323 h 195873"/>
                <a:gd name="connsiteX6" fmla="*/ 91208 w 156000"/>
                <a:gd name="connsiteY6"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000" h="195873" extrusionOk="0">
                  <a:moveTo>
                    <a:pt x="42863" y="195873"/>
                  </a:moveTo>
                  <a:lnTo>
                    <a:pt x="0" y="116129"/>
                  </a:lnTo>
                  <a:lnTo>
                    <a:pt x="5100" y="101988"/>
                  </a:lnTo>
                  <a:lnTo>
                    <a:pt x="89456" y="0"/>
                  </a:lnTo>
                  <a:lnTo>
                    <a:pt x="156000" y="0"/>
                  </a:lnTo>
                  <a:lnTo>
                    <a:pt x="156000" y="55323"/>
                  </a:lnTo>
                  <a:lnTo>
                    <a:pt x="91208"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9" name="Forme libre : forme 18"/>
            <p:cNvSpPr/>
            <p:nvPr/>
          </p:nvSpPr>
          <p:spPr bwMode="auto">
            <a:xfrm rot="8716293">
              <a:off x="657305" y="95604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 name="Forme libre : forme 19"/>
            <p:cNvSpPr/>
            <p:nvPr/>
          </p:nvSpPr>
          <p:spPr bwMode="auto">
            <a:xfrm rot="8716293">
              <a:off x="412774" y="56424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 name="Forme libre : forme 20"/>
            <p:cNvSpPr/>
            <p:nvPr/>
          </p:nvSpPr>
          <p:spPr bwMode="auto">
            <a:xfrm rot="8716293">
              <a:off x="502166" y="59348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 name="Forme libre : forme 21"/>
            <p:cNvSpPr/>
            <p:nvPr/>
          </p:nvSpPr>
          <p:spPr bwMode="auto">
            <a:xfrm rot="8716293">
              <a:off x="457316" y="50720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 name="Forme libre : forme 22"/>
            <p:cNvSpPr/>
            <p:nvPr/>
          </p:nvSpPr>
          <p:spPr bwMode="auto">
            <a:xfrm rot="8716293">
              <a:off x="300540" y="65278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 name="Forme libre : forme 23"/>
            <p:cNvSpPr/>
            <p:nvPr/>
          </p:nvSpPr>
          <p:spPr bwMode="auto">
            <a:xfrm rot="8716293">
              <a:off x="175637" y="44411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 name="Forme libre : forme 24"/>
            <p:cNvSpPr/>
            <p:nvPr/>
          </p:nvSpPr>
          <p:spPr bwMode="auto">
            <a:xfrm rot="8716293">
              <a:off x="163585" y="30533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 name="Forme libre : forme 25"/>
            <p:cNvSpPr/>
            <p:nvPr/>
          </p:nvSpPr>
          <p:spPr bwMode="auto">
            <a:xfrm rot="8716293">
              <a:off x="390718" y="69374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 name="Forme libre : forme 26"/>
            <p:cNvSpPr/>
            <p:nvPr/>
          </p:nvSpPr>
          <p:spPr bwMode="auto">
            <a:xfrm rot="8716293">
              <a:off x="702015" y="317459"/>
              <a:ext cx="131260" cy="232388"/>
            </a:xfrm>
            <a:custGeom>
              <a:avLst/>
              <a:gdLst>
                <a:gd name="connsiteX0" fmla="*/ 70201 w 131260"/>
                <a:gd name="connsiteY0" fmla="*/ 232388 h 232388"/>
                <a:gd name="connsiteX1" fmla="*/ 70201 w 131260"/>
                <a:gd name="connsiteY1" fmla="*/ 69717 h 232388"/>
                <a:gd name="connsiteX2" fmla="*/ 70201 w 131260"/>
                <a:gd name="connsiteY2" fmla="*/ 65615 h 232388"/>
                <a:gd name="connsiteX3" fmla="*/ 49697 w 131260"/>
                <a:gd name="connsiteY3" fmla="*/ 50123 h 232388"/>
                <a:gd name="connsiteX4" fmla="*/ 0 w 131260"/>
                <a:gd name="connsiteY4" fmla="*/ 50123 h 232388"/>
                <a:gd name="connsiteX5" fmla="*/ 41457 w 131260"/>
                <a:gd name="connsiteY5" fmla="*/ 0 h 232388"/>
                <a:gd name="connsiteX6" fmla="*/ 74303 w 131260"/>
                <a:gd name="connsiteY6" fmla="*/ 0 h 232388"/>
                <a:gd name="connsiteX7" fmla="*/ 131260 w 131260"/>
                <a:gd name="connsiteY7" fmla="*/ 50123 h 232388"/>
                <a:gd name="connsiteX8" fmla="*/ 131260 w 131260"/>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260" h="232388" extrusionOk="0">
                  <a:moveTo>
                    <a:pt x="70201" y="232388"/>
                  </a:moveTo>
                  <a:lnTo>
                    <a:pt x="70201" y="69717"/>
                  </a:lnTo>
                  <a:cubicBezTo>
                    <a:pt x="70201" y="68349"/>
                    <a:pt x="70201" y="66983"/>
                    <a:pt x="70201" y="65615"/>
                  </a:cubicBezTo>
                  <a:cubicBezTo>
                    <a:pt x="68835" y="55591"/>
                    <a:pt x="59721" y="48756"/>
                    <a:pt x="49697" y="50123"/>
                  </a:cubicBezTo>
                  <a:lnTo>
                    <a:pt x="0" y="50123"/>
                  </a:lnTo>
                  <a:lnTo>
                    <a:pt x="41457" y="0"/>
                  </a:lnTo>
                  <a:lnTo>
                    <a:pt x="74303" y="0"/>
                  </a:lnTo>
                  <a:cubicBezTo>
                    <a:pt x="111211" y="0"/>
                    <a:pt x="131260" y="15948"/>
                    <a:pt x="131260" y="50123"/>
                  </a:cubicBezTo>
                  <a:lnTo>
                    <a:pt x="131260" y="208238"/>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8" name="Forme libre : forme 27"/>
            <p:cNvSpPr/>
            <p:nvPr/>
          </p:nvSpPr>
          <p:spPr bwMode="auto">
            <a:xfrm rot="8716293">
              <a:off x="834978" y="558357"/>
              <a:ext cx="24341" cy="23495"/>
            </a:xfrm>
            <a:custGeom>
              <a:avLst/>
              <a:gdLst>
                <a:gd name="connsiteX0" fmla="*/ 0 w 24341"/>
                <a:gd name="connsiteY0" fmla="*/ 23495 h 23495"/>
                <a:gd name="connsiteX1" fmla="*/ 19433 w 24341"/>
                <a:gd name="connsiteY1" fmla="*/ 0 h 23495"/>
                <a:gd name="connsiteX2" fmla="*/ 24341 w 24341"/>
                <a:gd name="connsiteY2" fmla="*/ 16139 h 23495"/>
                <a:gd name="connsiteX3" fmla="*/ 24341 w 24341"/>
                <a:gd name="connsiteY3" fmla="*/ 22063 h 23495"/>
              </a:gdLst>
              <a:ahLst/>
              <a:cxnLst>
                <a:cxn ang="0">
                  <a:pos x="connsiteX0" y="connsiteY0"/>
                </a:cxn>
                <a:cxn ang="0">
                  <a:pos x="connsiteX1" y="connsiteY1"/>
                </a:cxn>
                <a:cxn ang="0">
                  <a:pos x="connsiteX2" y="connsiteY2"/>
                </a:cxn>
                <a:cxn ang="0">
                  <a:pos x="connsiteX3" y="connsiteY3"/>
                </a:cxn>
              </a:cxnLst>
              <a:rect l="l" t="t" r="r" b="b"/>
              <a:pathLst>
                <a:path w="24341" h="23495" extrusionOk="0">
                  <a:moveTo>
                    <a:pt x="0" y="23495"/>
                  </a:moveTo>
                  <a:lnTo>
                    <a:pt x="19433" y="0"/>
                  </a:lnTo>
                  <a:lnTo>
                    <a:pt x="24341" y="16139"/>
                  </a:lnTo>
                  <a:lnTo>
                    <a:pt x="24341" y="2206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 name="Forme libre : forme 28"/>
            <p:cNvSpPr/>
            <p:nvPr/>
          </p:nvSpPr>
          <p:spPr bwMode="auto">
            <a:xfrm rot="8716293">
              <a:off x="589639" y="40263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 name="Forme libre : forme 29"/>
            <p:cNvSpPr/>
            <p:nvPr/>
          </p:nvSpPr>
          <p:spPr bwMode="auto">
            <a:xfrm rot="8716293">
              <a:off x="464737" y="19396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 name="Forme libre : forme 30"/>
            <p:cNvSpPr/>
            <p:nvPr/>
          </p:nvSpPr>
          <p:spPr bwMode="auto">
            <a:xfrm rot="8716293">
              <a:off x="679817" y="44358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 name="Forme libre : forme 31"/>
            <p:cNvSpPr/>
            <p:nvPr/>
          </p:nvSpPr>
          <p:spPr bwMode="auto">
            <a:xfrm rot="8716293">
              <a:off x="438366" y="29398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 name="Forme libre : forme 32"/>
            <p:cNvSpPr/>
            <p:nvPr/>
          </p:nvSpPr>
          <p:spPr bwMode="auto">
            <a:xfrm rot="7484127">
              <a:off x="811674" y="658874"/>
              <a:ext cx="31078" cy="46141"/>
            </a:xfrm>
            <a:custGeom>
              <a:avLst/>
              <a:gdLst>
                <a:gd name="connsiteX0" fmla="*/ 15207 w 31078"/>
                <a:gd name="connsiteY0" fmla="*/ 46141 h 46141"/>
                <a:gd name="connsiteX1" fmla="*/ 0 w 31078"/>
                <a:gd name="connsiteY1" fmla="*/ 17849 h 46141"/>
                <a:gd name="connsiteX2" fmla="*/ 31078 w 31078"/>
                <a:gd name="connsiteY2" fmla="*/ 0 h 46141"/>
              </a:gdLst>
              <a:ahLst/>
              <a:cxnLst>
                <a:cxn ang="0">
                  <a:pos x="connsiteX0" y="connsiteY0"/>
                </a:cxn>
                <a:cxn ang="0">
                  <a:pos x="connsiteX1" y="connsiteY1"/>
                </a:cxn>
                <a:cxn ang="0">
                  <a:pos x="connsiteX2" y="connsiteY2"/>
                </a:cxn>
              </a:cxnLst>
              <a:rect l="l" t="t" r="r" b="b"/>
              <a:pathLst>
                <a:path w="31078" h="46141" extrusionOk="0">
                  <a:moveTo>
                    <a:pt x="15207" y="46141"/>
                  </a:moveTo>
                  <a:lnTo>
                    <a:pt x="0" y="17849"/>
                  </a:lnTo>
                  <a:lnTo>
                    <a:pt x="31078" y="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4" name="Forme libre : forme 33"/>
            <p:cNvSpPr/>
            <p:nvPr/>
          </p:nvSpPr>
          <p:spPr bwMode="auto">
            <a:xfrm rot="8716293">
              <a:off x="780102" y="336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 name="Forme libre : forme 34"/>
            <p:cNvSpPr/>
            <p:nvPr/>
          </p:nvSpPr>
          <p:spPr bwMode="auto">
            <a:xfrm rot="8716293">
              <a:off x="202348" y="-57105"/>
              <a:ext cx="142167" cy="186494"/>
            </a:xfrm>
            <a:custGeom>
              <a:avLst/>
              <a:gdLst>
                <a:gd name="connsiteX0" fmla="*/ 142167 w 142167"/>
                <a:gd name="connsiteY0" fmla="*/ 186494 h 186494"/>
                <a:gd name="connsiteX1" fmla="*/ 81108 w 142167"/>
                <a:gd name="connsiteY1" fmla="*/ 144170 h 186494"/>
                <a:gd name="connsiteX2" fmla="*/ 81108 w 142167"/>
                <a:gd name="connsiteY2" fmla="*/ 69717 h 186494"/>
                <a:gd name="connsiteX3" fmla="*/ 81108 w 142167"/>
                <a:gd name="connsiteY3" fmla="*/ 65615 h 186494"/>
                <a:gd name="connsiteX4" fmla="*/ 60603 w 142167"/>
                <a:gd name="connsiteY4" fmla="*/ 50123 h 186494"/>
                <a:gd name="connsiteX5" fmla="*/ 0 w 142167"/>
                <a:gd name="connsiteY5" fmla="*/ 50123 h 186494"/>
                <a:gd name="connsiteX6" fmla="*/ 0 w 142167"/>
                <a:gd name="connsiteY6" fmla="*/ 0 h 186494"/>
                <a:gd name="connsiteX7" fmla="*/ 85209 w 142167"/>
                <a:gd name="connsiteY7" fmla="*/ 0 h 186494"/>
                <a:gd name="connsiteX8" fmla="*/ 142167 w 142167"/>
                <a:gd name="connsiteY8" fmla="*/ 50123 h 18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186494" extrusionOk="0">
                  <a:moveTo>
                    <a:pt x="142167" y="186494"/>
                  </a:moveTo>
                  <a:lnTo>
                    <a:pt x="81108" y="144170"/>
                  </a:lnTo>
                  <a:lnTo>
                    <a:pt x="81108" y="69717"/>
                  </a:lnTo>
                  <a:cubicBezTo>
                    <a:pt x="81108" y="68349"/>
                    <a:pt x="81108" y="66983"/>
                    <a:pt x="81108" y="65615"/>
                  </a:cubicBezTo>
                  <a:cubicBezTo>
                    <a:pt x="79741" y="55591"/>
                    <a:pt x="70628" y="48756"/>
                    <a:pt x="60603" y="50123"/>
                  </a:cubicBezTo>
                  <a:lnTo>
                    <a:pt x="0" y="50123"/>
                  </a:lnTo>
                  <a:lnTo>
                    <a:pt x="0" y="0"/>
                  </a:lnTo>
                  <a:lnTo>
                    <a:pt x="85209" y="0"/>
                  </a:lnTo>
                  <a:cubicBezTo>
                    <a:pt x="122118" y="0"/>
                    <a:pt x="142167" y="15948"/>
                    <a:pt x="142167" y="50123"/>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 name="Forme libre : forme 35"/>
            <p:cNvSpPr/>
            <p:nvPr/>
          </p:nvSpPr>
          <p:spPr bwMode="auto">
            <a:xfrm rot="8716293">
              <a:off x="298766" y="-5395"/>
              <a:ext cx="260638" cy="180054"/>
            </a:xfrm>
            <a:custGeom>
              <a:avLst/>
              <a:gdLst>
                <a:gd name="connsiteX0" fmla="*/ 111638 w 260639"/>
                <a:gd name="connsiteY0" fmla="*/ 180054 h 180054"/>
                <a:gd name="connsiteX1" fmla="*/ 51490 w 260639"/>
                <a:gd name="connsiteY1" fmla="*/ 138362 h 180054"/>
                <a:gd name="connsiteX2" fmla="*/ 51490 w 260639"/>
                <a:gd name="connsiteY2" fmla="*/ 45624 h 180054"/>
                <a:gd name="connsiteX3" fmla="*/ 0 w 260639"/>
                <a:gd name="connsiteY3" fmla="*/ 45624 h 180054"/>
                <a:gd name="connsiteX4" fmla="*/ 0 w 260639"/>
                <a:gd name="connsiteY4" fmla="*/ 1425 h 180054"/>
                <a:gd name="connsiteX5" fmla="*/ 104802 w 260639"/>
                <a:gd name="connsiteY5" fmla="*/ 1425 h 180054"/>
                <a:gd name="connsiteX6" fmla="*/ 104802 w 260639"/>
                <a:gd name="connsiteY6" fmla="*/ 75242 h 180054"/>
                <a:gd name="connsiteX7" fmla="*/ 106169 w 260639"/>
                <a:gd name="connsiteY7" fmla="*/ 75242 h 180054"/>
                <a:gd name="connsiteX8" fmla="*/ 154014 w 260639"/>
                <a:gd name="connsiteY8" fmla="*/ 5981 h 180054"/>
                <a:gd name="connsiteX9" fmla="*/ 185455 w 260639"/>
                <a:gd name="connsiteY9" fmla="*/ 57 h 180054"/>
                <a:gd name="connsiteX10" fmla="*/ 260639 w 260639"/>
                <a:gd name="connsiteY10" fmla="*/ 88456 h 180054"/>
                <a:gd name="connsiteX11" fmla="*/ 260639 w 260639"/>
                <a:gd name="connsiteY11" fmla="*/ 94380 h 180054"/>
                <a:gd name="connsiteX12" fmla="*/ 198669 w 260639"/>
                <a:gd name="connsiteY12" fmla="*/ 98025 h 180054"/>
                <a:gd name="connsiteX13" fmla="*/ 198669 w 260639"/>
                <a:gd name="connsiteY13" fmla="*/ 81621 h 180054"/>
                <a:gd name="connsiteX14" fmla="*/ 164950 w 260639"/>
                <a:gd name="connsiteY14" fmla="*/ 40156 h 180054"/>
                <a:gd name="connsiteX15" fmla="*/ 111638 w 260639"/>
                <a:gd name="connsiteY15" fmla="*/ 127643 h 18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639" h="180054" extrusionOk="0">
                  <a:moveTo>
                    <a:pt x="111638" y="180054"/>
                  </a:moveTo>
                  <a:lnTo>
                    <a:pt x="51490" y="138362"/>
                  </a:lnTo>
                  <a:lnTo>
                    <a:pt x="51490" y="45624"/>
                  </a:lnTo>
                  <a:lnTo>
                    <a:pt x="0" y="45624"/>
                  </a:lnTo>
                  <a:lnTo>
                    <a:pt x="0" y="1425"/>
                  </a:lnTo>
                  <a:lnTo>
                    <a:pt x="104802" y="1425"/>
                  </a:lnTo>
                  <a:lnTo>
                    <a:pt x="104802" y="75242"/>
                  </a:lnTo>
                  <a:lnTo>
                    <a:pt x="106169" y="75242"/>
                  </a:lnTo>
                  <a:cubicBezTo>
                    <a:pt x="120751" y="31954"/>
                    <a:pt x="132142" y="15094"/>
                    <a:pt x="154014" y="5981"/>
                  </a:cubicBezTo>
                  <a:cubicBezTo>
                    <a:pt x="164039" y="1880"/>
                    <a:pt x="174519" y="-398"/>
                    <a:pt x="185455" y="57"/>
                  </a:cubicBezTo>
                  <a:cubicBezTo>
                    <a:pt x="232388" y="-854"/>
                    <a:pt x="260639" y="31954"/>
                    <a:pt x="260639" y="88456"/>
                  </a:cubicBezTo>
                  <a:lnTo>
                    <a:pt x="260639" y="94380"/>
                  </a:lnTo>
                  <a:lnTo>
                    <a:pt x="198669" y="98025"/>
                  </a:lnTo>
                  <a:lnTo>
                    <a:pt x="198669" y="81621"/>
                  </a:lnTo>
                  <a:cubicBezTo>
                    <a:pt x="198669" y="57016"/>
                    <a:pt x="184544" y="40156"/>
                    <a:pt x="164950" y="40156"/>
                  </a:cubicBezTo>
                  <a:cubicBezTo>
                    <a:pt x="135788" y="40156"/>
                    <a:pt x="111638" y="78887"/>
                    <a:pt x="111638" y="127643"/>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 name="Forme libre : forme 36"/>
            <p:cNvSpPr/>
            <p:nvPr/>
          </p:nvSpPr>
          <p:spPr bwMode="auto">
            <a:xfrm rot="8716293">
              <a:off x="276903" y="-12823"/>
              <a:ext cx="36272" cy="27982"/>
            </a:xfrm>
            <a:custGeom>
              <a:avLst/>
              <a:gdLst>
                <a:gd name="connsiteX0" fmla="*/ 36272 w 36272"/>
                <a:gd name="connsiteY0" fmla="*/ 27982 h 27982"/>
                <a:gd name="connsiteX1" fmla="*/ 0 w 36272"/>
                <a:gd name="connsiteY1" fmla="*/ 2840 h 27982"/>
                <a:gd name="connsiteX2" fmla="*/ 9543 w 36272"/>
                <a:gd name="connsiteY2" fmla="*/ 0 h 27982"/>
                <a:gd name="connsiteX3" fmla="*/ 31871 w 36272"/>
                <a:gd name="connsiteY3" fmla="*/ 11392 h 27982"/>
              </a:gdLst>
              <a:ahLst/>
              <a:cxnLst>
                <a:cxn ang="0">
                  <a:pos x="connsiteX0" y="connsiteY0"/>
                </a:cxn>
                <a:cxn ang="0">
                  <a:pos x="connsiteX1" y="connsiteY1"/>
                </a:cxn>
                <a:cxn ang="0">
                  <a:pos x="connsiteX2" y="connsiteY2"/>
                </a:cxn>
                <a:cxn ang="0">
                  <a:pos x="connsiteX3" y="connsiteY3"/>
                </a:cxn>
              </a:cxnLst>
              <a:rect l="l" t="t" r="r" b="b"/>
              <a:pathLst>
                <a:path w="36272" h="27982" extrusionOk="0">
                  <a:moveTo>
                    <a:pt x="36272" y="27982"/>
                  </a:moveTo>
                  <a:lnTo>
                    <a:pt x="0" y="2840"/>
                  </a:lnTo>
                  <a:lnTo>
                    <a:pt x="9543" y="0"/>
                  </a:lnTo>
                  <a:cubicBezTo>
                    <a:pt x="20479" y="0"/>
                    <a:pt x="27542" y="4784"/>
                    <a:pt x="31871" y="11392"/>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 name="Forme libre : forme 37"/>
            <p:cNvSpPr/>
            <p:nvPr/>
          </p:nvSpPr>
          <p:spPr bwMode="auto">
            <a:xfrm rot="8716293">
              <a:off x="74640" y="-9665"/>
              <a:ext cx="58068" cy="54772"/>
            </a:xfrm>
            <a:custGeom>
              <a:avLst/>
              <a:gdLst>
                <a:gd name="connsiteX0" fmla="*/ 37436 w 58068"/>
                <a:gd name="connsiteY0" fmla="*/ 54772 h 54772"/>
                <a:gd name="connsiteX1" fmla="*/ 0 w 58068"/>
                <a:gd name="connsiteY1" fmla="*/ 28823 h 54772"/>
                <a:gd name="connsiteX2" fmla="*/ 8515 w 58068"/>
                <a:gd name="connsiteY2" fmla="*/ 8658 h 54772"/>
                <a:gd name="connsiteX3" fmla="*/ 29020 w 58068"/>
                <a:gd name="connsiteY3" fmla="*/ 0 h 54772"/>
                <a:gd name="connsiteX4" fmla="*/ 49525 w 58068"/>
                <a:gd name="connsiteY4" fmla="*/ 8658 h 54772"/>
                <a:gd name="connsiteX5" fmla="*/ 49525 w 58068"/>
                <a:gd name="connsiteY5" fmla="*/ 49668 h 5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68" h="54772" extrusionOk="0">
                  <a:moveTo>
                    <a:pt x="37436" y="54772"/>
                  </a:moveTo>
                  <a:lnTo>
                    <a:pt x="0" y="28823"/>
                  </a:lnTo>
                  <a:lnTo>
                    <a:pt x="8515" y="8658"/>
                  </a:lnTo>
                  <a:cubicBezTo>
                    <a:pt x="13983" y="3190"/>
                    <a:pt x="21273" y="0"/>
                    <a:pt x="29020" y="0"/>
                  </a:cubicBezTo>
                  <a:cubicBezTo>
                    <a:pt x="36766" y="0"/>
                    <a:pt x="44057" y="3190"/>
                    <a:pt x="49525" y="8658"/>
                  </a:cubicBezTo>
                  <a:cubicBezTo>
                    <a:pt x="60916" y="19594"/>
                    <a:pt x="60916" y="38276"/>
                    <a:pt x="49525" y="49668"/>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9" name="Forme libre : forme 38"/>
            <p:cNvSpPr/>
            <p:nvPr/>
          </p:nvSpPr>
          <p:spPr bwMode="auto">
            <a:xfrm rot="8716293">
              <a:off x="13802" y="-10406"/>
              <a:ext cx="30027" cy="20814"/>
            </a:xfrm>
            <a:custGeom>
              <a:avLst/>
              <a:gdLst>
                <a:gd name="connsiteX0" fmla="*/ 30027 w 30027"/>
                <a:gd name="connsiteY0" fmla="*/ 20814 h 20814"/>
                <a:gd name="connsiteX1" fmla="*/ 0 w 30027"/>
                <a:gd name="connsiteY1" fmla="*/ 0 h 20814"/>
                <a:gd name="connsiteX2" fmla="*/ 30027 w 30027"/>
                <a:gd name="connsiteY2" fmla="*/ 0 h 20814"/>
              </a:gdLst>
              <a:ahLst/>
              <a:cxnLst>
                <a:cxn ang="0">
                  <a:pos x="connsiteX0" y="connsiteY0"/>
                </a:cxn>
                <a:cxn ang="0">
                  <a:pos x="connsiteX1" y="connsiteY1"/>
                </a:cxn>
                <a:cxn ang="0">
                  <a:pos x="connsiteX2" y="connsiteY2"/>
                </a:cxn>
              </a:cxnLst>
              <a:rect l="l" t="t" r="r" b="b"/>
              <a:pathLst>
                <a:path w="30027" h="20814" extrusionOk="0">
                  <a:moveTo>
                    <a:pt x="30027" y="20814"/>
                  </a:moveTo>
                  <a:lnTo>
                    <a:pt x="0" y="0"/>
                  </a:lnTo>
                  <a:lnTo>
                    <a:pt x="30027" y="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0" name="Forme libre : forme 39"/>
            <p:cNvSpPr/>
            <p:nvPr/>
          </p:nvSpPr>
          <p:spPr bwMode="auto">
            <a:xfrm rot="8716293">
              <a:off x="168048" y="30325"/>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 name="Forme libre : forme 40"/>
            <p:cNvSpPr/>
            <p:nvPr/>
          </p:nvSpPr>
          <p:spPr bwMode="auto">
            <a:xfrm rot="7484127">
              <a:off x="562078" y="-2847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 name="Forme libre : forme 41"/>
            <p:cNvSpPr/>
            <p:nvPr/>
          </p:nvSpPr>
          <p:spPr bwMode="auto">
            <a:xfrm rot="13089394">
              <a:off x="767127" y="-2787"/>
              <a:ext cx="149688" cy="301067"/>
            </a:xfrm>
            <a:custGeom>
              <a:avLst/>
              <a:gdLst>
                <a:gd name="connsiteX0" fmla="*/ 149688 w 149688"/>
                <a:gd name="connsiteY0" fmla="*/ 279622 h 301067"/>
                <a:gd name="connsiteX1" fmla="*/ 122393 w 149688"/>
                <a:gd name="connsiteY1" fmla="*/ 301067 h 301067"/>
                <a:gd name="connsiteX2" fmla="*/ 0 w 149688"/>
                <a:gd name="connsiteY2" fmla="*/ 114672 h 301067"/>
                <a:gd name="connsiteX3" fmla="*/ 0 w 149688"/>
                <a:gd name="connsiteY3" fmla="*/ 38074 h 301067"/>
                <a:gd name="connsiteX4" fmla="*/ 73388 w 149688"/>
                <a:gd name="connsiteY4" fmla="*/ 0 h 301067"/>
                <a:gd name="connsiteX5" fmla="*/ 74492 w 149688"/>
                <a:gd name="connsiteY5" fmla="*/ 153950 h 301067"/>
                <a:gd name="connsiteX6" fmla="*/ 87734 w 149688"/>
                <a:gd name="connsiteY6" fmla="*/ 245547 h 30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88" h="301067" extrusionOk="0">
                  <a:moveTo>
                    <a:pt x="149688" y="279622"/>
                  </a:moveTo>
                  <a:lnTo>
                    <a:pt x="122393" y="301067"/>
                  </a:lnTo>
                  <a:lnTo>
                    <a:pt x="0" y="114672"/>
                  </a:lnTo>
                  <a:lnTo>
                    <a:pt x="0" y="38074"/>
                  </a:lnTo>
                  <a:lnTo>
                    <a:pt x="73388" y="0"/>
                  </a:lnTo>
                  <a:lnTo>
                    <a:pt x="74492" y="153950"/>
                  </a:lnTo>
                  <a:cubicBezTo>
                    <a:pt x="72836" y="184850"/>
                    <a:pt x="77802" y="216302"/>
                    <a:pt x="87734" y="245547"/>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3" name="Forme libre : forme 42"/>
            <p:cNvSpPr/>
            <p:nvPr/>
          </p:nvSpPr>
          <p:spPr bwMode="auto">
            <a:xfrm rot="8716293">
              <a:off x="212141" y="304502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 name="Forme libre : forme 43"/>
            <p:cNvSpPr/>
            <p:nvPr/>
          </p:nvSpPr>
          <p:spPr bwMode="auto">
            <a:xfrm rot="8716293">
              <a:off x="301533" y="307427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 name="Forme libre : forme 44"/>
            <p:cNvSpPr/>
            <p:nvPr/>
          </p:nvSpPr>
          <p:spPr bwMode="auto">
            <a:xfrm rot="8716293">
              <a:off x="256683" y="2987990"/>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 name="Forme libre : forme 45"/>
            <p:cNvSpPr/>
            <p:nvPr/>
          </p:nvSpPr>
          <p:spPr bwMode="auto">
            <a:xfrm rot="8716293">
              <a:off x="99907" y="313357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 name="Forme libre : forme 46"/>
            <p:cNvSpPr/>
            <p:nvPr/>
          </p:nvSpPr>
          <p:spPr bwMode="auto">
            <a:xfrm rot="8716293">
              <a:off x="-24996" y="29248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 name="Forme libre : forme 47"/>
            <p:cNvSpPr/>
            <p:nvPr/>
          </p:nvSpPr>
          <p:spPr bwMode="auto">
            <a:xfrm rot="8716293">
              <a:off x="51899" y="2754602"/>
              <a:ext cx="189488" cy="350829"/>
            </a:xfrm>
            <a:custGeom>
              <a:avLst/>
              <a:gdLst>
                <a:gd name="connsiteX0" fmla="*/ 25299 w 189488"/>
                <a:gd name="connsiteY0" fmla="*/ 321238 h 350829"/>
                <a:gd name="connsiteX1" fmla="*/ 0 w 189488"/>
                <a:gd name="connsiteY1" fmla="*/ 220042 h 350829"/>
                <a:gd name="connsiteX2" fmla="*/ 0 w 189488"/>
                <a:gd name="connsiteY2" fmla="*/ 40596 h 350829"/>
                <a:gd name="connsiteX3" fmla="*/ 78250 w 189488"/>
                <a:gd name="connsiteY3" fmla="*/ 0 h 350829"/>
                <a:gd name="connsiteX4" fmla="*/ 79427 w 189488"/>
                <a:gd name="connsiteY4" fmla="*/ 164149 h 350829"/>
                <a:gd name="connsiteX5" fmla="*/ 93547 w 189488"/>
                <a:gd name="connsiteY5" fmla="*/ 261815 h 350829"/>
                <a:gd name="connsiteX6" fmla="*/ 164148 w 189488"/>
                <a:gd name="connsiteY6" fmla="*/ 300646 h 350829"/>
                <a:gd name="connsiteX7" fmla="*/ 189488 w 189488"/>
                <a:gd name="connsiteY7" fmla="*/ 296141 h 350829"/>
                <a:gd name="connsiteX8" fmla="*/ 160617 w 189488"/>
                <a:gd name="connsiteY8" fmla="*/ 337791 h 350829"/>
                <a:gd name="connsiteX9" fmla="*/ 97666 w 189488"/>
                <a:gd name="connsiteY9" fmla="*/ 350655 h 350829"/>
                <a:gd name="connsiteX10" fmla="*/ 25299 w 189488"/>
                <a:gd name="connsiteY10" fmla="*/ 321238 h 35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9488" h="350829" extrusionOk="0">
                  <a:moveTo>
                    <a:pt x="25299" y="321238"/>
                  </a:moveTo>
                  <a:cubicBezTo>
                    <a:pt x="5295" y="301823"/>
                    <a:pt x="0" y="268286"/>
                    <a:pt x="0" y="220042"/>
                  </a:cubicBezTo>
                  <a:lnTo>
                    <a:pt x="0" y="40596"/>
                  </a:lnTo>
                  <a:lnTo>
                    <a:pt x="78250" y="0"/>
                  </a:lnTo>
                  <a:lnTo>
                    <a:pt x="79427" y="164149"/>
                  </a:lnTo>
                  <a:cubicBezTo>
                    <a:pt x="77662" y="197097"/>
                    <a:pt x="82957" y="230632"/>
                    <a:pt x="93547" y="261815"/>
                  </a:cubicBezTo>
                  <a:cubicBezTo>
                    <a:pt x="102961" y="287702"/>
                    <a:pt x="127083" y="300646"/>
                    <a:pt x="164148" y="300646"/>
                  </a:cubicBezTo>
                  <a:lnTo>
                    <a:pt x="189488" y="296141"/>
                  </a:lnTo>
                  <a:lnTo>
                    <a:pt x="160617" y="337791"/>
                  </a:lnTo>
                  <a:lnTo>
                    <a:pt x="97666" y="350655"/>
                  </a:lnTo>
                  <a:cubicBezTo>
                    <a:pt x="70602" y="352420"/>
                    <a:pt x="44126" y="340653"/>
                    <a:pt x="25299" y="321238"/>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 name="Forme libre : forme 48"/>
            <p:cNvSpPr/>
            <p:nvPr/>
          </p:nvSpPr>
          <p:spPr bwMode="auto">
            <a:xfrm rot="8716293">
              <a:off x="190085" y="3174524"/>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 name="Forme libre : forme 49"/>
            <p:cNvSpPr/>
            <p:nvPr/>
          </p:nvSpPr>
          <p:spPr bwMode="auto">
            <a:xfrm rot="8716293">
              <a:off x="502599" y="2802136"/>
              <a:ext cx="117588" cy="232388"/>
            </a:xfrm>
            <a:custGeom>
              <a:avLst/>
              <a:gdLst>
                <a:gd name="connsiteX0" fmla="*/ 56529 w 117588"/>
                <a:gd name="connsiteY0" fmla="*/ 232388 h 232388"/>
                <a:gd name="connsiteX1" fmla="*/ 56529 w 117588"/>
                <a:gd name="connsiteY1" fmla="*/ 69717 h 232388"/>
                <a:gd name="connsiteX2" fmla="*/ 56529 w 117588"/>
                <a:gd name="connsiteY2" fmla="*/ 65615 h 232388"/>
                <a:gd name="connsiteX3" fmla="*/ 36025 w 117588"/>
                <a:gd name="connsiteY3" fmla="*/ 50123 h 232388"/>
                <a:gd name="connsiteX4" fmla="*/ 0 w 117588"/>
                <a:gd name="connsiteY4" fmla="*/ 50123 h 232388"/>
                <a:gd name="connsiteX5" fmla="*/ 41458 w 117588"/>
                <a:gd name="connsiteY5" fmla="*/ 0 h 232388"/>
                <a:gd name="connsiteX6" fmla="*/ 60630 w 117588"/>
                <a:gd name="connsiteY6" fmla="*/ 0 h 232388"/>
                <a:gd name="connsiteX7" fmla="*/ 117588 w 117588"/>
                <a:gd name="connsiteY7" fmla="*/ 50123 h 232388"/>
                <a:gd name="connsiteX8" fmla="*/ 117588 w 11758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88" h="232388" extrusionOk="0">
                  <a:moveTo>
                    <a:pt x="56529" y="232388"/>
                  </a:moveTo>
                  <a:lnTo>
                    <a:pt x="56529" y="69717"/>
                  </a:lnTo>
                  <a:cubicBezTo>
                    <a:pt x="56529" y="68349"/>
                    <a:pt x="56529" y="66983"/>
                    <a:pt x="56529" y="65615"/>
                  </a:cubicBezTo>
                  <a:cubicBezTo>
                    <a:pt x="55163" y="55591"/>
                    <a:pt x="46049" y="48756"/>
                    <a:pt x="36025" y="50123"/>
                  </a:cubicBezTo>
                  <a:lnTo>
                    <a:pt x="0" y="50123"/>
                  </a:lnTo>
                  <a:lnTo>
                    <a:pt x="41458" y="0"/>
                  </a:lnTo>
                  <a:lnTo>
                    <a:pt x="60630" y="0"/>
                  </a:lnTo>
                  <a:cubicBezTo>
                    <a:pt x="97539" y="0"/>
                    <a:pt x="117588" y="15948"/>
                    <a:pt x="117588" y="50123"/>
                  </a:cubicBezTo>
                  <a:lnTo>
                    <a:pt x="117588" y="208238"/>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1" name="Forme libre : forme 50"/>
            <p:cNvSpPr/>
            <p:nvPr/>
          </p:nvSpPr>
          <p:spPr bwMode="auto">
            <a:xfrm rot="8716293">
              <a:off x="389006" y="2883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 name="Forme libre : forme 51"/>
            <p:cNvSpPr/>
            <p:nvPr/>
          </p:nvSpPr>
          <p:spPr bwMode="auto">
            <a:xfrm rot="8716293">
              <a:off x="264104" y="267474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3" name="Forme libre : forme 52"/>
            <p:cNvSpPr/>
            <p:nvPr/>
          </p:nvSpPr>
          <p:spPr bwMode="auto">
            <a:xfrm rot="8716293">
              <a:off x="479184" y="2924372"/>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 name="Forme libre : forme 53"/>
            <p:cNvSpPr/>
            <p:nvPr/>
          </p:nvSpPr>
          <p:spPr bwMode="auto">
            <a:xfrm rot="8716293">
              <a:off x="237733" y="2774772"/>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5" name="Forme libre : forme 54"/>
            <p:cNvSpPr/>
            <p:nvPr/>
          </p:nvSpPr>
          <p:spPr bwMode="auto">
            <a:xfrm rot="7484127">
              <a:off x="609980" y="3142825"/>
              <a:ext cx="20881" cy="31001"/>
            </a:xfrm>
            <a:custGeom>
              <a:avLst/>
              <a:gdLst>
                <a:gd name="connsiteX0" fmla="*/ 10218 w 20881"/>
                <a:gd name="connsiteY0" fmla="*/ 31001 h 31001"/>
                <a:gd name="connsiteX1" fmla="*/ 0 w 20881"/>
                <a:gd name="connsiteY1" fmla="*/ 11992 h 31001"/>
                <a:gd name="connsiteX2" fmla="*/ 20881 w 20881"/>
                <a:gd name="connsiteY2" fmla="*/ 0 h 31001"/>
              </a:gdLst>
              <a:ahLst/>
              <a:cxnLst>
                <a:cxn ang="0">
                  <a:pos x="connsiteX0" y="connsiteY0"/>
                </a:cxn>
                <a:cxn ang="0">
                  <a:pos x="connsiteX1" y="connsiteY1"/>
                </a:cxn>
                <a:cxn ang="0">
                  <a:pos x="connsiteX2" y="connsiteY2"/>
                </a:cxn>
              </a:cxnLst>
              <a:rect l="l" t="t" r="r" b="b"/>
              <a:pathLst>
                <a:path w="20881" h="31001" extrusionOk="0">
                  <a:moveTo>
                    <a:pt x="10218" y="31001"/>
                  </a:moveTo>
                  <a:lnTo>
                    <a:pt x="0" y="11992"/>
                  </a:lnTo>
                  <a:lnTo>
                    <a:pt x="20881" y="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6" name="Forme libre : forme 55"/>
            <p:cNvSpPr/>
            <p:nvPr/>
          </p:nvSpPr>
          <p:spPr bwMode="auto">
            <a:xfrm rot="8716293">
              <a:off x="579469" y="281720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7" name="Forme libre : forme 56"/>
            <p:cNvSpPr/>
            <p:nvPr/>
          </p:nvSpPr>
          <p:spPr bwMode="auto">
            <a:xfrm rot="8716293">
              <a:off x="437995" y="3716235"/>
              <a:ext cx="102679" cy="232388"/>
            </a:xfrm>
            <a:custGeom>
              <a:avLst/>
              <a:gdLst>
                <a:gd name="connsiteX0" fmla="*/ 41620 w 102679"/>
                <a:gd name="connsiteY0" fmla="*/ 232388 h 232388"/>
                <a:gd name="connsiteX1" fmla="*/ 41620 w 102679"/>
                <a:gd name="connsiteY1" fmla="*/ 69717 h 232388"/>
                <a:gd name="connsiteX2" fmla="*/ 41620 w 102679"/>
                <a:gd name="connsiteY2" fmla="*/ 65615 h 232388"/>
                <a:gd name="connsiteX3" fmla="*/ 21116 w 102679"/>
                <a:gd name="connsiteY3" fmla="*/ 50123 h 232388"/>
                <a:gd name="connsiteX4" fmla="*/ 0 w 102679"/>
                <a:gd name="connsiteY4" fmla="*/ 50123 h 232388"/>
                <a:gd name="connsiteX5" fmla="*/ 41457 w 102679"/>
                <a:gd name="connsiteY5" fmla="*/ 0 h 232388"/>
                <a:gd name="connsiteX6" fmla="*/ 45721 w 102679"/>
                <a:gd name="connsiteY6" fmla="*/ 0 h 232388"/>
                <a:gd name="connsiteX7" fmla="*/ 102679 w 102679"/>
                <a:gd name="connsiteY7" fmla="*/ 50123 h 232388"/>
                <a:gd name="connsiteX8" fmla="*/ 102679 w 102679"/>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79" h="232388" extrusionOk="0">
                  <a:moveTo>
                    <a:pt x="41620" y="232388"/>
                  </a:moveTo>
                  <a:lnTo>
                    <a:pt x="41620" y="69717"/>
                  </a:lnTo>
                  <a:cubicBezTo>
                    <a:pt x="41620" y="68349"/>
                    <a:pt x="41620" y="66983"/>
                    <a:pt x="41620" y="65615"/>
                  </a:cubicBezTo>
                  <a:cubicBezTo>
                    <a:pt x="40254" y="55591"/>
                    <a:pt x="31140" y="48756"/>
                    <a:pt x="21116" y="50123"/>
                  </a:cubicBezTo>
                  <a:lnTo>
                    <a:pt x="0" y="50123"/>
                  </a:lnTo>
                  <a:lnTo>
                    <a:pt x="41457" y="0"/>
                  </a:lnTo>
                  <a:lnTo>
                    <a:pt x="45721" y="0"/>
                  </a:lnTo>
                  <a:cubicBezTo>
                    <a:pt x="82630" y="0"/>
                    <a:pt x="102679" y="15948"/>
                    <a:pt x="102679" y="50123"/>
                  </a:cubicBezTo>
                  <a:lnTo>
                    <a:pt x="102679" y="208238"/>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8" name="Forme libre : forme 57"/>
            <p:cNvSpPr/>
            <p:nvPr/>
          </p:nvSpPr>
          <p:spPr bwMode="auto">
            <a:xfrm rot="8716293">
              <a:off x="482715" y="3669965"/>
              <a:ext cx="154563" cy="124897"/>
            </a:xfrm>
            <a:custGeom>
              <a:avLst/>
              <a:gdLst>
                <a:gd name="connsiteX0" fmla="*/ 0 w 154563"/>
                <a:gd name="connsiteY0" fmla="*/ 124897 h 124897"/>
                <a:gd name="connsiteX1" fmla="*/ 95474 w 154563"/>
                <a:gd name="connsiteY1" fmla="*/ 9467 h 124897"/>
                <a:gd name="connsiteX2" fmla="*/ 96067 w 154563"/>
                <a:gd name="connsiteY2" fmla="*/ 9000 h 124897"/>
                <a:gd name="connsiteX3" fmla="*/ 126312 w 154563"/>
                <a:gd name="connsiteY3" fmla="*/ 0 h 124897"/>
                <a:gd name="connsiteX4" fmla="*/ 154563 w 154563"/>
                <a:gd name="connsiteY4" fmla="*/ 33719 h 124897"/>
                <a:gd name="connsiteX5" fmla="*/ 128135 w 154563"/>
                <a:gd name="connsiteY5" fmla="*/ 69261 h 124897"/>
                <a:gd name="connsiteX6" fmla="*/ 128590 w 154563"/>
                <a:gd name="connsiteY6" fmla="*/ 69261 h 1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563" h="124897" extrusionOk="0">
                  <a:moveTo>
                    <a:pt x="0" y="124897"/>
                  </a:moveTo>
                  <a:lnTo>
                    <a:pt x="95474" y="9467"/>
                  </a:lnTo>
                  <a:lnTo>
                    <a:pt x="96067" y="9000"/>
                  </a:lnTo>
                  <a:cubicBezTo>
                    <a:pt x="105351" y="4215"/>
                    <a:pt x="115604" y="1139"/>
                    <a:pt x="126312" y="0"/>
                  </a:cubicBezTo>
                  <a:cubicBezTo>
                    <a:pt x="148184" y="0"/>
                    <a:pt x="154563" y="19138"/>
                    <a:pt x="154563" y="33719"/>
                  </a:cubicBezTo>
                  <a:cubicBezTo>
                    <a:pt x="153196" y="49668"/>
                    <a:pt x="142715" y="62882"/>
                    <a:pt x="128135" y="69261"/>
                  </a:cubicBezTo>
                  <a:lnTo>
                    <a:pt x="128590" y="69261"/>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9" name="Forme libre : forme 58"/>
            <p:cNvSpPr/>
            <p:nvPr/>
          </p:nvSpPr>
          <p:spPr bwMode="auto">
            <a:xfrm rot="8716293">
              <a:off x="323074" y="379327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0" name="Forme libre : forme 59"/>
            <p:cNvSpPr/>
            <p:nvPr/>
          </p:nvSpPr>
          <p:spPr bwMode="auto">
            <a:xfrm rot="8716293">
              <a:off x="198170" y="358459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1" name="Forme libre : forme 60"/>
            <p:cNvSpPr/>
            <p:nvPr/>
          </p:nvSpPr>
          <p:spPr bwMode="auto">
            <a:xfrm rot="8716293">
              <a:off x="186119" y="3445818"/>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2" name="Forme libre : forme 61"/>
            <p:cNvSpPr/>
            <p:nvPr/>
          </p:nvSpPr>
          <p:spPr bwMode="auto">
            <a:xfrm rot="8716293">
              <a:off x="410218" y="3834716"/>
              <a:ext cx="103435" cy="219174"/>
            </a:xfrm>
            <a:custGeom>
              <a:avLst/>
              <a:gdLst>
                <a:gd name="connsiteX0" fmla="*/ 103435 w 103435"/>
                <a:gd name="connsiteY0" fmla="*/ 219174 h 219174"/>
                <a:gd name="connsiteX1" fmla="*/ 43288 w 103435"/>
                <a:gd name="connsiteY1" fmla="*/ 161305 h 219174"/>
                <a:gd name="connsiteX2" fmla="*/ 43288 w 103435"/>
                <a:gd name="connsiteY2" fmla="*/ 16404 h 219174"/>
                <a:gd name="connsiteX3" fmla="*/ 0 w 103435"/>
                <a:gd name="connsiteY3" fmla="*/ 16404 h 219174"/>
                <a:gd name="connsiteX4" fmla="*/ 0 w 103435"/>
                <a:gd name="connsiteY4" fmla="*/ 16028 h 219174"/>
                <a:gd name="connsiteX5" fmla="*/ 11583 w 103435"/>
                <a:gd name="connsiteY5" fmla="*/ 2023 h 219174"/>
                <a:gd name="connsiteX6" fmla="*/ 103435 w 103435"/>
                <a:gd name="connsiteY6" fmla="*/ 0 h 219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19174" extrusionOk="0">
                  <a:moveTo>
                    <a:pt x="103435" y="219174"/>
                  </a:moveTo>
                  <a:lnTo>
                    <a:pt x="43288" y="161305"/>
                  </a:lnTo>
                  <a:lnTo>
                    <a:pt x="43288" y="16404"/>
                  </a:lnTo>
                  <a:lnTo>
                    <a:pt x="0" y="16404"/>
                  </a:lnTo>
                  <a:lnTo>
                    <a:pt x="0" y="16028"/>
                  </a:lnTo>
                  <a:lnTo>
                    <a:pt x="11583" y="2023"/>
                  </a:lnTo>
                  <a:lnTo>
                    <a:pt x="103435" y="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3" name="Forme libre : forme 62"/>
            <p:cNvSpPr/>
            <p:nvPr/>
          </p:nvSpPr>
          <p:spPr bwMode="auto">
            <a:xfrm rot="8716293">
              <a:off x="487452" y="3349370"/>
              <a:ext cx="151162" cy="195873"/>
            </a:xfrm>
            <a:custGeom>
              <a:avLst/>
              <a:gdLst>
                <a:gd name="connsiteX0" fmla="*/ 38025 w 151162"/>
                <a:gd name="connsiteY0" fmla="*/ 195873 h 195873"/>
                <a:gd name="connsiteX1" fmla="*/ 0 w 151162"/>
                <a:gd name="connsiteY1" fmla="*/ 125130 h 195873"/>
                <a:gd name="connsiteX2" fmla="*/ 103497 w 151162"/>
                <a:gd name="connsiteY2" fmla="*/ 0 h 195873"/>
                <a:gd name="connsiteX3" fmla="*/ 151162 w 151162"/>
                <a:gd name="connsiteY3" fmla="*/ 0 h 195873"/>
                <a:gd name="connsiteX4" fmla="*/ 151162 w 151162"/>
                <a:gd name="connsiteY4" fmla="*/ 55323 h 195873"/>
                <a:gd name="connsiteX5" fmla="*/ 86370 w 151162"/>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162" h="195873" extrusionOk="0">
                  <a:moveTo>
                    <a:pt x="38025" y="195873"/>
                  </a:moveTo>
                  <a:lnTo>
                    <a:pt x="0" y="125130"/>
                  </a:lnTo>
                  <a:lnTo>
                    <a:pt x="103497" y="0"/>
                  </a:lnTo>
                  <a:lnTo>
                    <a:pt x="151162" y="0"/>
                  </a:lnTo>
                  <a:lnTo>
                    <a:pt x="151162" y="55323"/>
                  </a:lnTo>
                  <a:lnTo>
                    <a:pt x="86370"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4" name="Forme libre : forme 63"/>
            <p:cNvSpPr/>
            <p:nvPr/>
          </p:nvSpPr>
          <p:spPr bwMode="auto">
            <a:xfrm rot="8716293">
              <a:off x="460900" y="3434471"/>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5" name="Forme libre : forme 64"/>
            <p:cNvSpPr/>
            <p:nvPr/>
          </p:nvSpPr>
          <p:spPr bwMode="auto">
            <a:xfrm rot="8716293">
              <a:off x="417336" y="4258920"/>
              <a:ext cx="147637" cy="195874"/>
            </a:xfrm>
            <a:custGeom>
              <a:avLst/>
              <a:gdLst>
                <a:gd name="connsiteX0" fmla="*/ 34500 w 147637"/>
                <a:gd name="connsiteY0" fmla="*/ 195874 h 195874"/>
                <a:gd name="connsiteX1" fmla="*/ 0 w 147637"/>
                <a:gd name="connsiteY1" fmla="*/ 131688 h 195874"/>
                <a:gd name="connsiteX2" fmla="*/ 108921 w 147637"/>
                <a:gd name="connsiteY2" fmla="*/ 0 h 195874"/>
                <a:gd name="connsiteX3" fmla="*/ 147637 w 147637"/>
                <a:gd name="connsiteY3" fmla="*/ 0 h 195874"/>
                <a:gd name="connsiteX4" fmla="*/ 147637 w 147637"/>
                <a:gd name="connsiteY4" fmla="*/ 55323 h 195874"/>
                <a:gd name="connsiteX5" fmla="*/ 82845 w 147637"/>
                <a:gd name="connsiteY5"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37" h="195874" extrusionOk="0">
                  <a:moveTo>
                    <a:pt x="34500" y="195874"/>
                  </a:moveTo>
                  <a:lnTo>
                    <a:pt x="0" y="131688"/>
                  </a:lnTo>
                  <a:lnTo>
                    <a:pt x="108921" y="0"/>
                  </a:lnTo>
                  <a:lnTo>
                    <a:pt x="147637" y="0"/>
                  </a:lnTo>
                  <a:lnTo>
                    <a:pt x="147637" y="55323"/>
                  </a:lnTo>
                  <a:lnTo>
                    <a:pt x="82845"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6" name="Forme libre : forme 65"/>
            <p:cNvSpPr/>
            <p:nvPr/>
          </p:nvSpPr>
          <p:spPr bwMode="auto">
            <a:xfrm rot="8716293">
              <a:off x="330834" y="4134901"/>
              <a:ext cx="254613" cy="91157"/>
            </a:xfrm>
            <a:custGeom>
              <a:avLst/>
              <a:gdLst>
                <a:gd name="connsiteX0" fmla="*/ 0 w 254613"/>
                <a:gd name="connsiteY0" fmla="*/ 68911 h 91157"/>
                <a:gd name="connsiteX1" fmla="*/ 56997 w 254613"/>
                <a:gd name="connsiteY1" fmla="*/ 0 h 91157"/>
                <a:gd name="connsiteX2" fmla="*/ 57517 w 254613"/>
                <a:gd name="connsiteY2" fmla="*/ 2143 h 91157"/>
                <a:gd name="connsiteX3" fmla="*/ 128118 w 254613"/>
                <a:gd name="connsiteY3" fmla="*/ 40974 h 91157"/>
                <a:gd name="connsiteX4" fmla="*/ 181070 w 254613"/>
                <a:gd name="connsiteY4" fmla="*/ 31560 h 91157"/>
                <a:gd name="connsiteX5" fmla="*/ 253437 w 254613"/>
                <a:gd name="connsiteY5" fmla="*/ 2143 h 91157"/>
                <a:gd name="connsiteX6" fmla="*/ 254613 w 254613"/>
                <a:gd name="connsiteY6" fmla="*/ 9791 h 91157"/>
                <a:gd name="connsiteX7" fmla="*/ 254613 w 254613"/>
                <a:gd name="connsiteY7" fmla="*/ 15674 h 91157"/>
                <a:gd name="connsiteX8" fmla="*/ 61636 w 254613"/>
                <a:gd name="connsiteY8" fmla="*/ 90983 h 91157"/>
                <a:gd name="connsiteX9" fmla="*/ 22363 w 254613"/>
                <a:gd name="connsiteY9" fmla="*/ 84217 h 9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613" h="91157" extrusionOk="0">
                  <a:moveTo>
                    <a:pt x="0" y="68911"/>
                  </a:moveTo>
                  <a:lnTo>
                    <a:pt x="56997" y="0"/>
                  </a:lnTo>
                  <a:lnTo>
                    <a:pt x="57517" y="2143"/>
                  </a:lnTo>
                  <a:cubicBezTo>
                    <a:pt x="66931" y="28030"/>
                    <a:pt x="91053" y="40974"/>
                    <a:pt x="128118" y="40974"/>
                  </a:cubicBezTo>
                  <a:cubicBezTo>
                    <a:pt x="146357" y="40385"/>
                    <a:pt x="164008" y="36855"/>
                    <a:pt x="181070" y="31560"/>
                  </a:cubicBezTo>
                  <a:cubicBezTo>
                    <a:pt x="205780" y="23912"/>
                    <a:pt x="229903" y="13910"/>
                    <a:pt x="253437" y="2143"/>
                  </a:cubicBezTo>
                  <a:cubicBezTo>
                    <a:pt x="254025" y="4496"/>
                    <a:pt x="254613" y="7438"/>
                    <a:pt x="254613" y="9791"/>
                  </a:cubicBezTo>
                  <a:lnTo>
                    <a:pt x="254613" y="15674"/>
                  </a:lnTo>
                  <a:cubicBezTo>
                    <a:pt x="192249" y="69215"/>
                    <a:pt x="110468" y="88042"/>
                    <a:pt x="61636" y="90983"/>
                  </a:cubicBezTo>
                  <a:cubicBezTo>
                    <a:pt x="48104" y="91866"/>
                    <a:pt x="34719" y="89365"/>
                    <a:pt x="22363" y="84217"/>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7" name="Forme libre : forme 66"/>
            <p:cNvSpPr/>
            <p:nvPr/>
          </p:nvSpPr>
          <p:spPr bwMode="auto">
            <a:xfrm rot="8716293">
              <a:off x="-3428" y="2405990"/>
              <a:ext cx="142167" cy="208592"/>
            </a:xfrm>
            <a:custGeom>
              <a:avLst/>
              <a:gdLst>
                <a:gd name="connsiteX0" fmla="*/ 81108 w 142167"/>
                <a:gd name="connsiteY0" fmla="*/ 208592 h 208592"/>
                <a:gd name="connsiteX1" fmla="*/ 81108 w 142167"/>
                <a:gd name="connsiteY1" fmla="*/ 69717 h 208592"/>
                <a:gd name="connsiteX2" fmla="*/ 81108 w 142167"/>
                <a:gd name="connsiteY2" fmla="*/ 65615 h 208592"/>
                <a:gd name="connsiteX3" fmla="*/ 60604 w 142167"/>
                <a:gd name="connsiteY3" fmla="*/ 50123 h 208592"/>
                <a:gd name="connsiteX4" fmla="*/ 0 w 142167"/>
                <a:gd name="connsiteY4" fmla="*/ 50123 h 208592"/>
                <a:gd name="connsiteX5" fmla="*/ 0 w 142167"/>
                <a:gd name="connsiteY5" fmla="*/ 0 h 208592"/>
                <a:gd name="connsiteX6" fmla="*/ 85210 w 142167"/>
                <a:gd name="connsiteY6" fmla="*/ 0 h 208592"/>
                <a:gd name="connsiteX7" fmla="*/ 142167 w 142167"/>
                <a:gd name="connsiteY7" fmla="*/ 50123 h 208592"/>
                <a:gd name="connsiteX8" fmla="*/ 142167 w 142167"/>
                <a:gd name="connsiteY8" fmla="*/ 120504 h 20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208592" extrusionOk="0">
                  <a:moveTo>
                    <a:pt x="81108" y="208592"/>
                  </a:moveTo>
                  <a:lnTo>
                    <a:pt x="81108" y="69717"/>
                  </a:lnTo>
                  <a:cubicBezTo>
                    <a:pt x="81108" y="68350"/>
                    <a:pt x="81108" y="66983"/>
                    <a:pt x="81108" y="65615"/>
                  </a:cubicBezTo>
                  <a:cubicBezTo>
                    <a:pt x="79742" y="55591"/>
                    <a:pt x="70628" y="48756"/>
                    <a:pt x="60604" y="50123"/>
                  </a:cubicBezTo>
                  <a:lnTo>
                    <a:pt x="0" y="50123"/>
                  </a:lnTo>
                  <a:lnTo>
                    <a:pt x="0" y="0"/>
                  </a:lnTo>
                  <a:lnTo>
                    <a:pt x="85210" y="0"/>
                  </a:lnTo>
                  <a:cubicBezTo>
                    <a:pt x="122118" y="0"/>
                    <a:pt x="142167" y="15948"/>
                    <a:pt x="142167" y="50123"/>
                  </a:cubicBezTo>
                  <a:lnTo>
                    <a:pt x="142167" y="120504"/>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8" name="Forme libre : forme 67"/>
            <p:cNvSpPr/>
            <p:nvPr/>
          </p:nvSpPr>
          <p:spPr bwMode="auto">
            <a:xfrm rot="8716293">
              <a:off x="80015" y="241329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9" name="Forme libre : forme 68"/>
            <p:cNvSpPr/>
            <p:nvPr/>
          </p:nvSpPr>
          <p:spPr bwMode="auto">
            <a:xfrm rot="8716293">
              <a:off x="35165" y="232701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 name="Forme libre : forme 69"/>
            <p:cNvSpPr/>
            <p:nvPr/>
          </p:nvSpPr>
          <p:spPr bwMode="auto">
            <a:xfrm rot="8716293">
              <a:off x="-20257" y="2217087"/>
              <a:ext cx="78731" cy="180665"/>
            </a:xfrm>
            <a:custGeom>
              <a:avLst/>
              <a:gdLst>
                <a:gd name="connsiteX0" fmla="*/ 0 w 78731"/>
                <a:gd name="connsiteY0" fmla="*/ 180665 h 180665"/>
                <a:gd name="connsiteX1" fmla="*/ 0 w 78731"/>
                <a:gd name="connsiteY1" fmla="*/ 40596 h 180665"/>
                <a:gd name="connsiteX2" fmla="*/ 78250 w 78731"/>
                <a:gd name="connsiteY2" fmla="*/ 0 h 180665"/>
                <a:gd name="connsiteX3" fmla="*/ 78731 w 78731"/>
                <a:gd name="connsiteY3" fmla="*/ 67083 h 180665"/>
              </a:gdLst>
              <a:ahLst/>
              <a:cxnLst>
                <a:cxn ang="0">
                  <a:pos x="connsiteX0" y="connsiteY0"/>
                </a:cxn>
                <a:cxn ang="0">
                  <a:pos x="connsiteX1" y="connsiteY1"/>
                </a:cxn>
                <a:cxn ang="0">
                  <a:pos x="connsiteX2" y="connsiteY2"/>
                </a:cxn>
                <a:cxn ang="0">
                  <a:pos x="connsiteX3" y="connsiteY3"/>
                </a:cxn>
              </a:cxnLst>
              <a:rect l="l" t="t" r="r" b="b"/>
              <a:pathLst>
                <a:path w="78731" h="180665" extrusionOk="0">
                  <a:moveTo>
                    <a:pt x="0" y="180665"/>
                  </a:moveTo>
                  <a:lnTo>
                    <a:pt x="0" y="40596"/>
                  </a:lnTo>
                  <a:lnTo>
                    <a:pt x="78250" y="0"/>
                  </a:lnTo>
                  <a:lnTo>
                    <a:pt x="78731" y="6708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1" name="Forme libre : forme 70"/>
            <p:cNvSpPr/>
            <p:nvPr/>
          </p:nvSpPr>
          <p:spPr bwMode="auto">
            <a:xfrm rot="8716293">
              <a:off x="-15341" y="2575209"/>
              <a:ext cx="103435" cy="152027"/>
            </a:xfrm>
            <a:custGeom>
              <a:avLst/>
              <a:gdLst>
                <a:gd name="connsiteX0" fmla="*/ 43288 w 103435"/>
                <a:gd name="connsiteY0" fmla="*/ 152027 h 152027"/>
                <a:gd name="connsiteX1" fmla="*/ 43288 w 103435"/>
                <a:gd name="connsiteY1" fmla="*/ 16404 h 152027"/>
                <a:gd name="connsiteX2" fmla="*/ 0 w 103435"/>
                <a:gd name="connsiteY2" fmla="*/ 16404 h 152027"/>
                <a:gd name="connsiteX3" fmla="*/ 0 w 103435"/>
                <a:gd name="connsiteY3" fmla="*/ 2278 h 152027"/>
                <a:gd name="connsiteX4" fmla="*/ 103435 w 103435"/>
                <a:gd name="connsiteY4" fmla="*/ 0 h 152027"/>
                <a:gd name="connsiteX5" fmla="*/ 103435 w 103435"/>
                <a:gd name="connsiteY5" fmla="*/ 65255 h 15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435" h="152027" extrusionOk="0">
                  <a:moveTo>
                    <a:pt x="43288" y="152027"/>
                  </a:moveTo>
                  <a:lnTo>
                    <a:pt x="43288" y="16404"/>
                  </a:lnTo>
                  <a:lnTo>
                    <a:pt x="0" y="16404"/>
                  </a:lnTo>
                  <a:lnTo>
                    <a:pt x="0" y="2278"/>
                  </a:lnTo>
                  <a:cubicBezTo>
                    <a:pt x="32808" y="3645"/>
                    <a:pt x="66982" y="911"/>
                    <a:pt x="103435" y="0"/>
                  </a:cubicBezTo>
                  <a:lnTo>
                    <a:pt x="103435" y="65255"/>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2" name="Forme libre : forme 71"/>
            <p:cNvSpPr/>
            <p:nvPr/>
          </p:nvSpPr>
          <p:spPr bwMode="auto">
            <a:xfrm rot="8716293">
              <a:off x="279722" y="213390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 name="Forme libre : forme 72"/>
            <p:cNvSpPr/>
            <p:nvPr/>
          </p:nvSpPr>
          <p:spPr bwMode="auto">
            <a:xfrm rot="8716293">
              <a:off x="369114" y="216314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 name="Forme libre : forme 73"/>
            <p:cNvSpPr/>
            <p:nvPr/>
          </p:nvSpPr>
          <p:spPr bwMode="auto">
            <a:xfrm rot="8716293">
              <a:off x="167488" y="22224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 name="Forme libre : forme 74"/>
            <p:cNvSpPr/>
            <p:nvPr/>
          </p:nvSpPr>
          <p:spPr bwMode="auto">
            <a:xfrm rot="8716293">
              <a:off x="42586" y="20137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 name="Forme libre : forme 75"/>
            <p:cNvSpPr/>
            <p:nvPr/>
          </p:nvSpPr>
          <p:spPr bwMode="auto">
            <a:xfrm rot="8716293">
              <a:off x="257666" y="226339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7" name="Forme libre : forme 76"/>
            <p:cNvSpPr/>
            <p:nvPr/>
          </p:nvSpPr>
          <p:spPr bwMode="auto">
            <a:xfrm rot="8716293">
              <a:off x="16215" y="211379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8" name="Forme libre : forme 77"/>
            <p:cNvSpPr/>
            <p:nvPr/>
          </p:nvSpPr>
          <p:spPr bwMode="auto">
            <a:xfrm rot="7484127">
              <a:off x="362597" y="245474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9" name="Forme libre : forme 78"/>
            <p:cNvSpPr/>
            <p:nvPr/>
          </p:nvSpPr>
          <p:spPr bwMode="auto">
            <a:xfrm rot="13089394">
              <a:off x="463440" y="2426400"/>
              <a:ext cx="272584" cy="319064"/>
            </a:xfrm>
            <a:custGeom>
              <a:avLst/>
              <a:gdLst>
                <a:gd name="connsiteX0" fmla="*/ 80445 w 272584"/>
                <a:gd name="connsiteY0" fmla="*/ 215518 h 319064"/>
                <a:gd name="connsiteX1" fmla="*/ 0 w 272584"/>
                <a:gd name="connsiteY1" fmla="*/ 93007 h 319064"/>
                <a:gd name="connsiteX2" fmla="*/ 0 w 272584"/>
                <a:gd name="connsiteY2" fmla="*/ 38074 h 319064"/>
                <a:gd name="connsiteX3" fmla="*/ 73388 w 272584"/>
                <a:gd name="connsiteY3" fmla="*/ 0 h 319064"/>
                <a:gd name="connsiteX4" fmla="*/ 74492 w 272584"/>
                <a:gd name="connsiteY4" fmla="*/ 153950 h 319064"/>
                <a:gd name="connsiteX5" fmla="*/ 76768 w 272584"/>
                <a:gd name="connsiteY5" fmla="*/ 200369 h 319064"/>
                <a:gd name="connsiteX6" fmla="*/ 272584 w 272584"/>
                <a:gd name="connsiteY6" fmla="*/ 258238 h 319064"/>
                <a:gd name="connsiteX7" fmla="*/ 177331 w 272584"/>
                <a:gd name="connsiteY7" fmla="*/ 311347 h 319064"/>
                <a:gd name="connsiteX8" fmla="*/ 148437 w 272584"/>
                <a:gd name="connsiteY8" fmla="*/ 319064 h 319064"/>
                <a:gd name="connsiteX9" fmla="*/ 119231 w 272584"/>
                <a:gd name="connsiteY9" fmla="*/ 274585 h 319064"/>
                <a:gd name="connsiteX10" fmla="*/ 153949 w 272584"/>
                <a:gd name="connsiteY10" fmla="*/ 281965 h 319064"/>
                <a:gd name="connsiteX11" fmla="*/ 203610 w 272584"/>
                <a:gd name="connsiteY11" fmla="*/ 273136 h 319064"/>
                <a:gd name="connsiteX12" fmla="*/ 271481 w 272584"/>
                <a:gd name="connsiteY12" fmla="*/ 245547 h 319064"/>
                <a:gd name="connsiteX13" fmla="*/ 272584 w 272584"/>
                <a:gd name="connsiteY13" fmla="*/ 252720 h 31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584" h="319064" extrusionOk="0">
                  <a:moveTo>
                    <a:pt x="80445" y="215518"/>
                  </a:moveTo>
                  <a:lnTo>
                    <a:pt x="0" y="93007"/>
                  </a:lnTo>
                  <a:lnTo>
                    <a:pt x="0" y="38074"/>
                  </a:lnTo>
                  <a:lnTo>
                    <a:pt x="73388" y="0"/>
                  </a:lnTo>
                  <a:lnTo>
                    <a:pt x="74492" y="153950"/>
                  </a:lnTo>
                  <a:cubicBezTo>
                    <a:pt x="73664" y="169400"/>
                    <a:pt x="74492" y="184988"/>
                    <a:pt x="76768" y="200369"/>
                  </a:cubicBezTo>
                  <a:close/>
                  <a:moveTo>
                    <a:pt x="272584" y="258238"/>
                  </a:moveTo>
                  <a:cubicBezTo>
                    <a:pt x="243339" y="283344"/>
                    <a:pt x="209542" y="300312"/>
                    <a:pt x="177331" y="311347"/>
                  </a:cubicBezTo>
                  <a:lnTo>
                    <a:pt x="148437" y="319064"/>
                  </a:lnTo>
                  <a:lnTo>
                    <a:pt x="119231" y="274585"/>
                  </a:lnTo>
                  <a:lnTo>
                    <a:pt x="153949" y="281965"/>
                  </a:lnTo>
                  <a:cubicBezTo>
                    <a:pt x="171055" y="281413"/>
                    <a:pt x="187609" y="278102"/>
                    <a:pt x="203610" y="273136"/>
                  </a:cubicBezTo>
                  <a:cubicBezTo>
                    <a:pt x="226785" y="265963"/>
                    <a:pt x="249409" y="256583"/>
                    <a:pt x="271481" y="245547"/>
                  </a:cubicBezTo>
                  <a:cubicBezTo>
                    <a:pt x="272032" y="247754"/>
                    <a:pt x="272584" y="250513"/>
                    <a:pt x="272584" y="252720"/>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0" name="Forme libre : forme 79"/>
            <p:cNvSpPr/>
            <p:nvPr/>
          </p:nvSpPr>
          <p:spPr bwMode="auto">
            <a:xfrm rot="8716293">
              <a:off x="675867" y="2357327"/>
              <a:ext cx="38012" cy="45752"/>
            </a:xfrm>
            <a:custGeom>
              <a:avLst/>
              <a:gdLst>
                <a:gd name="connsiteX0" fmla="*/ 0 w 38012"/>
                <a:gd name="connsiteY0" fmla="*/ 45752 h 45752"/>
                <a:gd name="connsiteX1" fmla="*/ 37842 w 38012"/>
                <a:gd name="connsiteY1" fmla="*/ 0 h 45752"/>
                <a:gd name="connsiteX2" fmla="*/ 38012 w 38012"/>
                <a:gd name="connsiteY2" fmla="*/ 641 h 45752"/>
                <a:gd name="connsiteX3" fmla="*/ 6841 w 38012"/>
                <a:gd name="connsiteY3" fmla="*/ 42560 h 45752"/>
                <a:gd name="connsiteX4" fmla="*/ 7378 w 38012"/>
                <a:gd name="connsiteY4" fmla="*/ 42560 h 45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12" h="45752" extrusionOk="0">
                  <a:moveTo>
                    <a:pt x="0" y="45752"/>
                  </a:moveTo>
                  <a:lnTo>
                    <a:pt x="37842" y="0"/>
                  </a:lnTo>
                  <a:lnTo>
                    <a:pt x="38012" y="641"/>
                  </a:lnTo>
                  <a:cubicBezTo>
                    <a:pt x="36400" y="19451"/>
                    <a:pt x="24039" y="35036"/>
                    <a:pt x="6841" y="42560"/>
                  </a:cubicBezTo>
                  <a:lnTo>
                    <a:pt x="7378" y="4256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1" name="Forme libre : forme 80"/>
            <p:cNvSpPr/>
            <p:nvPr/>
          </p:nvSpPr>
          <p:spPr bwMode="auto">
            <a:xfrm rot="8716293">
              <a:off x="601197" y="212600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2" name="Forme libre : forme 81"/>
            <p:cNvSpPr/>
            <p:nvPr/>
          </p:nvSpPr>
          <p:spPr bwMode="auto">
            <a:xfrm rot="8716293">
              <a:off x="357951" y="215623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3" name="Forme libre : forme 82"/>
            <p:cNvSpPr/>
            <p:nvPr/>
          </p:nvSpPr>
          <p:spPr bwMode="auto">
            <a:xfrm rot="8716293">
              <a:off x="535403" y="199698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4" name="Forme libre : forme 83"/>
            <p:cNvSpPr/>
            <p:nvPr/>
          </p:nvSpPr>
          <p:spPr bwMode="auto">
            <a:xfrm rot="8716293">
              <a:off x="-76043" y="1768178"/>
              <a:ext cx="197178" cy="215049"/>
            </a:xfrm>
            <a:custGeom>
              <a:avLst/>
              <a:gdLst>
                <a:gd name="connsiteX0" fmla="*/ 51490 w 197178"/>
                <a:gd name="connsiteY0" fmla="*/ 215049 h 215049"/>
                <a:gd name="connsiteX1" fmla="*/ 51490 w 197178"/>
                <a:gd name="connsiteY1" fmla="*/ 45624 h 215049"/>
                <a:gd name="connsiteX2" fmla="*/ 0 w 197178"/>
                <a:gd name="connsiteY2" fmla="*/ 45624 h 215049"/>
                <a:gd name="connsiteX3" fmla="*/ 0 w 197178"/>
                <a:gd name="connsiteY3" fmla="*/ 1424 h 215049"/>
                <a:gd name="connsiteX4" fmla="*/ 104803 w 197178"/>
                <a:gd name="connsiteY4" fmla="*/ 1425 h 215049"/>
                <a:gd name="connsiteX5" fmla="*/ 104803 w 197178"/>
                <a:gd name="connsiteY5" fmla="*/ 75242 h 215049"/>
                <a:gd name="connsiteX6" fmla="*/ 106169 w 197178"/>
                <a:gd name="connsiteY6" fmla="*/ 75242 h 215049"/>
                <a:gd name="connsiteX7" fmla="*/ 154014 w 197178"/>
                <a:gd name="connsiteY7" fmla="*/ 5981 h 215049"/>
                <a:gd name="connsiteX8" fmla="*/ 185455 w 197178"/>
                <a:gd name="connsiteY8" fmla="*/ 57 h 215049"/>
                <a:gd name="connsiteX9" fmla="*/ 197178 w 197178"/>
                <a:gd name="connsiteY9" fmla="*/ 4872 h 215049"/>
                <a:gd name="connsiteX10" fmla="*/ 170795 w 197178"/>
                <a:gd name="connsiteY10" fmla="*/ 42934 h 215049"/>
                <a:gd name="connsiteX11" fmla="*/ 164950 w 197178"/>
                <a:gd name="connsiteY11" fmla="*/ 40156 h 215049"/>
                <a:gd name="connsiteX12" fmla="*/ 111638 w 197178"/>
                <a:gd name="connsiteY12" fmla="*/ 127643 h 215049"/>
                <a:gd name="connsiteX13" fmla="*/ 111638 w 197178"/>
                <a:gd name="connsiteY13" fmla="*/ 128277 h 21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178" h="215049" extrusionOk="0">
                  <a:moveTo>
                    <a:pt x="51490" y="215049"/>
                  </a:moveTo>
                  <a:lnTo>
                    <a:pt x="51490" y="45624"/>
                  </a:lnTo>
                  <a:lnTo>
                    <a:pt x="0" y="45624"/>
                  </a:lnTo>
                  <a:lnTo>
                    <a:pt x="0" y="1424"/>
                  </a:lnTo>
                  <a:lnTo>
                    <a:pt x="104803" y="1425"/>
                  </a:lnTo>
                  <a:lnTo>
                    <a:pt x="104803" y="75242"/>
                  </a:lnTo>
                  <a:lnTo>
                    <a:pt x="106169" y="75242"/>
                  </a:lnTo>
                  <a:cubicBezTo>
                    <a:pt x="120751" y="31954"/>
                    <a:pt x="132142" y="15094"/>
                    <a:pt x="154014" y="5981"/>
                  </a:cubicBezTo>
                  <a:cubicBezTo>
                    <a:pt x="164039" y="1880"/>
                    <a:pt x="174519" y="-398"/>
                    <a:pt x="185455" y="57"/>
                  </a:cubicBezTo>
                  <a:lnTo>
                    <a:pt x="197178" y="4872"/>
                  </a:lnTo>
                  <a:lnTo>
                    <a:pt x="170795" y="42934"/>
                  </a:lnTo>
                  <a:lnTo>
                    <a:pt x="164950" y="40156"/>
                  </a:lnTo>
                  <a:cubicBezTo>
                    <a:pt x="135788" y="40156"/>
                    <a:pt x="111638" y="78887"/>
                    <a:pt x="111638" y="127643"/>
                  </a:cubicBezTo>
                  <a:lnTo>
                    <a:pt x="111638" y="128277"/>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5" name="Forme libre : forme 84"/>
            <p:cNvSpPr/>
            <p:nvPr/>
          </p:nvSpPr>
          <p:spPr bwMode="auto">
            <a:xfrm rot="8716293">
              <a:off x="56555" y="147420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6" name="Forme libre : forme 85"/>
            <p:cNvSpPr/>
            <p:nvPr/>
          </p:nvSpPr>
          <p:spPr bwMode="auto">
            <a:xfrm rot="8716293">
              <a:off x="145947" y="150344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7" name="Forme libre : forme 86"/>
            <p:cNvSpPr/>
            <p:nvPr/>
          </p:nvSpPr>
          <p:spPr bwMode="auto">
            <a:xfrm rot="8716293">
              <a:off x="-21870" y="1443501"/>
              <a:ext cx="68614" cy="55323"/>
            </a:xfrm>
            <a:custGeom>
              <a:avLst/>
              <a:gdLst>
                <a:gd name="connsiteX0" fmla="*/ 0 w 68614"/>
                <a:gd name="connsiteY0" fmla="*/ 55323 h 55323"/>
                <a:gd name="connsiteX1" fmla="*/ 0 w 68614"/>
                <a:gd name="connsiteY1" fmla="*/ 0 h 55323"/>
                <a:gd name="connsiteX2" fmla="*/ 68614 w 68614"/>
                <a:gd name="connsiteY2" fmla="*/ 0 h 55323"/>
                <a:gd name="connsiteX3" fmla="*/ 30266 w 68614"/>
                <a:gd name="connsiteY3" fmla="*/ 55323 h 55323"/>
              </a:gdLst>
              <a:ahLst/>
              <a:cxnLst>
                <a:cxn ang="0">
                  <a:pos x="connsiteX0" y="connsiteY0"/>
                </a:cxn>
                <a:cxn ang="0">
                  <a:pos x="connsiteX1" y="connsiteY1"/>
                </a:cxn>
                <a:cxn ang="0">
                  <a:pos x="connsiteX2" y="connsiteY2"/>
                </a:cxn>
                <a:cxn ang="0">
                  <a:pos x="connsiteX3" y="connsiteY3"/>
                </a:cxn>
              </a:cxnLst>
              <a:rect l="l" t="t" r="r" b="b"/>
              <a:pathLst>
                <a:path w="68614" h="55323" extrusionOk="0">
                  <a:moveTo>
                    <a:pt x="0" y="55323"/>
                  </a:moveTo>
                  <a:lnTo>
                    <a:pt x="0" y="0"/>
                  </a:lnTo>
                  <a:lnTo>
                    <a:pt x="68614" y="0"/>
                  </a:lnTo>
                  <a:lnTo>
                    <a:pt x="30266"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8" name="Forme libre : forme 87"/>
            <p:cNvSpPr/>
            <p:nvPr/>
          </p:nvSpPr>
          <p:spPr bwMode="auto">
            <a:xfrm rot="8716293">
              <a:off x="35817" y="1618109"/>
              <a:ext cx="103435" cy="203897"/>
            </a:xfrm>
            <a:custGeom>
              <a:avLst/>
              <a:gdLst>
                <a:gd name="connsiteX0" fmla="*/ 87556 w 103435"/>
                <a:gd name="connsiteY0" fmla="*/ 203897 h 203897"/>
                <a:gd name="connsiteX1" fmla="*/ 43288 w 103435"/>
                <a:gd name="connsiteY1" fmla="*/ 161305 h 203897"/>
                <a:gd name="connsiteX2" fmla="*/ 43288 w 103435"/>
                <a:gd name="connsiteY2" fmla="*/ 16404 h 203897"/>
                <a:gd name="connsiteX3" fmla="*/ 0 w 103435"/>
                <a:gd name="connsiteY3" fmla="*/ 16404 h 203897"/>
                <a:gd name="connsiteX4" fmla="*/ 0 w 103435"/>
                <a:gd name="connsiteY4" fmla="*/ 2278 h 203897"/>
                <a:gd name="connsiteX5" fmla="*/ 103435 w 103435"/>
                <a:gd name="connsiteY5" fmla="*/ 0 h 203897"/>
                <a:gd name="connsiteX6" fmla="*/ 103435 w 103435"/>
                <a:gd name="connsiteY6" fmla="*/ 180989 h 20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03897" extrusionOk="0">
                  <a:moveTo>
                    <a:pt x="87556" y="203897"/>
                  </a:moveTo>
                  <a:lnTo>
                    <a:pt x="43288" y="161305"/>
                  </a:lnTo>
                  <a:lnTo>
                    <a:pt x="43288" y="16404"/>
                  </a:lnTo>
                  <a:lnTo>
                    <a:pt x="0" y="16404"/>
                  </a:lnTo>
                  <a:lnTo>
                    <a:pt x="0" y="2278"/>
                  </a:lnTo>
                  <a:cubicBezTo>
                    <a:pt x="32808" y="3645"/>
                    <a:pt x="66982" y="911"/>
                    <a:pt x="103435" y="0"/>
                  </a:cubicBezTo>
                  <a:lnTo>
                    <a:pt x="103435" y="180989"/>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9" name="Forme libre : forme 88"/>
            <p:cNvSpPr/>
            <p:nvPr/>
          </p:nvSpPr>
          <p:spPr bwMode="auto">
            <a:xfrm rot="7484127">
              <a:off x="139430" y="179505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0" name="Forme libre : forme 89"/>
            <p:cNvSpPr/>
            <p:nvPr/>
          </p:nvSpPr>
          <p:spPr bwMode="auto">
            <a:xfrm rot="13089394">
              <a:off x="244250" y="176158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1" name="Forme libre : forme 90"/>
            <p:cNvSpPr/>
            <p:nvPr/>
          </p:nvSpPr>
          <p:spPr bwMode="auto">
            <a:xfrm rot="8716293">
              <a:off x="429835" y="156990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 name="Forme libre : forme 91"/>
            <p:cNvSpPr/>
            <p:nvPr/>
          </p:nvSpPr>
          <p:spPr bwMode="auto">
            <a:xfrm rot="8716293">
              <a:off x="378030" y="146631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3" name="Forme libre : forme 92"/>
            <p:cNvSpPr/>
            <p:nvPr/>
          </p:nvSpPr>
          <p:spPr bwMode="auto">
            <a:xfrm rot="8716293">
              <a:off x="134784" y="149653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4" name="Forme libre : forme 93"/>
            <p:cNvSpPr/>
            <p:nvPr/>
          </p:nvSpPr>
          <p:spPr bwMode="auto">
            <a:xfrm rot="8716293">
              <a:off x="312236" y="133728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5" name="Forme libre : forme 94"/>
            <p:cNvSpPr/>
            <p:nvPr/>
          </p:nvSpPr>
          <p:spPr bwMode="auto">
            <a:xfrm rot="8716293">
              <a:off x="-17798" y="949199"/>
              <a:ext cx="39526" cy="50123"/>
            </a:xfrm>
            <a:custGeom>
              <a:avLst/>
              <a:gdLst>
                <a:gd name="connsiteX0" fmla="*/ 0 w 39526"/>
                <a:gd name="connsiteY0" fmla="*/ 50123 h 50123"/>
                <a:gd name="connsiteX1" fmla="*/ 0 w 39526"/>
                <a:gd name="connsiteY1" fmla="*/ 0 h 50123"/>
                <a:gd name="connsiteX2" fmla="*/ 39526 w 39526"/>
                <a:gd name="connsiteY2" fmla="*/ 0 h 50123"/>
                <a:gd name="connsiteX3" fmla="*/ 4782 w 39526"/>
                <a:gd name="connsiteY3" fmla="*/ 50123 h 50123"/>
              </a:gdLst>
              <a:ahLst/>
              <a:cxnLst>
                <a:cxn ang="0">
                  <a:pos x="connsiteX0" y="connsiteY0"/>
                </a:cxn>
                <a:cxn ang="0">
                  <a:pos x="connsiteX1" y="connsiteY1"/>
                </a:cxn>
                <a:cxn ang="0">
                  <a:pos x="connsiteX2" y="connsiteY2"/>
                </a:cxn>
                <a:cxn ang="0">
                  <a:pos x="connsiteX3" y="connsiteY3"/>
                </a:cxn>
              </a:cxnLst>
              <a:rect l="l" t="t" r="r" b="b"/>
              <a:pathLst>
                <a:path w="39526" h="50123" extrusionOk="0">
                  <a:moveTo>
                    <a:pt x="0" y="50123"/>
                  </a:moveTo>
                  <a:lnTo>
                    <a:pt x="0" y="0"/>
                  </a:lnTo>
                  <a:lnTo>
                    <a:pt x="39526" y="0"/>
                  </a:lnTo>
                  <a:lnTo>
                    <a:pt x="4782" y="501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6" name="Forme libre : forme 95"/>
            <p:cNvSpPr/>
            <p:nvPr/>
          </p:nvSpPr>
          <p:spPr bwMode="auto">
            <a:xfrm rot="8716293">
              <a:off x="-64996" y="834728"/>
              <a:ext cx="249649" cy="254774"/>
            </a:xfrm>
            <a:custGeom>
              <a:avLst/>
              <a:gdLst>
                <a:gd name="connsiteX0" fmla="*/ 51490 w 249650"/>
                <a:gd name="connsiteY0" fmla="*/ 254774 h 254774"/>
                <a:gd name="connsiteX1" fmla="*/ 51490 w 249650"/>
                <a:gd name="connsiteY1" fmla="*/ 45624 h 254774"/>
                <a:gd name="connsiteX2" fmla="*/ 0 w 249650"/>
                <a:gd name="connsiteY2" fmla="*/ 45624 h 254774"/>
                <a:gd name="connsiteX3" fmla="*/ 0 w 249650"/>
                <a:gd name="connsiteY3" fmla="*/ 1425 h 254774"/>
                <a:gd name="connsiteX4" fmla="*/ 104803 w 249650"/>
                <a:gd name="connsiteY4" fmla="*/ 1425 h 254774"/>
                <a:gd name="connsiteX5" fmla="*/ 104803 w 249650"/>
                <a:gd name="connsiteY5" fmla="*/ 75242 h 254774"/>
                <a:gd name="connsiteX6" fmla="*/ 106169 w 249650"/>
                <a:gd name="connsiteY6" fmla="*/ 75242 h 254774"/>
                <a:gd name="connsiteX7" fmla="*/ 154014 w 249650"/>
                <a:gd name="connsiteY7" fmla="*/ 5981 h 254774"/>
                <a:gd name="connsiteX8" fmla="*/ 185455 w 249650"/>
                <a:gd name="connsiteY8" fmla="*/ 57 h 254774"/>
                <a:gd name="connsiteX9" fmla="*/ 240647 w 249650"/>
                <a:gd name="connsiteY9" fmla="*/ 22727 h 254774"/>
                <a:gd name="connsiteX10" fmla="*/ 249650 w 249650"/>
                <a:gd name="connsiteY10" fmla="*/ 52327 h 254774"/>
                <a:gd name="connsiteX11" fmla="*/ 218795 w 249650"/>
                <a:gd name="connsiteY11" fmla="*/ 96841 h 254774"/>
                <a:gd name="connsiteX12" fmla="*/ 198669 w 249650"/>
                <a:gd name="connsiteY12" fmla="*/ 98025 h 254774"/>
                <a:gd name="connsiteX13" fmla="*/ 198669 w 249650"/>
                <a:gd name="connsiteY13" fmla="*/ 81621 h 254774"/>
                <a:gd name="connsiteX14" fmla="*/ 164950 w 249650"/>
                <a:gd name="connsiteY14" fmla="*/ 40156 h 254774"/>
                <a:gd name="connsiteX15" fmla="*/ 111638 w 249650"/>
                <a:gd name="connsiteY15" fmla="*/ 127643 h 254774"/>
                <a:gd name="connsiteX16" fmla="*/ 111638 w 249650"/>
                <a:gd name="connsiteY16" fmla="*/ 213764 h 25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9650" h="254774" extrusionOk="0">
                  <a:moveTo>
                    <a:pt x="51490" y="254774"/>
                  </a:moveTo>
                  <a:lnTo>
                    <a:pt x="51490" y="45624"/>
                  </a:lnTo>
                  <a:lnTo>
                    <a:pt x="0" y="45624"/>
                  </a:lnTo>
                  <a:lnTo>
                    <a:pt x="0" y="1425"/>
                  </a:lnTo>
                  <a:lnTo>
                    <a:pt x="104803" y="1425"/>
                  </a:lnTo>
                  <a:lnTo>
                    <a:pt x="104803" y="75242"/>
                  </a:lnTo>
                  <a:lnTo>
                    <a:pt x="106169" y="75242"/>
                  </a:lnTo>
                  <a:cubicBezTo>
                    <a:pt x="120751" y="31954"/>
                    <a:pt x="132142" y="15094"/>
                    <a:pt x="154014" y="5981"/>
                  </a:cubicBezTo>
                  <a:cubicBezTo>
                    <a:pt x="164039" y="1880"/>
                    <a:pt x="174519" y="-398"/>
                    <a:pt x="185455" y="57"/>
                  </a:cubicBezTo>
                  <a:cubicBezTo>
                    <a:pt x="208922" y="-398"/>
                    <a:pt x="227718" y="7576"/>
                    <a:pt x="240647" y="22727"/>
                  </a:cubicBezTo>
                  <a:lnTo>
                    <a:pt x="249650" y="52327"/>
                  </a:lnTo>
                  <a:lnTo>
                    <a:pt x="218795" y="96841"/>
                  </a:lnTo>
                  <a:lnTo>
                    <a:pt x="198669" y="98025"/>
                  </a:lnTo>
                  <a:lnTo>
                    <a:pt x="198669" y="81621"/>
                  </a:lnTo>
                  <a:cubicBezTo>
                    <a:pt x="198669" y="57016"/>
                    <a:pt x="184544" y="40156"/>
                    <a:pt x="164950" y="40156"/>
                  </a:cubicBezTo>
                  <a:cubicBezTo>
                    <a:pt x="135788" y="40156"/>
                    <a:pt x="111638" y="78887"/>
                    <a:pt x="111638" y="127643"/>
                  </a:cubicBezTo>
                  <a:lnTo>
                    <a:pt x="111638" y="213764"/>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7" name="Forme libre : forme 96"/>
            <p:cNvSpPr/>
            <p:nvPr/>
          </p:nvSpPr>
          <p:spPr bwMode="auto">
            <a:xfrm rot="7484127">
              <a:off x="-63314" y="1172497"/>
              <a:ext cx="203848" cy="146395"/>
            </a:xfrm>
            <a:custGeom>
              <a:avLst/>
              <a:gdLst>
                <a:gd name="connsiteX0" fmla="*/ 0 w 203848"/>
                <a:gd name="connsiteY0" fmla="*/ 55323 h 146395"/>
                <a:gd name="connsiteX1" fmla="*/ 0 w 203848"/>
                <a:gd name="connsiteY1" fmla="*/ 0 h 146395"/>
                <a:gd name="connsiteX2" fmla="*/ 203848 w 203848"/>
                <a:gd name="connsiteY2" fmla="*/ 0 h 146395"/>
                <a:gd name="connsiteX3" fmla="*/ 203847 w 203848"/>
                <a:gd name="connsiteY3" fmla="*/ 49512 h 146395"/>
                <a:gd name="connsiteX4" fmla="*/ 195466 w 203848"/>
                <a:gd name="connsiteY4" fmla="*/ 55323 h 146395"/>
                <a:gd name="connsiteX5" fmla="*/ 139055 w 203848"/>
                <a:gd name="connsiteY5" fmla="*/ 55323 h 146395"/>
                <a:gd name="connsiteX6" fmla="*/ 121388 w 203848"/>
                <a:gd name="connsiteY6" fmla="*/ 106685 h 146395"/>
                <a:gd name="connsiteX7" fmla="*/ 64115 w 203848"/>
                <a:gd name="connsiteY7" fmla="*/ 146395 h 146395"/>
                <a:gd name="connsiteX8" fmla="*/ 47847 w 203848"/>
                <a:gd name="connsiteY8" fmla="*/ 116129 h 146395"/>
                <a:gd name="connsiteX9" fmla="*/ 69777 w 203848"/>
                <a:gd name="connsiteY9" fmla="*/ 55323 h 14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848" h="146395" extrusionOk="0">
                  <a:moveTo>
                    <a:pt x="0" y="55323"/>
                  </a:moveTo>
                  <a:lnTo>
                    <a:pt x="0" y="0"/>
                  </a:lnTo>
                  <a:lnTo>
                    <a:pt x="203848" y="0"/>
                  </a:lnTo>
                  <a:lnTo>
                    <a:pt x="203847" y="49512"/>
                  </a:lnTo>
                  <a:lnTo>
                    <a:pt x="195466" y="55323"/>
                  </a:lnTo>
                  <a:lnTo>
                    <a:pt x="139055" y="55323"/>
                  </a:lnTo>
                  <a:lnTo>
                    <a:pt x="121388" y="106685"/>
                  </a:lnTo>
                  <a:lnTo>
                    <a:pt x="64115" y="146395"/>
                  </a:lnTo>
                  <a:lnTo>
                    <a:pt x="47847" y="116129"/>
                  </a:lnTo>
                  <a:lnTo>
                    <a:pt x="69777"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8" name="Forme libre : forme 97"/>
            <p:cNvSpPr/>
            <p:nvPr/>
          </p:nvSpPr>
          <p:spPr bwMode="auto">
            <a:xfrm rot="13089394">
              <a:off x="25310" y="1099526"/>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 name="Forme libre : forme 98"/>
            <p:cNvSpPr/>
            <p:nvPr/>
          </p:nvSpPr>
          <p:spPr bwMode="auto">
            <a:xfrm rot="8716293">
              <a:off x="210896" y="907845"/>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0" name="Forme libre : forme 99"/>
            <p:cNvSpPr/>
            <p:nvPr/>
          </p:nvSpPr>
          <p:spPr bwMode="auto">
            <a:xfrm rot="8716293">
              <a:off x="159091" y="80425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1" name="Forme libre : forme 100"/>
            <p:cNvSpPr/>
            <p:nvPr/>
          </p:nvSpPr>
          <p:spPr bwMode="auto">
            <a:xfrm rot="8716293">
              <a:off x="93297" y="67523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2" name="Forme libre : forme 101"/>
            <p:cNvSpPr/>
            <p:nvPr/>
          </p:nvSpPr>
          <p:spPr bwMode="auto">
            <a:xfrm rot="8716293">
              <a:off x="-7001" y="316701"/>
              <a:ext cx="14001" cy="20198"/>
            </a:xfrm>
            <a:custGeom>
              <a:avLst/>
              <a:gdLst>
                <a:gd name="connsiteX0" fmla="*/ 0 w 14001"/>
                <a:gd name="connsiteY0" fmla="*/ 20198 h 20198"/>
                <a:gd name="connsiteX1" fmla="*/ 0 w 14001"/>
                <a:gd name="connsiteY1" fmla="*/ 0 h 20198"/>
                <a:gd name="connsiteX2" fmla="*/ 14001 w 14001"/>
                <a:gd name="connsiteY2" fmla="*/ 0 h 20198"/>
              </a:gdLst>
              <a:ahLst/>
              <a:cxnLst>
                <a:cxn ang="0">
                  <a:pos x="connsiteX0" y="connsiteY0"/>
                </a:cxn>
                <a:cxn ang="0">
                  <a:pos x="connsiteX1" y="connsiteY1"/>
                </a:cxn>
                <a:cxn ang="0">
                  <a:pos x="connsiteX2" y="connsiteY2"/>
                </a:cxn>
              </a:cxnLst>
              <a:rect l="l" t="t" r="r" b="b"/>
              <a:pathLst>
                <a:path w="14001" h="20198" extrusionOk="0">
                  <a:moveTo>
                    <a:pt x="0" y="20198"/>
                  </a:moveTo>
                  <a:lnTo>
                    <a:pt x="0" y="0"/>
                  </a:lnTo>
                  <a:lnTo>
                    <a:pt x="14001" y="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3" name="Forme libre : forme 102"/>
            <p:cNvSpPr/>
            <p:nvPr/>
          </p:nvSpPr>
          <p:spPr bwMode="auto">
            <a:xfrm rot="13089394">
              <a:off x="-81658" y="472652"/>
              <a:ext cx="173631" cy="237684"/>
            </a:xfrm>
            <a:custGeom>
              <a:avLst/>
              <a:gdLst>
                <a:gd name="connsiteX0" fmla="*/ 173631 w 173631"/>
                <a:gd name="connsiteY0" fmla="*/ 220990 h 237684"/>
                <a:gd name="connsiteX1" fmla="*/ 130972 w 173631"/>
                <a:gd name="connsiteY1" fmla="*/ 232382 h 237684"/>
                <a:gd name="connsiteX2" fmla="*/ 91597 w 173631"/>
                <a:gd name="connsiteY2" fmla="*/ 237521 h 237684"/>
                <a:gd name="connsiteX3" fmla="*/ 23727 w 173631"/>
                <a:gd name="connsiteY3" fmla="*/ 209931 h 237684"/>
                <a:gd name="connsiteX4" fmla="*/ 0 w 173631"/>
                <a:gd name="connsiteY4" fmla="*/ 115023 h 237684"/>
                <a:gd name="connsiteX5" fmla="*/ 0 w 173631"/>
                <a:gd name="connsiteY5" fmla="*/ 0 h 237684"/>
                <a:gd name="connsiteX6" fmla="*/ 76176 w 173631"/>
                <a:gd name="connsiteY6" fmla="*/ 96953 h 237684"/>
                <a:gd name="connsiteX7" fmla="*/ 76768 w 173631"/>
                <a:gd name="connsiteY7" fmla="*/ 109023 h 237684"/>
                <a:gd name="connsiteX8" fmla="*/ 87734 w 173631"/>
                <a:gd name="connsiteY8" fmla="*/ 154201 h 237684"/>
                <a:gd name="connsiteX9" fmla="*/ 111117 w 173631"/>
                <a:gd name="connsiteY9" fmla="*/ 181514 h 237684"/>
                <a:gd name="connsiteX10" fmla="*/ 148930 w 173631"/>
                <a:gd name="connsiteY10" fmla="*/ 189552 h 23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631" h="237684" extrusionOk="0">
                  <a:moveTo>
                    <a:pt x="173631" y="220990"/>
                  </a:moveTo>
                  <a:lnTo>
                    <a:pt x="130972" y="232382"/>
                  </a:lnTo>
                  <a:cubicBezTo>
                    <a:pt x="116428" y="235210"/>
                    <a:pt x="103047" y="236831"/>
                    <a:pt x="91597" y="237521"/>
                  </a:cubicBezTo>
                  <a:cubicBezTo>
                    <a:pt x="66215" y="239176"/>
                    <a:pt x="41384" y="228141"/>
                    <a:pt x="23727" y="209931"/>
                  </a:cubicBezTo>
                  <a:cubicBezTo>
                    <a:pt x="4966" y="191722"/>
                    <a:pt x="0" y="160270"/>
                    <a:pt x="0" y="115023"/>
                  </a:cubicBezTo>
                  <a:lnTo>
                    <a:pt x="0" y="0"/>
                  </a:lnTo>
                  <a:lnTo>
                    <a:pt x="76176" y="96953"/>
                  </a:lnTo>
                  <a:lnTo>
                    <a:pt x="76768" y="109023"/>
                  </a:lnTo>
                  <a:cubicBezTo>
                    <a:pt x="79044" y="124404"/>
                    <a:pt x="82768" y="139578"/>
                    <a:pt x="87734" y="154201"/>
                  </a:cubicBezTo>
                  <a:cubicBezTo>
                    <a:pt x="92149" y="166340"/>
                    <a:pt x="100012" y="175445"/>
                    <a:pt x="111117" y="181514"/>
                  </a:cubicBezTo>
                  <a:lnTo>
                    <a:pt x="148930" y="189552"/>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4" name="Forme libre : forme 103"/>
            <p:cNvSpPr/>
            <p:nvPr/>
          </p:nvSpPr>
          <p:spPr bwMode="auto">
            <a:xfrm rot="8716293">
              <a:off x="-11774" y="24443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5" name="Forme libre : forme 104"/>
            <p:cNvSpPr/>
            <p:nvPr/>
          </p:nvSpPr>
          <p:spPr bwMode="auto">
            <a:xfrm rot="8716293">
              <a:off x="-30092" y="143486"/>
              <a:ext cx="77721" cy="97260"/>
            </a:xfrm>
            <a:custGeom>
              <a:avLst/>
              <a:gdLst>
                <a:gd name="connsiteX0" fmla="*/ 15821 w 77721"/>
                <a:gd name="connsiteY0" fmla="*/ 97260 h 97260"/>
                <a:gd name="connsiteX1" fmla="*/ 0 w 77721"/>
                <a:gd name="connsiteY1" fmla="*/ 59790 h 97260"/>
                <a:gd name="connsiteX2" fmla="*/ 0 w 77721"/>
                <a:gd name="connsiteY2" fmla="*/ 58869 h 97260"/>
                <a:gd name="connsiteX3" fmla="*/ 17477 w 77721"/>
                <a:gd name="connsiteY3" fmla="*/ 17477 h 97260"/>
                <a:gd name="connsiteX4" fmla="*/ 58869 w 77721"/>
                <a:gd name="connsiteY4" fmla="*/ 0 h 97260"/>
                <a:gd name="connsiteX5" fmla="*/ 77721 w 77721"/>
                <a:gd name="connsiteY5" fmla="*/ 7960 h 9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721" h="97260" extrusionOk="0">
                  <a:moveTo>
                    <a:pt x="15821" y="97260"/>
                  </a:moveTo>
                  <a:lnTo>
                    <a:pt x="0" y="59790"/>
                  </a:lnTo>
                  <a:lnTo>
                    <a:pt x="0" y="58869"/>
                  </a:lnTo>
                  <a:cubicBezTo>
                    <a:pt x="0" y="43233"/>
                    <a:pt x="6439" y="28515"/>
                    <a:pt x="17477" y="17477"/>
                  </a:cubicBezTo>
                  <a:cubicBezTo>
                    <a:pt x="28515" y="6439"/>
                    <a:pt x="43233" y="0"/>
                    <a:pt x="58869" y="0"/>
                  </a:cubicBezTo>
                  <a:lnTo>
                    <a:pt x="77721" y="796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6" name="Forme libre : forme 105"/>
            <p:cNvSpPr/>
            <p:nvPr/>
          </p:nvSpPr>
          <p:spPr bwMode="auto">
            <a:xfrm rot="8716293">
              <a:off x="-17797" y="3452694"/>
              <a:ext cx="58455" cy="44198"/>
            </a:xfrm>
            <a:custGeom>
              <a:avLst/>
              <a:gdLst>
                <a:gd name="connsiteX0" fmla="*/ 0 w 58455"/>
                <a:gd name="connsiteY0" fmla="*/ 44199 h 44199"/>
                <a:gd name="connsiteX1" fmla="*/ 0 w 58455"/>
                <a:gd name="connsiteY1" fmla="*/ 0 h 44199"/>
                <a:gd name="connsiteX2" fmla="*/ 58455 w 58455"/>
                <a:gd name="connsiteY2" fmla="*/ 0 h 44199"/>
                <a:gd name="connsiteX3" fmla="*/ 27817 w 58455"/>
                <a:gd name="connsiteY3" fmla="*/ 44199 h 44199"/>
              </a:gdLst>
              <a:ahLst/>
              <a:cxnLst>
                <a:cxn ang="0">
                  <a:pos x="connsiteX0" y="connsiteY0"/>
                </a:cxn>
                <a:cxn ang="0">
                  <a:pos x="connsiteX1" y="connsiteY1"/>
                </a:cxn>
                <a:cxn ang="0">
                  <a:pos x="connsiteX2" y="connsiteY2"/>
                </a:cxn>
                <a:cxn ang="0">
                  <a:pos x="connsiteX3" y="connsiteY3"/>
                </a:cxn>
              </a:cxnLst>
              <a:rect l="l" t="t" r="r" b="b"/>
              <a:pathLst>
                <a:path w="58455" h="44199" extrusionOk="0">
                  <a:moveTo>
                    <a:pt x="0" y="44199"/>
                  </a:moveTo>
                  <a:lnTo>
                    <a:pt x="0" y="0"/>
                  </a:lnTo>
                  <a:lnTo>
                    <a:pt x="58455" y="0"/>
                  </a:lnTo>
                  <a:lnTo>
                    <a:pt x="27817" y="44199"/>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7" name="Forme libre : forme 106"/>
            <p:cNvSpPr/>
            <p:nvPr/>
          </p:nvSpPr>
          <p:spPr bwMode="auto">
            <a:xfrm rot="13089394">
              <a:off x="-91484" y="3601812"/>
              <a:ext cx="206527" cy="292654"/>
            </a:xfrm>
            <a:custGeom>
              <a:avLst/>
              <a:gdLst>
                <a:gd name="connsiteX0" fmla="*/ 206527 w 206527"/>
                <a:gd name="connsiteY0" fmla="*/ 258693 h 292654"/>
                <a:gd name="connsiteX1" fmla="*/ 177331 w 206527"/>
                <a:gd name="connsiteY1" fmla="*/ 274971 h 292654"/>
                <a:gd name="connsiteX2" fmla="*/ 91597 w 206527"/>
                <a:gd name="connsiteY2" fmla="*/ 292491 h 292654"/>
                <a:gd name="connsiteX3" fmla="*/ 23727 w 206527"/>
                <a:gd name="connsiteY3" fmla="*/ 264901 h 292654"/>
                <a:gd name="connsiteX4" fmla="*/ 0 w 206527"/>
                <a:gd name="connsiteY4" fmla="*/ 169993 h 292654"/>
                <a:gd name="connsiteX5" fmla="*/ 0 w 206527"/>
                <a:gd name="connsiteY5" fmla="*/ 1698 h 292654"/>
                <a:gd name="connsiteX6" fmla="*/ 3273 w 206527"/>
                <a:gd name="connsiteY6" fmla="*/ 0 h 292654"/>
                <a:gd name="connsiteX7" fmla="*/ 74297 w 206527"/>
                <a:gd name="connsiteY7" fmla="*/ 90396 h 292654"/>
                <a:gd name="connsiteX8" fmla="*/ 74492 w 206527"/>
                <a:gd name="connsiteY8" fmla="*/ 117574 h 292654"/>
                <a:gd name="connsiteX9" fmla="*/ 87734 w 206527"/>
                <a:gd name="connsiteY9" fmla="*/ 209171 h 292654"/>
                <a:gd name="connsiteX10" fmla="*/ 153949 w 206527"/>
                <a:gd name="connsiteY10" fmla="*/ 245589 h 292654"/>
                <a:gd name="connsiteX11" fmla="*/ 191049 w 206527"/>
                <a:gd name="connsiteY11" fmla="*/ 238993 h 29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527" h="292654" extrusionOk="0">
                  <a:moveTo>
                    <a:pt x="206527" y="258693"/>
                  </a:moveTo>
                  <a:lnTo>
                    <a:pt x="177331" y="274971"/>
                  </a:lnTo>
                  <a:cubicBezTo>
                    <a:pt x="145121" y="286007"/>
                    <a:pt x="114496" y="291111"/>
                    <a:pt x="91597" y="292491"/>
                  </a:cubicBezTo>
                  <a:cubicBezTo>
                    <a:pt x="66215" y="294146"/>
                    <a:pt x="41385" y="283111"/>
                    <a:pt x="23727" y="264901"/>
                  </a:cubicBezTo>
                  <a:cubicBezTo>
                    <a:pt x="4966" y="246692"/>
                    <a:pt x="0" y="215240"/>
                    <a:pt x="0" y="169993"/>
                  </a:cubicBezTo>
                  <a:lnTo>
                    <a:pt x="0" y="1698"/>
                  </a:lnTo>
                  <a:lnTo>
                    <a:pt x="3273" y="0"/>
                  </a:lnTo>
                  <a:lnTo>
                    <a:pt x="74297" y="90396"/>
                  </a:lnTo>
                  <a:lnTo>
                    <a:pt x="74492" y="117574"/>
                  </a:lnTo>
                  <a:cubicBezTo>
                    <a:pt x="72836" y="148474"/>
                    <a:pt x="77802" y="179926"/>
                    <a:pt x="87734" y="209171"/>
                  </a:cubicBezTo>
                  <a:cubicBezTo>
                    <a:pt x="96564" y="233450"/>
                    <a:pt x="119187" y="245589"/>
                    <a:pt x="153949" y="245589"/>
                  </a:cubicBezTo>
                  <a:lnTo>
                    <a:pt x="191049" y="23899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8" name="Forme libre : forme 107"/>
            <p:cNvSpPr/>
            <p:nvPr/>
          </p:nvSpPr>
          <p:spPr bwMode="auto">
            <a:xfrm rot="8716293">
              <a:off x="24761" y="338962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9" name="Forme libre : forme 108"/>
            <p:cNvSpPr/>
            <p:nvPr/>
          </p:nvSpPr>
          <p:spPr bwMode="auto">
            <a:xfrm rot="8716293">
              <a:off x="-24047" y="3281741"/>
              <a:ext cx="106042" cy="113733"/>
            </a:xfrm>
            <a:custGeom>
              <a:avLst/>
              <a:gdLst>
                <a:gd name="connsiteX0" fmla="*/ 17477 w 106042"/>
                <a:gd name="connsiteY0" fmla="*/ 101182 h 113733"/>
                <a:gd name="connsiteX1" fmla="*/ 0 w 106042"/>
                <a:gd name="connsiteY1" fmla="*/ 59790 h 113733"/>
                <a:gd name="connsiteX2" fmla="*/ 0 w 106042"/>
                <a:gd name="connsiteY2" fmla="*/ 58869 h 113733"/>
                <a:gd name="connsiteX3" fmla="*/ 17477 w 106042"/>
                <a:gd name="connsiteY3" fmla="*/ 17477 h 113733"/>
                <a:gd name="connsiteX4" fmla="*/ 58869 w 106042"/>
                <a:gd name="connsiteY4" fmla="*/ 0 h 113733"/>
                <a:gd name="connsiteX5" fmla="*/ 100262 w 106042"/>
                <a:gd name="connsiteY5" fmla="*/ 17477 h 113733"/>
                <a:gd name="connsiteX6" fmla="*/ 106042 w 106042"/>
                <a:gd name="connsiteY6" fmla="*/ 31234 h 113733"/>
                <a:gd name="connsiteX7" fmla="*/ 48856 w 106042"/>
                <a:gd name="connsiteY7" fmla="*/ 113733 h 11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42" h="113733" extrusionOk="0">
                  <a:moveTo>
                    <a:pt x="17477" y="101182"/>
                  </a:moveTo>
                  <a:cubicBezTo>
                    <a:pt x="6439" y="90144"/>
                    <a:pt x="0" y="75426"/>
                    <a:pt x="0" y="59790"/>
                  </a:cubicBezTo>
                  <a:lnTo>
                    <a:pt x="0" y="58869"/>
                  </a:lnTo>
                  <a:cubicBezTo>
                    <a:pt x="0" y="43233"/>
                    <a:pt x="6439" y="28515"/>
                    <a:pt x="17477" y="17477"/>
                  </a:cubicBezTo>
                  <a:cubicBezTo>
                    <a:pt x="28515" y="6439"/>
                    <a:pt x="43233" y="0"/>
                    <a:pt x="58869" y="0"/>
                  </a:cubicBezTo>
                  <a:cubicBezTo>
                    <a:pt x="74507" y="0"/>
                    <a:pt x="89224" y="6439"/>
                    <a:pt x="100262" y="17477"/>
                  </a:cubicBezTo>
                  <a:lnTo>
                    <a:pt x="106042" y="31234"/>
                  </a:lnTo>
                  <a:lnTo>
                    <a:pt x="48856" y="11373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0" name="Forme libre : forme 109"/>
            <p:cNvSpPr/>
            <p:nvPr/>
          </p:nvSpPr>
          <p:spPr bwMode="auto">
            <a:xfrm rot="8716293">
              <a:off x="-21924" y="3179872"/>
              <a:ext cx="45776" cy="62656"/>
            </a:xfrm>
            <a:custGeom>
              <a:avLst/>
              <a:gdLst>
                <a:gd name="connsiteX0" fmla="*/ 2345 w 45776"/>
                <a:gd name="connsiteY0" fmla="*/ 62656 h 62656"/>
                <a:gd name="connsiteX1" fmla="*/ 0 w 45776"/>
                <a:gd name="connsiteY1" fmla="*/ 57104 h 62656"/>
                <a:gd name="connsiteX2" fmla="*/ 0 w 45776"/>
                <a:gd name="connsiteY2" fmla="*/ 56183 h 62656"/>
                <a:gd name="connsiteX3" fmla="*/ 17477 w 45776"/>
                <a:gd name="connsiteY3" fmla="*/ 14791 h 62656"/>
                <a:gd name="connsiteX4" fmla="*/ 36449 w 45776"/>
                <a:gd name="connsiteY4" fmla="*/ 1913 h 62656"/>
                <a:gd name="connsiteX5" fmla="*/ 45776 w 45776"/>
                <a:gd name="connsiteY5" fmla="*/ 0 h 6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76" h="62656" extrusionOk="0">
                  <a:moveTo>
                    <a:pt x="2345" y="62656"/>
                  </a:moveTo>
                  <a:lnTo>
                    <a:pt x="0" y="57104"/>
                  </a:lnTo>
                  <a:lnTo>
                    <a:pt x="0" y="56183"/>
                  </a:lnTo>
                  <a:cubicBezTo>
                    <a:pt x="0" y="40547"/>
                    <a:pt x="6439" y="25829"/>
                    <a:pt x="17477" y="14791"/>
                  </a:cubicBezTo>
                  <a:cubicBezTo>
                    <a:pt x="22996" y="9272"/>
                    <a:pt x="29435" y="4903"/>
                    <a:pt x="36449" y="1913"/>
                  </a:cubicBezTo>
                  <a:lnTo>
                    <a:pt x="45776" y="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1" name="Forme libre : forme 110"/>
            <p:cNvSpPr/>
            <p:nvPr/>
          </p:nvSpPr>
          <p:spPr bwMode="auto">
            <a:xfrm rot="8716293">
              <a:off x="-21324" y="4100649"/>
              <a:ext cx="79113" cy="50123"/>
            </a:xfrm>
            <a:custGeom>
              <a:avLst/>
              <a:gdLst>
                <a:gd name="connsiteX0" fmla="*/ 0 w 79113"/>
                <a:gd name="connsiteY0" fmla="*/ 50123 h 50123"/>
                <a:gd name="connsiteX1" fmla="*/ 0 w 79113"/>
                <a:gd name="connsiteY1" fmla="*/ 0 h 50123"/>
                <a:gd name="connsiteX2" fmla="*/ 79113 w 79113"/>
                <a:gd name="connsiteY2" fmla="*/ 0 h 50123"/>
                <a:gd name="connsiteX3" fmla="*/ 44369 w 79113"/>
                <a:gd name="connsiteY3" fmla="*/ 50123 h 50123"/>
              </a:gdLst>
              <a:ahLst/>
              <a:cxnLst>
                <a:cxn ang="0">
                  <a:pos x="connsiteX0" y="connsiteY0"/>
                </a:cxn>
                <a:cxn ang="0">
                  <a:pos x="connsiteX1" y="connsiteY1"/>
                </a:cxn>
                <a:cxn ang="0">
                  <a:pos x="connsiteX2" y="connsiteY2"/>
                </a:cxn>
                <a:cxn ang="0">
                  <a:pos x="connsiteX3" y="connsiteY3"/>
                </a:cxn>
              </a:cxnLst>
              <a:rect l="l" t="t" r="r" b="b"/>
              <a:pathLst>
                <a:path w="79113" h="50123" extrusionOk="0">
                  <a:moveTo>
                    <a:pt x="0" y="50123"/>
                  </a:moveTo>
                  <a:lnTo>
                    <a:pt x="0" y="0"/>
                  </a:lnTo>
                  <a:lnTo>
                    <a:pt x="79113" y="0"/>
                  </a:lnTo>
                  <a:lnTo>
                    <a:pt x="44369" y="501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2" name="Forme libre : forme 111"/>
            <p:cNvSpPr/>
            <p:nvPr/>
          </p:nvSpPr>
          <p:spPr bwMode="auto">
            <a:xfrm rot="8716293">
              <a:off x="-40457" y="398156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3" name="Forme libre : forme 112"/>
            <p:cNvSpPr/>
            <p:nvPr/>
          </p:nvSpPr>
          <p:spPr bwMode="auto">
            <a:xfrm rot="7484127">
              <a:off x="-46974" y="427316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4" name="Forme libre : forme 113"/>
            <p:cNvSpPr/>
            <p:nvPr/>
          </p:nvSpPr>
          <p:spPr bwMode="auto">
            <a:xfrm rot="13089394">
              <a:off x="57846" y="423970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 name="Forme libre : forme 114"/>
            <p:cNvSpPr/>
            <p:nvPr/>
          </p:nvSpPr>
          <p:spPr bwMode="auto">
            <a:xfrm rot="8716293">
              <a:off x="243431" y="404801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6" name="Forme libre : forme 115"/>
            <p:cNvSpPr/>
            <p:nvPr/>
          </p:nvSpPr>
          <p:spPr bwMode="auto">
            <a:xfrm rot="8716293">
              <a:off x="191626" y="394442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7" name="Forme libre : forme 116"/>
            <p:cNvSpPr/>
            <p:nvPr/>
          </p:nvSpPr>
          <p:spPr bwMode="auto">
            <a:xfrm rot="8716293">
              <a:off x="125832" y="381540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 name="Forme libre : forme 117"/>
            <p:cNvSpPr/>
            <p:nvPr/>
          </p:nvSpPr>
          <p:spPr bwMode="auto">
            <a:xfrm rot="8716293">
              <a:off x="-73048" y="4876828"/>
              <a:ext cx="221382" cy="253349"/>
            </a:xfrm>
            <a:custGeom>
              <a:avLst/>
              <a:gdLst>
                <a:gd name="connsiteX0" fmla="*/ 51490 w 221382"/>
                <a:gd name="connsiteY0" fmla="*/ 253349 h 253349"/>
                <a:gd name="connsiteX1" fmla="*/ 51490 w 221382"/>
                <a:gd name="connsiteY1" fmla="*/ 44199 h 253349"/>
                <a:gd name="connsiteX2" fmla="*/ 0 w 221382"/>
                <a:gd name="connsiteY2" fmla="*/ 44199 h 253349"/>
                <a:gd name="connsiteX3" fmla="*/ 0 w 221382"/>
                <a:gd name="connsiteY3" fmla="*/ 0 h 253349"/>
                <a:gd name="connsiteX4" fmla="*/ 104803 w 221382"/>
                <a:gd name="connsiteY4" fmla="*/ 0 h 253349"/>
                <a:gd name="connsiteX5" fmla="*/ 104802 w 221382"/>
                <a:gd name="connsiteY5" fmla="*/ 73817 h 253349"/>
                <a:gd name="connsiteX6" fmla="*/ 106169 w 221382"/>
                <a:gd name="connsiteY6" fmla="*/ 73817 h 253349"/>
                <a:gd name="connsiteX7" fmla="*/ 154014 w 221382"/>
                <a:gd name="connsiteY7" fmla="*/ 4556 h 253349"/>
                <a:gd name="connsiteX8" fmla="*/ 174650 w 221382"/>
                <a:gd name="connsiteY8" fmla="*/ 668 h 253349"/>
                <a:gd name="connsiteX9" fmla="*/ 214075 w 221382"/>
                <a:gd name="connsiteY9" fmla="*/ 27996 h 253349"/>
                <a:gd name="connsiteX10" fmla="*/ 221382 w 221382"/>
                <a:gd name="connsiteY10" fmla="*/ 33060 h 253349"/>
                <a:gd name="connsiteX11" fmla="*/ 195540 w 221382"/>
                <a:gd name="connsiteY11" fmla="*/ 70341 h 253349"/>
                <a:gd name="connsiteX12" fmla="*/ 189157 w 221382"/>
                <a:gd name="connsiteY12" fmla="*/ 50236 h 253349"/>
                <a:gd name="connsiteX13" fmla="*/ 164950 w 221382"/>
                <a:gd name="connsiteY13" fmla="*/ 38731 h 253349"/>
                <a:gd name="connsiteX14" fmla="*/ 111638 w 221382"/>
                <a:gd name="connsiteY14" fmla="*/ 126218 h 253349"/>
                <a:gd name="connsiteX15" fmla="*/ 111638 w 221382"/>
                <a:gd name="connsiteY15" fmla="*/ 191383 h 253349"/>
                <a:gd name="connsiteX16" fmla="*/ 84096 w 221382"/>
                <a:gd name="connsiteY16" fmla="*/ 231117 h 25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1382" h="253349" extrusionOk="0">
                  <a:moveTo>
                    <a:pt x="51490" y="253349"/>
                  </a:moveTo>
                  <a:lnTo>
                    <a:pt x="51490" y="44199"/>
                  </a:lnTo>
                  <a:lnTo>
                    <a:pt x="0" y="44199"/>
                  </a:lnTo>
                  <a:lnTo>
                    <a:pt x="0" y="0"/>
                  </a:lnTo>
                  <a:lnTo>
                    <a:pt x="104803" y="0"/>
                  </a:lnTo>
                  <a:lnTo>
                    <a:pt x="104802" y="73817"/>
                  </a:lnTo>
                  <a:lnTo>
                    <a:pt x="106169" y="73817"/>
                  </a:lnTo>
                  <a:cubicBezTo>
                    <a:pt x="120751" y="30529"/>
                    <a:pt x="132142" y="13670"/>
                    <a:pt x="154014" y="4556"/>
                  </a:cubicBezTo>
                  <a:lnTo>
                    <a:pt x="174650" y="668"/>
                  </a:lnTo>
                  <a:lnTo>
                    <a:pt x="214075" y="27996"/>
                  </a:lnTo>
                  <a:lnTo>
                    <a:pt x="221382" y="33060"/>
                  </a:lnTo>
                  <a:lnTo>
                    <a:pt x="195540" y="70341"/>
                  </a:lnTo>
                  <a:lnTo>
                    <a:pt x="189157" y="50236"/>
                  </a:lnTo>
                  <a:cubicBezTo>
                    <a:pt x="183177" y="42946"/>
                    <a:pt x="174747" y="38731"/>
                    <a:pt x="164950" y="38731"/>
                  </a:cubicBezTo>
                  <a:cubicBezTo>
                    <a:pt x="135788" y="38731"/>
                    <a:pt x="111638" y="77463"/>
                    <a:pt x="111638" y="126218"/>
                  </a:cubicBezTo>
                  <a:lnTo>
                    <a:pt x="111638" y="191383"/>
                  </a:lnTo>
                  <a:lnTo>
                    <a:pt x="84096" y="231117"/>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9" name="Forme libre : forme 118"/>
            <p:cNvSpPr/>
            <p:nvPr/>
          </p:nvSpPr>
          <p:spPr bwMode="auto">
            <a:xfrm rot="8716293">
              <a:off x="93318" y="461201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0" name="Forme libre : forme 119"/>
            <p:cNvSpPr/>
            <p:nvPr/>
          </p:nvSpPr>
          <p:spPr bwMode="auto">
            <a:xfrm rot="8716293">
              <a:off x="182710" y="464126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 name="Forme libre : forme 120"/>
            <p:cNvSpPr/>
            <p:nvPr/>
          </p:nvSpPr>
          <p:spPr bwMode="auto">
            <a:xfrm rot="8716293">
              <a:off x="-14524" y="4699631"/>
              <a:ext cx="49997" cy="54238"/>
            </a:xfrm>
            <a:custGeom>
              <a:avLst/>
              <a:gdLst>
                <a:gd name="connsiteX0" fmla="*/ 8658 w 49997"/>
                <a:gd name="connsiteY0" fmla="*/ 50123 h 54238"/>
                <a:gd name="connsiteX1" fmla="*/ 0 w 49997"/>
                <a:gd name="connsiteY1" fmla="*/ 29619 h 54238"/>
                <a:gd name="connsiteX2" fmla="*/ 0 w 49997"/>
                <a:gd name="connsiteY2" fmla="*/ 29162 h 54238"/>
                <a:gd name="connsiteX3" fmla="*/ 8658 w 49997"/>
                <a:gd name="connsiteY3" fmla="*/ 8658 h 54238"/>
                <a:gd name="connsiteX4" fmla="*/ 29163 w 49997"/>
                <a:gd name="connsiteY4" fmla="*/ 0 h 54238"/>
                <a:gd name="connsiteX5" fmla="*/ 49668 w 49997"/>
                <a:gd name="connsiteY5" fmla="*/ 8658 h 54238"/>
                <a:gd name="connsiteX6" fmla="*/ 49997 w 49997"/>
                <a:gd name="connsiteY6" fmla="*/ 9441 h 54238"/>
                <a:gd name="connsiteX7" fmla="*/ 18945 w 49997"/>
                <a:gd name="connsiteY7" fmla="*/ 54238 h 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97" h="54238" extrusionOk="0">
                  <a:moveTo>
                    <a:pt x="8658" y="50123"/>
                  </a:moveTo>
                  <a:cubicBezTo>
                    <a:pt x="3190" y="44655"/>
                    <a:pt x="0" y="37365"/>
                    <a:pt x="0" y="29619"/>
                  </a:cubicBezTo>
                  <a:lnTo>
                    <a:pt x="0" y="29162"/>
                  </a:lnTo>
                  <a:cubicBezTo>
                    <a:pt x="0" y="21417"/>
                    <a:pt x="3190" y="14126"/>
                    <a:pt x="8658" y="8658"/>
                  </a:cubicBezTo>
                  <a:cubicBezTo>
                    <a:pt x="14126" y="3190"/>
                    <a:pt x="21416" y="0"/>
                    <a:pt x="29163" y="0"/>
                  </a:cubicBezTo>
                  <a:cubicBezTo>
                    <a:pt x="36909" y="0"/>
                    <a:pt x="44200" y="3190"/>
                    <a:pt x="49668" y="8658"/>
                  </a:cubicBezTo>
                  <a:lnTo>
                    <a:pt x="49997" y="9441"/>
                  </a:lnTo>
                  <a:lnTo>
                    <a:pt x="18945" y="54238"/>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2" name="Forme libre : forme 121"/>
            <p:cNvSpPr/>
            <p:nvPr/>
          </p:nvSpPr>
          <p:spPr bwMode="auto">
            <a:xfrm rot="8716293">
              <a:off x="-30327" y="4579755"/>
              <a:ext cx="113346" cy="71024"/>
            </a:xfrm>
            <a:custGeom>
              <a:avLst/>
              <a:gdLst>
                <a:gd name="connsiteX0" fmla="*/ 0 w 113346"/>
                <a:gd name="connsiteY0" fmla="*/ 55323 h 71024"/>
                <a:gd name="connsiteX1" fmla="*/ 0 w 113346"/>
                <a:gd name="connsiteY1" fmla="*/ 0 h 71024"/>
                <a:gd name="connsiteX2" fmla="*/ 113346 w 113346"/>
                <a:gd name="connsiteY2" fmla="*/ 0 h 71024"/>
                <a:gd name="connsiteX3" fmla="*/ 64114 w 113346"/>
                <a:gd name="connsiteY3" fmla="*/ 71024 h 71024"/>
                <a:gd name="connsiteX4" fmla="*/ 69777 w 113346"/>
                <a:gd name="connsiteY4" fmla="*/ 55323 h 7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46" h="71024" extrusionOk="0">
                  <a:moveTo>
                    <a:pt x="0" y="55323"/>
                  </a:moveTo>
                  <a:lnTo>
                    <a:pt x="0" y="0"/>
                  </a:lnTo>
                  <a:lnTo>
                    <a:pt x="113346" y="0"/>
                  </a:lnTo>
                  <a:lnTo>
                    <a:pt x="64114" y="71024"/>
                  </a:lnTo>
                  <a:lnTo>
                    <a:pt x="69777"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3" name="Forme libre : forme 122"/>
            <p:cNvSpPr/>
            <p:nvPr/>
          </p:nvSpPr>
          <p:spPr bwMode="auto">
            <a:xfrm rot="8716293">
              <a:off x="71262" y="474151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4" name="Forme libre : forme 123"/>
            <p:cNvSpPr/>
            <p:nvPr/>
          </p:nvSpPr>
          <p:spPr bwMode="auto">
            <a:xfrm rot="7484127">
              <a:off x="172059" y="4933533"/>
              <a:ext cx="203847" cy="195874"/>
            </a:xfrm>
            <a:custGeom>
              <a:avLst/>
              <a:gdLst>
                <a:gd name="connsiteX0" fmla="*/ 90710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0 h 195874"/>
                <a:gd name="connsiteX5" fmla="*/ 170341 w 203847"/>
                <a:gd name="connsiteY5" fmla="*/ 0 h 195874"/>
                <a:gd name="connsiteX6" fmla="*/ 203847 w 203847"/>
                <a:gd name="connsiteY6" fmla="*/ 48325 h 195874"/>
                <a:gd name="connsiteX7" fmla="*/ 203847 w 203847"/>
                <a:gd name="connsiteY7" fmla="*/ 55323 h 195874"/>
                <a:gd name="connsiteX8" fmla="*/ 139055 w 203847"/>
                <a:gd name="connsiteY8"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4" extrusionOk="0">
                  <a:moveTo>
                    <a:pt x="90710" y="195874"/>
                  </a:moveTo>
                  <a:lnTo>
                    <a:pt x="47847" y="116129"/>
                  </a:lnTo>
                  <a:lnTo>
                    <a:pt x="69777" y="55323"/>
                  </a:lnTo>
                  <a:lnTo>
                    <a:pt x="0" y="55323"/>
                  </a:lnTo>
                  <a:lnTo>
                    <a:pt x="0" y="0"/>
                  </a:lnTo>
                  <a:lnTo>
                    <a:pt x="170341" y="0"/>
                  </a:lnTo>
                  <a:lnTo>
                    <a:pt x="203847" y="48325"/>
                  </a:lnTo>
                  <a:lnTo>
                    <a:pt x="203847" y="55323"/>
                  </a:lnTo>
                  <a:lnTo>
                    <a:pt x="139055"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5" name="Forme libre : forme 124"/>
            <p:cNvSpPr/>
            <p:nvPr/>
          </p:nvSpPr>
          <p:spPr bwMode="auto">
            <a:xfrm rot="13089394">
              <a:off x="313551" y="4906246"/>
              <a:ext cx="221827" cy="205098"/>
            </a:xfrm>
            <a:custGeom>
              <a:avLst/>
              <a:gdLst>
                <a:gd name="connsiteX0" fmla="*/ 24153 w 221827"/>
                <a:gd name="connsiteY0" fmla="*/ 55168 h 205098"/>
                <a:gd name="connsiteX1" fmla="*/ 0 w 221827"/>
                <a:gd name="connsiteY1" fmla="*/ 18385 h 205098"/>
                <a:gd name="connsiteX2" fmla="*/ 23400 w 221827"/>
                <a:gd name="connsiteY2" fmla="*/ 0 h 205098"/>
                <a:gd name="connsiteX3" fmla="*/ 23735 w 221827"/>
                <a:gd name="connsiteY3" fmla="*/ 46640 h 205098"/>
                <a:gd name="connsiteX4" fmla="*/ 221827 w 221827"/>
                <a:gd name="connsiteY4" fmla="*/ 150928 h 205098"/>
                <a:gd name="connsiteX5" fmla="*/ 126574 w 221827"/>
                <a:gd name="connsiteY5" fmla="*/ 204038 h 205098"/>
                <a:gd name="connsiteX6" fmla="*/ 122603 w 221827"/>
                <a:gd name="connsiteY6" fmla="*/ 205098 h 205098"/>
                <a:gd name="connsiteX7" fmla="*/ 102519 w 221827"/>
                <a:gd name="connsiteY7" fmla="*/ 174512 h 205098"/>
                <a:gd name="connsiteX8" fmla="*/ 103192 w 221827"/>
                <a:gd name="connsiteY8" fmla="*/ 174655 h 205098"/>
                <a:gd name="connsiteX9" fmla="*/ 152853 w 221827"/>
                <a:gd name="connsiteY9" fmla="*/ 165826 h 205098"/>
                <a:gd name="connsiteX10" fmla="*/ 220723 w 221827"/>
                <a:gd name="connsiteY10" fmla="*/ 138237 h 205098"/>
                <a:gd name="connsiteX11" fmla="*/ 221827 w 221827"/>
                <a:gd name="connsiteY11" fmla="*/ 145410 h 20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827" h="205098" extrusionOk="0">
                  <a:moveTo>
                    <a:pt x="24153" y="55168"/>
                  </a:moveTo>
                  <a:lnTo>
                    <a:pt x="0" y="18385"/>
                  </a:lnTo>
                  <a:lnTo>
                    <a:pt x="23400" y="0"/>
                  </a:lnTo>
                  <a:lnTo>
                    <a:pt x="23735" y="46640"/>
                  </a:lnTo>
                  <a:close/>
                  <a:moveTo>
                    <a:pt x="221827" y="150928"/>
                  </a:moveTo>
                  <a:cubicBezTo>
                    <a:pt x="192582" y="176035"/>
                    <a:pt x="158785" y="193002"/>
                    <a:pt x="126574" y="204038"/>
                  </a:cubicBezTo>
                  <a:lnTo>
                    <a:pt x="122603" y="205098"/>
                  </a:lnTo>
                  <a:lnTo>
                    <a:pt x="102519" y="174512"/>
                  </a:lnTo>
                  <a:lnTo>
                    <a:pt x="103192" y="174655"/>
                  </a:lnTo>
                  <a:cubicBezTo>
                    <a:pt x="120298" y="174103"/>
                    <a:pt x="136851" y="170792"/>
                    <a:pt x="152853" y="165826"/>
                  </a:cubicBezTo>
                  <a:cubicBezTo>
                    <a:pt x="176028" y="158653"/>
                    <a:pt x="198652" y="149273"/>
                    <a:pt x="220723" y="138237"/>
                  </a:cubicBezTo>
                  <a:cubicBezTo>
                    <a:pt x="221275" y="140444"/>
                    <a:pt x="221827" y="143203"/>
                    <a:pt x="221827" y="145410"/>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6" name="Forme libre : forme 125"/>
            <p:cNvSpPr/>
            <p:nvPr/>
          </p:nvSpPr>
          <p:spPr bwMode="auto">
            <a:xfrm rot="8716293">
              <a:off x="406370" y="4600606"/>
              <a:ext cx="113655" cy="117117"/>
            </a:xfrm>
            <a:custGeom>
              <a:avLst/>
              <a:gdLst>
                <a:gd name="connsiteX0" fmla="*/ 13623 w 113655"/>
                <a:gd name="connsiteY0" fmla="*/ 100559 h 117117"/>
                <a:gd name="connsiteX1" fmla="*/ 0 w 113655"/>
                <a:gd name="connsiteY1" fmla="*/ 68296 h 117117"/>
                <a:gd name="connsiteX2" fmla="*/ 56488 w 113655"/>
                <a:gd name="connsiteY2" fmla="*/ 0 h 117117"/>
                <a:gd name="connsiteX3" fmla="*/ 96408 w 113655"/>
                <a:gd name="connsiteY3" fmla="*/ 16856 h 117117"/>
                <a:gd name="connsiteX4" fmla="*/ 96408 w 113655"/>
                <a:gd name="connsiteY4" fmla="*/ 99640 h 117117"/>
                <a:gd name="connsiteX5" fmla="*/ 55015 w 113655"/>
                <a:gd name="connsiteY5" fmla="*/ 117117 h 117117"/>
                <a:gd name="connsiteX6" fmla="*/ 13623 w 113655"/>
                <a:gd name="connsiteY6" fmla="*/ 100559 h 1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655" h="117117" extrusionOk="0">
                  <a:moveTo>
                    <a:pt x="13623" y="100559"/>
                  </a:moveTo>
                  <a:lnTo>
                    <a:pt x="0" y="68296"/>
                  </a:lnTo>
                  <a:lnTo>
                    <a:pt x="56488" y="0"/>
                  </a:lnTo>
                  <a:lnTo>
                    <a:pt x="96408" y="16856"/>
                  </a:lnTo>
                  <a:cubicBezTo>
                    <a:pt x="119404" y="38931"/>
                    <a:pt x="119404" y="76644"/>
                    <a:pt x="96408" y="99640"/>
                  </a:cubicBezTo>
                  <a:cubicBezTo>
                    <a:pt x="85370" y="110678"/>
                    <a:pt x="70653" y="117116"/>
                    <a:pt x="55015" y="117117"/>
                  </a:cubicBezTo>
                  <a:cubicBezTo>
                    <a:pt x="39378" y="117117"/>
                    <a:pt x="24661" y="111597"/>
                    <a:pt x="13623" y="100559"/>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7" name="Forme libre : forme 126"/>
            <p:cNvSpPr/>
            <p:nvPr/>
          </p:nvSpPr>
          <p:spPr bwMode="auto">
            <a:xfrm rot="8716293">
              <a:off x="171547" y="46343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8" name="Forme libre : forme 127"/>
            <p:cNvSpPr/>
            <p:nvPr/>
          </p:nvSpPr>
          <p:spPr bwMode="auto">
            <a:xfrm rot="8716293">
              <a:off x="348999" y="447510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grpSp>
      <p:sp>
        <p:nvSpPr>
          <p:cNvPr id="137" name="Rectangle 136"/>
          <p:cNvSpPr/>
          <p:nvPr/>
        </p:nvSpPr>
        <p:spPr bwMode="auto">
          <a:xfrm>
            <a:off x="1675026" y="884098"/>
            <a:ext cx="36000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29" name="Espace réservé du numéro de diapositive 128"/>
          <p:cNvSpPr>
            <a:spLocks noGrp="1"/>
          </p:cNvSpPr>
          <p:nvPr>
            <p:ph type="sldNum" sz="quarter" idx="12"/>
          </p:nvPr>
        </p:nvSpPr>
        <p:spPr bwMode="auto">
          <a:xfrm>
            <a:off x="459680" y="3148262"/>
            <a:ext cx="444626" cy="1995238"/>
          </a:xfrm>
          <a:custGeom>
            <a:avLst/>
            <a:gdLst>
              <a:gd name="connsiteX0" fmla="*/ 169868 w 444626"/>
              <a:gd name="connsiteY0" fmla="*/ 0 h 1995238"/>
              <a:gd name="connsiteX1" fmla="*/ 444626 w 444626"/>
              <a:gd name="connsiteY1" fmla="*/ 1995238 h 1995238"/>
              <a:gd name="connsiteX2" fmla="*/ 0 w 444626"/>
              <a:gd name="connsiteY2" fmla="*/ 1995238 h 1995238"/>
            </a:gdLst>
            <a:ahLst/>
            <a:cxnLst>
              <a:cxn ang="0">
                <a:pos x="connsiteX0" y="connsiteY0"/>
              </a:cxn>
              <a:cxn ang="0">
                <a:pos x="connsiteX1" y="connsiteY1"/>
              </a:cxn>
              <a:cxn ang="0">
                <a:pos x="connsiteX2" y="connsiteY2"/>
              </a:cxn>
            </a:cxnLst>
            <a:rect l="l" t="t" r="r" b="b"/>
            <a:pathLst>
              <a:path w="444626" h="1995238" extrusionOk="0">
                <a:moveTo>
                  <a:pt x="169868" y="0"/>
                </a:moveTo>
                <a:lnTo>
                  <a:pt x="444626" y="1995238"/>
                </a:lnTo>
                <a:lnTo>
                  <a:pt x="0" y="19952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42A674EB-CF99-4CC2-8F94-AC08E84D1EAE}" type="slidenum">
              <a:rPr lang="fr-FR"/>
              <a:t>‹N°›</a:t>
            </a:fld>
            <a:endParaRPr lang="fr-FR"/>
          </a:p>
        </p:txBody>
      </p:sp>
      <p:pic>
        <p:nvPicPr>
          <p:cNvPr id="4" name="Image 3" descr="Une image contenant logo&#10;&#10;Description générée automatiquement"/>
          <p:cNvPicPr>
            <a:picLocks noChangeAspect="1"/>
          </p:cNvPicPr>
          <p:nvPr userDrawn="1"/>
        </p:nvPicPr>
        <p:blipFill>
          <a:blip r:embed="rId2"/>
          <a:stretch/>
        </p:blipFill>
        <p:spPr bwMode="auto">
          <a:xfrm>
            <a:off x="7737024" y="4313522"/>
            <a:ext cx="1406976" cy="829978"/>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type="blank" preserve="1" userDrawn="1">
  <p:cSld name="Vide">
    <p:bg>
      <p:bgPr>
        <a:solidFill>
          <a:schemeClr val="tx2"/>
        </a:solidFill>
        <a:effectLst/>
      </p:bgPr>
    </p:bg>
    <p:spTree>
      <p:nvGrpSpPr>
        <p:cNvPr id="1" name=""/>
        <p:cNvGrpSpPr/>
        <p:nvPr/>
      </p:nvGrpSpPr>
      <p:grpSpPr bwMode="auto">
        <a:xfrm>
          <a:off x="0" y="0"/>
          <a:ext cx="0" cy="0"/>
          <a:chOff x="0" y="0"/>
          <a:chExt cx="0" cy="0"/>
        </a:xfrm>
      </p:grpSpPr>
      <p:grpSp>
        <p:nvGrpSpPr>
          <p:cNvPr id="5" name="Groupe 4"/>
          <p:cNvGrpSpPr/>
          <p:nvPr userDrawn="1"/>
        </p:nvGrpSpPr>
        <p:grpSpPr bwMode="auto">
          <a:xfrm>
            <a:off x="-91484" y="-57105"/>
            <a:ext cx="1008300" cy="5190499"/>
            <a:chOff x="-91484" y="-57105"/>
            <a:chExt cx="1008300" cy="5190499"/>
          </a:xfrm>
          <a:solidFill>
            <a:schemeClr val="bg2">
              <a:alpha val="5000"/>
            </a:schemeClr>
          </a:solidFill>
        </p:grpSpPr>
        <p:sp>
          <p:nvSpPr>
            <p:cNvPr id="6" name="Forme libre : forme 5"/>
            <p:cNvSpPr/>
            <p:nvPr/>
          </p:nvSpPr>
          <p:spPr bwMode="auto">
            <a:xfrm rot="8716293">
              <a:off x="617786" y="1780350"/>
              <a:ext cx="152726" cy="195873"/>
            </a:xfrm>
            <a:custGeom>
              <a:avLst/>
              <a:gdLst>
                <a:gd name="connsiteX0" fmla="*/ 39589 w 152726"/>
                <a:gd name="connsiteY0" fmla="*/ 195873 h 195873"/>
                <a:gd name="connsiteX1" fmla="*/ 0 w 152726"/>
                <a:gd name="connsiteY1" fmla="*/ 122219 h 195873"/>
                <a:gd name="connsiteX2" fmla="*/ 101089 w 152726"/>
                <a:gd name="connsiteY2" fmla="*/ 0 h 195873"/>
                <a:gd name="connsiteX3" fmla="*/ 152726 w 152726"/>
                <a:gd name="connsiteY3" fmla="*/ 0 h 195873"/>
                <a:gd name="connsiteX4" fmla="*/ 152726 w 152726"/>
                <a:gd name="connsiteY4" fmla="*/ 55323 h 195873"/>
                <a:gd name="connsiteX5" fmla="*/ 87934 w 152726"/>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726" h="195873" extrusionOk="0">
                  <a:moveTo>
                    <a:pt x="39589" y="195873"/>
                  </a:moveTo>
                  <a:lnTo>
                    <a:pt x="0" y="122219"/>
                  </a:lnTo>
                  <a:lnTo>
                    <a:pt x="101089" y="0"/>
                  </a:lnTo>
                  <a:lnTo>
                    <a:pt x="152726" y="0"/>
                  </a:lnTo>
                  <a:lnTo>
                    <a:pt x="152726" y="55323"/>
                  </a:lnTo>
                  <a:lnTo>
                    <a:pt x="87934"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 name="Forme libre : forme 6"/>
            <p:cNvSpPr/>
            <p:nvPr/>
          </p:nvSpPr>
          <p:spPr bwMode="auto">
            <a:xfrm rot="8716293">
              <a:off x="534441" y="1654353"/>
              <a:ext cx="262864" cy="103234"/>
            </a:xfrm>
            <a:custGeom>
              <a:avLst/>
              <a:gdLst>
                <a:gd name="connsiteX0" fmla="*/ 0 w 262864"/>
                <a:gd name="connsiteY0" fmla="*/ 75341 h 103234"/>
                <a:gd name="connsiteX1" fmla="*/ 62316 w 262864"/>
                <a:gd name="connsiteY1" fmla="*/ 0 h 103234"/>
                <a:gd name="connsiteX2" fmla="*/ 65768 w 262864"/>
                <a:gd name="connsiteY2" fmla="*/ 14220 h 103234"/>
                <a:gd name="connsiteX3" fmla="*/ 136369 w 262864"/>
                <a:gd name="connsiteY3" fmla="*/ 53051 h 103234"/>
                <a:gd name="connsiteX4" fmla="*/ 189321 w 262864"/>
                <a:gd name="connsiteY4" fmla="*/ 43637 h 103234"/>
                <a:gd name="connsiteX5" fmla="*/ 261688 w 262864"/>
                <a:gd name="connsiteY5" fmla="*/ 14220 h 103234"/>
                <a:gd name="connsiteX6" fmla="*/ 262864 w 262864"/>
                <a:gd name="connsiteY6" fmla="*/ 21868 h 103234"/>
                <a:gd name="connsiteX7" fmla="*/ 262864 w 262864"/>
                <a:gd name="connsiteY7" fmla="*/ 27752 h 103234"/>
                <a:gd name="connsiteX8" fmla="*/ 69887 w 262864"/>
                <a:gd name="connsiteY8" fmla="*/ 103060 h 103234"/>
                <a:gd name="connsiteX9" fmla="*/ 30615 w 262864"/>
                <a:gd name="connsiteY9" fmla="*/ 96294 h 103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864" h="103234" extrusionOk="0">
                  <a:moveTo>
                    <a:pt x="0" y="75341"/>
                  </a:moveTo>
                  <a:lnTo>
                    <a:pt x="62316" y="0"/>
                  </a:lnTo>
                  <a:lnTo>
                    <a:pt x="65768" y="14220"/>
                  </a:lnTo>
                  <a:cubicBezTo>
                    <a:pt x="75182" y="40107"/>
                    <a:pt x="99304" y="53051"/>
                    <a:pt x="136369" y="53051"/>
                  </a:cubicBezTo>
                  <a:cubicBezTo>
                    <a:pt x="154609" y="52462"/>
                    <a:pt x="172259" y="48932"/>
                    <a:pt x="189321" y="43637"/>
                  </a:cubicBezTo>
                  <a:cubicBezTo>
                    <a:pt x="214031" y="35988"/>
                    <a:pt x="238154" y="25987"/>
                    <a:pt x="261688" y="14220"/>
                  </a:cubicBezTo>
                  <a:cubicBezTo>
                    <a:pt x="262276" y="16573"/>
                    <a:pt x="262864" y="19515"/>
                    <a:pt x="262864" y="21868"/>
                  </a:cubicBezTo>
                  <a:lnTo>
                    <a:pt x="262864" y="27752"/>
                  </a:lnTo>
                  <a:cubicBezTo>
                    <a:pt x="200500" y="81291"/>
                    <a:pt x="118719" y="100119"/>
                    <a:pt x="69887" y="103060"/>
                  </a:cubicBezTo>
                  <a:cubicBezTo>
                    <a:pt x="56355" y="103943"/>
                    <a:pt x="42970" y="101442"/>
                    <a:pt x="30615" y="96294"/>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 name="Forme libre : forme 7"/>
            <p:cNvSpPr/>
            <p:nvPr/>
          </p:nvSpPr>
          <p:spPr bwMode="auto">
            <a:xfrm rot="8716293">
              <a:off x="632719" y="1232432"/>
              <a:ext cx="121558" cy="232388"/>
            </a:xfrm>
            <a:custGeom>
              <a:avLst/>
              <a:gdLst>
                <a:gd name="connsiteX0" fmla="*/ 60499 w 121558"/>
                <a:gd name="connsiteY0" fmla="*/ 232388 h 232388"/>
                <a:gd name="connsiteX1" fmla="*/ 60499 w 121558"/>
                <a:gd name="connsiteY1" fmla="*/ 69717 h 232388"/>
                <a:gd name="connsiteX2" fmla="*/ 60499 w 121558"/>
                <a:gd name="connsiteY2" fmla="*/ 65615 h 232388"/>
                <a:gd name="connsiteX3" fmla="*/ 39995 w 121558"/>
                <a:gd name="connsiteY3" fmla="*/ 50123 h 232388"/>
                <a:gd name="connsiteX4" fmla="*/ 0 w 121558"/>
                <a:gd name="connsiteY4" fmla="*/ 50123 h 232388"/>
                <a:gd name="connsiteX5" fmla="*/ 41457 w 121558"/>
                <a:gd name="connsiteY5" fmla="*/ 0 h 232388"/>
                <a:gd name="connsiteX6" fmla="*/ 64601 w 121558"/>
                <a:gd name="connsiteY6" fmla="*/ 0 h 232388"/>
                <a:gd name="connsiteX7" fmla="*/ 121558 w 121558"/>
                <a:gd name="connsiteY7" fmla="*/ 50123 h 232388"/>
                <a:gd name="connsiteX8" fmla="*/ 121558 w 12155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58" h="232388" extrusionOk="0">
                  <a:moveTo>
                    <a:pt x="60499" y="232388"/>
                  </a:moveTo>
                  <a:lnTo>
                    <a:pt x="60499" y="69717"/>
                  </a:lnTo>
                  <a:cubicBezTo>
                    <a:pt x="60499" y="68349"/>
                    <a:pt x="60499" y="66983"/>
                    <a:pt x="60499" y="65615"/>
                  </a:cubicBezTo>
                  <a:cubicBezTo>
                    <a:pt x="59133" y="55591"/>
                    <a:pt x="50019" y="48756"/>
                    <a:pt x="39995" y="50123"/>
                  </a:cubicBezTo>
                  <a:lnTo>
                    <a:pt x="0" y="50123"/>
                  </a:lnTo>
                  <a:lnTo>
                    <a:pt x="41457" y="0"/>
                  </a:lnTo>
                  <a:lnTo>
                    <a:pt x="64601" y="0"/>
                  </a:lnTo>
                  <a:cubicBezTo>
                    <a:pt x="101509" y="0"/>
                    <a:pt x="121558" y="15948"/>
                    <a:pt x="121558" y="50123"/>
                  </a:cubicBezTo>
                  <a:lnTo>
                    <a:pt x="121558"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 name="Forme libre : forme 8"/>
            <p:cNvSpPr/>
            <p:nvPr/>
          </p:nvSpPr>
          <p:spPr bwMode="auto">
            <a:xfrm rot="8716293">
              <a:off x="763454" y="1474783"/>
              <a:ext cx="14143" cy="14319"/>
            </a:xfrm>
            <a:custGeom>
              <a:avLst/>
              <a:gdLst>
                <a:gd name="connsiteX0" fmla="*/ 0 w 14143"/>
                <a:gd name="connsiteY0" fmla="*/ 14319 h 14319"/>
                <a:gd name="connsiteX1" fmla="*/ 11843 w 14143"/>
                <a:gd name="connsiteY1" fmla="*/ 0 h 14319"/>
                <a:gd name="connsiteX2" fmla="*/ 14143 w 14143"/>
                <a:gd name="connsiteY2" fmla="*/ 7563 h 14319"/>
                <a:gd name="connsiteX3" fmla="*/ 14143 w 14143"/>
                <a:gd name="connsiteY3" fmla="*/ 13487 h 14319"/>
              </a:gdLst>
              <a:ahLst/>
              <a:cxnLst>
                <a:cxn ang="0">
                  <a:pos x="connsiteX0" y="connsiteY0"/>
                </a:cxn>
                <a:cxn ang="0">
                  <a:pos x="connsiteX1" y="connsiteY1"/>
                </a:cxn>
                <a:cxn ang="0">
                  <a:pos x="connsiteX2" y="connsiteY2"/>
                </a:cxn>
                <a:cxn ang="0">
                  <a:pos x="connsiteX3" y="connsiteY3"/>
                </a:cxn>
              </a:cxnLst>
              <a:rect l="l" t="t" r="r" b="b"/>
              <a:pathLst>
                <a:path w="14143" h="14319" extrusionOk="0">
                  <a:moveTo>
                    <a:pt x="0" y="14319"/>
                  </a:moveTo>
                  <a:lnTo>
                    <a:pt x="11843" y="0"/>
                  </a:lnTo>
                  <a:lnTo>
                    <a:pt x="14143" y="7563"/>
                  </a:lnTo>
                  <a:lnTo>
                    <a:pt x="14143" y="1348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 name="Forme libre : forme 9"/>
            <p:cNvSpPr/>
            <p:nvPr/>
          </p:nvSpPr>
          <p:spPr bwMode="auto">
            <a:xfrm rot="8716293">
              <a:off x="672878" y="1171577"/>
              <a:ext cx="183964" cy="137618"/>
            </a:xfrm>
            <a:custGeom>
              <a:avLst/>
              <a:gdLst>
                <a:gd name="connsiteX0" fmla="*/ 0 w 183964"/>
                <a:gd name="connsiteY0" fmla="*/ 137618 h 137618"/>
                <a:gd name="connsiteX1" fmla="*/ 53346 w 183964"/>
                <a:gd name="connsiteY1" fmla="*/ 73121 h 137618"/>
                <a:gd name="connsiteX2" fmla="*/ 101034 w 183964"/>
                <a:gd name="connsiteY2" fmla="*/ 28251 h 137618"/>
                <a:gd name="connsiteX3" fmla="*/ 155713 w 183964"/>
                <a:gd name="connsiteY3" fmla="*/ 0 h 137618"/>
                <a:gd name="connsiteX4" fmla="*/ 183964 w 183964"/>
                <a:gd name="connsiteY4" fmla="*/ 33719 h 137618"/>
                <a:gd name="connsiteX5" fmla="*/ 157536 w 183964"/>
                <a:gd name="connsiteY5" fmla="*/ 69261 h 137618"/>
                <a:gd name="connsiteX6" fmla="*/ 157991 w 183964"/>
                <a:gd name="connsiteY6" fmla="*/ 69261 h 13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964" h="137618" extrusionOk="0">
                  <a:moveTo>
                    <a:pt x="0" y="137618"/>
                  </a:moveTo>
                  <a:lnTo>
                    <a:pt x="53346" y="73121"/>
                  </a:lnTo>
                  <a:lnTo>
                    <a:pt x="101034" y="28251"/>
                  </a:lnTo>
                  <a:cubicBezTo>
                    <a:pt x="114703" y="12303"/>
                    <a:pt x="134297" y="2278"/>
                    <a:pt x="155713" y="0"/>
                  </a:cubicBezTo>
                  <a:cubicBezTo>
                    <a:pt x="177585" y="0"/>
                    <a:pt x="183964" y="19138"/>
                    <a:pt x="183964" y="33719"/>
                  </a:cubicBezTo>
                  <a:cubicBezTo>
                    <a:pt x="182597" y="49667"/>
                    <a:pt x="172117" y="62881"/>
                    <a:pt x="157536" y="69261"/>
                  </a:cubicBezTo>
                  <a:lnTo>
                    <a:pt x="157991"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 name="Forme libre : forme 10"/>
            <p:cNvSpPr/>
            <p:nvPr/>
          </p:nvSpPr>
          <p:spPr bwMode="auto">
            <a:xfrm rot="8716293">
              <a:off x="519479" y="13148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 name="Forme libre : forme 11"/>
            <p:cNvSpPr/>
            <p:nvPr/>
          </p:nvSpPr>
          <p:spPr bwMode="auto">
            <a:xfrm rot="8716293">
              <a:off x="394576" y="11061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 name="Forme libre : forme 12"/>
            <p:cNvSpPr/>
            <p:nvPr/>
          </p:nvSpPr>
          <p:spPr bwMode="auto">
            <a:xfrm rot="8716293">
              <a:off x="382524" y="96739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 name="Forme libre : forme 13"/>
            <p:cNvSpPr/>
            <p:nvPr/>
          </p:nvSpPr>
          <p:spPr bwMode="auto">
            <a:xfrm rot="8716293">
              <a:off x="609657" y="135579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 name="Forme libre : forme 14"/>
            <p:cNvSpPr/>
            <p:nvPr/>
          </p:nvSpPr>
          <p:spPr bwMode="auto">
            <a:xfrm rot="8716293">
              <a:off x="683426" y="869567"/>
              <a:ext cx="156000" cy="195873"/>
            </a:xfrm>
            <a:custGeom>
              <a:avLst/>
              <a:gdLst>
                <a:gd name="connsiteX0" fmla="*/ 42863 w 156000"/>
                <a:gd name="connsiteY0" fmla="*/ 195873 h 195873"/>
                <a:gd name="connsiteX1" fmla="*/ 0 w 156000"/>
                <a:gd name="connsiteY1" fmla="*/ 116129 h 195873"/>
                <a:gd name="connsiteX2" fmla="*/ 5100 w 156000"/>
                <a:gd name="connsiteY2" fmla="*/ 101988 h 195873"/>
                <a:gd name="connsiteX3" fmla="*/ 89456 w 156000"/>
                <a:gd name="connsiteY3" fmla="*/ 0 h 195873"/>
                <a:gd name="connsiteX4" fmla="*/ 156000 w 156000"/>
                <a:gd name="connsiteY4" fmla="*/ 0 h 195873"/>
                <a:gd name="connsiteX5" fmla="*/ 156000 w 156000"/>
                <a:gd name="connsiteY5" fmla="*/ 55323 h 195873"/>
                <a:gd name="connsiteX6" fmla="*/ 91208 w 156000"/>
                <a:gd name="connsiteY6"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000" h="195873" extrusionOk="0">
                  <a:moveTo>
                    <a:pt x="42863" y="195873"/>
                  </a:moveTo>
                  <a:lnTo>
                    <a:pt x="0" y="116129"/>
                  </a:lnTo>
                  <a:lnTo>
                    <a:pt x="5100" y="101988"/>
                  </a:lnTo>
                  <a:lnTo>
                    <a:pt x="89456" y="0"/>
                  </a:lnTo>
                  <a:lnTo>
                    <a:pt x="156000" y="0"/>
                  </a:lnTo>
                  <a:lnTo>
                    <a:pt x="156000" y="55323"/>
                  </a:lnTo>
                  <a:lnTo>
                    <a:pt x="91208"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6" name="Forme libre : forme 15"/>
            <p:cNvSpPr/>
            <p:nvPr/>
          </p:nvSpPr>
          <p:spPr bwMode="auto">
            <a:xfrm rot="8716293">
              <a:off x="657305" y="95604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 name="Forme libre : forme 16"/>
            <p:cNvSpPr/>
            <p:nvPr/>
          </p:nvSpPr>
          <p:spPr bwMode="auto">
            <a:xfrm rot="8716293">
              <a:off x="412774" y="56424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 name="Forme libre : forme 17"/>
            <p:cNvSpPr/>
            <p:nvPr/>
          </p:nvSpPr>
          <p:spPr bwMode="auto">
            <a:xfrm rot="8716293">
              <a:off x="502166" y="59348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 name="Forme libre : forme 18"/>
            <p:cNvSpPr/>
            <p:nvPr/>
          </p:nvSpPr>
          <p:spPr bwMode="auto">
            <a:xfrm rot="8716293">
              <a:off x="457316" y="50720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 name="Forme libre : forme 19"/>
            <p:cNvSpPr/>
            <p:nvPr/>
          </p:nvSpPr>
          <p:spPr bwMode="auto">
            <a:xfrm rot="8716293">
              <a:off x="300540" y="65278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 name="Forme libre : forme 20"/>
            <p:cNvSpPr/>
            <p:nvPr/>
          </p:nvSpPr>
          <p:spPr bwMode="auto">
            <a:xfrm rot="8716293">
              <a:off x="175637" y="44411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 name="Forme libre : forme 21"/>
            <p:cNvSpPr/>
            <p:nvPr/>
          </p:nvSpPr>
          <p:spPr bwMode="auto">
            <a:xfrm rot="8716293">
              <a:off x="163585" y="30533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 name="Forme libre : forme 22"/>
            <p:cNvSpPr/>
            <p:nvPr/>
          </p:nvSpPr>
          <p:spPr bwMode="auto">
            <a:xfrm rot="8716293">
              <a:off x="390718" y="69374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 name="Forme libre : forme 23"/>
            <p:cNvSpPr/>
            <p:nvPr/>
          </p:nvSpPr>
          <p:spPr bwMode="auto">
            <a:xfrm rot="8716293">
              <a:off x="702015" y="317459"/>
              <a:ext cx="131260" cy="232388"/>
            </a:xfrm>
            <a:custGeom>
              <a:avLst/>
              <a:gdLst>
                <a:gd name="connsiteX0" fmla="*/ 70201 w 131260"/>
                <a:gd name="connsiteY0" fmla="*/ 232388 h 232388"/>
                <a:gd name="connsiteX1" fmla="*/ 70201 w 131260"/>
                <a:gd name="connsiteY1" fmla="*/ 69717 h 232388"/>
                <a:gd name="connsiteX2" fmla="*/ 70201 w 131260"/>
                <a:gd name="connsiteY2" fmla="*/ 65615 h 232388"/>
                <a:gd name="connsiteX3" fmla="*/ 49697 w 131260"/>
                <a:gd name="connsiteY3" fmla="*/ 50123 h 232388"/>
                <a:gd name="connsiteX4" fmla="*/ 0 w 131260"/>
                <a:gd name="connsiteY4" fmla="*/ 50123 h 232388"/>
                <a:gd name="connsiteX5" fmla="*/ 41457 w 131260"/>
                <a:gd name="connsiteY5" fmla="*/ 0 h 232388"/>
                <a:gd name="connsiteX6" fmla="*/ 74303 w 131260"/>
                <a:gd name="connsiteY6" fmla="*/ 0 h 232388"/>
                <a:gd name="connsiteX7" fmla="*/ 131260 w 131260"/>
                <a:gd name="connsiteY7" fmla="*/ 50123 h 232388"/>
                <a:gd name="connsiteX8" fmla="*/ 131260 w 131260"/>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260" h="232388" extrusionOk="0">
                  <a:moveTo>
                    <a:pt x="70201" y="232388"/>
                  </a:moveTo>
                  <a:lnTo>
                    <a:pt x="70201" y="69717"/>
                  </a:lnTo>
                  <a:cubicBezTo>
                    <a:pt x="70201" y="68349"/>
                    <a:pt x="70201" y="66983"/>
                    <a:pt x="70201" y="65615"/>
                  </a:cubicBezTo>
                  <a:cubicBezTo>
                    <a:pt x="68835" y="55591"/>
                    <a:pt x="59721" y="48756"/>
                    <a:pt x="49697" y="50123"/>
                  </a:cubicBezTo>
                  <a:lnTo>
                    <a:pt x="0" y="50123"/>
                  </a:lnTo>
                  <a:lnTo>
                    <a:pt x="41457" y="0"/>
                  </a:lnTo>
                  <a:lnTo>
                    <a:pt x="74303" y="0"/>
                  </a:lnTo>
                  <a:cubicBezTo>
                    <a:pt x="111211" y="0"/>
                    <a:pt x="131260" y="15948"/>
                    <a:pt x="131260" y="50123"/>
                  </a:cubicBezTo>
                  <a:lnTo>
                    <a:pt x="131260"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 name="Forme libre : forme 24"/>
            <p:cNvSpPr/>
            <p:nvPr/>
          </p:nvSpPr>
          <p:spPr bwMode="auto">
            <a:xfrm rot="8716293">
              <a:off x="834978" y="558357"/>
              <a:ext cx="24341" cy="23495"/>
            </a:xfrm>
            <a:custGeom>
              <a:avLst/>
              <a:gdLst>
                <a:gd name="connsiteX0" fmla="*/ 0 w 24341"/>
                <a:gd name="connsiteY0" fmla="*/ 23495 h 23495"/>
                <a:gd name="connsiteX1" fmla="*/ 19433 w 24341"/>
                <a:gd name="connsiteY1" fmla="*/ 0 h 23495"/>
                <a:gd name="connsiteX2" fmla="*/ 24341 w 24341"/>
                <a:gd name="connsiteY2" fmla="*/ 16139 h 23495"/>
                <a:gd name="connsiteX3" fmla="*/ 24341 w 24341"/>
                <a:gd name="connsiteY3" fmla="*/ 22063 h 23495"/>
              </a:gdLst>
              <a:ahLst/>
              <a:cxnLst>
                <a:cxn ang="0">
                  <a:pos x="connsiteX0" y="connsiteY0"/>
                </a:cxn>
                <a:cxn ang="0">
                  <a:pos x="connsiteX1" y="connsiteY1"/>
                </a:cxn>
                <a:cxn ang="0">
                  <a:pos x="connsiteX2" y="connsiteY2"/>
                </a:cxn>
                <a:cxn ang="0">
                  <a:pos x="connsiteX3" y="connsiteY3"/>
                </a:cxn>
              </a:cxnLst>
              <a:rect l="l" t="t" r="r" b="b"/>
              <a:pathLst>
                <a:path w="24341" h="23495" extrusionOk="0">
                  <a:moveTo>
                    <a:pt x="0" y="23495"/>
                  </a:moveTo>
                  <a:lnTo>
                    <a:pt x="19433" y="0"/>
                  </a:lnTo>
                  <a:lnTo>
                    <a:pt x="24341" y="16139"/>
                  </a:lnTo>
                  <a:lnTo>
                    <a:pt x="24341" y="2206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 name="Forme libre : forme 25"/>
            <p:cNvSpPr/>
            <p:nvPr/>
          </p:nvSpPr>
          <p:spPr bwMode="auto">
            <a:xfrm rot="8716293">
              <a:off x="589639" y="40263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 name="Forme libre : forme 26"/>
            <p:cNvSpPr/>
            <p:nvPr/>
          </p:nvSpPr>
          <p:spPr bwMode="auto">
            <a:xfrm rot="8716293">
              <a:off x="464737" y="19396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 name="Forme libre : forme 27"/>
            <p:cNvSpPr/>
            <p:nvPr/>
          </p:nvSpPr>
          <p:spPr bwMode="auto">
            <a:xfrm rot="8716293">
              <a:off x="679817" y="44358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 name="Forme libre : forme 28"/>
            <p:cNvSpPr/>
            <p:nvPr/>
          </p:nvSpPr>
          <p:spPr bwMode="auto">
            <a:xfrm rot="8716293">
              <a:off x="438366" y="29398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 name="Forme libre : forme 29"/>
            <p:cNvSpPr/>
            <p:nvPr/>
          </p:nvSpPr>
          <p:spPr bwMode="auto">
            <a:xfrm rot="7484127">
              <a:off x="811674" y="658874"/>
              <a:ext cx="31078" cy="46141"/>
            </a:xfrm>
            <a:custGeom>
              <a:avLst/>
              <a:gdLst>
                <a:gd name="connsiteX0" fmla="*/ 15207 w 31078"/>
                <a:gd name="connsiteY0" fmla="*/ 46141 h 46141"/>
                <a:gd name="connsiteX1" fmla="*/ 0 w 31078"/>
                <a:gd name="connsiteY1" fmla="*/ 17849 h 46141"/>
                <a:gd name="connsiteX2" fmla="*/ 31078 w 31078"/>
                <a:gd name="connsiteY2" fmla="*/ 0 h 46141"/>
              </a:gdLst>
              <a:ahLst/>
              <a:cxnLst>
                <a:cxn ang="0">
                  <a:pos x="connsiteX0" y="connsiteY0"/>
                </a:cxn>
                <a:cxn ang="0">
                  <a:pos x="connsiteX1" y="connsiteY1"/>
                </a:cxn>
                <a:cxn ang="0">
                  <a:pos x="connsiteX2" y="connsiteY2"/>
                </a:cxn>
              </a:cxnLst>
              <a:rect l="l" t="t" r="r" b="b"/>
              <a:pathLst>
                <a:path w="31078" h="46141" extrusionOk="0">
                  <a:moveTo>
                    <a:pt x="15207" y="46141"/>
                  </a:moveTo>
                  <a:lnTo>
                    <a:pt x="0" y="17849"/>
                  </a:lnTo>
                  <a:lnTo>
                    <a:pt x="31078"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1" name="Forme libre : forme 30"/>
            <p:cNvSpPr/>
            <p:nvPr/>
          </p:nvSpPr>
          <p:spPr bwMode="auto">
            <a:xfrm rot="8716293">
              <a:off x="780102" y="336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 name="Forme libre : forme 31"/>
            <p:cNvSpPr/>
            <p:nvPr/>
          </p:nvSpPr>
          <p:spPr bwMode="auto">
            <a:xfrm rot="8716293">
              <a:off x="202348" y="-57105"/>
              <a:ext cx="142167" cy="186494"/>
            </a:xfrm>
            <a:custGeom>
              <a:avLst/>
              <a:gdLst>
                <a:gd name="connsiteX0" fmla="*/ 142167 w 142167"/>
                <a:gd name="connsiteY0" fmla="*/ 186494 h 186494"/>
                <a:gd name="connsiteX1" fmla="*/ 81108 w 142167"/>
                <a:gd name="connsiteY1" fmla="*/ 144170 h 186494"/>
                <a:gd name="connsiteX2" fmla="*/ 81108 w 142167"/>
                <a:gd name="connsiteY2" fmla="*/ 69717 h 186494"/>
                <a:gd name="connsiteX3" fmla="*/ 81108 w 142167"/>
                <a:gd name="connsiteY3" fmla="*/ 65615 h 186494"/>
                <a:gd name="connsiteX4" fmla="*/ 60603 w 142167"/>
                <a:gd name="connsiteY4" fmla="*/ 50123 h 186494"/>
                <a:gd name="connsiteX5" fmla="*/ 0 w 142167"/>
                <a:gd name="connsiteY5" fmla="*/ 50123 h 186494"/>
                <a:gd name="connsiteX6" fmla="*/ 0 w 142167"/>
                <a:gd name="connsiteY6" fmla="*/ 0 h 186494"/>
                <a:gd name="connsiteX7" fmla="*/ 85209 w 142167"/>
                <a:gd name="connsiteY7" fmla="*/ 0 h 186494"/>
                <a:gd name="connsiteX8" fmla="*/ 142167 w 142167"/>
                <a:gd name="connsiteY8" fmla="*/ 50123 h 18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186494" extrusionOk="0">
                  <a:moveTo>
                    <a:pt x="142167" y="186494"/>
                  </a:moveTo>
                  <a:lnTo>
                    <a:pt x="81108" y="144170"/>
                  </a:lnTo>
                  <a:lnTo>
                    <a:pt x="81108" y="69717"/>
                  </a:lnTo>
                  <a:cubicBezTo>
                    <a:pt x="81108" y="68349"/>
                    <a:pt x="81108" y="66983"/>
                    <a:pt x="81108" y="65615"/>
                  </a:cubicBezTo>
                  <a:cubicBezTo>
                    <a:pt x="79741" y="55591"/>
                    <a:pt x="70628" y="48756"/>
                    <a:pt x="60603" y="50123"/>
                  </a:cubicBezTo>
                  <a:lnTo>
                    <a:pt x="0" y="50123"/>
                  </a:lnTo>
                  <a:lnTo>
                    <a:pt x="0" y="0"/>
                  </a:lnTo>
                  <a:lnTo>
                    <a:pt x="85209" y="0"/>
                  </a:lnTo>
                  <a:cubicBezTo>
                    <a:pt x="122118" y="0"/>
                    <a:pt x="142167" y="15948"/>
                    <a:pt x="142167"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3" name="Forme libre : forme 32"/>
            <p:cNvSpPr/>
            <p:nvPr/>
          </p:nvSpPr>
          <p:spPr bwMode="auto">
            <a:xfrm rot="8716293">
              <a:off x="298766" y="-5395"/>
              <a:ext cx="260638" cy="180054"/>
            </a:xfrm>
            <a:custGeom>
              <a:avLst/>
              <a:gdLst>
                <a:gd name="connsiteX0" fmla="*/ 111638 w 260639"/>
                <a:gd name="connsiteY0" fmla="*/ 180054 h 180054"/>
                <a:gd name="connsiteX1" fmla="*/ 51490 w 260639"/>
                <a:gd name="connsiteY1" fmla="*/ 138362 h 180054"/>
                <a:gd name="connsiteX2" fmla="*/ 51490 w 260639"/>
                <a:gd name="connsiteY2" fmla="*/ 45624 h 180054"/>
                <a:gd name="connsiteX3" fmla="*/ 0 w 260639"/>
                <a:gd name="connsiteY3" fmla="*/ 45624 h 180054"/>
                <a:gd name="connsiteX4" fmla="*/ 0 w 260639"/>
                <a:gd name="connsiteY4" fmla="*/ 1425 h 180054"/>
                <a:gd name="connsiteX5" fmla="*/ 104802 w 260639"/>
                <a:gd name="connsiteY5" fmla="*/ 1425 h 180054"/>
                <a:gd name="connsiteX6" fmla="*/ 104802 w 260639"/>
                <a:gd name="connsiteY6" fmla="*/ 75242 h 180054"/>
                <a:gd name="connsiteX7" fmla="*/ 106169 w 260639"/>
                <a:gd name="connsiteY7" fmla="*/ 75242 h 180054"/>
                <a:gd name="connsiteX8" fmla="*/ 154014 w 260639"/>
                <a:gd name="connsiteY8" fmla="*/ 5981 h 180054"/>
                <a:gd name="connsiteX9" fmla="*/ 185455 w 260639"/>
                <a:gd name="connsiteY9" fmla="*/ 57 h 180054"/>
                <a:gd name="connsiteX10" fmla="*/ 260639 w 260639"/>
                <a:gd name="connsiteY10" fmla="*/ 88456 h 180054"/>
                <a:gd name="connsiteX11" fmla="*/ 260639 w 260639"/>
                <a:gd name="connsiteY11" fmla="*/ 94380 h 180054"/>
                <a:gd name="connsiteX12" fmla="*/ 198669 w 260639"/>
                <a:gd name="connsiteY12" fmla="*/ 98025 h 180054"/>
                <a:gd name="connsiteX13" fmla="*/ 198669 w 260639"/>
                <a:gd name="connsiteY13" fmla="*/ 81621 h 180054"/>
                <a:gd name="connsiteX14" fmla="*/ 164950 w 260639"/>
                <a:gd name="connsiteY14" fmla="*/ 40156 h 180054"/>
                <a:gd name="connsiteX15" fmla="*/ 111638 w 260639"/>
                <a:gd name="connsiteY15" fmla="*/ 127643 h 18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639" h="180054" extrusionOk="0">
                  <a:moveTo>
                    <a:pt x="111638" y="180054"/>
                  </a:moveTo>
                  <a:lnTo>
                    <a:pt x="51490" y="138362"/>
                  </a:lnTo>
                  <a:lnTo>
                    <a:pt x="51490" y="45624"/>
                  </a:lnTo>
                  <a:lnTo>
                    <a:pt x="0" y="45624"/>
                  </a:lnTo>
                  <a:lnTo>
                    <a:pt x="0" y="1425"/>
                  </a:lnTo>
                  <a:lnTo>
                    <a:pt x="104802" y="1425"/>
                  </a:lnTo>
                  <a:lnTo>
                    <a:pt x="104802" y="75242"/>
                  </a:lnTo>
                  <a:lnTo>
                    <a:pt x="106169" y="75242"/>
                  </a:lnTo>
                  <a:cubicBezTo>
                    <a:pt x="120751" y="31954"/>
                    <a:pt x="132142" y="15094"/>
                    <a:pt x="154014" y="5981"/>
                  </a:cubicBezTo>
                  <a:cubicBezTo>
                    <a:pt x="164039" y="1880"/>
                    <a:pt x="174519" y="-398"/>
                    <a:pt x="185455" y="57"/>
                  </a:cubicBezTo>
                  <a:cubicBezTo>
                    <a:pt x="232388" y="-854"/>
                    <a:pt x="260639" y="31954"/>
                    <a:pt x="260639" y="88456"/>
                  </a:cubicBezTo>
                  <a:lnTo>
                    <a:pt x="260639" y="94380"/>
                  </a:lnTo>
                  <a:lnTo>
                    <a:pt x="198669" y="98025"/>
                  </a:lnTo>
                  <a:lnTo>
                    <a:pt x="198669" y="81621"/>
                  </a:lnTo>
                  <a:cubicBezTo>
                    <a:pt x="198669" y="57016"/>
                    <a:pt x="184544" y="40156"/>
                    <a:pt x="164950" y="40156"/>
                  </a:cubicBezTo>
                  <a:cubicBezTo>
                    <a:pt x="135788" y="40156"/>
                    <a:pt x="111638" y="78887"/>
                    <a:pt x="111638" y="12764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4" name="Forme libre : forme 33"/>
            <p:cNvSpPr/>
            <p:nvPr/>
          </p:nvSpPr>
          <p:spPr bwMode="auto">
            <a:xfrm rot="8716293">
              <a:off x="276903" y="-12823"/>
              <a:ext cx="36272" cy="27982"/>
            </a:xfrm>
            <a:custGeom>
              <a:avLst/>
              <a:gdLst>
                <a:gd name="connsiteX0" fmla="*/ 36272 w 36272"/>
                <a:gd name="connsiteY0" fmla="*/ 27982 h 27982"/>
                <a:gd name="connsiteX1" fmla="*/ 0 w 36272"/>
                <a:gd name="connsiteY1" fmla="*/ 2840 h 27982"/>
                <a:gd name="connsiteX2" fmla="*/ 9543 w 36272"/>
                <a:gd name="connsiteY2" fmla="*/ 0 h 27982"/>
                <a:gd name="connsiteX3" fmla="*/ 31871 w 36272"/>
                <a:gd name="connsiteY3" fmla="*/ 11392 h 27982"/>
              </a:gdLst>
              <a:ahLst/>
              <a:cxnLst>
                <a:cxn ang="0">
                  <a:pos x="connsiteX0" y="connsiteY0"/>
                </a:cxn>
                <a:cxn ang="0">
                  <a:pos x="connsiteX1" y="connsiteY1"/>
                </a:cxn>
                <a:cxn ang="0">
                  <a:pos x="connsiteX2" y="connsiteY2"/>
                </a:cxn>
                <a:cxn ang="0">
                  <a:pos x="connsiteX3" y="connsiteY3"/>
                </a:cxn>
              </a:cxnLst>
              <a:rect l="l" t="t" r="r" b="b"/>
              <a:pathLst>
                <a:path w="36272" h="27982" extrusionOk="0">
                  <a:moveTo>
                    <a:pt x="36272" y="27982"/>
                  </a:moveTo>
                  <a:lnTo>
                    <a:pt x="0" y="2840"/>
                  </a:lnTo>
                  <a:lnTo>
                    <a:pt x="9543" y="0"/>
                  </a:lnTo>
                  <a:cubicBezTo>
                    <a:pt x="20479" y="0"/>
                    <a:pt x="27542" y="4784"/>
                    <a:pt x="31871" y="1139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5" name="Forme libre : forme 34"/>
            <p:cNvSpPr/>
            <p:nvPr/>
          </p:nvSpPr>
          <p:spPr bwMode="auto">
            <a:xfrm rot="8716293">
              <a:off x="74640" y="-9665"/>
              <a:ext cx="58068" cy="54772"/>
            </a:xfrm>
            <a:custGeom>
              <a:avLst/>
              <a:gdLst>
                <a:gd name="connsiteX0" fmla="*/ 37436 w 58068"/>
                <a:gd name="connsiteY0" fmla="*/ 54772 h 54772"/>
                <a:gd name="connsiteX1" fmla="*/ 0 w 58068"/>
                <a:gd name="connsiteY1" fmla="*/ 28823 h 54772"/>
                <a:gd name="connsiteX2" fmla="*/ 8515 w 58068"/>
                <a:gd name="connsiteY2" fmla="*/ 8658 h 54772"/>
                <a:gd name="connsiteX3" fmla="*/ 29020 w 58068"/>
                <a:gd name="connsiteY3" fmla="*/ 0 h 54772"/>
                <a:gd name="connsiteX4" fmla="*/ 49525 w 58068"/>
                <a:gd name="connsiteY4" fmla="*/ 8658 h 54772"/>
                <a:gd name="connsiteX5" fmla="*/ 49525 w 58068"/>
                <a:gd name="connsiteY5" fmla="*/ 49668 h 5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68" h="54772" extrusionOk="0">
                  <a:moveTo>
                    <a:pt x="37436" y="54772"/>
                  </a:moveTo>
                  <a:lnTo>
                    <a:pt x="0" y="28823"/>
                  </a:lnTo>
                  <a:lnTo>
                    <a:pt x="8515" y="8658"/>
                  </a:lnTo>
                  <a:cubicBezTo>
                    <a:pt x="13983" y="3190"/>
                    <a:pt x="21273" y="0"/>
                    <a:pt x="29020" y="0"/>
                  </a:cubicBezTo>
                  <a:cubicBezTo>
                    <a:pt x="36766" y="0"/>
                    <a:pt x="44057" y="3190"/>
                    <a:pt x="49525" y="8658"/>
                  </a:cubicBezTo>
                  <a:cubicBezTo>
                    <a:pt x="60916" y="19594"/>
                    <a:pt x="60916" y="38276"/>
                    <a:pt x="49525" y="4966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 name="Forme libre : forme 35"/>
            <p:cNvSpPr/>
            <p:nvPr/>
          </p:nvSpPr>
          <p:spPr bwMode="auto">
            <a:xfrm rot="8716293">
              <a:off x="13802" y="-10406"/>
              <a:ext cx="30027" cy="20814"/>
            </a:xfrm>
            <a:custGeom>
              <a:avLst/>
              <a:gdLst>
                <a:gd name="connsiteX0" fmla="*/ 30027 w 30027"/>
                <a:gd name="connsiteY0" fmla="*/ 20814 h 20814"/>
                <a:gd name="connsiteX1" fmla="*/ 0 w 30027"/>
                <a:gd name="connsiteY1" fmla="*/ 0 h 20814"/>
                <a:gd name="connsiteX2" fmla="*/ 30027 w 30027"/>
                <a:gd name="connsiteY2" fmla="*/ 0 h 20814"/>
              </a:gdLst>
              <a:ahLst/>
              <a:cxnLst>
                <a:cxn ang="0">
                  <a:pos x="connsiteX0" y="connsiteY0"/>
                </a:cxn>
                <a:cxn ang="0">
                  <a:pos x="connsiteX1" y="connsiteY1"/>
                </a:cxn>
                <a:cxn ang="0">
                  <a:pos x="connsiteX2" y="connsiteY2"/>
                </a:cxn>
              </a:cxnLst>
              <a:rect l="l" t="t" r="r" b="b"/>
              <a:pathLst>
                <a:path w="30027" h="20814" extrusionOk="0">
                  <a:moveTo>
                    <a:pt x="30027" y="20814"/>
                  </a:moveTo>
                  <a:lnTo>
                    <a:pt x="0" y="0"/>
                  </a:lnTo>
                  <a:lnTo>
                    <a:pt x="3002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 name="Forme libre : forme 36"/>
            <p:cNvSpPr/>
            <p:nvPr/>
          </p:nvSpPr>
          <p:spPr bwMode="auto">
            <a:xfrm rot="8716293">
              <a:off x="168048" y="30325"/>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 name="Forme libre : forme 37"/>
            <p:cNvSpPr/>
            <p:nvPr/>
          </p:nvSpPr>
          <p:spPr bwMode="auto">
            <a:xfrm rot="7484127">
              <a:off x="562078" y="-2847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 name="Forme libre : forme 38"/>
            <p:cNvSpPr/>
            <p:nvPr/>
          </p:nvSpPr>
          <p:spPr bwMode="auto">
            <a:xfrm rot="13089394">
              <a:off x="767127" y="-2787"/>
              <a:ext cx="149688" cy="301067"/>
            </a:xfrm>
            <a:custGeom>
              <a:avLst/>
              <a:gdLst>
                <a:gd name="connsiteX0" fmla="*/ 149688 w 149688"/>
                <a:gd name="connsiteY0" fmla="*/ 279622 h 301067"/>
                <a:gd name="connsiteX1" fmla="*/ 122393 w 149688"/>
                <a:gd name="connsiteY1" fmla="*/ 301067 h 301067"/>
                <a:gd name="connsiteX2" fmla="*/ 0 w 149688"/>
                <a:gd name="connsiteY2" fmla="*/ 114672 h 301067"/>
                <a:gd name="connsiteX3" fmla="*/ 0 w 149688"/>
                <a:gd name="connsiteY3" fmla="*/ 38074 h 301067"/>
                <a:gd name="connsiteX4" fmla="*/ 73388 w 149688"/>
                <a:gd name="connsiteY4" fmla="*/ 0 h 301067"/>
                <a:gd name="connsiteX5" fmla="*/ 74492 w 149688"/>
                <a:gd name="connsiteY5" fmla="*/ 153950 h 301067"/>
                <a:gd name="connsiteX6" fmla="*/ 87734 w 149688"/>
                <a:gd name="connsiteY6" fmla="*/ 245547 h 30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88" h="301067" extrusionOk="0">
                  <a:moveTo>
                    <a:pt x="149688" y="279622"/>
                  </a:moveTo>
                  <a:lnTo>
                    <a:pt x="122393" y="301067"/>
                  </a:lnTo>
                  <a:lnTo>
                    <a:pt x="0" y="114672"/>
                  </a:lnTo>
                  <a:lnTo>
                    <a:pt x="0" y="38074"/>
                  </a:lnTo>
                  <a:lnTo>
                    <a:pt x="73388" y="0"/>
                  </a:lnTo>
                  <a:lnTo>
                    <a:pt x="74492" y="153950"/>
                  </a:lnTo>
                  <a:cubicBezTo>
                    <a:pt x="72836" y="184850"/>
                    <a:pt x="77802" y="216302"/>
                    <a:pt x="87734" y="24554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0" name="Forme libre : forme 39"/>
            <p:cNvSpPr/>
            <p:nvPr/>
          </p:nvSpPr>
          <p:spPr bwMode="auto">
            <a:xfrm rot="8716293">
              <a:off x="212141" y="304502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 name="Forme libre : forme 40"/>
            <p:cNvSpPr/>
            <p:nvPr/>
          </p:nvSpPr>
          <p:spPr bwMode="auto">
            <a:xfrm rot="8716293">
              <a:off x="301533" y="307427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 name="Forme libre : forme 41"/>
            <p:cNvSpPr/>
            <p:nvPr/>
          </p:nvSpPr>
          <p:spPr bwMode="auto">
            <a:xfrm rot="8716293">
              <a:off x="256683" y="2987990"/>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 name="Forme libre : forme 42"/>
            <p:cNvSpPr/>
            <p:nvPr/>
          </p:nvSpPr>
          <p:spPr bwMode="auto">
            <a:xfrm rot="8716293">
              <a:off x="99907" y="313357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 name="Forme libre : forme 43"/>
            <p:cNvSpPr/>
            <p:nvPr/>
          </p:nvSpPr>
          <p:spPr bwMode="auto">
            <a:xfrm rot="8716293">
              <a:off x="-24996" y="29248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 name="Forme libre : forme 44"/>
            <p:cNvSpPr/>
            <p:nvPr/>
          </p:nvSpPr>
          <p:spPr bwMode="auto">
            <a:xfrm rot="8716293">
              <a:off x="51899" y="2754602"/>
              <a:ext cx="189488" cy="350829"/>
            </a:xfrm>
            <a:custGeom>
              <a:avLst/>
              <a:gdLst>
                <a:gd name="connsiteX0" fmla="*/ 25299 w 189488"/>
                <a:gd name="connsiteY0" fmla="*/ 321238 h 350829"/>
                <a:gd name="connsiteX1" fmla="*/ 0 w 189488"/>
                <a:gd name="connsiteY1" fmla="*/ 220042 h 350829"/>
                <a:gd name="connsiteX2" fmla="*/ 0 w 189488"/>
                <a:gd name="connsiteY2" fmla="*/ 40596 h 350829"/>
                <a:gd name="connsiteX3" fmla="*/ 78250 w 189488"/>
                <a:gd name="connsiteY3" fmla="*/ 0 h 350829"/>
                <a:gd name="connsiteX4" fmla="*/ 79427 w 189488"/>
                <a:gd name="connsiteY4" fmla="*/ 164149 h 350829"/>
                <a:gd name="connsiteX5" fmla="*/ 93547 w 189488"/>
                <a:gd name="connsiteY5" fmla="*/ 261815 h 350829"/>
                <a:gd name="connsiteX6" fmla="*/ 164148 w 189488"/>
                <a:gd name="connsiteY6" fmla="*/ 300646 h 350829"/>
                <a:gd name="connsiteX7" fmla="*/ 189488 w 189488"/>
                <a:gd name="connsiteY7" fmla="*/ 296141 h 350829"/>
                <a:gd name="connsiteX8" fmla="*/ 160617 w 189488"/>
                <a:gd name="connsiteY8" fmla="*/ 337791 h 350829"/>
                <a:gd name="connsiteX9" fmla="*/ 97666 w 189488"/>
                <a:gd name="connsiteY9" fmla="*/ 350655 h 350829"/>
                <a:gd name="connsiteX10" fmla="*/ 25299 w 189488"/>
                <a:gd name="connsiteY10" fmla="*/ 321238 h 35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9488" h="350829" extrusionOk="0">
                  <a:moveTo>
                    <a:pt x="25299" y="321238"/>
                  </a:moveTo>
                  <a:cubicBezTo>
                    <a:pt x="5295" y="301823"/>
                    <a:pt x="0" y="268286"/>
                    <a:pt x="0" y="220042"/>
                  </a:cubicBezTo>
                  <a:lnTo>
                    <a:pt x="0" y="40596"/>
                  </a:lnTo>
                  <a:lnTo>
                    <a:pt x="78250" y="0"/>
                  </a:lnTo>
                  <a:lnTo>
                    <a:pt x="79427" y="164149"/>
                  </a:lnTo>
                  <a:cubicBezTo>
                    <a:pt x="77662" y="197097"/>
                    <a:pt x="82957" y="230632"/>
                    <a:pt x="93547" y="261815"/>
                  </a:cubicBezTo>
                  <a:cubicBezTo>
                    <a:pt x="102961" y="287702"/>
                    <a:pt x="127083" y="300646"/>
                    <a:pt x="164148" y="300646"/>
                  </a:cubicBezTo>
                  <a:lnTo>
                    <a:pt x="189488" y="296141"/>
                  </a:lnTo>
                  <a:lnTo>
                    <a:pt x="160617" y="337791"/>
                  </a:lnTo>
                  <a:lnTo>
                    <a:pt x="97666" y="350655"/>
                  </a:lnTo>
                  <a:cubicBezTo>
                    <a:pt x="70602" y="352420"/>
                    <a:pt x="44126" y="340653"/>
                    <a:pt x="25299" y="32123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6" name="Forme libre : forme 45"/>
            <p:cNvSpPr/>
            <p:nvPr/>
          </p:nvSpPr>
          <p:spPr bwMode="auto">
            <a:xfrm rot="8716293">
              <a:off x="190085" y="3174524"/>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 name="Forme libre : forme 46"/>
            <p:cNvSpPr/>
            <p:nvPr/>
          </p:nvSpPr>
          <p:spPr bwMode="auto">
            <a:xfrm rot="8716293">
              <a:off x="502599" y="2802136"/>
              <a:ext cx="117588" cy="232388"/>
            </a:xfrm>
            <a:custGeom>
              <a:avLst/>
              <a:gdLst>
                <a:gd name="connsiteX0" fmla="*/ 56529 w 117588"/>
                <a:gd name="connsiteY0" fmla="*/ 232388 h 232388"/>
                <a:gd name="connsiteX1" fmla="*/ 56529 w 117588"/>
                <a:gd name="connsiteY1" fmla="*/ 69717 h 232388"/>
                <a:gd name="connsiteX2" fmla="*/ 56529 w 117588"/>
                <a:gd name="connsiteY2" fmla="*/ 65615 h 232388"/>
                <a:gd name="connsiteX3" fmla="*/ 36025 w 117588"/>
                <a:gd name="connsiteY3" fmla="*/ 50123 h 232388"/>
                <a:gd name="connsiteX4" fmla="*/ 0 w 117588"/>
                <a:gd name="connsiteY4" fmla="*/ 50123 h 232388"/>
                <a:gd name="connsiteX5" fmla="*/ 41458 w 117588"/>
                <a:gd name="connsiteY5" fmla="*/ 0 h 232388"/>
                <a:gd name="connsiteX6" fmla="*/ 60630 w 117588"/>
                <a:gd name="connsiteY6" fmla="*/ 0 h 232388"/>
                <a:gd name="connsiteX7" fmla="*/ 117588 w 117588"/>
                <a:gd name="connsiteY7" fmla="*/ 50123 h 232388"/>
                <a:gd name="connsiteX8" fmla="*/ 117588 w 11758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88" h="232388" extrusionOk="0">
                  <a:moveTo>
                    <a:pt x="56529" y="232388"/>
                  </a:moveTo>
                  <a:lnTo>
                    <a:pt x="56529" y="69717"/>
                  </a:lnTo>
                  <a:cubicBezTo>
                    <a:pt x="56529" y="68349"/>
                    <a:pt x="56529" y="66983"/>
                    <a:pt x="56529" y="65615"/>
                  </a:cubicBezTo>
                  <a:cubicBezTo>
                    <a:pt x="55163" y="55591"/>
                    <a:pt x="46049" y="48756"/>
                    <a:pt x="36025" y="50123"/>
                  </a:cubicBezTo>
                  <a:lnTo>
                    <a:pt x="0" y="50123"/>
                  </a:lnTo>
                  <a:lnTo>
                    <a:pt x="41458" y="0"/>
                  </a:lnTo>
                  <a:lnTo>
                    <a:pt x="60630" y="0"/>
                  </a:lnTo>
                  <a:cubicBezTo>
                    <a:pt x="97539" y="0"/>
                    <a:pt x="117588" y="15948"/>
                    <a:pt x="117588" y="50123"/>
                  </a:cubicBezTo>
                  <a:lnTo>
                    <a:pt x="117588"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8" name="Forme libre : forme 47"/>
            <p:cNvSpPr/>
            <p:nvPr/>
          </p:nvSpPr>
          <p:spPr bwMode="auto">
            <a:xfrm rot="8716293">
              <a:off x="389006" y="2883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 name="Forme libre : forme 48"/>
            <p:cNvSpPr/>
            <p:nvPr/>
          </p:nvSpPr>
          <p:spPr bwMode="auto">
            <a:xfrm rot="8716293">
              <a:off x="264104" y="267474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 name="Forme libre : forme 49"/>
            <p:cNvSpPr/>
            <p:nvPr/>
          </p:nvSpPr>
          <p:spPr bwMode="auto">
            <a:xfrm rot="8716293">
              <a:off x="479184" y="2924372"/>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1" name="Forme libre : forme 50"/>
            <p:cNvSpPr/>
            <p:nvPr/>
          </p:nvSpPr>
          <p:spPr bwMode="auto">
            <a:xfrm rot="8716293">
              <a:off x="237733" y="2774772"/>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 name="Forme libre : forme 51"/>
            <p:cNvSpPr/>
            <p:nvPr/>
          </p:nvSpPr>
          <p:spPr bwMode="auto">
            <a:xfrm rot="7484127">
              <a:off x="609980" y="3142825"/>
              <a:ext cx="20881" cy="31001"/>
            </a:xfrm>
            <a:custGeom>
              <a:avLst/>
              <a:gdLst>
                <a:gd name="connsiteX0" fmla="*/ 10218 w 20881"/>
                <a:gd name="connsiteY0" fmla="*/ 31001 h 31001"/>
                <a:gd name="connsiteX1" fmla="*/ 0 w 20881"/>
                <a:gd name="connsiteY1" fmla="*/ 11992 h 31001"/>
                <a:gd name="connsiteX2" fmla="*/ 20881 w 20881"/>
                <a:gd name="connsiteY2" fmla="*/ 0 h 31001"/>
              </a:gdLst>
              <a:ahLst/>
              <a:cxnLst>
                <a:cxn ang="0">
                  <a:pos x="connsiteX0" y="connsiteY0"/>
                </a:cxn>
                <a:cxn ang="0">
                  <a:pos x="connsiteX1" y="connsiteY1"/>
                </a:cxn>
                <a:cxn ang="0">
                  <a:pos x="connsiteX2" y="connsiteY2"/>
                </a:cxn>
              </a:cxnLst>
              <a:rect l="l" t="t" r="r" b="b"/>
              <a:pathLst>
                <a:path w="20881" h="31001" extrusionOk="0">
                  <a:moveTo>
                    <a:pt x="10218" y="31001"/>
                  </a:moveTo>
                  <a:lnTo>
                    <a:pt x="0" y="11992"/>
                  </a:lnTo>
                  <a:lnTo>
                    <a:pt x="2088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3" name="Forme libre : forme 52"/>
            <p:cNvSpPr/>
            <p:nvPr/>
          </p:nvSpPr>
          <p:spPr bwMode="auto">
            <a:xfrm rot="8716293">
              <a:off x="579469" y="281720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 name="Forme libre : forme 53"/>
            <p:cNvSpPr/>
            <p:nvPr/>
          </p:nvSpPr>
          <p:spPr bwMode="auto">
            <a:xfrm rot="8716293">
              <a:off x="437995" y="3716235"/>
              <a:ext cx="102679" cy="232388"/>
            </a:xfrm>
            <a:custGeom>
              <a:avLst/>
              <a:gdLst>
                <a:gd name="connsiteX0" fmla="*/ 41620 w 102679"/>
                <a:gd name="connsiteY0" fmla="*/ 232388 h 232388"/>
                <a:gd name="connsiteX1" fmla="*/ 41620 w 102679"/>
                <a:gd name="connsiteY1" fmla="*/ 69717 h 232388"/>
                <a:gd name="connsiteX2" fmla="*/ 41620 w 102679"/>
                <a:gd name="connsiteY2" fmla="*/ 65615 h 232388"/>
                <a:gd name="connsiteX3" fmla="*/ 21116 w 102679"/>
                <a:gd name="connsiteY3" fmla="*/ 50123 h 232388"/>
                <a:gd name="connsiteX4" fmla="*/ 0 w 102679"/>
                <a:gd name="connsiteY4" fmla="*/ 50123 h 232388"/>
                <a:gd name="connsiteX5" fmla="*/ 41457 w 102679"/>
                <a:gd name="connsiteY5" fmla="*/ 0 h 232388"/>
                <a:gd name="connsiteX6" fmla="*/ 45721 w 102679"/>
                <a:gd name="connsiteY6" fmla="*/ 0 h 232388"/>
                <a:gd name="connsiteX7" fmla="*/ 102679 w 102679"/>
                <a:gd name="connsiteY7" fmla="*/ 50123 h 232388"/>
                <a:gd name="connsiteX8" fmla="*/ 102679 w 102679"/>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79" h="232388" extrusionOk="0">
                  <a:moveTo>
                    <a:pt x="41620" y="232388"/>
                  </a:moveTo>
                  <a:lnTo>
                    <a:pt x="41620" y="69717"/>
                  </a:lnTo>
                  <a:cubicBezTo>
                    <a:pt x="41620" y="68349"/>
                    <a:pt x="41620" y="66983"/>
                    <a:pt x="41620" y="65615"/>
                  </a:cubicBezTo>
                  <a:cubicBezTo>
                    <a:pt x="40254" y="55591"/>
                    <a:pt x="31140" y="48756"/>
                    <a:pt x="21116" y="50123"/>
                  </a:cubicBezTo>
                  <a:lnTo>
                    <a:pt x="0" y="50123"/>
                  </a:lnTo>
                  <a:lnTo>
                    <a:pt x="41457" y="0"/>
                  </a:lnTo>
                  <a:lnTo>
                    <a:pt x="45721" y="0"/>
                  </a:lnTo>
                  <a:cubicBezTo>
                    <a:pt x="82630" y="0"/>
                    <a:pt x="102679" y="15948"/>
                    <a:pt x="102679" y="50123"/>
                  </a:cubicBezTo>
                  <a:lnTo>
                    <a:pt x="102679"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5" name="Forme libre : forme 54"/>
            <p:cNvSpPr/>
            <p:nvPr/>
          </p:nvSpPr>
          <p:spPr bwMode="auto">
            <a:xfrm rot="8716293">
              <a:off x="482715" y="3669965"/>
              <a:ext cx="154563" cy="124897"/>
            </a:xfrm>
            <a:custGeom>
              <a:avLst/>
              <a:gdLst>
                <a:gd name="connsiteX0" fmla="*/ 0 w 154563"/>
                <a:gd name="connsiteY0" fmla="*/ 124897 h 124897"/>
                <a:gd name="connsiteX1" fmla="*/ 95474 w 154563"/>
                <a:gd name="connsiteY1" fmla="*/ 9467 h 124897"/>
                <a:gd name="connsiteX2" fmla="*/ 96067 w 154563"/>
                <a:gd name="connsiteY2" fmla="*/ 9000 h 124897"/>
                <a:gd name="connsiteX3" fmla="*/ 126312 w 154563"/>
                <a:gd name="connsiteY3" fmla="*/ 0 h 124897"/>
                <a:gd name="connsiteX4" fmla="*/ 154563 w 154563"/>
                <a:gd name="connsiteY4" fmla="*/ 33719 h 124897"/>
                <a:gd name="connsiteX5" fmla="*/ 128135 w 154563"/>
                <a:gd name="connsiteY5" fmla="*/ 69261 h 124897"/>
                <a:gd name="connsiteX6" fmla="*/ 128590 w 154563"/>
                <a:gd name="connsiteY6" fmla="*/ 69261 h 1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563" h="124897" extrusionOk="0">
                  <a:moveTo>
                    <a:pt x="0" y="124897"/>
                  </a:moveTo>
                  <a:lnTo>
                    <a:pt x="95474" y="9467"/>
                  </a:lnTo>
                  <a:lnTo>
                    <a:pt x="96067" y="9000"/>
                  </a:lnTo>
                  <a:cubicBezTo>
                    <a:pt x="105351" y="4215"/>
                    <a:pt x="115604" y="1139"/>
                    <a:pt x="126312" y="0"/>
                  </a:cubicBezTo>
                  <a:cubicBezTo>
                    <a:pt x="148184" y="0"/>
                    <a:pt x="154563" y="19138"/>
                    <a:pt x="154563" y="33719"/>
                  </a:cubicBezTo>
                  <a:cubicBezTo>
                    <a:pt x="153196" y="49668"/>
                    <a:pt x="142715" y="62882"/>
                    <a:pt x="128135" y="69261"/>
                  </a:cubicBezTo>
                  <a:lnTo>
                    <a:pt x="128590"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6" name="Forme libre : forme 55"/>
            <p:cNvSpPr/>
            <p:nvPr/>
          </p:nvSpPr>
          <p:spPr bwMode="auto">
            <a:xfrm rot="8716293">
              <a:off x="323074" y="379327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7" name="Forme libre : forme 56"/>
            <p:cNvSpPr/>
            <p:nvPr/>
          </p:nvSpPr>
          <p:spPr bwMode="auto">
            <a:xfrm rot="8716293">
              <a:off x="198170" y="358459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8" name="Forme libre : forme 57"/>
            <p:cNvSpPr/>
            <p:nvPr/>
          </p:nvSpPr>
          <p:spPr bwMode="auto">
            <a:xfrm rot="8716293">
              <a:off x="186119" y="3445818"/>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9" name="Forme libre : forme 58"/>
            <p:cNvSpPr/>
            <p:nvPr/>
          </p:nvSpPr>
          <p:spPr bwMode="auto">
            <a:xfrm rot="8716293">
              <a:off x="410218" y="3834716"/>
              <a:ext cx="103435" cy="219174"/>
            </a:xfrm>
            <a:custGeom>
              <a:avLst/>
              <a:gdLst>
                <a:gd name="connsiteX0" fmla="*/ 103435 w 103435"/>
                <a:gd name="connsiteY0" fmla="*/ 219174 h 219174"/>
                <a:gd name="connsiteX1" fmla="*/ 43288 w 103435"/>
                <a:gd name="connsiteY1" fmla="*/ 161305 h 219174"/>
                <a:gd name="connsiteX2" fmla="*/ 43288 w 103435"/>
                <a:gd name="connsiteY2" fmla="*/ 16404 h 219174"/>
                <a:gd name="connsiteX3" fmla="*/ 0 w 103435"/>
                <a:gd name="connsiteY3" fmla="*/ 16404 h 219174"/>
                <a:gd name="connsiteX4" fmla="*/ 0 w 103435"/>
                <a:gd name="connsiteY4" fmla="*/ 16028 h 219174"/>
                <a:gd name="connsiteX5" fmla="*/ 11583 w 103435"/>
                <a:gd name="connsiteY5" fmla="*/ 2023 h 219174"/>
                <a:gd name="connsiteX6" fmla="*/ 103435 w 103435"/>
                <a:gd name="connsiteY6" fmla="*/ 0 h 219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19174" extrusionOk="0">
                  <a:moveTo>
                    <a:pt x="103435" y="219174"/>
                  </a:moveTo>
                  <a:lnTo>
                    <a:pt x="43288" y="161305"/>
                  </a:lnTo>
                  <a:lnTo>
                    <a:pt x="43288" y="16404"/>
                  </a:lnTo>
                  <a:lnTo>
                    <a:pt x="0" y="16404"/>
                  </a:lnTo>
                  <a:lnTo>
                    <a:pt x="0" y="16028"/>
                  </a:lnTo>
                  <a:lnTo>
                    <a:pt x="11583" y="2023"/>
                  </a:lnTo>
                  <a:lnTo>
                    <a:pt x="103435"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0" name="Forme libre : forme 59"/>
            <p:cNvSpPr/>
            <p:nvPr/>
          </p:nvSpPr>
          <p:spPr bwMode="auto">
            <a:xfrm rot="8716293">
              <a:off x="487452" y="3349370"/>
              <a:ext cx="151162" cy="195873"/>
            </a:xfrm>
            <a:custGeom>
              <a:avLst/>
              <a:gdLst>
                <a:gd name="connsiteX0" fmla="*/ 38025 w 151162"/>
                <a:gd name="connsiteY0" fmla="*/ 195873 h 195873"/>
                <a:gd name="connsiteX1" fmla="*/ 0 w 151162"/>
                <a:gd name="connsiteY1" fmla="*/ 125130 h 195873"/>
                <a:gd name="connsiteX2" fmla="*/ 103497 w 151162"/>
                <a:gd name="connsiteY2" fmla="*/ 0 h 195873"/>
                <a:gd name="connsiteX3" fmla="*/ 151162 w 151162"/>
                <a:gd name="connsiteY3" fmla="*/ 0 h 195873"/>
                <a:gd name="connsiteX4" fmla="*/ 151162 w 151162"/>
                <a:gd name="connsiteY4" fmla="*/ 55323 h 195873"/>
                <a:gd name="connsiteX5" fmla="*/ 86370 w 151162"/>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162" h="195873" extrusionOk="0">
                  <a:moveTo>
                    <a:pt x="38025" y="195873"/>
                  </a:moveTo>
                  <a:lnTo>
                    <a:pt x="0" y="125130"/>
                  </a:lnTo>
                  <a:lnTo>
                    <a:pt x="103497" y="0"/>
                  </a:lnTo>
                  <a:lnTo>
                    <a:pt x="151162" y="0"/>
                  </a:lnTo>
                  <a:lnTo>
                    <a:pt x="151162" y="55323"/>
                  </a:lnTo>
                  <a:lnTo>
                    <a:pt x="86370"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1" name="Forme libre : forme 60"/>
            <p:cNvSpPr/>
            <p:nvPr/>
          </p:nvSpPr>
          <p:spPr bwMode="auto">
            <a:xfrm rot="8716293">
              <a:off x="460900" y="3434471"/>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2" name="Forme libre : forme 61"/>
            <p:cNvSpPr/>
            <p:nvPr/>
          </p:nvSpPr>
          <p:spPr bwMode="auto">
            <a:xfrm rot="8716293">
              <a:off x="417336" y="4258920"/>
              <a:ext cx="147637" cy="195874"/>
            </a:xfrm>
            <a:custGeom>
              <a:avLst/>
              <a:gdLst>
                <a:gd name="connsiteX0" fmla="*/ 34500 w 147637"/>
                <a:gd name="connsiteY0" fmla="*/ 195874 h 195874"/>
                <a:gd name="connsiteX1" fmla="*/ 0 w 147637"/>
                <a:gd name="connsiteY1" fmla="*/ 131688 h 195874"/>
                <a:gd name="connsiteX2" fmla="*/ 108921 w 147637"/>
                <a:gd name="connsiteY2" fmla="*/ 0 h 195874"/>
                <a:gd name="connsiteX3" fmla="*/ 147637 w 147637"/>
                <a:gd name="connsiteY3" fmla="*/ 0 h 195874"/>
                <a:gd name="connsiteX4" fmla="*/ 147637 w 147637"/>
                <a:gd name="connsiteY4" fmla="*/ 55323 h 195874"/>
                <a:gd name="connsiteX5" fmla="*/ 82845 w 147637"/>
                <a:gd name="connsiteY5"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37" h="195874" extrusionOk="0">
                  <a:moveTo>
                    <a:pt x="34500" y="195874"/>
                  </a:moveTo>
                  <a:lnTo>
                    <a:pt x="0" y="131688"/>
                  </a:lnTo>
                  <a:lnTo>
                    <a:pt x="108921" y="0"/>
                  </a:lnTo>
                  <a:lnTo>
                    <a:pt x="147637" y="0"/>
                  </a:lnTo>
                  <a:lnTo>
                    <a:pt x="147637" y="55323"/>
                  </a:lnTo>
                  <a:lnTo>
                    <a:pt x="8284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3" name="Forme libre : forme 62"/>
            <p:cNvSpPr/>
            <p:nvPr/>
          </p:nvSpPr>
          <p:spPr bwMode="auto">
            <a:xfrm rot="8716293">
              <a:off x="330834" y="4134901"/>
              <a:ext cx="254613" cy="91157"/>
            </a:xfrm>
            <a:custGeom>
              <a:avLst/>
              <a:gdLst>
                <a:gd name="connsiteX0" fmla="*/ 0 w 254613"/>
                <a:gd name="connsiteY0" fmla="*/ 68911 h 91157"/>
                <a:gd name="connsiteX1" fmla="*/ 56997 w 254613"/>
                <a:gd name="connsiteY1" fmla="*/ 0 h 91157"/>
                <a:gd name="connsiteX2" fmla="*/ 57517 w 254613"/>
                <a:gd name="connsiteY2" fmla="*/ 2143 h 91157"/>
                <a:gd name="connsiteX3" fmla="*/ 128118 w 254613"/>
                <a:gd name="connsiteY3" fmla="*/ 40974 h 91157"/>
                <a:gd name="connsiteX4" fmla="*/ 181070 w 254613"/>
                <a:gd name="connsiteY4" fmla="*/ 31560 h 91157"/>
                <a:gd name="connsiteX5" fmla="*/ 253437 w 254613"/>
                <a:gd name="connsiteY5" fmla="*/ 2143 h 91157"/>
                <a:gd name="connsiteX6" fmla="*/ 254613 w 254613"/>
                <a:gd name="connsiteY6" fmla="*/ 9791 h 91157"/>
                <a:gd name="connsiteX7" fmla="*/ 254613 w 254613"/>
                <a:gd name="connsiteY7" fmla="*/ 15674 h 91157"/>
                <a:gd name="connsiteX8" fmla="*/ 61636 w 254613"/>
                <a:gd name="connsiteY8" fmla="*/ 90983 h 91157"/>
                <a:gd name="connsiteX9" fmla="*/ 22363 w 254613"/>
                <a:gd name="connsiteY9" fmla="*/ 84217 h 9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613" h="91157" extrusionOk="0">
                  <a:moveTo>
                    <a:pt x="0" y="68911"/>
                  </a:moveTo>
                  <a:lnTo>
                    <a:pt x="56997" y="0"/>
                  </a:lnTo>
                  <a:lnTo>
                    <a:pt x="57517" y="2143"/>
                  </a:lnTo>
                  <a:cubicBezTo>
                    <a:pt x="66931" y="28030"/>
                    <a:pt x="91053" y="40974"/>
                    <a:pt x="128118" y="40974"/>
                  </a:cubicBezTo>
                  <a:cubicBezTo>
                    <a:pt x="146357" y="40385"/>
                    <a:pt x="164008" y="36855"/>
                    <a:pt x="181070" y="31560"/>
                  </a:cubicBezTo>
                  <a:cubicBezTo>
                    <a:pt x="205780" y="23912"/>
                    <a:pt x="229903" y="13910"/>
                    <a:pt x="253437" y="2143"/>
                  </a:cubicBezTo>
                  <a:cubicBezTo>
                    <a:pt x="254025" y="4496"/>
                    <a:pt x="254613" y="7438"/>
                    <a:pt x="254613" y="9791"/>
                  </a:cubicBezTo>
                  <a:lnTo>
                    <a:pt x="254613" y="15674"/>
                  </a:lnTo>
                  <a:cubicBezTo>
                    <a:pt x="192249" y="69215"/>
                    <a:pt x="110468" y="88042"/>
                    <a:pt x="61636" y="90983"/>
                  </a:cubicBezTo>
                  <a:cubicBezTo>
                    <a:pt x="48104" y="91866"/>
                    <a:pt x="34719" y="89365"/>
                    <a:pt x="22363" y="8421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4" name="Forme libre : forme 63"/>
            <p:cNvSpPr/>
            <p:nvPr/>
          </p:nvSpPr>
          <p:spPr bwMode="auto">
            <a:xfrm rot="8716293">
              <a:off x="-3428" y="2405990"/>
              <a:ext cx="142167" cy="208592"/>
            </a:xfrm>
            <a:custGeom>
              <a:avLst/>
              <a:gdLst>
                <a:gd name="connsiteX0" fmla="*/ 81108 w 142167"/>
                <a:gd name="connsiteY0" fmla="*/ 208592 h 208592"/>
                <a:gd name="connsiteX1" fmla="*/ 81108 w 142167"/>
                <a:gd name="connsiteY1" fmla="*/ 69717 h 208592"/>
                <a:gd name="connsiteX2" fmla="*/ 81108 w 142167"/>
                <a:gd name="connsiteY2" fmla="*/ 65615 h 208592"/>
                <a:gd name="connsiteX3" fmla="*/ 60604 w 142167"/>
                <a:gd name="connsiteY3" fmla="*/ 50123 h 208592"/>
                <a:gd name="connsiteX4" fmla="*/ 0 w 142167"/>
                <a:gd name="connsiteY4" fmla="*/ 50123 h 208592"/>
                <a:gd name="connsiteX5" fmla="*/ 0 w 142167"/>
                <a:gd name="connsiteY5" fmla="*/ 0 h 208592"/>
                <a:gd name="connsiteX6" fmla="*/ 85210 w 142167"/>
                <a:gd name="connsiteY6" fmla="*/ 0 h 208592"/>
                <a:gd name="connsiteX7" fmla="*/ 142167 w 142167"/>
                <a:gd name="connsiteY7" fmla="*/ 50123 h 208592"/>
                <a:gd name="connsiteX8" fmla="*/ 142167 w 142167"/>
                <a:gd name="connsiteY8" fmla="*/ 120504 h 20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208592" extrusionOk="0">
                  <a:moveTo>
                    <a:pt x="81108" y="208592"/>
                  </a:moveTo>
                  <a:lnTo>
                    <a:pt x="81108" y="69717"/>
                  </a:lnTo>
                  <a:cubicBezTo>
                    <a:pt x="81108" y="68350"/>
                    <a:pt x="81108" y="66983"/>
                    <a:pt x="81108" y="65615"/>
                  </a:cubicBezTo>
                  <a:cubicBezTo>
                    <a:pt x="79742" y="55591"/>
                    <a:pt x="70628" y="48756"/>
                    <a:pt x="60604" y="50123"/>
                  </a:cubicBezTo>
                  <a:lnTo>
                    <a:pt x="0" y="50123"/>
                  </a:lnTo>
                  <a:lnTo>
                    <a:pt x="0" y="0"/>
                  </a:lnTo>
                  <a:lnTo>
                    <a:pt x="85210" y="0"/>
                  </a:lnTo>
                  <a:cubicBezTo>
                    <a:pt x="122118" y="0"/>
                    <a:pt x="142167" y="15948"/>
                    <a:pt x="142167" y="50123"/>
                  </a:cubicBezTo>
                  <a:lnTo>
                    <a:pt x="142167" y="12050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5" name="Forme libre : forme 64"/>
            <p:cNvSpPr/>
            <p:nvPr/>
          </p:nvSpPr>
          <p:spPr bwMode="auto">
            <a:xfrm rot="8716293">
              <a:off x="80015" y="241329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6" name="Forme libre : forme 65"/>
            <p:cNvSpPr/>
            <p:nvPr/>
          </p:nvSpPr>
          <p:spPr bwMode="auto">
            <a:xfrm rot="8716293">
              <a:off x="35165" y="232701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7" name="Forme libre : forme 66"/>
            <p:cNvSpPr/>
            <p:nvPr/>
          </p:nvSpPr>
          <p:spPr bwMode="auto">
            <a:xfrm rot="8716293">
              <a:off x="-20257" y="2217087"/>
              <a:ext cx="78731" cy="180665"/>
            </a:xfrm>
            <a:custGeom>
              <a:avLst/>
              <a:gdLst>
                <a:gd name="connsiteX0" fmla="*/ 0 w 78731"/>
                <a:gd name="connsiteY0" fmla="*/ 180665 h 180665"/>
                <a:gd name="connsiteX1" fmla="*/ 0 w 78731"/>
                <a:gd name="connsiteY1" fmla="*/ 40596 h 180665"/>
                <a:gd name="connsiteX2" fmla="*/ 78250 w 78731"/>
                <a:gd name="connsiteY2" fmla="*/ 0 h 180665"/>
                <a:gd name="connsiteX3" fmla="*/ 78731 w 78731"/>
                <a:gd name="connsiteY3" fmla="*/ 67083 h 180665"/>
              </a:gdLst>
              <a:ahLst/>
              <a:cxnLst>
                <a:cxn ang="0">
                  <a:pos x="connsiteX0" y="connsiteY0"/>
                </a:cxn>
                <a:cxn ang="0">
                  <a:pos x="connsiteX1" y="connsiteY1"/>
                </a:cxn>
                <a:cxn ang="0">
                  <a:pos x="connsiteX2" y="connsiteY2"/>
                </a:cxn>
                <a:cxn ang="0">
                  <a:pos x="connsiteX3" y="connsiteY3"/>
                </a:cxn>
              </a:cxnLst>
              <a:rect l="l" t="t" r="r" b="b"/>
              <a:pathLst>
                <a:path w="78731" h="180665" extrusionOk="0">
                  <a:moveTo>
                    <a:pt x="0" y="180665"/>
                  </a:moveTo>
                  <a:lnTo>
                    <a:pt x="0" y="40596"/>
                  </a:lnTo>
                  <a:lnTo>
                    <a:pt x="78250" y="0"/>
                  </a:lnTo>
                  <a:lnTo>
                    <a:pt x="78731" y="6708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8" name="Forme libre : forme 67"/>
            <p:cNvSpPr/>
            <p:nvPr/>
          </p:nvSpPr>
          <p:spPr bwMode="auto">
            <a:xfrm rot="8716293">
              <a:off x="-15341" y="2575209"/>
              <a:ext cx="103435" cy="152027"/>
            </a:xfrm>
            <a:custGeom>
              <a:avLst/>
              <a:gdLst>
                <a:gd name="connsiteX0" fmla="*/ 43288 w 103435"/>
                <a:gd name="connsiteY0" fmla="*/ 152027 h 152027"/>
                <a:gd name="connsiteX1" fmla="*/ 43288 w 103435"/>
                <a:gd name="connsiteY1" fmla="*/ 16404 h 152027"/>
                <a:gd name="connsiteX2" fmla="*/ 0 w 103435"/>
                <a:gd name="connsiteY2" fmla="*/ 16404 h 152027"/>
                <a:gd name="connsiteX3" fmla="*/ 0 w 103435"/>
                <a:gd name="connsiteY3" fmla="*/ 2278 h 152027"/>
                <a:gd name="connsiteX4" fmla="*/ 103435 w 103435"/>
                <a:gd name="connsiteY4" fmla="*/ 0 h 152027"/>
                <a:gd name="connsiteX5" fmla="*/ 103435 w 103435"/>
                <a:gd name="connsiteY5" fmla="*/ 65255 h 15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435" h="152027" extrusionOk="0">
                  <a:moveTo>
                    <a:pt x="43288" y="152027"/>
                  </a:moveTo>
                  <a:lnTo>
                    <a:pt x="43288" y="16404"/>
                  </a:lnTo>
                  <a:lnTo>
                    <a:pt x="0" y="16404"/>
                  </a:lnTo>
                  <a:lnTo>
                    <a:pt x="0" y="2278"/>
                  </a:lnTo>
                  <a:cubicBezTo>
                    <a:pt x="32808" y="3645"/>
                    <a:pt x="66982" y="911"/>
                    <a:pt x="103435" y="0"/>
                  </a:cubicBezTo>
                  <a:lnTo>
                    <a:pt x="103435" y="6525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9" name="Forme libre : forme 68"/>
            <p:cNvSpPr/>
            <p:nvPr/>
          </p:nvSpPr>
          <p:spPr bwMode="auto">
            <a:xfrm rot="8716293">
              <a:off x="279722" y="213390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 name="Forme libre : forme 69"/>
            <p:cNvSpPr/>
            <p:nvPr/>
          </p:nvSpPr>
          <p:spPr bwMode="auto">
            <a:xfrm rot="8716293">
              <a:off x="369114" y="216314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1" name="Forme libre : forme 70"/>
            <p:cNvSpPr/>
            <p:nvPr/>
          </p:nvSpPr>
          <p:spPr bwMode="auto">
            <a:xfrm rot="8716293">
              <a:off x="167488" y="22224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2" name="Forme libre : forme 71"/>
            <p:cNvSpPr/>
            <p:nvPr/>
          </p:nvSpPr>
          <p:spPr bwMode="auto">
            <a:xfrm rot="8716293">
              <a:off x="42586" y="20137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 name="Forme libre : forme 72"/>
            <p:cNvSpPr/>
            <p:nvPr/>
          </p:nvSpPr>
          <p:spPr bwMode="auto">
            <a:xfrm rot="8716293">
              <a:off x="257666" y="226339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 name="Forme libre : forme 73"/>
            <p:cNvSpPr/>
            <p:nvPr/>
          </p:nvSpPr>
          <p:spPr bwMode="auto">
            <a:xfrm rot="8716293">
              <a:off x="16215" y="211379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 name="Forme libre : forme 74"/>
            <p:cNvSpPr/>
            <p:nvPr/>
          </p:nvSpPr>
          <p:spPr bwMode="auto">
            <a:xfrm rot="7484127">
              <a:off x="362597" y="245474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 name="Forme libre : forme 75"/>
            <p:cNvSpPr/>
            <p:nvPr/>
          </p:nvSpPr>
          <p:spPr bwMode="auto">
            <a:xfrm rot="13089394">
              <a:off x="463440" y="2426400"/>
              <a:ext cx="272584" cy="319064"/>
            </a:xfrm>
            <a:custGeom>
              <a:avLst/>
              <a:gdLst>
                <a:gd name="connsiteX0" fmla="*/ 80445 w 272584"/>
                <a:gd name="connsiteY0" fmla="*/ 215518 h 319064"/>
                <a:gd name="connsiteX1" fmla="*/ 0 w 272584"/>
                <a:gd name="connsiteY1" fmla="*/ 93007 h 319064"/>
                <a:gd name="connsiteX2" fmla="*/ 0 w 272584"/>
                <a:gd name="connsiteY2" fmla="*/ 38074 h 319064"/>
                <a:gd name="connsiteX3" fmla="*/ 73388 w 272584"/>
                <a:gd name="connsiteY3" fmla="*/ 0 h 319064"/>
                <a:gd name="connsiteX4" fmla="*/ 74492 w 272584"/>
                <a:gd name="connsiteY4" fmla="*/ 153950 h 319064"/>
                <a:gd name="connsiteX5" fmla="*/ 76768 w 272584"/>
                <a:gd name="connsiteY5" fmla="*/ 200369 h 319064"/>
                <a:gd name="connsiteX6" fmla="*/ 272584 w 272584"/>
                <a:gd name="connsiteY6" fmla="*/ 258238 h 319064"/>
                <a:gd name="connsiteX7" fmla="*/ 177331 w 272584"/>
                <a:gd name="connsiteY7" fmla="*/ 311347 h 319064"/>
                <a:gd name="connsiteX8" fmla="*/ 148437 w 272584"/>
                <a:gd name="connsiteY8" fmla="*/ 319064 h 319064"/>
                <a:gd name="connsiteX9" fmla="*/ 119231 w 272584"/>
                <a:gd name="connsiteY9" fmla="*/ 274585 h 319064"/>
                <a:gd name="connsiteX10" fmla="*/ 153949 w 272584"/>
                <a:gd name="connsiteY10" fmla="*/ 281965 h 319064"/>
                <a:gd name="connsiteX11" fmla="*/ 203610 w 272584"/>
                <a:gd name="connsiteY11" fmla="*/ 273136 h 319064"/>
                <a:gd name="connsiteX12" fmla="*/ 271481 w 272584"/>
                <a:gd name="connsiteY12" fmla="*/ 245547 h 319064"/>
                <a:gd name="connsiteX13" fmla="*/ 272584 w 272584"/>
                <a:gd name="connsiteY13" fmla="*/ 252720 h 31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584" h="319064" extrusionOk="0">
                  <a:moveTo>
                    <a:pt x="80445" y="215518"/>
                  </a:moveTo>
                  <a:lnTo>
                    <a:pt x="0" y="93007"/>
                  </a:lnTo>
                  <a:lnTo>
                    <a:pt x="0" y="38074"/>
                  </a:lnTo>
                  <a:lnTo>
                    <a:pt x="73388" y="0"/>
                  </a:lnTo>
                  <a:lnTo>
                    <a:pt x="74492" y="153950"/>
                  </a:lnTo>
                  <a:cubicBezTo>
                    <a:pt x="73664" y="169400"/>
                    <a:pt x="74492" y="184988"/>
                    <a:pt x="76768" y="200369"/>
                  </a:cubicBezTo>
                  <a:close/>
                  <a:moveTo>
                    <a:pt x="272584" y="258238"/>
                  </a:moveTo>
                  <a:cubicBezTo>
                    <a:pt x="243339" y="283344"/>
                    <a:pt x="209542" y="300312"/>
                    <a:pt x="177331" y="311347"/>
                  </a:cubicBezTo>
                  <a:lnTo>
                    <a:pt x="148437" y="319064"/>
                  </a:lnTo>
                  <a:lnTo>
                    <a:pt x="119231" y="274585"/>
                  </a:lnTo>
                  <a:lnTo>
                    <a:pt x="153949" y="281965"/>
                  </a:lnTo>
                  <a:cubicBezTo>
                    <a:pt x="171055" y="281413"/>
                    <a:pt x="187609" y="278102"/>
                    <a:pt x="203610" y="273136"/>
                  </a:cubicBezTo>
                  <a:cubicBezTo>
                    <a:pt x="226785" y="265963"/>
                    <a:pt x="249409" y="256583"/>
                    <a:pt x="271481" y="245547"/>
                  </a:cubicBezTo>
                  <a:cubicBezTo>
                    <a:pt x="272032" y="247754"/>
                    <a:pt x="272584" y="250513"/>
                    <a:pt x="272584" y="25272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7" name="Forme libre : forme 76"/>
            <p:cNvSpPr/>
            <p:nvPr/>
          </p:nvSpPr>
          <p:spPr bwMode="auto">
            <a:xfrm rot="8716293">
              <a:off x="675867" y="2357327"/>
              <a:ext cx="38012" cy="45752"/>
            </a:xfrm>
            <a:custGeom>
              <a:avLst/>
              <a:gdLst>
                <a:gd name="connsiteX0" fmla="*/ 0 w 38012"/>
                <a:gd name="connsiteY0" fmla="*/ 45752 h 45752"/>
                <a:gd name="connsiteX1" fmla="*/ 37842 w 38012"/>
                <a:gd name="connsiteY1" fmla="*/ 0 h 45752"/>
                <a:gd name="connsiteX2" fmla="*/ 38012 w 38012"/>
                <a:gd name="connsiteY2" fmla="*/ 641 h 45752"/>
                <a:gd name="connsiteX3" fmla="*/ 6841 w 38012"/>
                <a:gd name="connsiteY3" fmla="*/ 42560 h 45752"/>
                <a:gd name="connsiteX4" fmla="*/ 7378 w 38012"/>
                <a:gd name="connsiteY4" fmla="*/ 42560 h 45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12" h="45752" extrusionOk="0">
                  <a:moveTo>
                    <a:pt x="0" y="45752"/>
                  </a:moveTo>
                  <a:lnTo>
                    <a:pt x="37842" y="0"/>
                  </a:lnTo>
                  <a:lnTo>
                    <a:pt x="38012" y="641"/>
                  </a:lnTo>
                  <a:cubicBezTo>
                    <a:pt x="36400" y="19451"/>
                    <a:pt x="24039" y="35036"/>
                    <a:pt x="6841" y="42560"/>
                  </a:cubicBezTo>
                  <a:lnTo>
                    <a:pt x="7378" y="425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8" name="Forme libre : forme 77"/>
            <p:cNvSpPr/>
            <p:nvPr/>
          </p:nvSpPr>
          <p:spPr bwMode="auto">
            <a:xfrm rot="8716293">
              <a:off x="601197" y="212600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9" name="Forme libre : forme 78"/>
            <p:cNvSpPr/>
            <p:nvPr/>
          </p:nvSpPr>
          <p:spPr bwMode="auto">
            <a:xfrm rot="8716293">
              <a:off x="357951" y="215623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0" name="Forme libre : forme 79"/>
            <p:cNvSpPr/>
            <p:nvPr/>
          </p:nvSpPr>
          <p:spPr bwMode="auto">
            <a:xfrm rot="8716293">
              <a:off x="535403" y="199698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1" name="Forme libre : forme 80"/>
            <p:cNvSpPr/>
            <p:nvPr/>
          </p:nvSpPr>
          <p:spPr bwMode="auto">
            <a:xfrm rot="8716293">
              <a:off x="-76043" y="1768178"/>
              <a:ext cx="197178" cy="215049"/>
            </a:xfrm>
            <a:custGeom>
              <a:avLst/>
              <a:gdLst>
                <a:gd name="connsiteX0" fmla="*/ 51490 w 197178"/>
                <a:gd name="connsiteY0" fmla="*/ 215049 h 215049"/>
                <a:gd name="connsiteX1" fmla="*/ 51490 w 197178"/>
                <a:gd name="connsiteY1" fmla="*/ 45624 h 215049"/>
                <a:gd name="connsiteX2" fmla="*/ 0 w 197178"/>
                <a:gd name="connsiteY2" fmla="*/ 45624 h 215049"/>
                <a:gd name="connsiteX3" fmla="*/ 0 w 197178"/>
                <a:gd name="connsiteY3" fmla="*/ 1424 h 215049"/>
                <a:gd name="connsiteX4" fmla="*/ 104803 w 197178"/>
                <a:gd name="connsiteY4" fmla="*/ 1425 h 215049"/>
                <a:gd name="connsiteX5" fmla="*/ 104803 w 197178"/>
                <a:gd name="connsiteY5" fmla="*/ 75242 h 215049"/>
                <a:gd name="connsiteX6" fmla="*/ 106169 w 197178"/>
                <a:gd name="connsiteY6" fmla="*/ 75242 h 215049"/>
                <a:gd name="connsiteX7" fmla="*/ 154014 w 197178"/>
                <a:gd name="connsiteY7" fmla="*/ 5981 h 215049"/>
                <a:gd name="connsiteX8" fmla="*/ 185455 w 197178"/>
                <a:gd name="connsiteY8" fmla="*/ 57 h 215049"/>
                <a:gd name="connsiteX9" fmla="*/ 197178 w 197178"/>
                <a:gd name="connsiteY9" fmla="*/ 4872 h 215049"/>
                <a:gd name="connsiteX10" fmla="*/ 170795 w 197178"/>
                <a:gd name="connsiteY10" fmla="*/ 42934 h 215049"/>
                <a:gd name="connsiteX11" fmla="*/ 164950 w 197178"/>
                <a:gd name="connsiteY11" fmla="*/ 40156 h 215049"/>
                <a:gd name="connsiteX12" fmla="*/ 111638 w 197178"/>
                <a:gd name="connsiteY12" fmla="*/ 127643 h 215049"/>
                <a:gd name="connsiteX13" fmla="*/ 111638 w 197178"/>
                <a:gd name="connsiteY13" fmla="*/ 128277 h 21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178" h="215049" extrusionOk="0">
                  <a:moveTo>
                    <a:pt x="51490" y="215049"/>
                  </a:moveTo>
                  <a:lnTo>
                    <a:pt x="51490" y="45624"/>
                  </a:lnTo>
                  <a:lnTo>
                    <a:pt x="0" y="45624"/>
                  </a:lnTo>
                  <a:lnTo>
                    <a:pt x="0" y="1424"/>
                  </a:lnTo>
                  <a:lnTo>
                    <a:pt x="104803" y="1425"/>
                  </a:lnTo>
                  <a:lnTo>
                    <a:pt x="104803" y="75242"/>
                  </a:lnTo>
                  <a:lnTo>
                    <a:pt x="106169" y="75242"/>
                  </a:lnTo>
                  <a:cubicBezTo>
                    <a:pt x="120751" y="31954"/>
                    <a:pt x="132142" y="15094"/>
                    <a:pt x="154014" y="5981"/>
                  </a:cubicBezTo>
                  <a:cubicBezTo>
                    <a:pt x="164039" y="1880"/>
                    <a:pt x="174519" y="-398"/>
                    <a:pt x="185455" y="57"/>
                  </a:cubicBezTo>
                  <a:lnTo>
                    <a:pt x="197178" y="4872"/>
                  </a:lnTo>
                  <a:lnTo>
                    <a:pt x="170795" y="42934"/>
                  </a:lnTo>
                  <a:lnTo>
                    <a:pt x="164950" y="40156"/>
                  </a:lnTo>
                  <a:cubicBezTo>
                    <a:pt x="135788" y="40156"/>
                    <a:pt x="111638" y="78887"/>
                    <a:pt x="111638" y="127643"/>
                  </a:cubicBezTo>
                  <a:lnTo>
                    <a:pt x="111638" y="12827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2" name="Forme libre : forme 81"/>
            <p:cNvSpPr/>
            <p:nvPr/>
          </p:nvSpPr>
          <p:spPr bwMode="auto">
            <a:xfrm rot="8716293">
              <a:off x="56555" y="147420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3" name="Forme libre : forme 82"/>
            <p:cNvSpPr/>
            <p:nvPr/>
          </p:nvSpPr>
          <p:spPr bwMode="auto">
            <a:xfrm rot="8716293">
              <a:off x="145947" y="150344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4" name="Forme libre : forme 83"/>
            <p:cNvSpPr/>
            <p:nvPr/>
          </p:nvSpPr>
          <p:spPr bwMode="auto">
            <a:xfrm rot="8716293">
              <a:off x="-21870" y="1443501"/>
              <a:ext cx="68614" cy="55323"/>
            </a:xfrm>
            <a:custGeom>
              <a:avLst/>
              <a:gdLst>
                <a:gd name="connsiteX0" fmla="*/ 0 w 68614"/>
                <a:gd name="connsiteY0" fmla="*/ 55323 h 55323"/>
                <a:gd name="connsiteX1" fmla="*/ 0 w 68614"/>
                <a:gd name="connsiteY1" fmla="*/ 0 h 55323"/>
                <a:gd name="connsiteX2" fmla="*/ 68614 w 68614"/>
                <a:gd name="connsiteY2" fmla="*/ 0 h 55323"/>
                <a:gd name="connsiteX3" fmla="*/ 30266 w 68614"/>
                <a:gd name="connsiteY3" fmla="*/ 55323 h 55323"/>
              </a:gdLst>
              <a:ahLst/>
              <a:cxnLst>
                <a:cxn ang="0">
                  <a:pos x="connsiteX0" y="connsiteY0"/>
                </a:cxn>
                <a:cxn ang="0">
                  <a:pos x="connsiteX1" y="connsiteY1"/>
                </a:cxn>
                <a:cxn ang="0">
                  <a:pos x="connsiteX2" y="connsiteY2"/>
                </a:cxn>
                <a:cxn ang="0">
                  <a:pos x="connsiteX3" y="connsiteY3"/>
                </a:cxn>
              </a:cxnLst>
              <a:rect l="l" t="t" r="r" b="b"/>
              <a:pathLst>
                <a:path w="68614" h="55323" extrusionOk="0">
                  <a:moveTo>
                    <a:pt x="0" y="55323"/>
                  </a:moveTo>
                  <a:lnTo>
                    <a:pt x="0" y="0"/>
                  </a:lnTo>
                  <a:lnTo>
                    <a:pt x="68614" y="0"/>
                  </a:lnTo>
                  <a:lnTo>
                    <a:pt x="30266"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5" name="Forme libre : forme 84"/>
            <p:cNvSpPr/>
            <p:nvPr/>
          </p:nvSpPr>
          <p:spPr bwMode="auto">
            <a:xfrm rot="8716293">
              <a:off x="35817" y="1618109"/>
              <a:ext cx="103435" cy="203897"/>
            </a:xfrm>
            <a:custGeom>
              <a:avLst/>
              <a:gdLst>
                <a:gd name="connsiteX0" fmla="*/ 87556 w 103435"/>
                <a:gd name="connsiteY0" fmla="*/ 203897 h 203897"/>
                <a:gd name="connsiteX1" fmla="*/ 43288 w 103435"/>
                <a:gd name="connsiteY1" fmla="*/ 161305 h 203897"/>
                <a:gd name="connsiteX2" fmla="*/ 43288 w 103435"/>
                <a:gd name="connsiteY2" fmla="*/ 16404 h 203897"/>
                <a:gd name="connsiteX3" fmla="*/ 0 w 103435"/>
                <a:gd name="connsiteY3" fmla="*/ 16404 h 203897"/>
                <a:gd name="connsiteX4" fmla="*/ 0 w 103435"/>
                <a:gd name="connsiteY4" fmla="*/ 2278 h 203897"/>
                <a:gd name="connsiteX5" fmla="*/ 103435 w 103435"/>
                <a:gd name="connsiteY5" fmla="*/ 0 h 203897"/>
                <a:gd name="connsiteX6" fmla="*/ 103435 w 103435"/>
                <a:gd name="connsiteY6" fmla="*/ 180989 h 20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03897" extrusionOk="0">
                  <a:moveTo>
                    <a:pt x="87556" y="203897"/>
                  </a:moveTo>
                  <a:lnTo>
                    <a:pt x="43288" y="161305"/>
                  </a:lnTo>
                  <a:lnTo>
                    <a:pt x="43288" y="16404"/>
                  </a:lnTo>
                  <a:lnTo>
                    <a:pt x="0" y="16404"/>
                  </a:lnTo>
                  <a:lnTo>
                    <a:pt x="0" y="2278"/>
                  </a:lnTo>
                  <a:cubicBezTo>
                    <a:pt x="32808" y="3645"/>
                    <a:pt x="66982" y="911"/>
                    <a:pt x="103435" y="0"/>
                  </a:cubicBezTo>
                  <a:lnTo>
                    <a:pt x="103435" y="18098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6" name="Forme libre : forme 85"/>
            <p:cNvSpPr/>
            <p:nvPr/>
          </p:nvSpPr>
          <p:spPr bwMode="auto">
            <a:xfrm rot="7484127">
              <a:off x="139430" y="179505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7" name="Forme libre : forme 86"/>
            <p:cNvSpPr/>
            <p:nvPr/>
          </p:nvSpPr>
          <p:spPr bwMode="auto">
            <a:xfrm rot="13089394">
              <a:off x="244250" y="176158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8" name="Forme libre : forme 87"/>
            <p:cNvSpPr/>
            <p:nvPr/>
          </p:nvSpPr>
          <p:spPr bwMode="auto">
            <a:xfrm rot="8716293">
              <a:off x="429835" y="156990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9" name="Forme libre : forme 88"/>
            <p:cNvSpPr/>
            <p:nvPr/>
          </p:nvSpPr>
          <p:spPr bwMode="auto">
            <a:xfrm rot="8716293">
              <a:off x="378030" y="146631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0" name="Forme libre : forme 89"/>
            <p:cNvSpPr/>
            <p:nvPr/>
          </p:nvSpPr>
          <p:spPr bwMode="auto">
            <a:xfrm rot="8716293">
              <a:off x="134784" y="149653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1" name="Forme libre : forme 90"/>
            <p:cNvSpPr/>
            <p:nvPr/>
          </p:nvSpPr>
          <p:spPr bwMode="auto">
            <a:xfrm rot="8716293">
              <a:off x="312236" y="133728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 name="Forme libre : forme 91"/>
            <p:cNvSpPr/>
            <p:nvPr/>
          </p:nvSpPr>
          <p:spPr bwMode="auto">
            <a:xfrm rot="8716293">
              <a:off x="-17798" y="949199"/>
              <a:ext cx="39526" cy="50123"/>
            </a:xfrm>
            <a:custGeom>
              <a:avLst/>
              <a:gdLst>
                <a:gd name="connsiteX0" fmla="*/ 0 w 39526"/>
                <a:gd name="connsiteY0" fmla="*/ 50123 h 50123"/>
                <a:gd name="connsiteX1" fmla="*/ 0 w 39526"/>
                <a:gd name="connsiteY1" fmla="*/ 0 h 50123"/>
                <a:gd name="connsiteX2" fmla="*/ 39526 w 39526"/>
                <a:gd name="connsiteY2" fmla="*/ 0 h 50123"/>
                <a:gd name="connsiteX3" fmla="*/ 4782 w 39526"/>
                <a:gd name="connsiteY3" fmla="*/ 50123 h 50123"/>
              </a:gdLst>
              <a:ahLst/>
              <a:cxnLst>
                <a:cxn ang="0">
                  <a:pos x="connsiteX0" y="connsiteY0"/>
                </a:cxn>
                <a:cxn ang="0">
                  <a:pos x="connsiteX1" y="connsiteY1"/>
                </a:cxn>
                <a:cxn ang="0">
                  <a:pos x="connsiteX2" y="connsiteY2"/>
                </a:cxn>
                <a:cxn ang="0">
                  <a:pos x="connsiteX3" y="connsiteY3"/>
                </a:cxn>
              </a:cxnLst>
              <a:rect l="l" t="t" r="r" b="b"/>
              <a:pathLst>
                <a:path w="39526" h="50123" extrusionOk="0">
                  <a:moveTo>
                    <a:pt x="0" y="50123"/>
                  </a:moveTo>
                  <a:lnTo>
                    <a:pt x="0" y="0"/>
                  </a:lnTo>
                  <a:lnTo>
                    <a:pt x="39526" y="0"/>
                  </a:lnTo>
                  <a:lnTo>
                    <a:pt x="4782"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3" name="Forme libre : forme 92"/>
            <p:cNvSpPr/>
            <p:nvPr/>
          </p:nvSpPr>
          <p:spPr bwMode="auto">
            <a:xfrm rot="8716293">
              <a:off x="-64996" y="834728"/>
              <a:ext cx="249649" cy="254774"/>
            </a:xfrm>
            <a:custGeom>
              <a:avLst/>
              <a:gdLst>
                <a:gd name="connsiteX0" fmla="*/ 51490 w 249650"/>
                <a:gd name="connsiteY0" fmla="*/ 254774 h 254774"/>
                <a:gd name="connsiteX1" fmla="*/ 51490 w 249650"/>
                <a:gd name="connsiteY1" fmla="*/ 45624 h 254774"/>
                <a:gd name="connsiteX2" fmla="*/ 0 w 249650"/>
                <a:gd name="connsiteY2" fmla="*/ 45624 h 254774"/>
                <a:gd name="connsiteX3" fmla="*/ 0 w 249650"/>
                <a:gd name="connsiteY3" fmla="*/ 1425 h 254774"/>
                <a:gd name="connsiteX4" fmla="*/ 104803 w 249650"/>
                <a:gd name="connsiteY4" fmla="*/ 1425 h 254774"/>
                <a:gd name="connsiteX5" fmla="*/ 104803 w 249650"/>
                <a:gd name="connsiteY5" fmla="*/ 75242 h 254774"/>
                <a:gd name="connsiteX6" fmla="*/ 106169 w 249650"/>
                <a:gd name="connsiteY6" fmla="*/ 75242 h 254774"/>
                <a:gd name="connsiteX7" fmla="*/ 154014 w 249650"/>
                <a:gd name="connsiteY7" fmla="*/ 5981 h 254774"/>
                <a:gd name="connsiteX8" fmla="*/ 185455 w 249650"/>
                <a:gd name="connsiteY8" fmla="*/ 57 h 254774"/>
                <a:gd name="connsiteX9" fmla="*/ 240647 w 249650"/>
                <a:gd name="connsiteY9" fmla="*/ 22727 h 254774"/>
                <a:gd name="connsiteX10" fmla="*/ 249650 w 249650"/>
                <a:gd name="connsiteY10" fmla="*/ 52327 h 254774"/>
                <a:gd name="connsiteX11" fmla="*/ 218795 w 249650"/>
                <a:gd name="connsiteY11" fmla="*/ 96841 h 254774"/>
                <a:gd name="connsiteX12" fmla="*/ 198669 w 249650"/>
                <a:gd name="connsiteY12" fmla="*/ 98025 h 254774"/>
                <a:gd name="connsiteX13" fmla="*/ 198669 w 249650"/>
                <a:gd name="connsiteY13" fmla="*/ 81621 h 254774"/>
                <a:gd name="connsiteX14" fmla="*/ 164950 w 249650"/>
                <a:gd name="connsiteY14" fmla="*/ 40156 h 254774"/>
                <a:gd name="connsiteX15" fmla="*/ 111638 w 249650"/>
                <a:gd name="connsiteY15" fmla="*/ 127643 h 254774"/>
                <a:gd name="connsiteX16" fmla="*/ 111638 w 249650"/>
                <a:gd name="connsiteY16" fmla="*/ 213764 h 25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9650" h="254774" extrusionOk="0">
                  <a:moveTo>
                    <a:pt x="51490" y="254774"/>
                  </a:moveTo>
                  <a:lnTo>
                    <a:pt x="51490" y="45624"/>
                  </a:lnTo>
                  <a:lnTo>
                    <a:pt x="0" y="45624"/>
                  </a:lnTo>
                  <a:lnTo>
                    <a:pt x="0" y="1425"/>
                  </a:lnTo>
                  <a:lnTo>
                    <a:pt x="104803" y="1425"/>
                  </a:lnTo>
                  <a:lnTo>
                    <a:pt x="104803" y="75242"/>
                  </a:lnTo>
                  <a:lnTo>
                    <a:pt x="106169" y="75242"/>
                  </a:lnTo>
                  <a:cubicBezTo>
                    <a:pt x="120751" y="31954"/>
                    <a:pt x="132142" y="15094"/>
                    <a:pt x="154014" y="5981"/>
                  </a:cubicBezTo>
                  <a:cubicBezTo>
                    <a:pt x="164039" y="1880"/>
                    <a:pt x="174519" y="-398"/>
                    <a:pt x="185455" y="57"/>
                  </a:cubicBezTo>
                  <a:cubicBezTo>
                    <a:pt x="208922" y="-398"/>
                    <a:pt x="227718" y="7576"/>
                    <a:pt x="240647" y="22727"/>
                  </a:cubicBezTo>
                  <a:lnTo>
                    <a:pt x="249650" y="52327"/>
                  </a:lnTo>
                  <a:lnTo>
                    <a:pt x="218795" y="96841"/>
                  </a:lnTo>
                  <a:lnTo>
                    <a:pt x="198669" y="98025"/>
                  </a:lnTo>
                  <a:lnTo>
                    <a:pt x="198669" y="81621"/>
                  </a:lnTo>
                  <a:cubicBezTo>
                    <a:pt x="198669" y="57016"/>
                    <a:pt x="184544" y="40156"/>
                    <a:pt x="164950" y="40156"/>
                  </a:cubicBezTo>
                  <a:cubicBezTo>
                    <a:pt x="135788" y="40156"/>
                    <a:pt x="111638" y="78887"/>
                    <a:pt x="111638" y="127643"/>
                  </a:cubicBezTo>
                  <a:lnTo>
                    <a:pt x="111638"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4" name="Forme libre : forme 93"/>
            <p:cNvSpPr/>
            <p:nvPr/>
          </p:nvSpPr>
          <p:spPr bwMode="auto">
            <a:xfrm rot="7484127">
              <a:off x="-63314" y="1172497"/>
              <a:ext cx="203848" cy="146395"/>
            </a:xfrm>
            <a:custGeom>
              <a:avLst/>
              <a:gdLst>
                <a:gd name="connsiteX0" fmla="*/ 0 w 203848"/>
                <a:gd name="connsiteY0" fmla="*/ 55323 h 146395"/>
                <a:gd name="connsiteX1" fmla="*/ 0 w 203848"/>
                <a:gd name="connsiteY1" fmla="*/ 0 h 146395"/>
                <a:gd name="connsiteX2" fmla="*/ 203848 w 203848"/>
                <a:gd name="connsiteY2" fmla="*/ 0 h 146395"/>
                <a:gd name="connsiteX3" fmla="*/ 203847 w 203848"/>
                <a:gd name="connsiteY3" fmla="*/ 49512 h 146395"/>
                <a:gd name="connsiteX4" fmla="*/ 195466 w 203848"/>
                <a:gd name="connsiteY4" fmla="*/ 55323 h 146395"/>
                <a:gd name="connsiteX5" fmla="*/ 139055 w 203848"/>
                <a:gd name="connsiteY5" fmla="*/ 55323 h 146395"/>
                <a:gd name="connsiteX6" fmla="*/ 121388 w 203848"/>
                <a:gd name="connsiteY6" fmla="*/ 106685 h 146395"/>
                <a:gd name="connsiteX7" fmla="*/ 64115 w 203848"/>
                <a:gd name="connsiteY7" fmla="*/ 146395 h 146395"/>
                <a:gd name="connsiteX8" fmla="*/ 47847 w 203848"/>
                <a:gd name="connsiteY8" fmla="*/ 116129 h 146395"/>
                <a:gd name="connsiteX9" fmla="*/ 69777 w 203848"/>
                <a:gd name="connsiteY9" fmla="*/ 55323 h 14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848" h="146395" extrusionOk="0">
                  <a:moveTo>
                    <a:pt x="0" y="55323"/>
                  </a:moveTo>
                  <a:lnTo>
                    <a:pt x="0" y="0"/>
                  </a:lnTo>
                  <a:lnTo>
                    <a:pt x="203848" y="0"/>
                  </a:lnTo>
                  <a:lnTo>
                    <a:pt x="203847" y="49512"/>
                  </a:lnTo>
                  <a:lnTo>
                    <a:pt x="195466" y="55323"/>
                  </a:lnTo>
                  <a:lnTo>
                    <a:pt x="139055" y="55323"/>
                  </a:lnTo>
                  <a:lnTo>
                    <a:pt x="121388" y="106685"/>
                  </a:lnTo>
                  <a:lnTo>
                    <a:pt x="64115" y="146395"/>
                  </a:lnTo>
                  <a:lnTo>
                    <a:pt x="47847" y="116129"/>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5" name="Forme libre : forme 94"/>
            <p:cNvSpPr/>
            <p:nvPr/>
          </p:nvSpPr>
          <p:spPr bwMode="auto">
            <a:xfrm rot="13089394">
              <a:off x="25310" y="1099526"/>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6" name="Forme libre : forme 95"/>
            <p:cNvSpPr/>
            <p:nvPr/>
          </p:nvSpPr>
          <p:spPr bwMode="auto">
            <a:xfrm rot="8716293">
              <a:off x="210896" y="907845"/>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7" name="Forme libre : forme 96"/>
            <p:cNvSpPr/>
            <p:nvPr/>
          </p:nvSpPr>
          <p:spPr bwMode="auto">
            <a:xfrm rot="8716293">
              <a:off x="159091" y="80425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8" name="Forme libre : forme 97"/>
            <p:cNvSpPr/>
            <p:nvPr/>
          </p:nvSpPr>
          <p:spPr bwMode="auto">
            <a:xfrm rot="8716293">
              <a:off x="93297" y="67523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 name="Forme libre : forme 98"/>
            <p:cNvSpPr/>
            <p:nvPr/>
          </p:nvSpPr>
          <p:spPr bwMode="auto">
            <a:xfrm rot="8716293">
              <a:off x="-7001" y="316701"/>
              <a:ext cx="14001" cy="20198"/>
            </a:xfrm>
            <a:custGeom>
              <a:avLst/>
              <a:gdLst>
                <a:gd name="connsiteX0" fmla="*/ 0 w 14001"/>
                <a:gd name="connsiteY0" fmla="*/ 20198 h 20198"/>
                <a:gd name="connsiteX1" fmla="*/ 0 w 14001"/>
                <a:gd name="connsiteY1" fmla="*/ 0 h 20198"/>
                <a:gd name="connsiteX2" fmla="*/ 14001 w 14001"/>
                <a:gd name="connsiteY2" fmla="*/ 0 h 20198"/>
              </a:gdLst>
              <a:ahLst/>
              <a:cxnLst>
                <a:cxn ang="0">
                  <a:pos x="connsiteX0" y="connsiteY0"/>
                </a:cxn>
                <a:cxn ang="0">
                  <a:pos x="connsiteX1" y="connsiteY1"/>
                </a:cxn>
                <a:cxn ang="0">
                  <a:pos x="connsiteX2" y="connsiteY2"/>
                </a:cxn>
              </a:cxnLst>
              <a:rect l="l" t="t" r="r" b="b"/>
              <a:pathLst>
                <a:path w="14001" h="20198" extrusionOk="0">
                  <a:moveTo>
                    <a:pt x="0" y="20198"/>
                  </a:moveTo>
                  <a:lnTo>
                    <a:pt x="0" y="0"/>
                  </a:lnTo>
                  <a:lnTo>
                    <a:pt x="1400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0" name="Forme libre : forme 99"/>
            <p:cNvSpPr/>
            <p:nvPr/>
          </p:nvSpPr>
          <p:spPr bwMode="auto">
            <a:xfrm rot="13089394">
              <a:off x="-81658" y="472652"/>
              <a:ext cx="173631" cy="237684"/>
            </a:xfrm>
            <a:custGeom>
              <a:avLst/>
              <a:gdLst>
                <a:gd name="connsiteX0" fmla="*/ 173631 w 173631"/>
                <a:gd name="connsiteY0" fmla="*/ 220990 h 237684"/>
                <a:gd name="connsiteX1" fmla="*/ 130972 w 173631"/>
                <a:gd name="connsiteY1" fmla="*/ 232382 h 237684"/>
                <a:gd name="connsiteX2" fmla="*/ 91597 w 173631"/>
                <a:gd name="connsiteY2" fmla="*/ 237521 h 237684"/>
                <a:gd name="connsiteX3" fmla="*/ 23727 w 173631"/>
                <a:gd name="connsiteY3" fmla="*/ 209931 h 237684"/>
                <a:gd name="connsiteX4" fmla="*/ 0 w 173631"/>
                <a:gd name="connsiteY4" fmla="*/ 115023 h 237684"/>
                <a:gd name="connsiteX5" fmla="*/ 0 w 173631"/>
                <a:gd name="connsiteY5" fmla="*/ 0 h 237684"/>
                <a:gd name="connsiteX6" fmla="*/ 76176 w 173631"/>
                <a:gd name="connsiteY6" fmla="*/ 96953 h 237684"/>
                <a:gd name="connsiteX7" fmla="*/ 76768 w 173631"/>
                <a:gd name="connsiteY7" fmla="*/ 109023 h 237684"/>
                <a:gd name="connsiteX8" fmla="*/ 87734 w 173631"/>
                <a:gd name="connsiteY8" fmla="*/ 154201 h 237684"/>
                <a:gd name="connsiteX9" fmla="*/ 111117 w 173631"/>
                <a:gd name="connsiteY9" fmla="*/ 181514 h 237684"/>
                <a:gd name="connsiteX10" fmla="*/ 148930 w 173631"/>
                <a:gd name="connsiteY10" fmla="*/ 189552 h 23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631" h="237684" extrusionOk="0">
                  <a:moveTo>
                    <a:pt x="173631" y="220990"/>
                  </a:moveTo>
                  <a:lnTo>
                    <a:pt x="130972" y="232382"/>
                  </a:lnTo>
                  <a:cubicBezTo>
                    <a:pt x="116428" y="235210"/>
                    <a:pt x="103047" y="236831"/>
                    <a:pt x="91597" y="237521"/>
                  </a:cubicBezTo>
                  <a:cubicBezTo>
                    <a:pt x="66215" y="239176"/>
                    <a:pt x="41384" y="228141"/>
                    <a:pt x="23727" y="209931"/>
                  </a:cubicBezTo>
                  <a:cubicBezTo>
                    <a:pt x="4966" y="191722"/>
                    <a:pt x="0" y="160270"/>
                    <a:pt x="0" y="115023"/>
                  </a:cubicBezTo>
                  <a:lnTo>
                    <a:pt x="0" y="0"/>
                  </a:lnTo>
                  <a:lnTo>
                    <a:pt x="76176" y="96953"/>
                  </a:lnTo>
                  <a:lnTo>
                    <a:pt x="76768" y="109023"/>
                  </a:lnTo>
                  <a:cubicBezTo>
                    <a:pt x="79044" y="124404"/>
                    <a:pt x="82768" y="139578"/>
                    <a:pt x="87734" y="154201"/>
                  </a:cubicBezTo>
                  <a:cubicBezTo>
                    <a:pt x="92149" y="166340"/>
                    <a:pt x="100012" y="175445"/>
                    <a:pt x="111117" y="181514"/>
                  </a:cubicBezTo>
                  <a:lnTo>
                    <a:pt x="148930" y="18955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1" name="Forme libre : forme 100"/>
            <p:cNvSpPr/>
            <p:nvPr/>
          </p:nvSpPr>
          <p:spPr bwMode="auto">
            <a:xfrm rot="8716293">
              <a:off x="-11774" y="24443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2" name="Forme libre : forme 101"/>
            <p:cNvSpPr/>
            <p:nvPr/>
          </p:nvSpPr>
          <p:spPr bwMode="auto">
            <a:xfrm rot="8716293">
              <a:off x="-30092" y="143486"/>
              <a:ext cx="77721" cy="97260"/>
            </a:xfrm>
            <a:custGeom>
              <a:avLst/>
              <a:gdLst>
                <a:gd name="connsiteX0" fmla="*/ 15821 w 77721"/>
                <a:gd name="connsiteY0" fmla="*/ 97260 h 97260"/>
                <a:gd name="connsiteX1" fmla="*/ 0 w 77721"/>
                <a:gd name="connsiteY1" fmla="*/ 59790 h 97260"/>
                <a:gd name="connsiteX2" fmla="*/ 0 w 77721"/>
                <a:gd name="connsiteY2" fmla="*/ 58869 h 97260"/>
                <a:gd name="connsiteX3" fmla="*/ 17477 w 77721"/>
                <a:gd name="connsiteY3" fmla="*/ 17477 h 97260"/>
                <a:gd name="connsiteX4" fmla="*/ 58869 w 77721"/>
                <a:gd name="connsiteY4" fmla="*/ 0 h 97260"/>
                <a:gd name="connsiteX5" fmla="*/ 77721 w 77721"/>
                <a:gd name="connsiteY5" fmla="*/ 7960 h 9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721" h="97260" extrusionOk="0">
                  <a:moveTo>
                    <a:pt x="15821" y="97260"/>
                  </a:moveTo>
                  <a:lnTo>
                    <a:pt x="0" y="59790"/>
                  </a:lnTo>
                  <a:lnTo>
                    <a:pt x="0" y="58869"/>
                  </a:lnTo>
                  <a:cubicBezTo>
                    <a:pt x="0" y="43233"/>
                    <a:pt x="6439" y="28515"/>
                    <a:pt x="17477" y="17477"/>
                  </a:cubicBezTo>
                  <a:cubicBezTo>
                    <a:pt x="28515" y="6439"/>
                    <a:pt x="43233" y="0"/>
                    <a:pt x="58869" y="0"/>
                  </a:cubicBezTo>
                  <a:lnTo>
                    <a:pt x="77721" y="79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3" name="Forme libre : forme 102"/>
            <p:cNvSpPr/>
            <p:nvPr/>
          </p:nvSpPr>
          <p:spPr bwMode="auto">
            <a:xfrm rot="8716293">
              <a:off x="-17797" y="3452694"/>
              <a:ext cx="58455" cy="44198"/>
            </a:xfrm>
            <a:custGeom>
              <a:avLst/>
              <a:gdLst>
                <a:gd name="connsiteX0" fmla="*/ 0 w 58455"/>
                <a:gd name="connsiteY0" fmla="*/ 44199 h 44199"/>
                <a:gd name="connsiteX1" fmla="*/ 0 w 58455"/>
                <a:gd name="connsiteY1" fmla="*/ 0 h 44199"/>
                <a:gd name="connsiteX2" fmla="*/ 58455 w 58455"/>
                <a:gd name="connsiteY2" fmla="*/ 0 h 44199"/>
                <a:gd name="connsiteX3" fmla="*/ 27817 w 58455"/>
                <a:gd name="connsiteY3" fmla="*/ 44199 h 44199"/>
              </a:gdLst>
              <a:ahLst/>
              <a:cxnLst>
                <a:cxn ang="0">
                  <a:pos x="connsiteX0" y="connsiteY0"/>
                </a:cxn>
                <a:cxn ang="0">
                  <a:pos x="connsiteX1" y="connsiteY1"/>
                </a:cxn>
                <a:cxn ang="0">
                  <a:pos x="connsiteX2" y="connsiteY2"/>
                </a:cxn>
                <a:cxn ang="0">
                  <a:pos x="connsiteX3" y="connsiteY3"/>
                </a:cxn>
              </a:cxnLst>
              <a:rect l="l" t="t" r="r" b="b"/>
              <a:pathLst>
                <a:path w="58455" h="44199" extrusionOk="0">
                  <a:moveTo>
                    <a:pt x="0" y="44199"/>
                  </a:moveTo>
                  <a:lnTo>
                    <a:pt x="0" y="0"/>
                  </a:lnTo>
                  <a:lnTo>
                    <a:pt x="58455" y="0"/>
                  </a:lnTo>
                  <a:lnTo>
                    <a:pt x="27817" y="4419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4" name="Forme libre : forme 103"/>
            <p:cNvSpPr/>
            <p:nvPr/>
          </p:nvSpPr>
          <p:spPr bwMode="auto">
            <a:xfrm rot="13089394">
              <a:off x="-91484" y="3601812"/>
              <a:ext cx="206527" cy="292654"/>
            </a:xfrm>
            <a:custGeom>
              <a:avLst/>
              <a:gdLst>
                <a:gd name="connsiteX0" fmla="*/ 206527 w 206527"/>
                <a:gd name="connsiteY0" fmla="*/ 258693 h 292654"/>
                <a:gd name="connsiteX1" fmla="*/ 177331 w 206527"/>
                <a:gd name="connsiteY1" fmla="*/ 274971 h 292654"/>
                <a:gd name="connsiteX2" fmla="*/ 91597 w 206527"/>
                <a:gd name="connsiteY2" fmla="*/ 292491 h 292654"/>
                <a:gd name="connsiteX3" fmla="*/ 23727 w 206527"/>
                <a:gd name="connsiteY3" fmla="*/ 264901 h 292654"/>
                <a:gd name="connsiteX4" fmla="*/ 0 w 206527"/>
                <a:gd name="connsiteY4" fmla="*/ 169993 h 292654"/>
                <a:gd name="connsiteX5" fmla="*/ 0 w 206527"/>
                <a:gd name="connsiteY5" fmla="*/ 1698 h 292654"/>
                <a:gd name="connsiteX6" fmla="*/ 3273 w 206527"/>
                <a:gd name="connsiteY6" fmla="*/ 0 h 292654"/>
                <a:gd name="connsiteX7" fmla="*/ 74297 w 206527"/>
                <a:gd name="connsiteY7" fmla="*/ 90396 h 292654"/>
                <a:gd name="connsiteX8" fmla="*/ 74492 w 206527"/>
                <a:gd name="connsiteY8" fmla="*/ 117574 h 292654"/>
                <a:gd name="connsiteX9" fmla="*/ 87734 w 206527"/>
                <a:gd name="connsiteY9" fmla="*/ 209171 h 292654"/>
                <a:gd name="connsiteX10" fmla="*/ 153949 w 206527"/>
                <a:gd name="connsiteY10" fmla="*/ 245589 h 292654"/>
                <a:gd name="connsiteX11" fmla="*/ 191049 w 206527"/>
                <a:gd name="connsiteY11" fmla="*/ 238993 h 29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527" h="292654" extrusionOk="0">
                  <a:moveTo>
                    <a:pt x="206527" y="258693"/>
                  </a:moveTo>
                  <a:lnTo>
                    <a:pt x="177331" y="274971"/>
                  </a:lnTo>
                  <a:cubicBezTo>
                    <a:pt x="145121" y="286007"/>
                    <a:pt x="114496" y="291111"/>
                    <a:pt x="91597" y="292491"/>
                  </a:cubicBezTo>
                  <a:cubicBezTo>
                    <a:pt x="66215" y="294146"/>
                    <a:pt x="41385" y="283111"/>
                    <a:pt x="23727" y="264901"/>
                  </a:cubicBezTo>
                  <a:cubicBezTo>
                    <a:pt x="4966" y="246692"/>
                    <a:pt x="0" y="215240"/>
                    <a:pt x="0" y="169993"/>
                  </a:cubicBezTo>
                  <a:lnTo>
                    <a:pt x="0" y="1698"/>
                  </a:lnTo>
                  <a:lnTo>
                    <a:pt x="3273" y="0"/>
                  </a:lnTo>
                  <a:lnTo>
                    <a:pt x="74297" y="90396"/>
                  </a:lnTo>
                  <a:lnTo>
                    <a:pt x="74492" y="117574"/>
                  </a:lnTo>
                  <a:cubicBezTo>
                    <a:pt x="72836" y="148474"/>
                    <a:pt x="77802" y="179926"/>
                    <a:pt x="87734" y="209171"/>
                  </a:cubicBezTo>
                  <a:cubicBezTo>
                    <a:pt x="96564" y="233450"/>
                    <a:pt x="119187" y="245589"/>
                    <a:pt x="153949" y="245589"/>
                  </a:cubicBezTo>
                  <a:lnTo>
                    <a:pt x="191049" y="23899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5" name="Forme libre : forme 104"/>
            <p:cNvSpPr/>
            <p:nvPr/>
          </p:nvSpPr>
          <p:spPr bwMode="auto">
            <a:xfrm rot="8716293">
              <a:off x="24761" y="338962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6" name="Forme libre : forme 105"/>
            <p:cNvSpPr/>
            <p:nvPr/>
          </p:nvSpPr>
          <p:spPr bwMode="auto">
            <a:xfrm rot="8716293">
              <a:off x="-24047" y="3281741"/>
              <a:ext cx="106042" cy="113733"/>
            </a:xfrm>
            <a:custGeom>
              <a:avLst/>
              <a:gdLst>
                <a:gd name="connsiteX0" fmla="*/ 17477 w 106042"/>
                <a:gd name="connsiteY0" fmla="*/ 101182 h 113733"/>
                <a:gd name="connsiteX1" fmla="*/ 0 w 106042"/>
                <a:gd name="connsiteY1" fmla="*/ 59790 h 113733"/>
                <a:gd name="connsiteX2" fmla="*/ 0 w 106042"/>
                <a:gd name="connsiteY2" fmla="*/ 58869 h 113733"/>
                <a:gd name="connsiteX3" fmla="*/ 17477 w 106042"/>
                <a:gd name="connsiteY3" fmla="*/ 17477 h 113733"/>
                <a:gd name="connsiteX4" fmla="*/ 58869 w 106042"/>
                <a:gd name="connsiteY4" fmla="*/ 0 h 113733"/>
                <a:gd name="connsiteX5" fmla="*/ 100262 w 106042"/>
                <a:gd name="connsiteY5" fmla="*/ 17477 h 113733"/>
                <a:gd name="connsiteX6" fmla="*/ 106042 w 106042"/>
                <a:gd name="connsiteY6" fmla="*/ 31234 h 113733"/>
                <a:gd name="connsiteX7" fmla="*/ 48856 w 106042"/>
                <a:gd name="connsiteY7" fmla="*/ 113733 h 11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42" h="113733" extrusionOk="0">
                  <a:moveTo>
                    <a:pt x="17477" y="101182"/>
                  </a:moveTo>
                  <a:cubicBezTo>
                    <a:pt x="6439" y="90144"/>
                    <a:pt x="0" y="75426"/>
                    <a:pt x="0" y="59790"/>
                  </a:cubicBezTo>
                  <a:lnTo>
                    <a:pt x="0" y="58869"/>
                  </a:lnTo>
                  <a:cubicBezTo>
                    <a:pt x="0" y="43233"/>
                    <a:pt x="6439" y="28515"/>
                    <a:pt x="17477" y="17477"/>
                  </a:cubicBezTo>
                  <a:cubicBezTo>
                    <a:pt x="28515" y="6439"/>
                    <a:pt x="43233" y="0"/>
                    <a:pt x="58869" y="0"/>
                  </a:cubicBezTo>
                  <a:cubicBezTo>
                    <a:pt x="74507" y="0"/>
                    <a:pt x="89224" y="6439"/>
                    <a:pt x="100262" y="17477"/>
                  </a:cubicBezTo>
                  <a:lnTo>
                    <a:pt x="106042" y="31234"/>
                  </a:lnTo>
                  <a:lnTo>
                    <a:pt x="48856" y="1137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7" name="Forme libre : forme 106"/>
            <p:cNvSpPr/>
            <p:nvPr/>
          </p:nvSpPr>
          <p:spPr bwMode="auto">
            <a:xfrm rot="8716293">
              <a:off x="-21924" y="3179872"/>
              <a:ext cx="45776" cy="62656"/>
            </a:xfrm>
            <a:custGeom>
              <a:avLst/>
              <a:gdLst>
                <a:gd name="connsiteX0" fmla="*/ 2345 w 45776"/>
                <a:gd name="connsiteY0" fmla="*/ 62656 h 62656"/>
                <a:gd name="connsiteX1" fmla="*/ 0 w 45776"/>
                <a:gd name="connsiteY1" fmla="*/ 57104 h 62656"/>
                <a:gd name="connsiteX2" fmla="*/ 0 w 45776"/>
                <a:gd name="connsiteY2" fmla="*/ 56183 h 62656"/>
                <a:gd name="connsiteX3" fmla="*/ 17477 w 45776"/>
                <a:gd name="connsiteY3" fmla="*/ 14791 h 62656"/>
                <a:gd name="connsiteX4" fmla="*/ 36449 w 45776"/>
                <a:gd name="connsiteY4" fmla="*/ 1913 h 62656"/>
                <a:gd name="connsiteX5" fmla="*/ 45776 w 45776"/>
                <a:gd name="connsiteY5" fmla="*/ 0 h 6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76" h="62656" extrusionOk="0">
                  <a:moveTo>
                    <a:pt x="2345" y="62656"/>
                  </a:moveTo>
                  <a:lnTo>
                    <a:pt x="0" y="57104"/>
                  </a:lnTo>
                  <a:lnTo>
                    <a:pt x="0" y="56183"/>
                  </a:lnTo>
                  <a:cubicBezTo>
                    <a:pt x="0" y="40547"/>
                    <a:pt x="6439" y="25829"/>
                    <a:pt x="17477" y="14791"/>
                  </a:cubicBezTo>
                  <a:cubicBezTo>
                    <a:pt x="22996" y="9272"/>
                    <a:pt x="29435" y="4903"/>
                    <a:pt x="36449" y="1913"/>
                  </a:cubicBezTo>
                  <a:lnTo>
                    <a:pt x="45776"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8" name="Forme libre : forme 107"/>
            <p:cNvSpPr/>
            <p:nvPr/>
          </p:nvSpPr>
          <p:spPr bwMode="auto">
            <a:xfrm rot="8716293">
              <a:off x="-21324" y="4100649"/>
              <a:ext cx="79113" cy="50123"/>
            </a:xfrm>
            <a:custGeom>
              <a:avLst/>
              <a:gdLst>
                <a:gd name="connsiteX0" fmla="*/ 0 w 79113"/>
                <a:gd name="connsiteY0" fmla="*/ 50123 h 50123"/>
                <a:gd name="connsiteX1" fmla="*/ 0 w 79113"/>
                <a:gd name="connsiteY1" fmla="*/ 0 h 50123"/>
                <a:gd name="connsiteX2" fmla="*/ 79113 w 79113"/>
                <a:gd name="connsiteY2" fmla="*/ 0 h 50123"/>
                <a:gd name="connsiteX3" fmla="*/ 44369 w 79113"/>
                <a:gd name="connsiteY3" fmla="*/ 50123 h 50123"/>
              </a:gdLst>
              <a:ahLst/>
              <a:cxnLst>
                <a:cxn ang="0">
                  <a:pos x="connsiteX0" y="connsiteY0"/>
                </a:cxn>
                <a:cxn ang="0">
                  <a:pos x="connsiteX1" y="connsiteY1"/>
                </a:cxn>
                <a:cxn ang="0">
                  <a:pos x="connsiteX2" y="connsiteY2"/>
                </a:cxn>
                <a:cxn ang="0">
                  <a:pos x="connsiteX3" y="connsiteY3"/>
                </a:cxn>
              </a:cxnLst>
              <a:rect l="l" t="t" r="r" b="b"/>
              <a:pathLst>
                <a:path w="79113" h="50123" extrusionOk="0">
                  <a:moveTo>
                    <a:pt x="0" y="50123"/>
                  </a:moveTo>
                  <a:lnTo>
                    <a:pt x="0" y="0"/>
                  </a:lnTo>
                  <a:lnTo>
                    <a:pt x="79113" y="0"/>
                  </a:lnTo>
                  <a:lnTo>
                    <a:pt x="44369"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9" name="Forme libre : forme 108"/>
            <p:cNvSpPr/>
            <p:nvPr/>
          </p:nvSpPr>
          <p:spPr bwMode="auto">
            <a:xfrm rot="8716293">
              <a:off x="-40457" y="398156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0" name="Forme libre : forme 109"/>
            <p:cNvSpPr/>
            <p:nvPr/>
          </p:nvSpPr>
          <p:spPr bwMode="auto">
            <a:xfrm rot="7484127">
              <a:off x="-46974" y="427316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1" name="Forme libre : forme 110"/>
            <p:cNvSpPr/>
            <p:nvPr/>
          </p:nvSpPr>
          <p:spPr bwMode="auto">
            <a:xfrm rot="13089394">
              <a:off x="57846" y="423970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2" name="Forme libre : forme 111"/>
            <p:cNvSpPr/>
            <p:nvPr/>
          </p:nvSpPr>
          <p:spPr bwMode="auto">
            <a:xfrm rot="8716293">
              <a:off x="243431" y="404801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3" name="Forme libre : forme 112"/>
            <p:cNvSpPr/>
            <p:nvPr/>
          </p:nvSpPr>
          <p:spPr bwMode="auto">
            <a:xfrm rot="8716293">
              <a:off x="191626" y="394442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4" name="Forme libre : forme 113"/>
            <p:cNvSpPr/>
            <p:nvPr/>
          </p:nvSpPr>
          <p:spPr bwMode="auto">
            <a:xfrm rot="8716293">
              <a:off x="125832" y="381540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 name="Forme libre : forme 114"/>
            <p:cNvSpPr/>
            <p:nvPr/>
          </p:nvSpPr>
          <p:spPr bwMode="auto">
            <a:xfrm rot="8716293">
              <a:off x="-73048" y="4876828"/>
              <a:ext cx="221382" cy="253349"/>
            </a:xfrm>
            <a:custGeom>
              <a:avLst/>
              <a:gdLst>
                <a:gd name="connsiteX0" fmla="*/ 51490 w 221382"/>
                <a:gd name="connsiteY0" fmla="*/ 253349 h 253349"/>
                <a:gd name="connsiteX1" fmla="*/ 51490 w 221382"/>
                <a:gd name="connsiteY1" fmla="*/ 44199 h 253349"/>
                <a:gd name="connsiteX2" fmla="*/ 0 w 221382"/>
                <a:gd name="connsiteY2" fmla="*/ 44199 h 253349"/>
                <a:gd name="connsiteX3" fmla="*/ 0 w 221382"/>
                <a:gd name="connsiteY3" fmla="*/ 0 h 253349"/>
                <a:gd name="connsiteX4" fmla="*/ 104803 w 221382"/>
                <a:gd name="connsiteY4" fmla="*/ 0 h 253349"/>
                <a:gd name="connsiteX5" fmla="*/ 104802 w 221382"/>
                <a:gd name="connsiteY5" fmla="*/ 73817 h 253349"/>
                <a:gd name="connsiteX6" fmla="*/ 106169 w 221382"/>
                <a:gd name="connsiteY6" fmla="*/ 73817 h 253349"/>
                <a:gd name="connsiteX7" fmla="*/ 154014 w 221382"/>
                <a:gd name="connsiteY7" fmla="*/ 4556 h 253349"/>
                <a:gd name="connsiteX8" fmla="*/ 174650 w 221382"/>
                <a:gd name="connsiteY8" fmla="*/ 668 h 253349"/>
                <a:gd name="connsiteX9" fmla="*/ 214075 w 221382"/>
                <a:gd name="connsiteY9" fmla="*/ 27996 h 253349"/>
                <a:gd name="connsiteX10" fmla="*/ 221382 w 221382"/>
                <a:gd name="connsiteY10" fmla="*/ 33060 h 253349"/>
                <a:gd name="connsiteX11" fmla="*/ 195540 w 221382"/>
                <a:gd name="connsiteY11" fmla="*/ 70341 h 253349"/>
                <a:gd name="connsiteX12" fmla="*/ 189157 w 221382"/>
                <a:gd name="connsiteY12" fmla="*/ 50236 h 253349"/>
                <a:gd name="connsiteX13" fmla="*/ 164950 w 221382"/>
                <a:gd name="connsiteY13" fmla="*/ 38731 h 253349"/>
                <a:gd name="connsiteX14" fmla="*/ 111638 w 221382"/>
                <a:gd name="connsiteY14" fmla="*/ 126218 h 253349"/>
                <a:gd name="connsiteX15" fmla="*/ 111638 w 221382"/>
                <a:gd name="connsiteY15" fmla="*/ 191383 h 253349"/>
                <a:gd name="connsiteX16" fmla="*/ 84096 w 221382"/>
                <a:gd name="connsiteY16" fmla="*/ 231117 h 25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1382" h="253349" extrusionOk="0">
                  <a:moveTo>
                    <a:pt x="51490" y="253349"/>
                  </a:moveTo>
                  <a:lnTo>
                    <a:pt x="51490" y="44199"/>
                  </a:lnTo>
                  <a:lnTo>
                    <a:pt x="0" y="44199"/>
                  </a:lnTo>
                  <a:lnTo>
                    <a:pt x="0" y="0"/>
                  </a:lnTo>
                  <a:lnTo>
                    <a:pt x="104803" y="0"/>
                  </a:lnTo>
                  <a:lnTo>
                    <a:pt x="104802" y="73817"/>
                  </a:lnTo>
                  <a:lnTo>
                    <a:pt x="106169" y="73817"/>
                  </a:lnTo>
                  <a:cubicBezTo>
                    <a:pt x="120751" y="30529"/>
                    <a:pt x="132142" y="13670"/>
                    <a:pt x="154014" y="4556"/>
                  </a:cubicBezTo>
                  <a:lnTo>
                    <a:pt x="174650" y="668"/>
                  </a:lnTo>
                  <a:lnTo>
                    <a:pt x="214075" y="27996"/>
                  </a:lnTo>
                  <a:lnTo>
                    <a:pt x="221382" y="33060"/>
                  </a:lnTo>
                  <a:lnTo>
                    <a:pt x="195540" y="70341"/>
                  </a:lnTo>
                  <a:lnTo>
                    <a:pt x="189157" y="50236"/>
                  </a:lnTo>
                  <a:cubicBezTo>
                    <a:pt x="183177" y="42946"/>
                    <a:pt x="174747" y="38731"/>
                    <a:pt x="164950" y="38731"/>
                  </a:cubicBezTo>
                  <a:cubicBezTo>
                    <a:pt x="135788" y="38731"/>
                    <a:pt x="111638" y="77463"/>
                    <a:pt x="111638" y="126218"/>
                  </a:cubicBezTo>
                  <a:lnTo>
                    <a:pt x="111638" y="191383"/>
                  </a:lnTo>
                  <a:lnTo>
                    <a:pt x="84096" y="23111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6" name="Forme libre : forme 115"/>
            <p:cNvSpPr/>
            <p:nvPr/>
          </p:nvSpPr>
          <p:spPr bwMode="auto">
            <a:xfrm rot="8716293">
              <a:off x="93318" y="461201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7" name="Forme libre : forme 116"/>
            <p:cNvSpPr/>
            <p:nvPr/>
          </p:nvSpPr>
          <p:spPr bwMode="auto">
            <a:xfrm rot="8716293">
              <a:off x="182710" y="464126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 name="Forme libre : forme 117"/>
            <p:cNvSpPr/>
            <p:nvPr/>
          </p:nvSpPr>
          <p:spPr bwMode="auto">
            <a:xfrm rot="8716293">
              <a:off x="-14524" y="4699631"/>
              <a:ext cx="49997" cy="54238"/>
            </a:xfrm>
            <a:custGeom>
              <a:avLst/>
              <a:gdLst>
                <a:gd name="connsiteX0" fmla="*/ 8658 w 49997"/>
                <a:gd name="connsiteY0" fmla="*/ 50123 h 54238"/>
                <a:gd name="connsiteX1" fmla="*/ 0 w 49997"/>
                <a:gd name="connsiteY1" fmla="*/ 29619 h 54238"/>
                <a:gd name="connsiteX2" fmla="*/ 0 w 49997"/>
                <a:gd name="connsiteY2" fmla="*/ 29162 h 54238"/>
                <a:gd name="connsiteX3" fmla="*/ 8658 w 49997"/>
                <a:gd name="connsiteY3" fmla="*/ 8658 h 54238"/>
                <a:gd name="connsiteX4" fmla="*/ 29163 w 49997"/>
                <a:gd name="connsiteY4" fmla="*/ 0 h 54238"/>
                <a:gd name="connsiteX5" fmla="*/ 49668 w 49997"/>
                <a:gd name="connsiteY5" fmla="*/ 8658 h 54238"/>
                <a:gd name="connsiteX6" fmla="*/ 49997 w 49997"/>
                <a:gd name="connsiteY6" fmla="*/ 9441 h 54238"/>
                <a:gd name="connsiteX7" fmla="*/ 18945 w 49997"/>
                <a:gd name="connsiteY7" fmla="*/ 54238 h 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97" h="54238" extrusionOk="0">
                  <a:moveTo>
                    <a:pt x="8658" y="50123"/>
                  </a:moveTo>
                  <a:cubicBezTo>
                    <a:pt x="3190" y="44655"/>
                    <a:pt x="0" y="37365"/>
                    <a:pt x="0" y="29619"/>
                  </a:cubicBezTo>
                  <a:lnTo>
                    <a:pt x="0" y="29162"/>
                  </a:lnTo>
                  <a:cubicBezTo>
                    <a:pt x="0" y="21417"/>
                    <a:pt x="3190" y="14126"/>
                    <a:pt x="8658" y="8658"/>
                  </a:cubicBezTo>
                  <a:cubicBezTo>
                    <a:pt x="14126" y="3190"/>
                    <a:pt x="21416" y="0"/>
                    <a:pt x="29163" y="0"/>
                  </a:cubicBezTo>
                  <a:cubicBezTo>
                    <a:pt x="36909" y="0"/>
                    <a:pt x="44200" y="3190"/>
                    <a:pt x="49668" y="8658"/>
                  </a:cubicBezTo>
                  <a:lnTo>
                    <a:pt x="49997" y="9441"/>
                  </a:lnTo>
                  <a:lnTo>
                    <a:pt x="18945" y="54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9" name="Forme libre : forme 118"/>
            <p:cNvSpPr/>
            <p:nvPr/>
          </p:nvSpPr>
          <p:spPr bwMode="auto">
            <a:xfrm rot="8716293">
              <a:off x="-30327" y="4579755"/>
              <a:ext cx="113346" cy="71024"/>
            </a:xfrm>
            <a:custGeom>
              <a:avLst/>
              <a:gdLst>
                <a:gd name="connsiteX0" fmla="*/ 0 w 113346"/>
                <a:gd name="connsiteY0" fmla="*/ 55323 h 71024"/>
                <a:gd name="connsiteX1" fmla="*/ 0 w 113346"/>
                <a:gd name="connsiteY1" fmla="*/ 0 h 71024"/>
                <a:gd name="connsiteX2" fmla="*/ 113346 w 113346"/>
                <a:gd name="connsiteY2" fmla="*/ 0 h 71024"/>
                <a:gd name="connsiteX3" fmla="*/ 64114 w 113346"/>
                <a:gd name="connsiteY3" fmla="*/ 71024 h 71024"/>
                <a:gd name="connsiteX4" fmla="*/ 69777 w 113346"/>
                <a:gd name="connsiteY4" fmla="*/ 55323 h 7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46" h="71024" extrusionOk="0">
                  <a:moveTo>
                    <a:pt x="0" y="55323"/>
                  </a:moveTo>
                  <a:lnTo>
                    <a:pt x="0" y="0"/>
                  </a:lnTo>
                  <a:lnTo>
                    <a:pt x="113346" y="0"/>
                  </a:lnTo>
                  <a:lnTo>
                    <a:pt x="64114" y="71024"/>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0" name="Forme libre : forme 119"/>
            <p:cNvSpPr/>
            <p:nvPr/>
          </p:nvSpPr>
          <p:spPr bwMode="auto">
            <a:xfrm rot="8716293">
              <a:off x="71262" y="474151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 name="Forme libre : forme 120"/>
            <p:cNvSpPr/>
            <p:nvPr/>
          </p:nvSpPr>
          <p:spPr bwMode="auto">
            <a:xfrm rot="7484127">
              <a:off x="172059" y="4933533"/>
              <a:ext cx="203847" cy="195874"/>
            </a:xfrm>
            <a:custGeom>
              <a:avLst/>
              <a:gdLst>
                <a:gd name="connsiteX0" fmla="*/ 90710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0 h 195874"/>
                <a:gd name="connsiteX5" fmla="*/ 170341 w 203847"/>
                <a:gd name="connsiteY5" fmla="*/ 0 h 195874"/>
                <a:gd name="connsiteX6" fmla="*/ 203847 w 203847"/>
                <a:gd name="connsiteY6" fmla="*/ 48325 h 195874"/>
                <a:gd name="connsiteX7" fmla="*/ 203847 w 203847"/>
                <a:gd name="connsiteY7" fmla="*/ 55323 h 195874"/>
                <a:gd name="connsiteX8" fmla="*/ 139055 w 203847"/>
                <a:gd name="connsiteY8"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4" extrusionOk="0">
                  <a:moveTo>
                    <a:pt x="90710" y="195874"/>
                  </a:moveTo>
                  <a:lnTo>
                    <a:pt x="47847" y="116129"/>
                  </a:lnTo>
                  <a:lnTo>
                    <a:pt x="69777" y="55323"/>
                  </a:lnTo>
                  <a:lnTo>
                    <a:pt x="0" y="55323"/>
                  </a:lnTo>
                  <a:lnTo>
                    <a:pt x="0" y="0"/>
                  </a:lnTo>
                  <a:lnTo>
                    <a:pt x="170341" y="0"/>
                  </a:lnTo>
                  <a:lnTo>
                    <a:pt x="203847" y="48325"/>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2" name="Forme libre : forme 121"/>
            <p:cNvSpPr/>
            <p:nvPr/>
          </p:nvSpPr>
          <p:spPr bwMode="auto">
            <a:xfrm rot="13089394">
              <a:off x="313551" y="4906246"/>
              <a:ext cx="221827" cy="205098"/>
            </a:xfrm>
            <a:custGeom>
              <a:avLst/>
              <a:gdLst>
                <a:gd name="connsiteX0" fmla="*/ 24153 w 221827"/>
                <a:gd name="connsiteY0" fmla="*/ 55168 h 205098"/>
                <a:gd name="connsiteX1" fmla="*/ 0 w 221827"/>
                <a:gd name="connsiteY1" fmla="*/ 18385 h 205098"/>
                <a:gd name="connsiteX2" fmla="*/ 23400 w 221827"/>
                <a:gd name="connsiteY2" fmla="*/ 0 h 205098"/>
                <a:gd name="connsiteX3" fmla="*/ 23735 w 221827"/>
                <a:gd name="connsiteY3" fmla="*/ 46640 h 205098"/>
                <a:gd name="connsiteX4" fmla="*/ 221827 w 221827"/>
                <a:gd name="connsiteY4" fmla="*/ 150928 h 205098"/>
                <a:gd name="connsiteX5" fmla="*/ 126574 w 221827"/>
                <a:gd name="connsiteY5" fmla="*/ 204038 h 205098"/>
                <a:gd name="connsiteX6" fmla="*/ 122603 w 221827"/>
                <a:gd name="connsiteY6" fmla="*/ 205098 h 205098"/>
                <a:gd name="connsiteX7" fmla="*/ 102519 w 221827"/>
                <a:gd name="connsiteY7" fmla="*/ 174512 h 205098"/>
                <a:gd name="connsiteX8" fmla="*/ 103192 w 221827"/>
                <a:gd name="connsiteY8" fmla="*/ 174655 h 205098"/>
                <a:gd name="connsiteX9" fmla="*/ 152853 w 221827"/>
                <a:gd name="connsiteY9" fmla="*/ 165826 h 205098"/>
                <a:gd name="connsiteX10" fmla="*/ 220723 w 221827"/>
                <a:gd name="connsiteY10" fmla="*/ 138237 h 205098"/>
                <a:gd name="connsiteX11" fmla="*/ 221827 w 221827"/>
                <a:gd name="connsiteY11" fmla="*/ 145410 h 20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827" h="205098" extrusionOk="0">
                  <a:moveTo>
                    <a:pt x="24153" y="55168"/>
                  </a:moveTo>
                  <a:lnTo>
                    <a:pt x="0" y="18385"/>
                  </a:lnTo>
                  <a:lnTo>
                    <a:pt x="23400" y="0"/>
                  </a:lnTo>
                  <a:lnTo>
                    <a:pt x="23735" y="46640"/>
                  </a:lnTo>
                  <a:close/>
                  <a:moveTo>
                    <a:pt x="221827" y="150928"/>
                  </a:moveTo>
                  <a:cubicBezTo>
                    <a:pt x="192582" y="176035"/>
                    <a:pt x="158785" y="193002"/>
                    <a:pt x="126574" y="204038"/>
                  </a:cubicBezTo>
                  <a:lnTo>
                    <a:pt x="122603" y="205098"/>
                  </a:lnTo>
                  <a:lnTo>
                    <a:pt x="102519" y="174512"/>
                  </a:lnTo>
                  <a:lnTo>
                    <a:pt x="103192" y="174655"/>
                  </a:lnTo>
                  <a:cubicBezTo>
                    <a:pt x="120298" y="174103"/>
                    <a:pt x="136851" y="170792"/>
                    <a:pt x="152853" y="165826"/>
                  </a:cubicBezTo>
                  <a:cubicBezTo>
                    <a:pt x="176028" y="158653"/>
                    <a:pt x="198652" y="149273"/>
                    <a:pt x="220723" y="138237"/>
                  </a:cubicBezTo>
                  <a:cubicBezTo>
                    <a:pt x="221275" y="140444"/>
                    <a:pt x="221827" y="143203"/>
                    <a:pt x="221827" y="14541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3" name="Forme libre : forme 122"/>
            <p:cNvSpPr/>
            <p:nvPr/>
          </p:nvSpPr>
          <p:spPr bwMode="auto">
            <a:xfrm rot="8716293">
              <a:off x="406370" y="4600606"/>
              <a:ext cx="113655" cy="117117"/>
            </a:xfrm>
            <a:custGeom>
              <a:avLst/>
              <a:gdLst>
                <a:gd name="connsiteX0" fmla="*/ 13623 w 113655"/>
                <a:gd name="connsiteY0" fmla="*/ 100559 h 117117"/>
                <a:gd name="connsiteX1" fmla="*/ 0 w 113655"/>
                <a:gd name="connsiteY1" fmla="*/ 68296 h 117117"/>
                <a:gd name="connsiteX2" fmla="*/ 56488 w 113655"/>
                <a:gd name="connsiteY2" fmla="*/ 0 h 117117"/>
                <a:gd name="connsiteX3" fmla="*/ 96408 w 113655"/>
                <a:gd name="connsiteY3" fmla="*/ 16856 h 117117"/>
                <a:gd name="connsiteX4" fmla="*/ 96408 w 113655"/>
                <a:gd name="connsiteY4" fmla="*/ 99640 h 117117"/>
                <a:gd name="connsiteX5" fmla="*/ 55015 w 113655"/>
                <a:gd name="connsiteY5" fmla="*/ 117117 h 117117"/>
                <a:gd name="connsiteX6" fmla="*/ 13623 w 113655"/>
                <a:gd name="connsiteY6" fmla="*/ 100559 h 1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655" h="117117" extrusionOk="0">
                  <a:moveTo>
                    <a:pt x="13623" y="100559"/>
                  </a:moveTo>
                  <a:lnTo>
                    <a:pt x="0" y="68296"/>
                  </a:lnTo>
                  <a:lnTo>
                    <a:pt x="56488" y="0"/>
                  </a:lnTo>
                  <a:lnTo>
                    <a:pt x="96408" y="16856"/>
                  </a:lnTo>
                  <a:cubicBezTo>
                    <a:pt x="119404" y="38931"/>
                    <a:pt x="119404" y="76644"/>
                    <a:pt x="96408" y="99640"/>
                  </a:cubicBezTo>
                  <a:cubicBezTo>
                    <a:pt x="85370" y="110678"/>
                    <a:pt x="70653" y="117116"/>
                    <a:pt x="55015" y="117117"/>
                  </a:cubicBezTo>
                  <a:cubicBezTo>
                    <a:pt x="39378" y="117117"/>
                    <a:pt x="24661" y="111597"/>
                    <a:pt x="13623" y="100559"/>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4" name="Forme libre : forme 123"/>
            <p:cNvSpPr/>
            <p:nvPr/>
          </p:nvSpPr>
          <p:spPr bwMode="auto">
            <a:xfrm rot="8716293">
              <a:off x="171547" y="46343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5" name="Forme libre : forme 124"/>
            <p:cNvSpPr/>
            <p:nvPr/>
          </p:nvSpPr>
          <p:spPr bwMode="auto">
            <a:xfrm rot="8716293">
              <a:off x="348999" y="447510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grpSp>
      <p:sp>
        <p:nvSpPr>
          <p:cNvPr id="127" name="Forme libre : forme 126"/>
          <p:cNvSpPr/>
          <p:nvPr userDrawn="1"/>
        </p:nvSpPr>
        <p:spPr bwMode="auto">
          <a:xfrm>
            <a:off x="629550" y="0"/>
            <a:ext cx="8514451" cy="5143499"/>
          </a:xfrm>
          <a:custGeom>
            <a:avLst/>
            <a:gdLst>
              <a:gd name="connsiteX0" fmla="*/ 268034 w 8514451"/>
              <a:gd name="connsiteY0" fmla="*/ 0 h 5143499"/>
              <a:gd name="connsiteX1" fmla="*/ 8514451 w 8514451"/>
              <a:gd name="connsiteY1" fmla="*/ 0 h 5143499"/>
              <a:gd name="connsiteX2" fmla="*/ 8514451 w 8514451"/>
              <a:gd name="connsiteY2" fmla="*/ 5143499 h 5143499"/>
              <a:gd name="connsiteX3" fmla="*/ 274758 w 8514451"/>
              <a:gd name="connsiteY3" fmla="*/ 5143499 h 5143499"/>
              <a:gd name="connsiteX4" fmla="*/ 0 w 8514451"/>
              <a:gd name="connsiteY4" fmla="*/ 3148262 h 5143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4451" h="5143499" extrusionOk="0">
                <a:moveTo>
                  <a:pt x="268034" y="0"/>
                </a:moveTo>
                <a:lnTo>
                  <a:pt x="8514451" y="0"/>
                </a:lnTo>
                <a:lnTo>
                  <a:pt x="8514451" y="5143499"/>
                </a:lnTo>
                <a:lnTo>
                  <a:pt x="274758" y="5143499"/>
                </a:lnTo>
                <a:lnTo>
                  <a:pt x="0" y="31482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defRPr/>
            </a:pPr>
            <a:endParaRPr lang="fr-FR"/>
          </a:p>
        </p:txBody>
      </p:sp>
      <p:sp>
        <p:nvSpPr>
          <p:cNvPr id="126" name="Espace réservé du numéro de diapositive 125"/>
          <p:cNvSpPr>
            <a:spLocks noGrp="1"/>
          </p:cNvSpPr>
          <p:nvPr>
            <p:ph type="sldNum" sz="quarter" idx="12"/>
          </p:nvPr>
        </p:nvSpPr>
        <p:spPr bwMode="auto">
          <a:xfrm>
            <a:off x="459680" y="3148262"/>
            <a:ext cx="444626" cy="1995238"/>
          </a:xfrm>
          <a:custGeom>
            <a:avLst/>
            <a:gdLst>
              <a:gd name="connsiteX0" fmla="*/ 169868 w 444626"/>
              <a:gd name="connsiteY0" fmla="*/ 0 h 1995238"/>
              <a:gd name="connsiteX1" fmla="*/ 444626 w 444626"/>
              <a:gd name="connsiteY1" fmla="*/ 1995238 h 1995238"/>
              <a:gd name="connsiteX2" fmla="*/ 0 w 444626"/>
              <a:gd name="connsiteY2" fmla="*/ 1995238 h 1995238"/>
            </a:gdLst>
            <a:ahLst/>
            <a:cxnLst>
              <a:cxn ang="0">
                <a:pos x="connsiteX0" y="connsiteY0"/>
              </a:cxn>
              <a:cxn ang="0">
                <a:pos x="connsiteX1" y="connsiteY1"/>
              </a:cxn>
              <a:cxn ang="0">
                <a:pos x="connsiteX2" y="connsiteY2"/>
              </a:cxn>
            </a:cxnLst>
            <a:rect l="l" t="t" r="r" b="b"/>
            <a:pathLst>
              <a:path w="444626" h="1995238" extrusionOk="0">
                <a:moveTo>
                  <a:pt x="169868" y="0"/>
                </a:moveTo>
                <a:lnTo>
                  <a:pt x="444626" y="1995238"/>
                </a:lnTo>
                <a:lnTo>
                  <a:pt x="0" y="19952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42A674EB-CF99-4CC2-8F94-AC08E84D1EAE}" type="slidenum">
              <a:rPr lang="fr-FR"/>
              <a:t>‹N°›</a:t>
            </a:fld>
            <a:endParaRPr lang="fr-FR"/>
          </a:p>
        </p:txBody>
      </p:sp>
      <p:pic>
        <p:nvPicPr>
          <p:cNvPr id="2" name="Image 1" descr="Une image contenant logo&#10;&#10;Description générée automatiquement"/>
          <p:cNvPicPr>
            <a:picLocks noChangeAspect="1"/>
          </p:cNvPicPr>
          <p:nvPr userDrawn="1"/>
        </p:nvPicPr>
        <p:blipFill>
          <a:blip r:embed="rId2"/>
          <a:stretch/>
        </p:blipFill>
        <p:spPr bwMode="auto">
          <a:xfrm>
            <a:off x="7737024" y="4313522"/>
            <a:ext cx="1406976" cy="829978"/>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preserve="1" userDrawn="1">
  <p:cSld name="Titre sur fond blanc 1">
    <p:bg>
      <p:bgPr>
        <a:solidFill>
          <a:schemeClr val="tx2"/>
        </a:solidFill>
        <a:effectLst/>
      </p:bgPr>
    </p:bg>
    <p:spTree>
      <p:nvGrpSpPr>
        <p:cNvPr id="1" name=""/>
        <p:cNvGrpSpPr/>
        <p:nvPr/>
      </p:nvGrpSpPr>
      <p:grpSpPr bwMode="auto">
        <a:xfrm>
          <a:off x="0" y="0"/>
          <a:ext cx="0" cy="0"/>
          <a:chOff x="0" y="0"/>
          <a:chExt cx="0" cy="0"/>
        </a:xfrm>
      </p:grpSpPr>
      <p:grpSp>
        <p:nvGrpSpPr>
          <p:cNvPr id="5" name="Groupe 4"/>
          <p:cNvGrpSpPr/>
          <p:nvPr userDrawn="1"/>
        </p:nvGrpSpPr>
        <p:grpSpPr bwMode="auto">
          <a:xfrm>
            <a:off x="-91484" y="-57105"/>
            <a:ext cx="1008300" cy="5190499"/>
            <a:chOff x="-91484" y="-57105"/>
            <a:chExt cx="1008300" cy="5190499"/>
          </a:xfrm>
          <a:solidFill>
            <a:schemeClr val="bg2">
              <a:alpha val="5000"/>
            </a:schemeClr>
          </a:solidFill>
        </p:grpSpPr>
        <p:sp>
          <p:nvSpPr>
            <p:cNvPr id="6" name="Forme libre : forme 5"/>
            <p:cNvSpPr/>
            <p:nvPr/>
          </p:nvSpPr>
          <p:spPr bwMode="auto">
            <a:xfrm rot="8716293">
              <a:off x="617786" y="1780350"/>
              <a:ext cx="152726" cy="195873"/>
            </a:xfrm>
            <a:custGeom>
              <a:avLst/>
              <a:gdLst>
                <a:gd name="connsiteX0" fmla="*/ 39589 w 152726"/>
                <a:gd name="connsiteY0" fmla="*/ 195873 h 195873"/>
                <a:gd name="connsiteX1" fmla="*/ 0 w 152726"/>
                <a:gd name="connsiteY1" fmla="*/ 122219 h 195873"/>
                <a:gd name="connsiteX2" fmla="*/ 101089 w 152726"/>
                <a:gd name="connsiteY2" fmla="*/ 0 h 195873"/>
                <a:gd name="connsiteX3" fmla="*/ 152726 w 152726"/>
                <a:gd name="connsiteY3" fmla="*/ 0 h 195873"/>
                <a:gd name="connsiteX4" fmla="*/ 152726 w 152726"/>
                <a:gd name="connsiteY4" fmla="*/ 55323 h 195873"/>
                <a:gd name="connsiteX5" fmla="*/ 87934 w 152726"/>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726" h="195873" extrusionOk="0">
                  <a:moveTo>
                    <a:pt x="39589" y="195873"/>
                  </a:moveTo>
                  <a:lnTo>
                    <a:pt x="0" y="122219"/>
                  </a:lnTo>
                  <a:lnTo>
                    <a:pt x="101089" y="0"/>
                  </a:lnTo>
                  <a:lnTo>
                    <a:pt x="152726" y="0"/>
                  </a:lnTo>
                  <a:lnTo>
                    <a:pt x="152726" y="55323"/>
                  </a:lnTo>
                  <a:lnTo>
                    <a:pt x="87934"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 name="Forme libre : forme 6"/>
            <p:cNvSpPr/>
            <p:nvPr/>
          </p:nvSpPr>
          <p:spPr bwMode="auto">
            <a:xfrm rot="8716293">
              <a:off x="534441" y="1654353"/>
              <a:ext cx="262864" cy="103234"/>
            </a:xfrm>
            <a:custGeom>
              <a:avLst/>
              <a:gdLst>
                <a:gd name="connsiteX0" fmla="*/ 0 w 262864"/>
                <a:gd name="connsiteY0" fmla="*/ 75341 h 103234"/>
                <a:gd name="connsiteX1" fmla="*/ 62316 w 262864"/>
                <a:gd name="connsiteY1" fmla="*/ 0 h 103234"/>
                <a:gd name="connsiteX2" fmla="*/ 65768 w 262864"/>
                <a:gd name="connsiteY2" fmla="*/ 14220 h 103234"/>
                <a:gd name="connsiteX3" fmla="*/ 136369 w 262864"/>
                <a:gd name="connsiteY3" fmla="*/ 53051 h 103234"/>
                <a:gd name="connsiteX4" fmla="*/ 189321 w 262864"/>
                <a:gd name="connsiteY4" fmla="*/ 43637 h 103234"/>
                <a:gd name="connsiteX5" fmla="*/ 261688 w 262864"/>
                <a:gd name="connsiteY5" fmla="*/ 14220 h 103234"/>
                <a:gd name="connsiteX6" fmla="*/ 262864 w 262864"/>
                <a:gd name="connsiteY6" fmla="*/ 21868 h 103234"/>
                <a:gd name="connsiteX7" fmla="*/ 262864 w 262864"/>
                <a:gd name="connsiteY7" fmla="*/ 27752 h 103234"/>
                <a:gd name="connsiteX8" fmla="*/ 69887 w 262864"/>
                <a:gd name="connsiteY8" fmla="*/ 103060 h 103234"/>
                <a:gd name="connsiteX9" fmla="*/ 30615 w 262864"/>
                <a:gd name="connsiteY9" fmla="*/ 96294 h 103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864" h="103234" extrusionOk="0">
                  <a:moveTo>
                    <a:pt x="0" y="75341"/>
                  </a:moveTo>
                  <a:lnTo>
                    <a:pt x="62316" y="0"/>
                  </a:lnTo>
                  <a:lnTo>
                    <a:pt x="65768" y="14220"/>
                  </a:lnTo>
                  <a:cubicBezTo>
                    <a:pt x="75182" y="40107"/>
                    <a:pt x="99304" y="53051"/>
                    <a:pt x="136369" y="53051"/>
                  </a:cubicBezTo>
                  <a:cubicBezTo>
                    <a:pt x="154609" y="52462"/>
                    <a:pt x="172259" y="48932"/>
                    <a:pt x="189321" y="43637"/>
                  </a:cubicBezTo>
                  <a:cubicBezTo>
                    <a:pt x="214031" y="35988"/>
                    <a:pt x="238154" y="25987"/>
                    <a:pt x="261688" y="14220"/>
                  </a:cubicBezTo>
                  <a:cubicBezTo>
                    <a:pt x="262276" y="16573"/>
                    <a:pt x="262864" y="19515"/>
                    <a:pt x="262864" y="21868"/>
                  </a:cubicBezTo>
                  <a:lnTo>
                    <a:pt x="262864" y="27752"/>
                  </a:lnTo>
                  <a:cubicBezTo>
                    <a:pt x="200500" y="81291"/>
                    <a:pt x="118719" y="100119"/>
                    <a:pt x="69887" y="103060"/>
                  </a:cubicBezTo>
                  <a:cubicBezTo>
                    <a:pt x="56355" y="103943"/>
                    <a:pt x="42970" y="101442"/>
                    <a:pt x="30615" y="96294"/>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 name="Forme libre : forme 7"/>
            <p:cNvSpPr/>
            <p:nvPr/>
          </p:nvSpPr>
          <p:spPr bwMode="auto">
            <a:xfrm rot="8716293">
              <a:off x="632719" y="1232432"/>
              <a:ext cx="121558" cy="232388"/>
            </a:xfrm>
            <a:custGeom>
              <a:avLst/>
              <a:gdLst>
                <a:gd name="connsiteX0" fmla="*/ 60499 w 121558"/>
                <a:gd name="connsiteY0" fmla="*/ 232388 h 232388"/>
                <a:gd name="connsiteX1" fmla="*/ 60499 w 121558"/>
                <a:gd name="connsiteY1" fmla="*/ 69717 h 232388"/>
                <a:gd name="connsiteX2" fmla="*/ 60499 w 121558"/>
                <a:gd name="connsiteY2" fmla="*/ 65615 h 232388"/>
                <a:gd name="connsiteX3" fmla="*/ 39995 w 121558"/>
                <a:gd name="connsiteY3" fmla="*/ 50123 h 232388"/>
                <a:gd name="connsiteX4" fmla="*/ 0 w 121558"/>
                <a:gd name="connsiteY4" fmla="*/ 50123 h 232388"/>
                <a:gd name="connsiteX5" fmla="*/ 41457 w 121558"/>
                <a:gd name="connsiteY5" fmla="*/ 0 h 232388"/>
                <a:gd name="connsiteX6" fmla="*/ 64601 w 121558"/>
                <a:gd name="connsiteY6" fmla="*/ 0 h 232388"/>
                <a:gd name="connsiteX7" fmla="*/ 121558 w 121558"/>
                <a:gd name="connsiteY7" fmla="*/ 50123 h 232388"/>
                <a:gd name="connsiteX8" fmla="*/ 121558 w 12155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58" h="232388" extrusionOk="0">
                  <a:moveTo>
                    <a:pt x="60499" y="232388"/>
                  </a:moveTo>
                  <a:lnTo>
                    <a:pt x="60499" y="69717"/>
                  </a:lnTo>
                  <a:cubicBezTo>
                    <a:pt x="60499" y="68349"/>
                    <a:pt x="60499" y="66983"/>
                    <a:pt x="60499" y="65615"/>
                  </a:cubicBezTo>
                  <a:cubicBezTo>
                    <a:pt x="59133" y="55591"/>
                    <a:pt x="50019" y="48756"/>
                    <a:pt x="39995" y="50123"/>
                  </a:cubicBezTo>
                  <a:lnTo>
                    <a:pt x="0" y="50123"/>
                  </a:lnTo>
                  <a:lnTo>
                    <a:pt x="41457" y="0"/>
                  </a:lnTo>
                  <a:lnTo>
                    <a:pt x="64601" y="0"/>
                  </a:lnTo>
                  <a:cubicBezTo>
                    <a:pt x="101509" y="0"/>
                    <a:pt x="121558" y="15948"/>
                    <a:pt x="121558" y="50123"/>
                  </a:cubicBezTo>
                  <a:lnTo>
                    <a:pt x="121558"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 name="Forme libre : forme 8"/>
            <p:cNvSpPr/>
            <p:nvPr/>
          </p:nvSpPr>
          <p:spPr bwMode="auto">
            <a:xfrm rot="8716293">
              <a:off x="763454" y="1474783"/>
              <a:ext cx="14143" cy="14319"/>
            </a:xfrm>
            <a:custGeom>
              <a:avLst/>
              <a:gdLst>
                <a:gd name="connsiteX0" fmla="*/ 0 w 14143"/>
                <a:gd name="connsiteY0" fmla="*/ 14319 h 14319"/>
                <a:gd name="connsiteX1" fmla="*/ 11843 w 14143"/>
                <a:gd name="connsiteY1" fmla="*/ 0 h 14319"/>
                <a:gd name="connsiteX2" fmla="*/ 14143 w 14143"/>
                <a:gd name="connsiteY2" fmla="*/ 7563 h 14319"/>
                <a:gd name="connsiteX3" fmla="*/ 14143 w 14143"/>
                <a:gd name="connsiteY3" fmla="*/ 13487 h 14319"/>
              </a:gdLst>
              <a:ahLst/>
              <a:cxnLst>
                <a:cxn ang="0">
                  <a:pos x="connsiteX0" y="connsiteY0"/>
                </a:cxn>
                <a:cxn ang="0">
                  <a:pos x="connsiteX1" y="connsiteY1"/>
                </a:cxn>
                <a:cxn ang="0">
                  <a:pos x="connsiteX2" y="connsiteY2"/>
                </a:cxn>
                <a:cxn ang="0">
                  <a:pos x="connsiteX3" y="connsiteY3"/>
                </a:cxn>
              </a:cxnLst>
              <a:rect l="l" t="t" r="r" b="b"/>
              <a:pathLst>
                <a:path w="14143" h="14319" extrusionOk="0">
                  <a:moveTo>
                    <a:pt x="0" y="14319"/>
                  </a:moveTo>
                  <a:lnTo>
                    <a:pt x="11843" y="0"/>
                  </a:lnTo>
                  <a:lnTo>
                    <a:pt x="14143" y="7563"/>
                  </a:lnTo>
                  <a:lnTo>
                    <a:pt x="14143" y="1348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 name="Forme libre : forme 9"/>
            <p:cNvSpPr/>
            <p:nvPr/>
          </p:nvSpPr>
          <p:spPr bwMode="auto">
            <a:xfrm rot="8716293">
              <a:off x="672878" y="1171577"/>
              <a:ext cx="183964" cy="137618"/>
            </a:xfrm>
            <a:custGeom>
              <a:avLst/>
              <a:gdLst>
                <a:gd name="connsiteX0" fmla="*/ 0 w 183964"/>
                <a:gd name="connsiteY0" fmla="*/ 137618 h 137618"/>
                <a:gd name="connsiteX1" fmla="*/ 53346 w 183964"/>
                <a:gd name="connsiteY1" fmla="*/ 73121 h 137618"/>
                <a:gd name="connsiteX2" fmla="*/ 101034 w 183964"/>
                <a:gd name="connsiteY2" fmla="*/ 28251 h 137618"/>
                <a:gd name="connsiteX3" fmla="*/ 155713 w 183964"/>
                <a:gd name="connsiteY3" fmla="*/ 0 h 137618"/>
                <a:gd name="connsiteX4" fmla="*/ 183964 w 183964"/>
                <a:gd name="connsiteY4" fmla="*/ 33719 h 137618"/>
                <a:gd name="connsiteX5" fmla="*/ 157536 w 183964"/>
                <a:gd name="connsiteY5" fmla="*/ 69261 h 137618"/>
                <a:gd name="connsiteX6" fmla="*/ 157991 w 183964"/>
                <a:gd name="connsiteY6" fmla="*/ 69261 h 13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964" h="137618" extrusionOk="0">
                  <a:moveTo>
                    <a:pt x="0" y="137618"/>
                  </a:moveTo>
                  <a:lnTo>
                    <a:pt x="53346" y="73121"/>
                  </a:lnTo>
                  <a:lnTo>
                    <a:pt x="101034" y="28251"/>
                  </a:lnTo>
                  <a:cubicBezTo>
                    <a:pt x="114703" y="12303"/>
                    <a:pt x="134297" y="2278"/>
                    <a:pt x="155713" y="0"/>
                  </a:cubicBezTo>
                  <a:cubicBezTo>
                    <a:pt x="177585" y="0"/>
                    <a:pt x="183964" y="19138"/>
                    <a:pt x="183964" y="33719"/>
                  </a:cubicBezTo>
                  <a:cubicBezTo>
                    <a:pt x="182597" y="49667"/>
                    <a:pt x="172117" y="62881"/>
                    <a:pt x="157536" y="69261"/>
                  </a:cubicBezTo>
                  <a:lnTo>
                    <a:pt x="157991"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 name="Forme libre : forme 10"/>
            <p:cNvSpPr/>
            <p:nvPr/>
          </p:nvSpPr>
          <p:spPr bwMode="auto">
            <a:xfrm rot="8716293">
              <a:off x="519479" y="13148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 name="Forme libre : forme 11"/>
            <p:cNvSpPr/>
            <p:nvPr/>
          </p:nvSpPr>
          <p:spPr bwMode="auto">
            <a:xfrm rot="8716293">
              <a:off x="394576" y="11061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 name="Forme libre : forme 12"/>
            <p:cNvSpPr/>
            <p:nvPr/>
          </p:nvSpPr>
          <p:spPr bwMode="auto">
            <a:xfrm rot="8716293">
              <a:off x="382524" y="96739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 name="Forme libre : forme 13"/>
            <p:cNvSpPr/>
            <p:nvPr/>
          </p:nvSpPr>
          <p:spPr bwMode="auto">
            <a:xfrm rot="8716293">
              <a:off x="609657" y="135579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 name="Forme libre : forme 14"/>
            <p:cNvSpPr/>
            <p:nvPr/>
          </p:nvSpPr>
          <p:spPr bwMode="auto">
            <a:xfrm rot="8716293">
              <a:off x="683426" y="869567"/>
              <a:ext cx="156000" cy="195873"/>
            </a:xfrm>
            <a:custGeom>
              <a:avLst/>
              <a:gdLst>
                <a:gd name="connsiteX0" fmla="*/ 42863 w 156000"/>
                <a:gd name="connsiteY0" fmla="*/ 195873 h 195873"/>
                <a:gd name="connsiteX1" fmla="*/ 0 w 156000"/>
                <a:gd name="connsiteY1" fmla="*/ 116129 h 195873"/>
                <a:gd name="connsiteX2" fmla="*/ 5100 w 156000"/>
                <a:gd name="connsiteY2" fmla="*/ 101988 h 195873"/>
                <a:gd name="connsiteX3" fmla="*/ 89456 w 156000"/>
                <a:gd name="connsiteY3" fmla="*/ 0 h 195873"/>
                <a:gd name="connsiteX4" fmla="*/ 156000 w 156000"/>
                <a:gd name="connsiteY4" fmla="*/ 0 h 195873"/>
                <a:gd name="connsiteX5" fmla="*/ 156000 w 156000"/>
                <a:gd name="connsiteY5" fmla="*/ 55323 h 195873"/>
                <a:gd name="connsiteX6" fmla="*/ 91208 w 156000"/>
                <a:gd name="connsiteY6"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000" h="195873" extrusionOk="0">
                  <a:moveTo>
                    <a:pt x="42863" y="195873"/>
                  </a:moveTo>
                  <a:lnTo>
                    <a:pt x="0" y="116129"/>
                  </a:lnTo>
                  <a:lnTo>
                    <a:pt x="5100" y="101988"/>
                  </a:lnTo>
                  <a:lnTo>
                    <a:pt x="89456" y="0"/>
                  </a:lnTo>
                  <a:lnTo>
                    <a:pt x="156000" y="0"/>
                  </a:lnTo>
                  <a:lnTo>
                    <a:pt x="156000" y="55323"/>
                  </a:lnTo>
                  <a:lnTo>
                    <a:pt x="91208"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6" name="Forme libre : forme 15"/>
            <p:cNvSpPr/>
            <p:nvPr/>
          </p:nvSpPr>
          <p:spPr bwMode="auto">
            <a:xfrm rot="8716293">
              <a:off x="657305" y="95604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 name="Forme libre : forme 16"/>
            <p:cNvSpPr/>
            <p:nvPr/>
          </p:nvSpPr>
          <p:spPr bwMode="auto">
            <a:xfrm rot="8716293">
              <a:off x="412774" y="56424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 name="Forme libre : forme 17"/>
            <p:cNvSpPr/>
            <p:nvPr/>
          </p:nvSpPr>
          <p:spPr bwMode="auto">
            <a:xfrm rot="8716293">
              <a:off x="502166" y="59348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 name="Forme libre : forme 18"/>
            <p:cNvSpPr/>
            <p:nvPr/>
          </p:nvSpPr>
          <p:spPr bwMode="auto">
            <a:xfrm rot="8716293">
              <a:off x="457316" y="50720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 name="Forme libre : forme 19"/>
            <p:cNvSpPr/>
            <p:nvPr/>
          </p:nvSpPr>
          <p:spPr bwMode="auto">
            <a:xfrm rot="8716293">
              <a:off x="300540" y="65278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 name="Forme libre : forme 20"/>
            <p:cNvSpPr/>
            <p:nvPr/>
          </p:nvSpPr>
          <p:spPr bwMode="auto">
            <a:xfrm rot="8716293">
              <a:off x="175637" y="44411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 name="Forme libre : forme 21"/>
            <p:cNvSpPr/>
            <p:nvPr/>
          </p:nvSpPr>
          <p:spPr bwMode="auto">
            <a:xfrm rot="8716293">
              <a:off x="163585" y="30533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 name="Forme libre : forme 22"/>
            <p:cNvSpPr/>
            <p:nvPr/>
          </p:nvSpPr>
          <p:spPr bwMode="auto">
            <a:xfrm rot="8716293">
              <a:off x="390718" y="69374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 name="Forme libre : forme 23"/>
            <p:cNvSpPr/>
            <p:nvPr/>
          </p:nvSpPr>
          <p:spPr bwMode="auto">
            <a:xfrm rot="8716293">
              <a:off x="702015" y="317459"/>
              <a:ext cx="131260" cy="232388"/>
            </a:xfrm>
            <a:custGeom>
              <a:avLst/>
              <a:gdLst>
                <a:gd name="connsiteX0" fmla="*/ 70201 w 131260"/>
                <a:gd name="connsiteY0" fmla="*/ 232388 h 232388"/>
                <a:gd name="connsiteX1" fmla="*/ 70201 w 131260"/>
                <a:gd name="connsiteY1" fmla="*/ 69717 h 232388"/>
                <a:gd name="connsiteX2" fmla="*/ 70201 w 131260"/>
                <a:gd name="connsiteY2" fmla="*/ 65615 h 232388"/>
                <a:gd name="connsiteX3" fmla="*/ 49697 w 131260"/>
                <a:gd name="connsiteY3" fmla="*/ 50123 h 232388"/>
                <a:gd name="connsiteX4" fmla="*/ 0 w 131260"/>
                <a:gd name="connsiteY4" fmla="*/ 50123 h 232388"/>
                <a:gd name="connsiteX5" fmla="*/ 41457 w 131260"/>
                <a:gd name="connsiteY5" fmla="*/ 0 h 232388"/>
                <a:gd name="connsiteX6" fmla="*/ 74303 w 131260"/>
                <a:gd name="connsiteY6" fmla="*/ 0 h 232388"/>
                <a:gd name="connsiteX7" fmla="*/ 131260 w 131260"/>
                <a:gd name="connsiteY7" fmla="*/ 50123 h 232388"/>
                <a:gd name="connsiteX8" fmla="*/ 131260 w 131260"/>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260" h="232388" extrusionOk="0">
                  <a:moveTo>
                    <a:pt x="70201" y="232388"/>
                  </a:moveTo>
                  <a:lnTo>
                    <a:pt x="70201" y="69717"/>
                  </a:lnTo>
                  <a:cubicBezTo>
                    <a:pt x="70201" y="68349"/>
                    <a:pt x="70201" y="66983"/>
                    <a:pt x="70201" y="65615"/>
                  </a:cubicBezTo>
                  <a:cubicBezTo>
                    <a:pt x="68835" y="55591"/>
                    <a:pt x="59721" y="48756"/>
                    <a:pt x="49697" y="50123"/>
                  </a:cubicBezTo>
                  <a:lnTo>
                    <a:pt x="0" y="50123"/>
                  </a:lnTo>
                  <a:lnTo>
                    <a:pt x="41457" y="0"/>
                  </a:lnTo>
                  <a:lnTo>
                    <a:pt x="74303" y="0"/>
                  </a:lnTo>
                  <a:cubicBezTo>
                    <a:pt x="111211" y="0"/>
                    <a:pt x="131260" y="15948"/>
                    <a:pt x="131260" y="50123"/>
                  </a:cubicBezTo>
                  <a:lnTo>
                    <a:pt x="131260"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 name="Forme libre : forme 24"/>
            <p:cNvSpPr/>
            <p:nvPr/>
          </p:nvSpPr>
          <p:spPr bwMode="auto">
            <a:xfrm rot="8716293">
              <a:off x="834978" y="558357"/>
              <a:ext cx="24341" cy="23495"/>
            </a:xfrm>
            <a:custGeom>
              <a:avLst/>
              <a:gdLst>
                <a:gd name="connsiteX0" fmla="*/ 0 w 24341"/>
                <a:gd name="connsiteY0" fmla="*/ 23495 h 23495"/>
                <a:gd name="connsiteX1" fmla="*/ 19433 w 24341"/>
                <a:gd name="connsiteY1" fmla="*/ 0 h 23495"/>
                <a:gd name="connsiteX2" fmla="*/ 24341 w 24341"/>
                <a:gd name="connsiteY2" fmla="*/ 16139 h 23495"/>
                <a:gd name="connsiteX3" fmla="*/ 24341 w 24341"/>
                <a:gd name="connsiteY3" fmla="*/ 22063 h 23495"/>
              </a:gdLst>
              <a:ahLst/>
              <a:cxnLst>
                <a:cxn ang="0">
                  <a:pos x="connsiteX0" y="connsiteY0"/>
                </a:cxn>
                <a:cxn ang="0">
                  <a:pos x="connsiteX1" y="connsiteY1"/>
                </a:cxn>
                <a:cxn ang="0">
                  <a:pos x="connsiteX2" y="connsiteY2"/>
                </a:cxn>
                <a:cxn ang="0">
                  <a:pos x="connsiteX3" y="connsiteY3"/>
                </a:cxn>
              </a:cxnLst>
              <a:rect l="l" t="t" r="r" b="b"/>
              <a:pathLst>
                <a:path w="24341" h="23495" extrusionOk="0">
                  <a:moveTo>
                    <a:pt x="0" y="23495"/>
                  </a:moveTo>
                  <a:lnTo>
                    <a:pt x="19433" y="0"/>
                  </a:lnTo>
                  <a:lnTo>
                    <a:pt x="24341" y="16139"/>
                  </a:lnTo>
                  <a:lnTo>
                    <a:pt x="24341" y="2206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 name="Forme libre : forme 25"/>
            <p:cNvSpPr/>
            <p:nvPr/>
          </p:nvSpPr>
          <p:spPr bwMode="auto">
            <a:xfrm rot="8716293">
              <a:off x="589639" y="40263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 name="Forme libre : forme 26"/>
            <p:cNvSpPr/>
            <p:nvPr/>
          </p:nvSpPr>
          <p:spPr bwMode="auto">
            <a:xfrm rot="8716293">
              <a:off x="464737" y="19396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 name="Forme libre : forme 27"/>
            <p:cNvSpPr/>
            <p:nvPr/>
          </p:nvSpPr>
          <p:spPr bwMode="auto">
            <a:xfrm rot="8716293">
              <a:off x="679817" y="44358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 name="Forme libre : forme 28"/>
            <p:cNvSpPr/>
            <p:nvPr/>
          </p:nvSpPr>
          <p:spPr bwMode="auto">
            <a:xfrm rot="8716293">
              <a:off x="438366" y="29398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 name="Forme libre : forme 29"/>
            <p:cNvSpPr/>
            <p:nvPr/>
          </p:nvSpPr>
          <p:spPr bwMode="auto">
            <a:xfrm rot="7484127">
              <a:off x="811674" y="658874"/>
              <a:ext cx="31078" cy="46141"/>
            </a:xfrm>
            <a:custGeom>
              <a:avLst/>
              <a:gdLst>
                <a:gd name="connsiteX0" fmla="*/ 15207 w 31078"/>
                <a:gd name="connsiteY0" fmla="*/ 46141 h 46141"/>
                <a:gd name="connsiteX1" fmla="*/ 0 w 31078"/>
                <a:gd name="connsiteY1" fmla="*/ 17849 h 46141"/>
                <a:gd name="connsiteX2" fmla="*/ 31078 w 31078"/>
                <a:gd name="connsiteY2" fmla="*/ 0 h 46141"/>
              </a:gdLst>
              <a:ahLst/>
              <a:cxnLst>
                <a:cxn ang="0">
                  <a:pos x="connsiteX0" y="connsiteY0"/>
                </a:cxn>
                <a:cxn ang="0">
                  <a:pos x="connsiteX1" y="connsiteY1"/>
                </a:cxn>
                <a:cxn ang="0">
                  <a:pos x="connsiteX2" y="connsiteY2"/>
                </a:cxn>
              </a:cxnLst>
              <a:rect l="l" t="t" r="r" b="b"/>
              <a:pathLst>
                <a:path w="31078" h="46141" extrusionOk="0">
                  <a:moveTo>
                    <a:pt x="15207" y="46141"/>
                  </a:moveTo>
                  <a:lnTo>
                    <a:pt x="0" y="17849"/>
                  </a:lnTo>
                  <a:lnTo>
                    <a:pt x="31078"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1" name="Forme libre : forme 30"/>
            <p:cNvSpPr/>
            <p:nvPr/>
          </p:nvSpPr>
          <p:spPr bwMode="auto">
            <a:xfrm rot="8716293">
              <a:off x="780102" y="336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 name="Forme libre : forme 31"/>
            <p:cNvSpPr/>
            <p:nvPr/>
          </p:nvSpPr>
          <p:spPr bwMode="auto">
            <a:xfrm rot="8716293">
              <a:off x="202348" y="-57105"/>
              <a:ext cx="142167" cy="186494"/>
            </a:xfrm>
            <a:custGeom>
              <a:avLst/>
              <a:gdLst>
                <a:gd name="connsiteX0" fmla="*/ 142167 w 142167"/>
                <a:gd name="connsiteY0" fmla="*/ 186494 h 186494"/>
                <a:gd name="connsiteX1" fmla="*/ 81108 w 142167"/>
                <a:gd name="connsiteY1" fmla="*/ 144170 h 186494"/>
                <a:gd name="connsiteX2" fmla="*/ 81108 w 142167"/>
                <a:gd name="connsiteY2" fmla="*/ 69717 h 186494"/>
                <a:gd name="connsiteX3" fmla="*/ 81108 w 142167"/>
                <a:gd name="connsiteY3" fmla="*/ 65615 h 186494"/>
                <a:gd name="connsiteX4" fmla="*/ 60603 w 142167"/>
                <a:gd name="connsiteY4" fmla="*/ 50123 h 186494"/>
                <a:gd name="connsiteX5" fmla="*/ 0 w 142167"/>
                <a:gd name="connsiteY5" fmla="*/ 50123 h 186494"/>
                <a:gd name="connsiteX6" fmla="*/ 0 w 142167"/>
                <a:gd name="connsiteY6" fmla="*/ 0 h 186494"/>
                <a:gd name="connsiteX7" fmla="*/ 85209 w 142167"/>
                <a:gd name="connsiteY7" fmla="*/ 0 h 186494"/>
                <a:gd name="connsiteX8" fmla="*/ 142167 w 142167"/>
                <a:gd name="connsiteY8" fmla="*/ 50123 h 18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186494" extrusionOk="0">
                  <a:moveTo>
                    <a:pt x="142167" y="186494"/>
                  </a:moveTo>
                  <a:lnTo>
                    <a:pt x="81108" y="144170"/>
                  </a:lnTo>
                  <a:lnTo>
                    <a:pt x="81108" y="69717"/>
                  </a:lnTo>
                  <a:cubicBezTo>
                    <a:pt x="81108" y="68349"/>
                    <a:pt x="81108" y="66983"/>
                    <a:pt x="81108" y="65615"/>
                  </a:cubicBezTo>
                  <a:cubicBezTo>
                    <a:pt x="79741" y="55591"/>
                    <a:pt x="70628" y="48756"/>
                    <a:pt x="60603" y="50123"/>
                  </a:cubicBezTo>
                  <a:lnTo>
                    <a:pt x="0" y="50123"/>
                  </a:lnTo>
                  <a:lnTo>
                    <a:pt x="0" y="0"/>
                  </a:lnTo>
                  <a:lnTo>
                    <a:pt x="85209" y="0"/>
                  </a:lnTo>
                  <a:cubicBezTo>
                    <a:pt x="122118" y="0"/>
                    <a:pt x="142167" y="15948"/>
                    <a:pt x="142167"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3" name="Forme libre : forme 32"/>
            <p:cNvSpPr/>
            <p:nvPr/>
          </p:nvSpPr>
          <p:spPr bwMode="auto">
            <a:xfrm rot="8716293">
              <a:off x="298766" y="-5395"/>
              <a:ext cx="260638" cy="180054"/>
            </a:xfrm>
            <a:custGeom>
              <a:avLst/>
              <a:gdLst>
                <a:gd name="connsiteX0" fmla="*/ 111638 w 260639"/>
                <a:gd name="connsiteY0" fmla="*/ 180054 h 180054"/>
                <a:gd name="connsiteX1" fmla="*/ 51490 w 260639"/>
                <a:gd name="connsiteY1" fmla="*/ 138362 h 180054"/>
                <a:gd name="connsiteX2" fmla="*/ 51490 w 260639"/>
                <a:gd name="connsiteY2" fmla="*/ 45624 h 180054"/>
                <a:gd name="connsiteX3" fmla="*/ 0 w 260639"/>
                <a:gd name="connsiteY3" fmla="*/ 45624 h 180054"/>
                <a:gd name="connsiteX4" fmla="*/ 0 w 260639"/>
                <a:gd name="connsiteY4" fmla="*/ 1425 h 180054"/>
                <a:gd name="connsiteX5" fmla="*/ 104802 w 260639"/>
                <a:gd name="connsiteY5" fmla="*/ 1425 h 180054"/>
                <a:gd name="connsiteX6" fmla="*/ 104802 w 260639"/>
                <a:gd name="connsiteY6" fmla="*/ 75242 h 180054"/>
                <a:gd name="connsiteX7" fmla="*/ 106169 w 260639"/>
                <a:gd name="connsiteY7" fmla="*/ 75242 h 180054"/>
                <a:gd name="connsiteX8" fmla="*/ 154014 w 260639"/>
                <a:gd name="connsiteY8" fmla="*/ 5981 h 180054"/>
                <a:gd name="connsiteX9" fmla="*/ 185455 w 260639"/>
                <a:gd name="connsiteY9" fmla="*/ 57 h 180054"/>
                <a:gd name="connsiteX10" fmla="*/ 260639 w 260639"/>
                <a:gd name="connsiteY10" fmla="*/ 88456 h 180054"/>
                <a:gd name="connsiteX11" fmla="*/ 260639 w 260639"/>
                <a:gd name="connsiteY11" fmla="*/ 94380 h 180054"/>
                <a:gd name="connsiteX12" fmla="*/ 198669 w 260639"/>
                <a:gd name="connsiteY12" fmla="*/ 98025 h 180054"/>
                <a:gd name="connsiteX13" fmla="*/ 198669 w 260639"/>
                <a:gd name="connsiteY13" fmla="*/ 81621 h 180054"/>
                <a:gd name="connsiteX14" fmla="*/ 164950 w 260639"/>
                <a:gd name="connsiteY14" fmla="*/ 40156 h 180054"/>
                <a:gd name="connsiteX15" fmla="*/ 111638 w 260639"/>
                <a:gd name="connsiteY15" fmla="*/ 127643 h 18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639" h="180054" extrusionOk="0">
                  <a:moveTo>
                    <a:pt x="111638" y="180054"/>
                  </a:moveTo>
                  <a:lnTo>
                    <a:pt x="51490" y="138362"/>
                  </a:lnTo>
                  <a:lnTo>
                    <a:pt x="51490" y="45624"/>
                  </a:lnTo>
                  <a:lnTo>
                    <a:pt x="0" y="45624"/>
                  </a:lnTo>
                  <a:lnTo>
                    <a:pt x="0" y="1425"/>
                  </a:lnTo>
                  <a:lnTo>
                    <a:pt x="104802" y="1425"/>
                  </a:lnTo>
                  <a:lnTo>
                    <a:pt x="104802" y="75242"/>
                  </a:lnTo>
                  <a:lnTo>
                    <a:pt x="106169" y="75242"/>
                  </a:lnTo>
                  <a:cubicBezTo>
                    <a:pt x="120751" y="31954"/>
                    <a:pt x="132142" y="15094"/>
                    <a:pt x="154014" y="5981"/>
                  </a:cubicBezTo>
                  <a:cubicBezTo>
                    <a:pt x="164039" y="1880"/>
                    <a:pt x="174519" y="-398"/>
                    <a:pt x="185455" y="57"/>
                  </a:cubicBezTo>
                  <a:cubicBezTo>
                    <a:pt x="232388" y="-854"/>
                    <a:pt x="260639" y="31954"/>
                    <a:pt x="260639" y="88456"/>
                  </a:cubicBezTo>
                  <a:lnTo>
                    <a:pt x="260639" y="94380"/>
                  </a:lnTo>
                  <a:lnTo>
                    <a:pt x="198669" y="98025"/>
                  </a:lnTo>
                  <a:lnTo>
                    <a:pt x="198669" y="81621"/>
                  </a:lnTo>
                  <a:cubicBezTo>
                    <a:pt x="198669" y="57016"/>
                    <a:pt x="184544" y="40156"/>
                    <a:pt x="164950" y="40156"/>
                  </a:cubicBezTo>
                  <a:cubicBezTo>
                    <a:pt x="135788" y="40156"/>
                    <a:pt x="111638" y="78887"/>
                    <a:pt x="111638" y="12764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4" name="Forme libre : forme 33"/>
            <p:cNvSpPr/>
            <p:nvPr/>
          </p:nvSpPr>
          <p:spPr bwMode="auto">
            <a:xfrm rot="8716293">
              <a:off x="276903" y="-12823"/>
              <a:ext cx="36272" cy="27982"/>
            </a:xfrm>
            <a:custGeom>
              <a:avLst/>
              <a:gdLst>
                <a:gd name="connsiteX0" fmla="*/ 36272 w 36272"/>
                <a:gd name="connsiteY0" fmla="*/ 27982 h 27982"/>
                <a:gd name="connsiteX1" fmla="*/ 0 w 36272"/>
                <a:gd name="connsiteY1" fmla="*/ 2840 h 27982"/>
                <a:gd name="connsiteX2" fmla="*/ 9543 w 36272"/>
                <a:gd name="connsiteY2" fmla="*/ 0 h 27982"/>
                <a:gd name="connsiteX3" fmla="*/ 31871 w 36272"/>
                <a:gd name="connsiteY3" fmla="*/ 11392 h 27982"/>
              </a:gdLst>
              <a:ahLst/>
              <a:cxnLst>
                <a:cxn ang="0">
                  <a:pos x="connsiteX0" y="connsiteY0"/>
                </a:cxn>
                <a:cxn ang="0">
                  <a:pos x="connsiteX1" y="connsiteY1"/>
                </a:cxn>
                <a:cxn ang="0">
                  <a:pos x="connsiteX2" y="connsiteY2"/>
                </a:cxn>
                <a:cxn ang="0">
                  <a:pos x="connsiteX3" y="connsiteY3"/>
                </a:cxn>
              </a:cxnLst>
              <a:rect l="l" t="t" r="r" b="b"/>
              <a:pathLst>
                <a:path w="36272" h="27982" extrusionOk="0">
                  <a:moveTo>
                    <a:pt x="36272" y="27982"/>
                  </a:moveTo>
                  <a:lnTo>
                    <a:pt x="0" y="2840"/>
                  </a:lnTo>
                  <a:lnTo>
                    <a:pt x="9543" y="0"/>
                  </a:lnTo>
                  <a:cubicBezTo>
                    <a:pt x="20479" y="0"/>
                    <a:pt x="27542" y="4784"/>
                    <a:pt x="31871" y="1139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5" name="Forme libre : forme 34"/>
            <p:cNvSpPr/>
            <p:nvPr/>
          </p:nvSpPr>
          <p:spPr bwMode="auto">
            <a:xfrm rot="8716293">
              <a:off x="74640" y="-9665"/>
              <a:ext cx="58068" cy="54772"/>
            </a:xfrm>
            <a:custGeom>
              <a:avLst/>
              <a:gdLst>
                <a:gd name="connsiteX0" fmla="*/ 37436 w 58068"/>
                <a:gd name="connsiteY0" fmla="*/ 54772 h 54772"/>
                <a:gd name="connsiteX1" fmla="*/ 0 w 58068"/>
                <a:gd name="connsiteY1" fmla="*/ 28823 h 54772"/>
                <a:gd name="connsiteX2" fmla="*/ 8515 w 58068"/>
                <a:gd name="connsiteY2" fmla="*/ 8658 h 54772"/>
                <a:gd name="connsiteX3" fmla="*/ 29020 w 58068"/>
                <a:gd name="connsiteY3" fmla="*/ 0 h 54772"/>
                <a:gd name="connsiteX4" fmla="*/ 49525 w 58068"/>
                <a:gd name="connsiteY4" fmla="*/ 8658 h 54772"/>
                <a:gd name="connsiteX5" fmla="*/ 49525 w 58068"/>
                <a:gd name="connsiteY5" fmla="*/ 49668 h 5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68" h="54772" extrusionOk="0">
                  <a:moveTo>
                    <a:pt x="37436" y="54772"/>
                  </a:moveTo>
                  <a:lnTo>
                    <a:pt x="0" y="28823"/>
                  </a:lnTo>
                  <a:lnTo>
                    <a:pt x="8515" y="8658"/>
                  </a:lnTo>
                  <a:cubicBezTo>
                    <a:pt x="13983" y="3190"/>
                    <a:pt x="21273" y="0"/>
                    <a:pt x="29020" y="0"/>
                  </a:cubicBezTo>
                  <a:cubicBezTo>
                    <a:pt x="36766" y="0"/>
                    <a:pt x="44057" y="3190"/>
                    <a:pt x="49525" y="8658"/>
                  </a:cubicBezTo>
                  <a:cubicBezTo>
                    <a:pt x="60916" y="19594"/>
                    <a:pt x="60916" y="38276"/>
                    <a:pt x="49525" y="4966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 name="Forme libre : forme 35"/>
            <p:cNvSpPr/>
            <p:nvPr/>
          </p:nvSpPr>
          <p:spPr bwMode="auto">
            <a:xfrm rot="8716293">
              <a:off x="13802" y="-10406"/>
              <a:ext cx="30027" cy="20814"/>
            </a:xfrm>
            <a:custGeom>
              <a:avLst/>
              <a:gdLst>
                <a:gd name="connsiteX0" fmla="*/ 30027 w 30027"/>
                <a:gd name="connsiteY0" fmla="*/ 20814 h 20814"/>
                <a:gd name="connsiteX1" fmla="*/ 0 w 30027"/>
                <a:gd name="connsiteY1" fmla="*/ 0 h 20814"/>
                <a:gd name="connsiteX2" fmla="*/ 30027 w 30027"/>
                <a:gd name="connsiteY2" fmla="*/ 0 h 20814"/>
              </a:gdLst>
              <a:ahLst/>
              <a:cxnLst>
                <a:cxn ang="0">
                  <a:pos x="connsiteX0" y="connsiteY0"/>
                </a:cxn>
                <a:cxn ang="0">
                  <a:pos x="connsiteX1" y="connsiteY1"/>
                </a:cxn>
                <a:cxn ang="0">
                  <a:pos x="connsiteX2" y="connsiteY2"/>
                </a:cxn>
              </a:cxnLst>
              <a:rect l="l" t="t" r="r" b="b"/>
              <a:pathLst>
                <a:path w="30027" h="20814" extrusionOk="0">
                  <a:moveTo>
                    <a:pt x="30027" y="20814"/>
                  </a:moveTo>
                  <a:lnTo>
                    <a:pt x="0" y="0"/>
                  </a:lnTo>
                  <a:lnTo>
                    <a:pt x="3002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 name="Forme libre : forme 36"/>
            <p:cNvSpPr/>
            <p:nvPr/>
          </p:nvSpPr>
          <p:spPr bwMode="auto">
            <a:xfrm rot="8716293">
              <a:off x="168048" y="30325"/>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 name="Forme libre : forme 37"/>
            <p:cNvSpPr/>
            <p:nvPr/>
          </p:nvSpPr>
          <p:spPr bwMode="auto">
            <a:xfrm rot="7484127">
              <a:off x="562078" y="-2847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 name="Forme libre : forme 38"/>
            <p:cNvSpPr/>
            <p:nvPr/>
          </p:nvSpPr>
          <p:spPr bwMode="auto">
            <a:xfrm rot="13089394">
              <a:off x="767127" y="-2787"/>
              <a:ext cx="149688" cy="301067"/>
            </a:xfrm>
            <a:custGeom>
              <a:avLst/>
              <a:gdLst>
                <a:gd name="connsiteX0" fmla="*/ 149688 w 149688"/>
                <a:gd name="connsiteY0" fmla="*/ 279622 h 301067"/>
                <a:gd name="connsiteX1" fmla="*/ 122393 w 149688"/>
                <a:gd name="connsiteY1" fmla="*/ 301067 h 301067"/>
                <a:gd name="connsiteX2" fmla="*/ 0 w 149688"/>
                <a:gd name="connsiteY2" fmla="*/ 114672 h 301067"/>
                <a:gd name="connsiteX3" fmla="*/ 0 w 149688"/>
                <a:gd name="connsiteY3" fmla="*/ 38074 h 301067"/>
                <a:gd name="connsiteX4" fmla="*/ 73388 w 149688"/>
                <a:gd name="connsiteY4" fmla="*/ 0 h 301067"/>
                <a:gd name="connsiteX5" fmla="*/ 74492 w 149688"/>
                <a:gd name="connsiteY5" fmla="*/ 153950 h 301067"/>
                <a:gd name="connsiteX6" fmla="*/ 87734 w 149688"/>
                <a:gd name="connsiteY6" fmla="*/ 245547 h 30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88" h="301067" extrusionOk="0">
                  <a:moveTo>
                    <a:pt x="149688" y="279622"/>
                  </a:moveTo>
                  <a:lnTo>
                    <a:pt x="122393" y="301067"/>
                  </a:lnTo>
                  <a:lnTo>
                    <a:pt x="0" y="114672"/>
                  </a:lnTo>
                  <a:lnTo>
                    <a:pt x="0" y="38074"/>
                  </a:lnTo>
                  <a:lnTo>
                    <a:pt x="73388" y="0"/>
                  </a:lnTo>
                  <a:lnTo>
                    <a:pt x="74492" y="153950"/>
                  </a:lnTo>
                  <a:cubicBezTo>
                    <a:pt x="72836" y="184850"/>
                    <a:pt x="77802" y="216302"/>
                    <a:pt x="87734" y="24554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0" name="Forme libre : forme 39"/>
            <p:cNvSpPr/>
            <p:nvPr/>
          </p:nvSpPr>
          <p:spPr bwMode="auto">
            <a:xfrm rot="8716293">
              <a:off x="212141" y="304502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 name="Forme libre : forme 40"/>
            <p:cNvSpPr/>
            <p:nvPr/>
          </p:nvSpPr>
          <p:spPr bwMode="auto">
            <a:xfrm rot="8716293">
              <a:off x="301533" y="307427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 name="Forme libre : forme 41"/>
            <p:cNvSpPr/>
            <p:nvPr/>
          </p:nvSpPr>
          <p:spPr bwMode="auto">
            <a:xfrm rot="8716293">
              <a:off x="256683" y="2987990"/>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 name="Forme libre : forme 42"/>
            <p:cNvSpPr/>
            <p:nvPr/>
          </p:nvSpPr>
          <p:spPr bwMode="auto">
            <a:xfrm rot="8716293">
              <a:off x="99907" y="313357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 name="Forme libre : forme 43"/>
            <p:cNvSpPr/>
            <p:nvPr/>
          </p:nvSpPr>
          <p:spPr bwMode="auto">
            <a:xfrm rot="8716293">
              <a:off x="-24996" y="29248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 name="Forme libre : forme 44"/>
            <p:cNvSpPr/>
            <p:nvPr/>
          </p:nvSpPr>
          <p:spPr bwMode="auto">
            <a:xfrm rot="8716293">
              <a:off x="51899" y="2754602"/>
              <a:ext cx="189488" cy="350829"/>
            </a:xfrm>
            <a:custGeom>
              <a:avLst/>
              <a:gdLst>
                <a:gd name="connsiteX0" fmla="*/ 25299 w 189488"/>
                <a:gd name="connsiteY0" fmla="*/ 321238 h 350829"/>
                <a:gd name="connsiteX1" fmla="*/ 0 w 189488"/>
                <a:gd name="connsiteY1" fmla="*/ 220042 h 350829"/>
                <a:gd name="connsiteX2" fmla="*/ 0 w 189488"/>
                <a:gd name="connsiteY2" fmla="*/ 40596 h 350829"/>
                <a:gd name="connsiteX3" fmla="*/ 78250 w 189488"/>
                <a:gd name="connsiteY3" fmla="*/ 0 h 350829"/>
                <a:gd name="connsiteX4" fmla="*/ 79427 w 189488"/>
                <a:gd name="connsiteY4" fmla="*/ 164149 h 350829"/>
                <a:gd name="connsiteX5" fmla="*/ 93547 w 189488"/>
                <a:gd name="connsiteY5" fmla="*/ 261815 h 350829"/>
                <a:gd name="connsiteX6" fmla="*/ 164148 w 189488"/>
                <a:gd name="connsiteY6" fmla="*/ 300646 h 350829"/>
                <a:gd name="connsiteX7" fmla="*/ 189488 w 189488"/>
                <a:gd name="connsiteY7" fmla="*/ 296141 h 350829"/>
                <a:gd name="connsiteX8" fmla="*/ 160617 w 189488"/>
                <a:gd name="connsiteY8" fmla="*/ 337791 h 350829"/>
                <a:gd name="connsiteX9" fmla="*/ 97666 w 189488"/>
                <a:gd name="connsiteY9" fmla="*/ 350655 h 350829"/>
                <a:gd name="connsiteX10" fmla="*/ 25299 w 189488"/>
                <a:gd name="connsiteY10" fmla="*/ 321238 h 35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9488" h="350829" extrusionOk="0">
                  <a:moveTo>
                    <a:pt x="25299" y="321238"/>
                  </a:moveTo>
                  <a:cubicBezTo>
                    <a:pt x="5295" y="301823"/>
                    <a:pt x="0" y="268286"/>
                    <a:pt x="0" y="220042"/>
                  </a:cubicBezTo>
                  <a:lnTo>
                    <a:pt x="0" y="40596"/>
                  </a:lnTo>
                  <a:lnTo>
                    <a:pt x="78250" y="0"/>
                  </a:lnTo>
                  <a:lnTo>
                    <a:pt x="79427" y="164149"/>
                  </a:lnTo>
                  <a:cubicBezTo>
                    <a:pt x="77662" y="197097"/>
                    <a:pt x="82957" y="230632"/>
                    <a:pt x="93547" y="261815"/>
                  </a:cubicBezTo>
                  <a:cubicBezTo>
                    <a:pt x="102961" y="287702"/>
                    <a:pt x="127083" y="300646"/>
                    <a:pt x="164148" y="300646"/>
                  </a:cubicBezTo>
                  <a:lnTo>
                    <a:pt x="189488" y="296141"/>
                  </a:lnTo>
                  <a:lnTo>
                    <a:pt x="160617" y="337791"/>
                  </a:lnTo>
                  <a:lnTo>
                    <a:pt x="97666" y="350655"/>
                  </a:lnTo>
                  <a:cubicBezTo>
                    <a:pt x="70602" y="352420"/>
                    <a:pt x="44126" y="340653"/>
                    <a:pt x="25299" y="32123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6" name="Forme libre : forme 45"/>
            <p:cNvSpPr/>
            <p:nvPr/>
          </p:nvSpPr>
          <p:spPr bwMode="auto">
            <a:xfrm rot="8716293">
              <a:off x="190085" y="3174524"/>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 name="Forme libre : forme 46"/>
            <p:cNvSpPr/>
            <p:nvPr/>
          </p:nvSpPr>
          <p:spPr bwMode="auto">
            <a:xfrm rot="8716293">
              <a:off x="502599" y="2802136"/>
              <a:ext cx="117588" cy="232388"/>
            </a:xfrm>
            <a:custGeom>
              <a:avLst/>
              <a:gdLst>
                <a:gd name="connsiteX0" fmla="*/ 56529 w 117588"/>
                <a:gd name="connsiteY0" fmla="*/ 232388 h 232388"/>
                <a:gd name="connsiteX1" fmla="*/ 56529 w 117588"/>
                <a:gd name="connsiteY1" fmla="*/ 69717 h 232388"/>
                <a:gd name="connsiteX2" fmla="*/ 56529 w 117588"/>
                <a:gd name="connsiteY2" fmla="*/ 65615 h 232388"/>
                <a:gd name="connsiteX3" fmla="*/ 36025 w 117588"/>
                <a:gd name="connsiteY3" fmla="*/ 50123 h 232388"/>
                <a:gd name="connsiteX4" fmla="*/ 0 w 117588"/>
                <a:gd name="connsiteY4" fmla="*/ 50123 h 232388"/>
                <a:gd name="connsiteX5" fmla="*/ 41458 w 117588"/>
                <a:gd name="connsiteY5" fmla="*/ 0 h 232388"/>
                <a:gd name="connsiteX6" fmla="*/ 60630 w 117588"/>
                <a:gd name="connsiteY6" fmla="*/ 0 h 232388"/>
                <a:gd name="connsiteX7" fmla="*/ 117588 w 117588"/>
                <a:gd name="connsiteY7" fmla="*/ 50123 h 232388"/>
                <a:gd name="connsiteX8" fmla="*/ 117588 w 11758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88" h="232388" extrusionOk="0">
                  <a:moveTo>
                    <a:pt x="56529" y="232388"/>
                  </a:moveTo>
                  <a:lnTo>
                    <a:pt x="56529" y="69717"/>
                  </a:lnTo>
                  <a:cubicBezTo>
                    <a:pt x="56529" y="68349"/>
                    <a:pt x="56529" y="66983"/>
                    <a:pt x="56529" y="65615"/>
                  </a:cubicBezTo>
                  <a:cubicBezTo>
                    <a:pt x="55163" y="55591"/>
                    <a:pt x="46049" y="48756"/>
                    <a:pt x="36025" y="50123"/>
                  </a:cubicBezTo>
                  <a:lnTo>
                    <a:pt x="0" y="50123"/>
                  </a:lnTo>
                  <a:lnTo>
                    <a:pt x="41458" y="0"/>
                  </a:lnTo>
                  <a:lnTo>
                    <a:pt x="60630" y="0"/>
                  </a:lnTo>
                  <a:cubicBezTo>
                    <a:pt x="97539" y="0"/>
                    <a:pt x="117588" y="15948"/>
                    <a:pt x="117588" y="50123"/>
                  </a:cubicBezTo>
                  <a:lnTo>
                    <a:pt x="117588"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8" name="Forme libre : forme 47"/>
            <p:cNvSpPr/>
            <p:nvPr/>
          </p:nvSpPr>
          <p:spPr bwMode="auto">
            <a:xfrm rot="8716293">
              <a:off x="389006" y="2883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 name="Forme libre : forme 48"/>
            <p:cNvSpPr/>
            <p:nvPr/>
          </p:nvSpPr>
          <p:spPr bwMode="auto">
            <a:xfrm rot="8716293">
              <a:off x="264104" y="267474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 name="Forme libre : forme 49"/>
            <p:cNvSpPr/>
            <p:nvPr/>
          </p:nvSpPr>
          <p:spPr bwMode="auto">
            <a:xfrm rot="8716293">
              <a:off x="479184" y="2924372"/>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1" name="Forme libre : forme 50"/>
            <p:cNvSpPr/>
            <p:nvPr/>
          </p:nvSpPr>
          <p:spPr bwMode="auto">
            <a:xfrm rot="8716293">
              <a:off x="237733" y="2774772"/>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 name="Forme libre : forme 51"/>
            <p:cNvSpPr/>
            <p:nvPr/>
          </p:nvSpPr>
          <p:spPr bwMode="auto">
            <a:xfrm rot="7484127">
              <a:off x="609980" y="3142825"/>
              <a:ext cx="20881" cy="31001"/>
            </a:xfrm>
            <a:custGeom>
              <a:avLst/>
              <a:gdLst>
                <a:gd name="connsiteX0" fmla="*/ 10218 w 20881"/>
                <a:gd name="connsiteY0" fmla="*/ 31001 h 31001"/>
                <a:gd name="connsiteX1" fmla="*/ 0 w 20881"/>
                <a:gd name="connsiteY1" fmla="*/ 11992 h 31001"/>
                <a:gd name="connsiteX2" fmla="*/ 20881 w 20881"/>
                <a:gd name="connsiteY2" fmla="*/ 0 h 31001"/>
              </a:gdLst>
              <a:ahLst/>
              <a:cxnLst>
                <a:cxn ang="0">
                  <a:pos x="connsiteX0" y="connsiteY0"/>
                </a:cxn>
                <a:cxn ang="0">
                  <a:pos x="connsiteX1" y="connsiteY1"/>
                </a:cxn>
                <a:cxn ang="0">
                  <a:pos x="connsiteX2" y="connsiteY2"/>
                </a:cxn>
              </a:cxnLst>
              <a:rect l="l" t="t" r="r" b="b"/>
              <a:pathLst>
                <a:path w="20881" h="31001" extrusionOk="0">
                  <a:moveTo>
                    <a:pt x="10218" y="31001"/>
                  </a:moveTo>
                  <a:lnTo>
                    <a:pt x="0" y="11992"/>
                  </a:lnTo>
                  <a:lnTo>
                    <a:pt x="2088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3" name="Forme libre : forme 52"/>
            <p:cNvSpPr/>
            <p:nvPr/>
          </p:nvSpPr>
          <p:spPr bwMode="auto">
            <a:xfrm rot="8716293">
              <a:off x="579469" y="281720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 name="Forme libre : forme 53"/>
            <p:cNvSpPr/>
            <p:nvPr/>
          </p:nvSpPr>
          <p:spPr bwMode="auto">
            <a:xfrm rot="8716293">
              <a:off x="437995" y="3716235"/>
              <a:ext cx="102679" cy="232388"/>
            </a:xfrm>
            <a:custGeom>
              <a:avLst/>
              <a:gdLst>
                <a:gd name="connsiteX0" fmla="*/ 41620 w 102679"/>
                <a:gd name="connsiteY0" fmla="*/ 232388 h 232388"/>
                <a:gd name="connsiteX1" fmla="*/ 41620 w 102679"/>
                <a:gd name="connsiteY1" fmla="*/ 69717 h 232388"/>
                <a:gd name="connsiteX2" fmla="*/ 41620 w 102679"/>
                <a:gd name="connsiteY2" fmla="*/ 65615 h 232388"/>
                <a:gd name="connsiteX3" fmla="*/ 21116 w 102679"/>
                <a:gd name="connsiteY3" fmla="*/ 50123 h 232388"/>
                <a:gd name="connsiteX4" fmla="*/ 0 w 102679"/>
                <a:gd name="connsiteY4" fmla="*/ 50123 h 232388"/>
                <a:gd name="connsiteX5" fmla="*/ 41457 w 102679"/>
                <a:gd name="connsiteY5" fmla="*/ 0 h 232388"/>
                <a:gd name="connsiteX6" fmla="*/ 45721 w 102679"/>
                <a:gd name="connsiteY6" fmla="*/ 0 h 232388"/>
                <a:gd name="connsiteX7" fmla="*/ 102679 w 102679"/>
                <a:gd name="connsiteY7" fmla="*/ 50123 h 232388"/>
                <a:gd name="connsiteX8" fmla="*/ 102679 w 102679"/>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79" h="232388" extrusionOk="0">
                  <a:moveTo>
                    <a:pt x="41620" y="232388"/>
                  </a:moveTo>
                  <a:lnTo>
                    <a:pt x="41620" y="69717"/>
                  </a:lnTo>
                  <a:cubicBezTo>
                    <a:pt x="41620" y="68349"/>
                    <a:pt x="41620" y="66983"/>
                    <a:pt x="41620" y="65615"/>
                  </a:cubicBezTo>
                  <a:cubicBezTo>
                    <a:pt x="40254" y="55591"/>
                    <a:pt x="31140" y="48756"/>
                    <a:pt x="21116" y="50123"/>
                  </a:cubicBezTo>
                  <a:lnTo>
                    <a:pt x="0" y="50123"/>
                  </a:lnTo>
                  <a:lnTo>
                    <a:pt x="41457" y="0"/>
                  </a:lnTo>
                  <a:lnTo>
                    <a:pt x="45721" y="0"/>
                  </a:lnTo>
                  <a:cubicBezTo>
                    <a:pt x="82630" y="0"/>
                    <a:pt x="102679" y="15948"/>
                    <a:pt x="102679" y="50123"/>
                  </a:cubicBezTo>
                  <a:lnTo>
                    <a:pt x="102679"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5" name="Forme libre : forme 54"/>
            <p:cNvSpPr/>
            <p:nvPr/>
          </p:nvSpPr>
          <p:spPr bwMode="auto">
            <a:xfrm rot="8716293">
              <a:off x="482715" y="3669965"/>
              <a:ext cx="154563" cy="124897"/>
            </a:xfrm>
            <a:custGeom>
              <a:avLst/>
              <a:gdLst>
                <a:gd name="connsiteX0" fmla="*/ 0 w 154563"/>
                <a:gd name="connsiteY0" fmla="*/ 124897 h 124897"/>
                <a:gd name="connsiteX1" fmla="*/ 95474 w 154563"/>
                <a:gd name="connsiteY1" fmla="*/ 9467 h 124897"/>
                <a:gd name="connsiteX2" fmla="*/ 96067 w 154563"/>
                <a:gd name="connsiteY2" fmla="*/ 9000 h 124897"/>
                <a:gd name="connsiteX3" fmla="*/ 126312 w 154563"/>
                <a:gd name="connsiteY3" fmla="*/ 0 h 124897"/>
                <a:gd name="connsiteX4" fmla="*/ 154563 w 154563"/>
                <a:gd name="connsiteY4" fmla="*/ 33719 h 124897"/>
                <a:gd name="connsiteX5" fmla="*/ 128135 w 154563"/>
                <a:gd name="connsiteY5" fmla="*/ 69261 h 124897"/>
                <a:gd name="connsiteX6" fmla="*/ 128590 w 154563"/>
                <a:gd name="connsiteY6" fmla="*/ 69261 h 1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563" h="124897" extrusionOk="0">
                  <a:moveTo>
                    <a:pt x="0" y="124897"/>
                  </a:moveTo>
                  <a:lnTo>
                    <a:pt x="95474" y="9467"/>
                  </a:lnTo>
                  <a:lnTo>
                    <a:pt x="96067" y="9000"/>
                  </a:lnTo>
                  <a:cubicBezTo>
                    <a:pt x="105351" y="4215"/>
                    <a:pt x="115604" y="1139"/>
                    <a:pt x="126312" y="0"/>
                  </a:cubicBezTo>
                  <a:cubicBezTo>
                    <a:pt x="148184" y="0"/>
                    <a:pt x="154563" y="19138"/>
                    <a:pt x="154563" y="33719"/>
                  </a:cubicBezTo>
                  <a:cubicBezTo>
                    <a:pt x="153196" y="49668"/>
                    <a:pt x="142715" y="62882"/>
                    <a:pt x="128135" y="69261"/>
                  </a:cubicBezTo>
                  <a:lnTo>
                    <a:pt x="128590"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6" name="Forme libre : forme 55"/>
            <p:cNvSpPr/>
            <p:nvPr/>
          </p:nvSpPr>
          <p:spPr bwMode="auto">
            <a:xfrm rot="8716293">
              <a:off x="323074" y="379327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7" name="Forme libre : forme 56"/>
            <p:cNvSpPr/>
            <p:nvPr/>
          </p:nvSpPr>
          <p:spPr bwMode="auto">
            <a:xfrm rot="8716293">
              <a:off x="198170" y="358459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8" name="Forme libre : forme 57"/>
            <p:cNvSpPr/>
            <p:nvPr/>
          </p:nvSpPr>
          <p:spPr bwMode="auto">
            <a:xfrm rot="8716293">
              <a:off x="186119" y="3445818"/>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9" name="Forme libre : forme 58"/>
            <p:cNvSpPr/>
            <p:nvPr/>
          </p:nvSpPr>
          <p:spPr bwMode="auto">
            <a:xfrm rot="8716293">
              <a:off x="410218" y="3834716"/>
              <a:ext cx="103435" cy="219174"/>
            </a:xfrm>
            <a:custGeom>
              <a:avLst/>
              <a:gdLst>
                <a:gd name="connsiteX0" fmla="*/ 103435 w 103435"/>
                <a:gd name="connsiteY0" fmla="*/ 219174 h 219174"/>
                <a:gd name="connsiteX1" fmla="*/ 43288 w 103435"/>
                <a:gd name="connsiteY1" fmla="*/ 161305 h 219174"/>
                <a:gd name="connsiteX2" fmla="*/ 43288 w 103435"/>
                <a:gd name="connsiteY2" fmla="*/ 16404 h 219174"/>
                <a:gd name="connsiteX3" fmla="*/ 0 w 103435"/>
                <a:gd name="connsiteY3" fmla="*/ 16404 h 219174"/>
                <a:gd name="connsiteX4" fmla="*/ 0 w 103435"/>
                <a:gd name="connsiteY4" fmla="*/ 16028 h 219174"/>
                <a:gd name="connsiteX5" fmla="*/ 11583 w 103435"/>
                <a:gd name="connsiteY5" fmla="*/ 2023 h 219174"/>
                <a:gd name="connsiteX6" fmla="*/ 103435 w 103435"/>
                <a:gd name="connsiteY6" fmla="*/ 0 h 219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19174" extrusionOk="0">
                  <a:moveTo>
                    <a:pt x="103435" y="219174"/>
                  </a:moveTo>
                  <a:lnTo>
                    <a:pt x="43288" y="161305"/>
                  </a:lnTo>
                  <a:lnTo>
                    <a:pt x="43288" y="16404"/>
                  </a:lnTo>
                  <a:lnTo>
                    <a:pt x="0" y="16404"/>
                  </a:lnTo>
                  <a:lnTo>
                    <a:pt x="0" y="16028"/>
                  </a:lnTo>
                  <a:lnTo>
                    <a:pt x="11583" y="2023"/>
                  </a:lnTo>
                  <a:lnTo>
                    <a:pt x="103435"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0" name="Forme libre : forme 59"/>
            <p:cNvSpPr/>
            <p:nvPr/>
          </p:nvSpPr>
          <p:spPr bwMode="auto">
            <a:xfrm rot="8716293">
              <a:off x="487452" y="3349370"/>
              <a:ext cx="151162" cy="195873"/>
            </a:xfrm>
            <a:custGeom>
              <a:avLst/>
              <a:gdLst>
                <a:gd name="connsiteX0" fmla="*/ 38025 w 151162"/>
                <a:gd name="connsiteY0" fmla="*/ 195873 h 195873"/>
                <a:gd name="connsiteX1" fmla="*/ 0 w 151162"/>
                <a:gd name="connsiteY1" fmla="*/ 125130 h 195873"/>
                <a:gd name="connsiteX2" fmla="*/ 103497 w 151162"/>
                <a:gd name="connsiteY2" fmla="*/ 0 h 195873"/>
                <a:gd name="connsiteX3" fmla="*/ 151162 w 151162"/>
                <a:gd name="connsiteY3" fmla="*/ 0 h 195873"/>
                <a:gd name="connsiteX4" fmla="*/ 151162 w 151162"/>
                <a:gd name="connsiteY4" fmla="*/ 55323 h 195873"/>
                <a:gd name="connsiteX5" fmla="*/ 86370 w 151162"/>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162" h="195873" extrusionOk="0">
                  <a:moveTo>
                    <a:pt x="38025" y="195873"/>
                  </a:moveTo>
                  <a:lnTo>
                    <a:pt x="0" y="125130"/>
                  </a:lnTo>
                  <a:lnTo>
                    <a:pt x="103497" y="0"/>
                  </a:lnTo>
                  <a:lnTo>
                    <a:pt x="151162" y="0"/>
                  </a:lnTo>
                  <a:lnTo>
                    <a:pt x="151162" y="55323"/>
                  </a:lnTo>
                  <a:lnTo>
                    <a:pt x="86370"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1" name="Forme libre : forme 60"/>
            <p:cNvSpPr/>
            <p:nvPr/>
          </p:nvSpPr>
          <p:spPr bwMode="auto">
            <a:xfrm rot="8716293">
              <a:off x="460900" y="3434471"/>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2" name="Forme libre : forme 61"/>
            <p:cNvSpPr/>
            <p:nvPr/>
          </p:nvSpPr>
          <p:spPr bwMode="auto">
            <a:xfrm rot="8716293">
              <a:off x="417336" y="4258920"/>
              <a:ext cx="147637" cy="195874"/>
            </a:xfrm>
            <a:custGeom>
              <a:avLst/>
              <a:gdLst>
                <a:gd name="connsiteX0" fmla="*/ 34500 w 147637"/>
                <a:gd name="connsiteY0" fmla="*/ 195874 h 195874"/>
                <a:gd name="connsiteX1" fmla="*/ 0 w 147637"/>
                <a:gd name="connsiteY1" fmla="*/ 131688 h 195874"/>
                <a:gd name="connsiteX2" fmla="*/ 108921 w 147637"/>
                <a:gd name="connsiteY2" fmla="*/ 0 h 195874"/>
                <a:gd name="connsiteX3" fmla="*/ 147637 w 147637"/>
                <a:gd name="connsiteY3" fmla="*/ 0 h 195874"/>
                <a:gd name="connsiteX4" fmla="*/ 147637 w 147637"/>
                <a:gd name="connsiteY4" fmla="*/ 55323 h 195874"/>
                <a:gd name="connsiteX5" fmla="*/ 82845 w 147637"/>
                <a:gd name="connsiteY5"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37" h="195874" extrusionOk="0">
                  <a:moveTo>
                    <a:pt x="34500" y="195874"/>
                  </a:moveTo>
                  <a:lnTo>
                    <a:pt x="0" y="131688"/>
                  </a:lnTo>
                  <a:lnTo>
                    <a:pt x="108921" y="0"/>
                  </a:lnTo>
                  <a:lnTo>
                    <a:pt x="147637" y="0"/>
                  </a:lnTo>
                  <a:lnTo>
                    <a:pt x="147637" y="55323"/>
                  </a:lnTo>
                  <a:lnTo>
                    <a:pt x="8284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3" name="Forme libre : forme 62"/>
            <p:cNvSpPr/>
            <p:nvPr/>
          </p:nvSpPr>
          <p:spPr bwMode="auto">
            <a:xfrm rot="8716293">
              <a:off x="330834" y="4134901"/>
              <a:ext cx="254613" cy="91157"/>
            </a:xfrm>
            <a:custGeom>
              <a:avLst/>
              <a:gdLst>
                <a:gd name="connsiteX0" fmla="*/ 0 w 254613"/>
                <a:gd name="connsiteY0" fmla="*/ 68911 h 91157"/>
                <a:gd name="connsiteX1" fmla="*/ 56997 w 254613"/>
                <a:gd name="connsiteY1" fmla="*/ 0 h 91157"/>
                <a:gd name="connsiteX2" fmla="*/ 57517 w 254613"/>
                <a:gd name="connsiteY2" fmla="*/ 2143 h 91157"/>
                <a:gd name="connsiteX3" fmla="*/ 128118 w 254613"/>
                <a:gd name="connsiteY3" fmla="*/ 40974 h 91157"/>
                <a:gd name="connsiteX4" fmla="*/ 181070 w 254613"/>
                <a:gd name="connsiteY4" fmla="*/ 31560 h 91157"/>
                <a:gd name="connsiteX5" fmla="*/ 253437 w 254613"/>
                <a:gd name="connsiteY5" fmla="*/ 2143 h 91157"/>
                <a:gd name="connsiteX6" fmla="*/ 254613 w 254613"/>
                <a:gd name="connsiteY6" fmla="*/ 9791 h 91157"/>
                <a:gd name="connsiteX7" fmla="*/ 254613 w 254613"/>
                <a:gd name="connsiteY7" fmla="*/ 15674 h 91157"/>
                <a:gd name="connsiteX8" fmla="*/ 61636 w 254613"/>
                <a:gd name="connsiteY8" fmla="*/ 90983 h 91157"/>
                <a:gd name="connsiteX9" fmla="*/ 22363 w 254613"/>
                <a:gd name="connsiteY9" fmla="*/ 84217 h 9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613" h="91157" extrusionOk="0">
                  <a:moveTo>
                    <a:pt x="0" y="68911"/>
                  </a:moveTo>
                  <a:lnTo>
                    <a:pt x="56997" y="0"/>
                  </a:lnTo>
                  <a:lnTo>
                    <a:pt x="57517" y="2143"/>
                  </a:lnTo>
                  <a:cubicBezTo>
                    <a:pt x="66931" y="28030"/>
                    <a:pt x="91053" y="40974"/>
                    <a:pt x="128118" y="40974"/>
                  </a:cubicBezTo>
                  <a:cubicBezTo>
                    <a:pt x="146357" y="40385"/>
                    <a:pt x="164008" y="36855"/>
                    <a:pt x="181070" y="31560"/>
                  </a:cubicBezTo>
                  <a:cubicBezTo>
                    <a:pt x="205780" y="23912"/>
                    <a:pt x="229903" y="13910"/>
                    <a:pt x="253437" y="2143"/>
                  </a:cubicBezTo>
                  <a:cubicBezTo>
                    <a:pt x="254025" y="4496"/>
                    <a:pt x="254613" y="7438"/>
                    <a:pt x="254613" y="9791"/>
                  </a:cubicBezTo>
                  <a:lnTo>
                    <a:pt x="254613" y="15674"/>
                  </a:lnTo>
                  <a:cubicBezTo>
                    <a:pt x="192249" y="69215"/>
                    <a:pt x="110468" y="88042"/>
                    <a:pt x="61636" y="90983"/>
                  </a:cubicBezTo>
                  <a:cubicBezTo>
                    <a:pt x="48104" y="91866"/>
                    <a:pt x="34719" y="89365"/>
                    <a:pt x="22363" y="8421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4" name="Forme libre : forme 63"/>
            <p:cNvSpPr/>
            <p:nvPr/>
          </p:nvSpPr>
          <p:spPr bwMode="auto">
            <a:xfrm rot="8716293">
              <a:off x="-3428" y="2405990"/>
              <a:ext cx="142167" cy="208592"/>
            </a:xfrm>
            <a:custGeom>
              <a:avLst/>
              <a:gdLst>
                <a:gd name="connsiteX0" fmla="*/ 81108 w 142167"/>
                <a:gd name="connsiteY0" fmla="*/ 208592 h 208592"/>
                <a:gd name="connsiteX1" fmla="*/ 81108 w 142167"/>
                <a:gd name="connsiteY1" fmla="*/ 69717 h 208592"/>
                <a:gd name="connsiteX2" fmla="*/ 81108 w 142167"/>
                <a:gd name="connsiteY2" fmla="*/ 65615 h 208592"/>
                <a:gd name="connsiteX3" fmla="*/ 60604 w 142167"/>
                <a:gd name="connsiteY3" fmla="*/ 50123 h 208592"/>
                <a:gd name="connsiteX4" fmla="*/ 0 w 142167"/>
                <a:gd name="connsiteY4" fmla="*/ 50123 h 208592"/>
                <a:gd name="connsiteX5" fmla="*/ 0 w 142167"/>
                <a:gd name="connsiteY5" fmla="*/ 0 h 208592"/>
                <a:gd name="connsiteX6" fmla="*/ 85210 w 142167"/>
                <a:gd name="connsiteY6" fmla="*/ 0 h 208592"/>
                <a:gd name="connsiteX7" fmla="*/ 142167 w 142167"/>
                <a:gd name="connsiteY7" fmla="*/ 50123 h 208592"/>
                <a:gd name="connsiteX8" fmla="*/ 142167 w 142167"/>
                <a:gd name="connsiteY8" fmla="*/ 120504 h 20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208592" extrusionOk="0">
                  <a:moveTo>
                    <a:pt x="81108" y="208592"/>
                  </a:moveTo>
                  <a:lnTo>
                    <a:pt x="81108" y="69717"/>
                  </a:lnTo>
                  <a:cubicBezTo>
                    <a:pt x="81108" y="68350"/>
                    <a:pt x="81108" y="66983"/>
                    <a:pt x="81108" y="65615"/>
                  </a:cubicBezTo>
                  <a:cubicBezTo>
                    <a:pt x="79742" y="55591"/>
                    <a:pt x="70628" y="48756"/>
                    <a:pt x="60604" y="50123"/>
                  </a:cubicBezTo>
                  <a:lnTo>
                    <a:pt x="0" y="50123"/>
                  </a:lnTo>
                  <a:lnTo>
                    <a:pt x="0" y="0"/>
                  </a:lnTo>
                  <a:lnTo>
                    <a:pt x="85210" y="0"/>
                  </a:lnTo>
                  <a:cubicBezTo>
                    <a:pt x="122118" y="0"/>
                    <a:pt x="142167" y="15948"/>
                    <a:pt x="142167" y="50123"/>
                  </a:cubicBezTo>
                  <a:lnTo>
                    <a:pt x="142167" y="12050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5" name="Forme libre : forme 64"/>
            <p:cNvSpPr/>
            <p:nvPr/>
          </p:nvSpPr>
          <p:spPr bwMode="auto">
            <a:xfrm rot="8716293">
              <a:off x="80015" y="241329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6" name="Forme libre : forme 65"/>
            <p:cNvSpPr/>
            <p:nvPr/>
          </p:nvSpPr>
          <p:spPr bwMode="auto">
            <a:xfrm rot="8716293">
              <a:off x="35165" y="232701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7" name="Forme libre : forme 66"/>
            <p:cNvSpPr/>
            <p:nvPr/>
          </p:nvSpPr>
          <p:spPr bwMode="auto">
            <a:xfrm rot="8716293">
              <a:off x="-20257" y="2217087"/>
              <a:ext cx="78731" cy="180665"/>
            </a:xfrm>
            <a:custGeom>
              <a:avLst/>
              <a:gdLst>
                <a:gd name="connsiteX0" fmla="*/ 0 w 78731"/>
                <a:gd name="connsiteY0" fmla="*/ 180665 h 180665"/>
                <a:gd name="connsiteX1" fmla="*/ 0 w 78731"/>
                <a:gd name="connsiteY1" fmla="*/ 40596 h 180665"/>
                <a:gd name="connsiteX2" fmla="*/ 78250 w 78731"/>
                <a:gd name="connsiteY2" fmla="*/ 0 h 180665"/>
                <a:gd name="connsiteX3" fmla="*/ 78731 w 78731"/>
                <a:gd name="connsiteY3" fmla="*/ 67083 h 180665"/>
              </a:gdLst>
              <a:ahLst/>
              <a:cxnLst>
                <a:cxn ang="0">
                  <a:pos x="connsiteX0" y="connsiteY0"/>
                </a:cxn>
                <a:cxn ang="0">
                  <a:pos x="connsiteX1" y="connsiteY1"/>
                </a:cxn>
                <a:cxn ang="0">
                  <a:pos x="connsiteX2" y="connsiteY2"/>
                </a:cxn>
                <a:cxn ang="0">
                  <a:pos x="connsiteX3" y="connsiteY3"/>
                </a:cxn>
              </a:cxnLst>
              <a:rect l="l" t="t" r="r" b="b"/>
              <a:pathLst>
                <a:path w="78731" h="180665" extrusionOk="0">
                  <a:moveTo>
                    <a:pt x="0" y="180665"/>
                  </a:moveTo>
                  <a:lnTo>
                    <a:pt x="0" y="40596"/>
                  </a:lnTo>
                  <a:lnTo>
                    <a:pt x="78250" y="0"/>
                  </a:lnTo>
                  <a:lnTo>
                    <a:pt x="78731" y="6708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8" name="Forme libre : forme 67"/>
            <p:cNvSpPr/>
            <p:nvPr/>
          </p:nvSpPr>
          <p:spPr bwMode="auto">
            <a:xfrm rot="8716293">
              <a:off x="-15341" y="2575209"/>
              <a:ext cx="103435" cy="152027"/>
            </a:xfrm>
            <a:custGeom>
              <a:avLst/>
              <a:gdLst>
                <a:gd name="connsiteX0" fmla="*/ 43288 w 103435"/>
                <a:gd name="connsiteY0" fmla="*/ 152027 h 152027"/>
                <a:gd name="connsiteX1" fmla="*/ 43288 w 103435"/>
                <a:gd name="connsiteY1" fmla="*/ 16404 h 152027"/>
                <a:gd name="connsiteX2" fmla="*/ 0 w 103435"/>
                <a:gd name="connsiteY2" fmla="*/ 16404 h 152027"/>
                <a:gd name="connsiteX3" fmla="*/ 0 w 103435"/>
                <a:gd name="connsiteY3" fmla="*/ 2278 h 152027"/>
                <a:gd name="connsiteX4" fmla="*/ 103435 w 103435"/>
                <a:gd name="connsiteY4" fmla="*/ 0 h 152027"/>
                <a:gd name="connsiteX5" fmla="*/ 103435 w 103435"/>
                <a:gd name="connsiteY5" fmla="*/ 65255 h 15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435" h="152027" extrusionOk="0">
                  <a:moveTo>
                    <a:pt x="43288" y="152027"/>
                  </a:moveTo>
                  <a:lnTo>
                    <a:pt x="43288" y="16404"/>
                  </a:lnTo>
                  <a:lnTo>
                    <a:pt x="0" y="16404"/>
                  </a:lnTo>
                  <a:lnTo>
                    <a:pt x="0" y="2278"/>
                  </a:lnTo>
                  <a:cubicBezTo>
                    <a:pt x="32808" y="3645"/>
                    <a:pt x="66982" y="911"/>
                    <a:pt x="103435" y="0"/>
                  </a:cubicBezTo>
                  <a:lnTo>
                    <a:pt x="103435" y="6525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9" name="Forme libre : forme 68"/>
            <p:cNvSpPr/>
            <p:nvPr/>
          </p:nvSpPr>
          <p:spPr bwMode="auto">
            <a:xfrm rot="8716293">
              <a:off x="279722" y="213390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 name="Forme libre : forme 69"/>
            <p:cNvSpPr/>
            <p:nvPr/>
          </p:nvSpPr>
          <p:spPr bwMode="auto">
            <a:xfrm rot="8716293">
              <a:off x="369114" y="216314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1" name="Forme libre : forme 70"/>
            <p:cNvSpPr/>
            <p:nvPr/>
          </p:nvSpPr>
          <p:spPr bwMode="auto">
            <a:xfrm rot="8716293">
              <a:off x="167488" y="22224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2" name="Forme libre : forme 71"/>
            <p:cNvSpPr/>
            <p:nvPr/>
          </p:nvSpPr>
          <p:spPr bwMode="auto">
            <a:xfrm rot="8716293">
              <a:off x="42586" y="20137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 name="Forme libre : forme 72"/>
            <p:cNvSpPr/>
            <p:nvPr/>
          </p:nvSpPr>
          <p:spPr bwMode="auto">
            <a:xfrm rot="8716293">
              <a:off x="257666" y="226339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 name="Forme libre : forme 73"/>
            <p:cNvSpPr/>
            <p:nvPr/>
          </p:nvSpPr>
          <p:spPr bwMode="auto">
            <a:xfrm rot="8716293">
              <a:off x="16215" y="211379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 name="Forme libre : forme 74"/>
            <p:cNvSpPr/>
            <p:nvPr/>
          </p:nvSpPr>
          <p:spPr bwMode="auto">
            <a:xfrm rot="7484127">
              <a:off x="362597" y="245474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 name="Forme libre : forme 75"/>
            <p:cNvSpPr/>
            <p:nvPr/>
          </p:nvSpPr>
          <p:spPr bwMode="auto">
            <a:xfrm rot="13089394">
              <a:off x="463440" y="2426400"/>
              <a:ext cx="272584" cy="319064"/>
            </a:xfrm>
            <a:custGeom>
              <a:avLst/>
              <a:gdLst>
                <a:gd name="connsiteX0" fmla="*/ 80445 w 272584"/>
                <a:gd name="connsiteY0" fmla="*/ 215518 h 319064"/>
                <a:gd name="connsiteX1" fmla="*/ 0 w 272584"/>
                <a:gd name="connsiteY1" fmla="*/ 93007 h 319064"/>
                <a:gd name="connsiteX2" fmla="*/ 0 w 272584"/>
                <a:gd name="connsiteY2" fmla="*/ 38074 h 319064"/>
                <a:gd name="connsiteX3" fmla="*/ 73388 w 272584"/>
                <a:gd name="connsiteY3" fmla="*/ 0 h 319064"/>
                <a:gd name="connsiteX4" fmla="*/ 74492 w 272584"/>
                <a:gd name="connsiteY4" fmla="*/ 153950 h 319064"/>
                <a:gd name="connsiteX5" fmla="*/ 76768 w 272584"/>
                <a:gd name="connsiteY5" fmla="*/ 200369 h 319064"/>
                <a:gd name="connsiteX6" fmla="*/ 272584 w 272584"/>
                <a:gd name="connsiteY6" fmla="*/ 258238 h 319064"/>
                <a:gd name="connsiteX7" fmla="*/ 177331 w 272584"/>
                <a:gd name="connsiteY7" fmla="*/ 311347 h 319064"/>
                <a:gd name="connsiteX8" fmla="*/ 148437 w 272584"/>
                <a:gd name="connsiteY8" fmla="*/ 319064 h 319064"/>
                <a:gd name="connsiteX9" fmla="*/ 119231 w 272584"/>
                <a:gd name="connsiteY9" fmla="*/ 274585 h 319064"/>
                <a:gd name="connsiteX10" fmla="*/ 153949 w 272584"/>
                <a:gd name="connsiteY10" fmla="*/ 281965 h 319064"/>
                <a:gd name="connsiteX11" fmla="*/ 203610 w 272584"/>
                <a:gd name="connsiteY11" fmla="*/ 273136 h 319064"/>
                <a:gd name="connsiteX12" fmla="*/ 271481 w 272584"/>
                <a:gd name="connsiteY12" fmla="*/ 245547 h 319064"/>
                <a:gd name="connsiteX13" fmla="*/ 272584 w 272584"/>
                <a:gd name="connsiteY13" fmla="*/ 252720 h 31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584" h="319064" extrusionOk="0">
                  <a:moveTo>
                    <a:pt x="80445" y="215518"/>
                  </a:moveTo>
                  <a:lnTo>
                    <a:pt x="0" y="93007"/>
                  </a:lnTo>
                  <a:lnTo>
                    <a:pt x="0" y="38074"/>
                  </a:lnTo>
                  <a:lnTo>
                    <a:pt x="73388" y="0"/>
                  </a:lnTo>
                  <a:lnTo>
                    <a:pt x="74492" y="153950"/>
                  </a:lnTo>
                  <a:cubicBezTo>
                    <a:pt x="73664" y="169400"/>
                    <a:pt x="74492" y="184988"/>
                    <a:pt x="76768" y="200369"/>
                  </a:cubicBezTo>
                  <a:close/>
                  <a:moveTo>
                    <a:pt x="272584" y="258238"/>
                  </a:moveTo>
                  <a:cubicBezTo>
                    <a:pt x="243339" y="283344"/>
                    <a:pt x="209542" y="300312"/>
                    <a:pt x="177331" y="311347"/>
                  </a:cubicBezTo>
                  <a:lnTo>
                    <a:pt x="148437" y="319064"/>
                  </a:lnTo>
                  <a:lnTo>
                    <a:pt x="119231" y="274585"/>
                  </a:lnTo>
                  <a:lnTo>
                    <a:pt x="153949" y="281965"/>
                  </a:lnTo>
                  <a:cubicBezTo>
                    <a:pt x="171055" y="281413"/>
                    <a:pt x="187609" y="278102"/>
                    <a:pt x="203610" y="273136"/>
                  </a:cubicBezTo>
                  <a:cubicBezTo>
                    <a:pt x="226785" y="265963"/>
                    <a:pt x="249409" y="256583"/>
                    <a:pt x="271481" y="245547"/>
                  </a:cubicBezTo>
                  <a:cubicBezTo>
                    <a:pt x="272032" y="247754"/>
                    <a:pt x="272584" y="250513"/>
                    <a:pt x="272584" y="25272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7" name="Forme libre : forme 76"/>
            <p:cNvSpPr/>
            <p:nvPr/>
          </p:nvSpPr>
          <p:spPr bwMode="auto">
            <a:xfrm rot="8716293">
              <a:off x="675867" y="2357327"/>
              <a:ext cx="38012" cy="45752"/>
            </a:xfrm>
            <a:custGeom>
              <a:avLst/>
              <a:gdLst>
                <a:gd name="connsiteX0" fmla="*/ 0 w 38012"/>
                <a:gd name="connsiteY0" fmla="*/ 45752 h 45752"/>
                <a:gd name="connsiteX1" fmla="*/ 37842 w 38012"/>
                <a:gd name="connsiteY1" fmla="*/ 0 h 45752"/>
                <a:gd name="connsiteX2" fmla="*/ 38012 w 38012"/>
                <a:gd name="connsiteY2" fmla="*/ 641 h 45752"/>
                <a:gd name="connsiteX3" fmla="*/ 6841 w 38012"/>
                <a:gd name="connsiteY3" fmla="*/ 42560 h 45752"/>
                <a:gd name="connsiteX4" fmla="*/ 7378 w 38012"/>
                <a:gd name="connsiteY4" fmla="*/ 42560 h 45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12" h="45752" extrusionOk="0">
                  <a:moveTo>
                    <a:pt x="0" y="45752"/>
                  </a:moveTo>
                  <a:lnTo>
                    <a:pt x="37842" y="0"/>
                  </a:lnTo>
                  <a:lnTo>
                    <a:pt x="38012" y="641"/>
                  </a:lnTo>
                  <a:cubicBezTo>
                    <a:pt x="36400" y="19451"/>
                    <a:pt x="24039" y="35036"/>
                    <a:pt x="6841" y="42560"/>
                  </a:cubicBezTo>
                  <a:lnTo>
                    <a:pt x="7378" y="425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8" name="Forme libre : forme 77"/>
            <p:cNvSpPr/>
            <p:nvPr/>
          </p:nvSpPr>
          <p:spPr bwMode="auto">
            <a:xfrm rot="8716293">
              <a:off x="601197" y="212600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9" name="Forme libre : forme 78"/>
            <p:cNvSpPr/>
            <p:nvPr/>
          </p:nvSpPr>
          <p:spPr bwMode="auto">
            <a:xfrm rot="8716293">
              <a:off x="357951" y="215623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0" name="Forme libre : forme 79"/>
            <p:cNvSpPr/>
            <p:nvPr/>
          </p:nvSpPr>
          <p:spPr bwMode="auto">
            <a:xfrm rot="8716293">
              <a:off x="535403" y="199698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1" name="Forme libre : forme 80"/>
            <p:cNvSpPr/>
            <p:nvPr/>
          </p:nvSpPr>
          <p:spPr bwMode="auto">
            <a:xfrm rot="8716293">
              <a:off x="-76043" y="1768178"/>
              <a:ext cx="197178" cy="215049"/>
            </a:xfrm>
            <a:custGeom>
              <a:avLst/>
              <a:gdLst>
                <a:gd name="connsiteX0" fmla="*/ 51490 w 197178"/>
                <a:gd name="connsiteY0" fmla="*/ 215049 h 215049"/>
                <a:gd name="connsiteX1" fmla="*/ 51490 w 197178"/>
                <a:gd name="connsiteY1" fmla="*/ 45624 h 215049"/>
                <a:gd name="connsiteX2" fmla="*/ 0 w 197178"/>
                <a:gd name="connsiteY2" fmla="*/ 45624 h 215049"/>
                <a:gd name="connsiteX3" fmla="*/ 0 w 197178"/>
                <a:gd name="connsiteY3" fmla="*/ 1424 h 215049"/>
                <a:gd name="connsiteX4" fmla="*/ 104803 w 197178"/>
                <a:gd name="connsiteY4" fmla="*/ 1425 h 215049"/>
                <a:gd name="connsiteX5" fmla="*/ 104803 w 197178"/>
                <a:gd name="connsiteY5" fmla="*/ 75242 h 215049"/>
                <a:gd name="connsiteX6" fmla="*/ 106169 w 197178"/>
                <a:gd name="connsiteY6" fmla="*/ 75242 h 215049"/>
                <a:gd name="connsiteX7" fmla="*/ 154014 w 197178"/>
                <a:gd name="connsiteY7" fmla="*/ 5981 h 215049"/>
                <a:gd name="connsiteX8" fmla="*/ 185455 w 197178"/>
                <a:gd name="connsiteY8" fmla="*/ 57 h 215049"/>
                <a:gd name="connsiteX9" fmla="*/ 197178 w 197178"/>
                <a:gd name="connsiteY9" fmla="*/ 4872 h 215049"/>
                <a:gd name="connsiteX10" fmla="*/ 170795 w 197178"/>
                <a:gd name="connsiteY10" fmla="*/ 42934 h 215049"/>
                <a:gd name="connsiteX11" fmla="*/ 164950 w 197178"/>
                <a:gd name="connsiteY11" fmla="*/ 40156 h 215049"/>
                <a:gd name="connsiteX12" fmla="*/ 111638 w 197178"/>
                <a:gd name="connsiteY12" fmla="*/ 127643 h 215049"/>
                <a:gd name="connsiteX13" fmla="*/ 111638 w 197178"/>
                <a:gd name="connsiteY13" fmla="*/ 128277 h 21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178" h="215049" extrusionOk="0">
                  <a:moveTo>
                    <a:pt x="51490" y="215049"/>
                  </a:moveTo>
                  <a:lnTo>
                    <a:pt x="51490" y="45624"/>
                  </a:lnTo>
                  <a:lnTo>
                    <a:pt x="0" y="45624"/>
                  </a:lnTo>
                  <a:lnTo>
                    <a:pt x="0" y="1424"/>
                  </a:lnTo>
                  <a:lnTo>
                    <a:pt x="104803" y="1425"/>
                  </a:lnTo>
                  <a:lnTo>
                    <a:pt x="104803" y="75242"/>
                  </a:lnTo>
                  <a:lnTo>
                    <a:pt x="106169" y="75242"/>
                  </a:lnTo>
                  <a:cubicBezTo>
                    <a:pt x="120751" y="31954"/>
                    <a:pt x="132142" y="15094"/>
                    <a:pt x="154014" y="5981"/>
                  </a:cubicBezTo>
                  <a:cubicBezTo>
                    <a:pt x="164039" y="1880"/>
                    <a:pt x="174519" y="-398"/>
                    <a:pt x="185455" y="57"/>
                  </a:cubicBezTo>
                  <a:lnTo>
                    <a:pt x="197178" y="4872"/>
                  </a:lnTo>
                  <a:lnTo>
                    <a:pt x="170795" y="42934"/>
                  </a:lnTo>
                  <a:lnTo>
                    <a:pt x="164950" y="40156"/>
                  </a:lnTo>
                  <a:cubicBezTo>
                    <a:pt x="135788" y="40156"/>
                    <a:pt x="111638" y="78887"/>
                    <a:pt x="111638" y="127643"/>
                  </a:cubicBezTo>
                  <a:lnTo>
                    <a:pt x="111638" y="12827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2" name="Forme libre : forme 81"/>
            <p:cNvSpPr/>
            <p:nvPr/>
          </p:nvSpPr>
          <p:spPr bwMode="auto">
            <a:xfrm rot="8716293">
              <a:off x="56555" y="147420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3" name="Forme libre : forme 82"/>
            <p:cNvSpPr/>
            <p:nvPr/>
          </p:nvSpPr>
          <p:spPr bwMode="auto">
            <a:xfrm rot="8716293">
              <a:off x="145947" y="150344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4" name="Forme libre : forme 83"/>
            <p:cNvSpPr/>
            <p:nvPr/>
          </p:nvSpPr>
          <p:spPr bwMode="auto">
            <a:xfrm rot="8716293">
              <a:off x="-21870" y="1443501"/>
              <a:ext cx="68614" cy="55323"/>
            </a:xfrm>
            <a:custGeom>
              <a:avLst/>
              <a:gdLst>
                <a:gd name="connsiteX0" fmla="*/ 0 w 68614"/>
                <a:gd name="connsiteY0" fmla="*/ 55323 h 55323"/>
                <a:gd name="connsiteX1" fmla="*/ 0 w 68614"/>
                <a:gd name="connsiteY1" fmla="*/ 0 h 55323"/>
                <a:gd name="connsiteX2" fmla="*/ 68614 w 68614"/>
                <a:gd name="connsiteY2" fmla="*/ 0 h 55323"/>
                <a:gd name="connsiteX3" fmla="*/ 30266 w 68614"/>
                <a:gd name="connsiteY3" fmla="*/ 55323 h 55323"/>
              </a:gdLst>
              <a:ahLst/>
              <a:cxnLst>
                <a:cxn ang="0">
                  <a:pos x="connsiteX0" y="connsiteY0"/>
                </a:cxn>
                <a:cxn ang="0">
                  <a:pos x="connsiteX1" y="connsiteY1"/>
                </a:cxn>
                <a:cxn ang="0">
                  <a:pos x="connsiteX2" y="connsiteY2"/>
                </a:cxn>
                <a:cxn ang="0">
                  <a:pos x="connsiteX3" y="connsiteY3"/>
                </a:cxn>
              </a:cxnLst>
              <a:rect l="l" t="t" r="r" b="b"/>
              <a:pathLst>
                <a:path w="68614" h="55323" extrusionOk="0">
                  <a:moveTo>
                    <a:pt x="0" y="55323"/>
                  </a:moveTo>
                  <a:lnTo>
                    <a:pt x="0" y="0"/>
                  </a:lnTo>
                  <a:lnTo>
                    <a:pt x="68614" y="0"/>
                  </a:lnTo>
                  <a:lnTo>
                    <a:pt x="30266"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5" name="Forme libre : forme 84"/>
            <p:cNvSpPr/>
            <p:nvPr/>
          </p:nvSpPr>
          <p:spPr bwMode="auto">
            <a:xfrm rot="8716293">
              <a:off x="35817" y="1618109"/>
              <a:ext cx="103435" cy="203897"/>
            </a:xfrm>
            <a:custGeom>
              <a:avLst/>
              <a:gdLst>
                <a:gd name="connsiteX0" fmla="*/ 87556 w 103435"/>
                <a:gd name="connsiteY0" fmla="*/ 203897 h 203897"/>
                <a:gd name="connsiteX1" fmla="*/ 43288 w 103435"/>
                <a:gd name="connsiteY1" fmla="*/ 161305 h 203897"/>
                <a:gd name="connsiteX2" fmla="*/ 43288 w 103435"/>
                <a:gd name="connsiteY2" fmla="*/ 16404 h 203897"/>
                <a:gd name="connsiteX3" fmla="*/ 0 w 103435"/>
                <a:gd name="connsiteY3" fmla="*/ 16404 h 203897"/>
                <a:gd name="connsiteX4" fmla="*/ 0 w 103435"/>
                <a:gd name="connsiteY4" fmla="*/ 2278 h 203897"/>
                <a:gd name="connsiteX5" fmla="*/ 103435 w 103435"/>
                <a:gd name="connsiteY5" fmla="*/ 0 h 203897"/>
                <a:gd name="connsiteX6" fmla="*/ 103435 w 103435"/>
                <a:gd name="connsiteY6" fmla="*/ 180989 h 20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03897" extrusionOk="0">
                  <a:moveTo>
                    <a:pt x="87556" y="203897"/>
                  </a:moveTo>
                  <a:lnTo>
                    <a:pt x="43288" y="161305"/>
                  </a:lnTo>
                  <a:lnTo>
                    <a:pt x="43288" y="16404"/>
                  </a:lnTo>
                  <a:lnTo>
                    <a:pt x="0" y="16404"/>
                  </a:lnTo>
                  <a:lnTo>
                    <a:pt x="0" y="2278"/>
                  </a:lnTo>
                  <a:cubicBezTo>
                    <a:pt x="32808" y="3645"/>
                    <a:pt x="66982" y="911"/>
                    <a:pt x="103435" y="0"/>
                  </a:cubicBezTo>
                  <a:lnTo>
                    <a:pt x="103435" y="18098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6" name="Forme libre : forme 85"/>
            <p:cNvSpPr/>
            <p:nvPr/>
          </p:nvSpPr>
          <p:spPr bwMode="auto">
            <a:xfrm rot="7484127">
              <a:off x="139430" y="179505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7" name="Forme libre : forme 86"/>
            <p:cNvSpPr/>
            <p:nvPr/>
          </p:nvSpPr>
          <p:spPr bwMode="auto">
            <a:xfrm rot="13089394">
              <a:off x="244250" y="176158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8" name="Forme libre : forme 87"/>
            <p:cNvSpPr/>
            <p:nvPr/>
          </p:nvSpPr>
          <p:spPr bwMode="auto">
            <a:xfrm rot="8716293">
              <a:off x="429835" y="156990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9" name="Forme libre : forme 88"/>
            <p:cNvSpPr/>
            <p:nvPr/>
          </p:nvSpPr>
          <p:spPr bwMode="auto">
            <a:xfrm rot="8716293">
              <a:off x="378030" y="146631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0" name="Forme libre : forme 89"/>
            <p:cNvSpPr/>
            <p:nvPr/>
          </p:nvSpPr>
          <p:spPr bwMode="auto">
            <a:xfrm rot="8716293">
              <a:off x="134784" y="149653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1" name="Forme libre : forme 90"/>
            <p:cNvSpPr/>
            <p:nvPr/>
          </p:nvSpPr>
          <p:spPr bwMode="auto">
            <a:xfrm rot="8716293">
              <a:off x="312236" y="133728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 name="Forme libre : forme 91"/>
            <p:cNvSpPr/>
            <p:nvPr/>
          </p:nvSpPr>
          <p:spPr bwMode="auto">
            <a:xfrm rot="8716293">
              <a:off x="-17798" y="949199"/>
              <a:ext cx="39526" cy="50123"/>
            </a:xfrm>
            <a:custGeom>
              <a:avLst/>
              <a:gdLst>
                <a:gd name="connsiteX0" fmla="*/ 0 w 39526"/>
                <a:gd name="connsiteY0" fmla="*/ 50123 h 50123"/>
                <a:gd name="connsiteX1" fmla="*/ 0 w 39526"/>
                <a:gd name="connsiteY1" fmla="*/ 0 h 50123"/>
                <a:gd name="connsiteX2" fmla="*/ 39526 w 39526"/>
                <a:gd name="connsiteY2" fmla="*/ 0 h 50123"/>
                <a:gd name="connsiteX3" fmla="*/ 4782 w 39526"/>
                <a:gd name="connsiteY3" fmla="*/ 50123 h 50123"/>
              </a:gdLst>
              <a:ahLst/>
              <a:cxnLst>
                <a:cxn ang="0">
                  <a:pos x="connsiteX0" y="connsiteY0"/>
                </a:cxn>
                <a:cxn ang="0">
                  <a:pos x="connsiteX1" y="connsiteY1"/>
                </a:cxn>
                <a:cxn ang="0">
                  <a:pos x="connsiteX2" y="connsiteY2"/>
                </a:cxn>
                <a:cxn ang="0">
                  <a:pos x="connsiteX3" y="connsiteY3"/>
                </a:cxn>
              </a:cxnLst>
              <a:rect l="l" t="t" r="r" b="b"/>
              <a:pathLst>
                <a:path w="39526" h="50123" extrusionOk="0">
                  <a:moveTo>
                    <a:pt x="0" y="50123"/>
                  </a:moveTo>
                  <a:lnTo>
                    <a:pt x="0" y="0"/>
                  </a:lnTo>
                  <a:lnTo>
                    <a:pt x="39526" y="0"/>
                  </a:lnTo>
                  <a:lnTo>
                    <a:pt x="4782"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3" name="Forme libre : forme 92"/>
            <p:cNvSpPr/>
            <p:nvPr/>
          </p:nvSpPr>
          <p:spPr bwMode="auto">
            <a:xfrm rot="8716293">
              <a:off x="-64996" y="834728"/>
              <a:ext cx="249649" cy="254774"/>
            </a:xfrm>
            <a:custGeom>
              <a:avLst/>
              <a:gdLst>
                <a:gd name="connsiteX0" fmla="*/ 51490 w 249650"/>
                <a:gd name="connsiteY0" fmla="*/ 254774 h 254774"/>
                <a:gd name="connsiteX1" fmla="*/ 51490 w 249650"/>
                <a:gd name="connsiteY1" fmla="*/ 45624 h 254774"/>
                <a:gd name="connsiteX2" fmla="*/ 0 w 249650"/>
                <a:gd name="connsiteY2" fmla="*/ 45624 h 254774"/>
                <a:gd name="connsiteX3" fmla="*/ 0 w 249650"/>
                <a:gd name="connsiteY3" fmla="*/ 1425 h 254774"/>
                <a:gd name="connsiteX4" fmla="*/ 104803 w 249650"/>
                <a:gd name="connsiteY4" fmla="*/ 1425 h 254774"/>
                <a:gd name="connsiteX5" fmla="*/ 104803 w 249650"/>
                <a:gd name="connsiteY5" fmla="*/ 75242 h 254774"/>
                <a:gd name="connsiteX6" fmla="*/ 106169 w 249650"/>
                <a:gd name="connsiteY6" fmla="*/ 75242 h 254774"/>
                <a:gd name="connsiteX7" fmla="*/ 154014 w 249650"/>
                <a:gd name="connsiteY7" fmla="*/ 5981 h 254774"/>
                <a:gd name="connsiteX8" fmla="*/ 185455 w 249650"/>
                <a:gd name="connsiteY8" fmla="*/ 57 h 254774"/>
                <a:gd name="connsiteX9" fmla="*/ 240647 w 249650"/>
                <a:gd name="connsiteY9" fmla="*/ 22727 h 254774"/>
                <a:gd name="connsiteX10" fmla="*/ 249650 w 249650"/>
                <a:gd name="connsiteY10" fmla="*/ 52327 h 254774"/>
                <a:gd name="connsiteX11" fmla="*/ 218795 w 249650"/>
                <a:gd name="connsiteY11" fmla="*/ 96841 h 254774"/>
                <a:gd name="connsiteX12" fmla="*/ 198669 w 249650"/>
                <a:gd name="connsiteY12" fmla="*/ 98025 h 254774"/>
                <a:gd name="connsiteX13" fmla="*/ 198669 w 249650"/>
                <a:gd name="connsiteY13" fmla="*/ 81621 h 254774"/>
                <a:gd name="connsiteX14" fmla="*/ 164950 w 249650"/>
                <a:gd name="connsiteY14" fmla="*/ 40156 h 254774"/>
                <a:gd name="connsiteX15" fmla="*/ 111638 w 249650"/>
                <a:gd name="connsiteY15" fmla="*/ 127643 h 254774"/>
                <a:gd name="connsiteX16" fmla="*/ 111638 w 249650"/>
                <a:gd name="connsiteY16" fmla="*/ 213764 h 25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9650" h="254774" extrusionOk="0">
                  <a:moveTo>
                    <a:pt x="51490" y="254774"/>
                  </a:moveTo>
                  <a:lnTo>
                    <a:pt x="51490" y="45624"/>
                  </a:lnTo>
                  <a:lnTo>
                    <a:pt x="0" y="45624"/>
                  </a:lnTo>
                  <a:lnTo>
                    <a:pt x="0" y="1425"/>
                  </a:lnTo>
                  <a:lnTo>
                    <a:pt x="104803" y="1425"/>
                  </a:lnTo>
                  <a:lnTo>
                    <a:pt x="104803" y="75242"/>
                  </a:lnTo>
                  <a:lnTo>
                    <a:pt x="106169" y="75242"/>
                  </a:lnTo>
                  <a:cubicBezTo>
                    <a:pt x="120751" y="31954"/>
                    <a:pt x="132142" y="15094"/>
                    <a:pt x="154014" y="5981"/>
                  </a:cubicBezTo>
                  <a:cubicBezTo>
                    <a:pt x="164039" y="1880"/>
                    <a:pt x="174519" y="-398"/>
                    <a:pt x="185455" y="57"/>
                  </a:cubicBezTo>
                  <a:cubicBezTo>
                    <a:pt x="208922" y="-398"/>
                    <a:pt x="227718" y="7576"/>
                    <a:pt x="240647" y="22727"/>
                  </a:cubicBezTo>
                  <a:lnTo>
                    <a:pt x="249650" y="52327"/>
                  </a:lnTo>
                  <a:lnTo>
                    <a:pt x="218795" y="96841"/>
                  </a:lnTo>
                  <a:lnTo>
                    <a:pt x="198669" y="98025"/>
                  </a:lnTo>
                  <a:lnTo>
                    <a:pt x="198669" y="81621"/>
                  </a:lnTo>
                  <a:cubicBezTo>
                    <a:pt x="198669" y="57016"/>
                    <a:pt x="184544" y="40156"/>
                    <a:pt x="164950" y="40156"/>
                  </a:cubicBezTo>
                  <a:cubicBezTo>
                    <a:pt x="135788" y="40156"/>
                    <a:pt x="111638" y="78887"/>
                    <a:pt x="111638" y="127643"/>
                  </a:cubicBezTo>
                  <a:lnTo>
                    <a:pt x="111638"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4" name="Forme libre : forme 93"/>
            <p:cNvSpPr/>
            <p:nvPr/>
          </p:nvSpPr>
          <p:spPr bwMode="auto">
            <a:xfrm rot="7484127">
              <a:off x="-63314" y="1172497"/>
              <a:ext cx="203848" cy="146395"/>
            </a:xfrm>
            <a:custGeom>
              <a:avLst/>
              <a:gdLst>
                <a:gd name="connsiteX0" fmla="*/ 0 w 203848"/>
                <a:gd name="connsiteY0" fmla="*/ 55323 h 146395"/>
                <a:gd name="connsiteX1" fmla="*/ 0 w 203848"/>
                <a:gd name="connsiteY1" fmla="*/ 0 h 146395"/>
                <a:gd name="connsiteX2" fmla="*/ 203848 w 203848"/>
                <a:gd name="connsiteY2" fmla="*/ 0 h 146395"/>
                <a:gd name="connsiteX3" fmla="*/ 203847 w 203848"/>
                <a:gd name="connsiteY3" fmla="*/ 49512 h 146395"/>
                <a:gd name="connsiteX4" fmla="*/ 195466 w 203848"/>
                <a:gd name="connsiteY4" fmla="*/ 55323 h 146395"/>
                <a:gd name="connsiteX5" fmla="*/ 139055 w 203848"/>
                <a:gd name="connsiteY5" fmla="*/ 55323 h 146395"/>
                <a:gd name="connsiteX6" fmla="*/ 121388 w 203848"/>
                <a:gd name="connsiteY6" fmla="*/ 106685 h 146395"/>
                <a:gd name="connsiteX7" fmla="*/ 64115 w 203848"/>
                <a:gd name="connsiteY7" fmla="*/ 146395 h 146395"/>
                <a:gd name="connsiteX8" fmla="*/ 47847 w 203848"/>
                <a:gd name="connsiteY8" fmla="*/ 116129 h 146395"/>
                <a:gd name="connsiteX9" fmla="*/ 69777 w 203848"/>
                <a:gd name="connsiteY9" fmla="*/ 55323 h 14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848" h="146395" extrusionOk="0">
                  <a:moveTo>
                    <a:pt x="0" y="55323"/>
                  </a:moveTo>
                  <a:lnTo>
                    <a:pt x="0" y="0"/>
                  </a:lnTo>
                  <a:lnTo>
                    <a:pt x="203848" y="0"/>
                  </a:lnTo>
                  <a:lnTo>
                    <a:pt x="203847" y="49512"/>
                  </a:lnTo>
                  <a:lnTo>
                    <a:pt x="195466" y="55323"/>
                  </a:lnTo>
                  <a:lnTo>
                    <a:pt x="139055" y="55323"/>
                  </a:lnTo>
                  <a:lnTo>
                    <a:pt x="121388" y="106685"/>
                  </a:lnTo>
                  <a:lnTo>
                    <a:pt x="64115" y="146395"/>
                  </a:lnTo>
                  <a:lnTo>
                    <a:pt x="47847" y="116129"/>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5" name="Forme libre : forme 94"/>
            <p:cNvSpPr/>
            <p:nvPr/>
          </p:nvSpPr>
          <p:spPr bwMode="auto">
            <a:xfrm rot="13089394">
              <a:off x="25310" y="1099526"/>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6" name="Forme libre : forme 95"/>
            <p:cNvSpPr/>
            <p:nvPr/>
          </p:nvSpPr>
          <p:spPr bwMode="auto">
            <a:xfrm rot="8716293">
              <a:off x="210896" y="907845"/>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7" name="Forme libre : forme 96"/>
            <p:cNvSpPr/>
            <p:nvPr/>
          </p:nvSpPr>
          <p:spPr bwMode="auto">
            <a:xfrm rot="8716293">
              <a:off x="159091" y="80425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8" name="Forme libre : forme 97"/>
            <p:cNvSpPr/>
            <p:nvPr/>
          </p:nvSpPr>
          <p:spPr bwMode="auto">
            <a:xfrm rot="8716293">
              <a:off x="93297" y="67523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 name="Forme libre : forme 98"/>
            <p:cNvSpPr/>
            <p:nvPr/>
          </p:nvSpPr>
          <p:spPr bwMode="auto">
            <a:xfrm rot="8716293">
              <a:off x="-7001" y="316701"/>
              <a:ext cx="14001" cy="20198"/>
            </a:xfrm>
            <a:custGeom>
              <a:avLst/>
              <a:gdLst>
                <a:gd name="connsiteX0" fmla="*/ 0 w 14001"/>
                <a:gd name="connsiteY0" fmla="*/ 20198 h 20198"/>
                <a:gd name="connsiteX1" fmla="*/ 0 w 14001"/>
                <a:gd name="connsiteY1" fmla="*/ 0 h 20198"/>
                <a:gd name="connsiteX2" fmla="*/ 14001 w 14001"/>
                <a:gd name="connsiteY2" fmla="*/ 0 h 20198"/>
              </a:gdLst>
              <a:ahLst/>
              <a:cxnLst>
                <a:cxn ang="0">
                  <a:pos x="connsiteX0" y="connsiteY0"/>
                </a:cxn>
                <a:cxn ang="0">
                  <a:pos x="connsiteX1" y="connsiteY1"/>
                </a:cxn>
                <a:cxn ang="0">
                  <a:pos x="connsiteX2" y="connsiteY2"/>
                </a:cxn>
              </a:cxnLst>
              <a:rect l="l" t="t" r="r" b="b"/>
              <a:pathLst>
                <a:path w="14001" h="20198" extrusionOk="0">
                  <a:moveTo>
                    <a:pt x="0" y="20198"/>
                  </a:moveTo>
                  <a:lnTo>
                    <a:pt x="0" y="0"/>
                  </a:lnTo>
                  <a:lnTo>
                    <a:pt x="1400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0" name="Forme libre : forme 99"/>
            <p:cNvSpPr/>
            <p:nvPr/>
          </p:nvSpPr>
          <p:spPr bwMode="auto">
            <a:xfrm rot="13089394">
              <a:off x="-81658" y="472652"/>
              <a:ext cx="173631" cy="237684"/>
            </a:xfrm>
            <a:custGeom>
              <a:avLst/>
              <a:gdLst>
                <a:gd name="connsiteX0" fmla="*/ 173631 w 173631"/>
                <a:gd name="connsiteY0" fmla="*/ 220990 h 237684"/>
                <a:gd name="connsiteX1" fmla="*/ 130972 w 173631"/>
                <a:gd name="connsiteY1" fmla="*/ 232382 h 237684"/>
                <a:gd name="connsiteX2" fmla="*/ 91597 w 173631"/>
                <a:gd name="connsiteY2" fmla="*/ 237521 h 237684"/>
                <a:gd name="connsiteX3" fmla="*/ 23727 w 173631"/>
                <a:gd name="connsiteY3" fmla="*/ 209931 h 237684"/>
                <a:gd name="connsiteX4" fmla="*/ 0 w 173631"/>
                <a:gd name="connsiteY4" fmla="*/ 115023 h 237684"/>
                <a:gd name="connsiteX5" fmla="*/ 0 w 173631"/>
                <a:gd name="connsiteY5" fmla="*/ 0 h 237684"/>
                <a:gd name="connsiteX6" fmla="*/ 76176 w 173631"/>
                <a:gd name="connsiteY6" fmla="*/ 96953 h 237684"/>
                <a:gd name="connsiteX7" fmla="*/ 76768 w 173631"/>
                <a:gd name="connsiteY7" fmla="*/ 109023 h 237684"/>
                <a:gd name="connsiteX8" fmla="*/ 87734 w 173631"/>
                <a:gd name="connsiteY8" fmla="*/ 154201 h 237684"/>
                <a:gd name="connsiteX9" fmla="*/ 111117 w 173631"/>
                <a:gd name="connsiteY9" fmla="*/ 181514 h 237684"/>
                <a:gd name="connsiteX10" fmla="*/ 148930 w 173631"/>
                <a:gd name="connsiteY10" fmla="*/ 189552 h 23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631" h="237684" extrusionOk="0">
                  <a:moveTo>
                    <a:pt x="173631" y="220990"/>
                  </a:moveTo>
                  <a:lnTo>
                    <a:pt x="130972" y="232382"/>
                  </a:lnTo>
                  <a:cubicBezTo>
                    <a:pt x="116428" y="235210"/>
                    <a:pt x="103047" y="236831"/>
                    <a:pt x="91597" y="237521"/>
                  </a:cubicBezTo>
                  <a:cubicBezTo>
                    <a:pt x="66215" y="239176"/>
                    <a:pt x="41384" y="228141"/>
                    <a:pt x="23727" y="209931"/>
                  </a:cubicBezTo>
                  <a:cubicBezTo>
                    <a:pt x="4966" y="191722"/>
                    <a:pt x="0" y="160270"/>
                    <a:pt x="0" y="115023"/>
                  </a:cubicBezTo>
                  <a:lnTo>
                    <a:pt x="0" y="0"/>
                  </a:lnTo>
                  <a:lnTo>
                    <a:pt x="76176" y="96953"/>
                  </a:lnTo>
                  <a:lnTo>
                    <a:pt x="76768" y="109023"/>
                  </a:lnTo>
                  <a:cubicBezTo>
                    <a:pt x="79044" y="124404"/>
                    <a:pt x="82768" y="139578"/>
                    <a:pt x="87734" y="154201"/>
                  </a:cubicBezTo>
                  <a:cubicBezTo>
                    <a:pt x="92149" y="166340"/>
                    <a:pt x="100012" y="175445"/>
                    <a:pt x="111117" y="181514"/>
                  </a:cubicBezTo>
                  <a:lnTo>
                    <a:pt x="148930" y="18955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1" name="Forme libre : forme 100"/>
            <p:cNvSpPr/>
            <p:nvPr/>
          </p:nvSpPr>
          <p:spPr bwMode="auto">
            <a:xfrm rot="8716293">
              <a:off x="-11774" y="24443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2" name="Forme libre : forme 101"/>
            <p:cNvSpPr/>
            <p:nvPr/>
          </p:nvSpPr>
          <p:spPr bwMode="auto">
            <a:xfrm rot="8716293">
              <a:off x="-30092" y="143486"/>
              <a:ext cx="77721" cy="97260"/>
            </a:xfrm>
            <a:custGeom>
              <a:avLst/>
              <a:gdLst>
                <a:gd name="connsiteX0" fmla="*/ 15821 w 77721"/>
                <a:gd name="connsiteY0" fmla="*/ 97260 h 97260"/>
                <a:gd name="connsiteX1" fmla="*/ 0 w 77721"/>
                <a:gd name="connsiteY1" fmla="*/ 59790 h 97260"/>
                <a:gd name="connsiteX2" fmla="*/ 0 w 77721"/>
                <a:gd name="connsiteY2" fmla="*/ 58869 h 97260"/>
                <a:gd name="connsiteX3" fmla="*/ 17477 w 77721"/>
                <a:gd name="connsiteY3" fmla="*/ 17477 h 97260"/>
                <a:gd name="connsiteX4" fmla="*/ 58869 w 77721"/>
                <a:gd name="connsiteY4" fmla="*/ 0 h 97260"/>
                <a:gd name="connsiteX5" fmla="*/ 77721 w 77721"/>
                <a:gd name="connsiteY5" fmla="*/ 7960 h 9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721" h="97260" extrusionOk="0">
                  <a:moveTo>
                    <a:pt x="15821" y="97260"/>
                  </a:moveTo>
                  <a:lnTo>
                    <a:pt x="0" y="59790"/>
                  </a:lnTo>
                  <a:lnTo>
                    <a:pt x="0" y="58869"/>
                  </a:lnTo>
                  <a:cubicBezTo>
                    <a:pt x="0" y="43233"/>
                    <a:pt x="6439" y="28515"/>
                    <a:pt x="17477" y="17477"/>
                  </a:cubicBezTo>
                  <a:cubicBezTo>
                    <a:pt x="28515" y="6439"/>
                    <a:pt x="43233" y="0"/>
                    <a:pt x="58869" y="0"/>
                  </a:cubicBezTo>
                  <a:lnTo>
                    <a:pt x="77721" y="79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3" name="Forme libre : forme 102"/>
            <p:cNvSpPr/>
            <p:nvPr/>
          </p:nvSpPr>
          <p:spPr bwMode="auto">
            <a:xfrm rot="8716293">
              <a:off x="-17797" y="3452694"/>
              <a:ext cx="58455" cy="44198"/>
            </a:xfrm>
            <a:custGeom>
              <a:avLst/>
              <a:gdLst>
                <a:gd name="connsiteX0" fmla="*/ 0 w 58455"/>
                <a:gd name="connsiteY0" fmla="*/ 44199 h 44199"/>
                <a:gd name="connsiteX1" fmla="*/ 0 w 58455"/>
                <a:gd name="connsiteY1" fmla="*/ 0 h 44199"/>
                <a:gd name="connsiteX2" fmla="*/ 58455 w 58455"/>
                <a:gd name="connsiteY2" fmla="*/ 0 h 44199"/>
                <a:gd name="connsiteX3" fmla="*/ 27817 w 58455"/>
                <a:gd name="connsiteY3" fmla="*/ 44199 h 44199"/>
              </a:gdLst>
              <a:ahLst/>
              <a:cxnLst>
                <a:cxn ang="0">
                  <a:pos x="connsiteX0" y="connsiteY0"/>
                </a:cxn>
                <a:cxn ang="0">
                  <a:pos x="connsiteX1" y="connsiteY1"/>
                </a:cxn>
                <a:cxn ang="0">
                  <a:pos x="connsiteX2" y="connsiteY2"/>
                </a:cxn>
                <a:cxn ang="0">
                  <a:pos x="connsiteX3" y="connsiteY3"/>
                </a:cxn>
              </a:cxnLst>
              <a:rect l="l" t="t" r="r" b="b"/>
              <a:pathLst>
                <a:path w="58455" h="44199" extrusionOk="0">
                  <a:moveTo>
                    <a:pt x="0" y="44199"/>
                  </a:moveTo>
                  <a:lnTo>
                    <a:pt x="0" y="0"/>
                  </a:lnTo>
                  <a:lnTo>
                    <a:pt x="58455" y="0"/>
                  </a:lnTo>
                  <a:lnTo>
                    <a:pt x="27817" y="4419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4" name="Forme libre : forme 103"/>
            <p:cNvSpPr/>
            <p:nvPr/>
          </p:nvSpPr>
          <p:spPr bwMode="auto">
            <a:xfrm rot="13089394">
              <a:off x="-91484" y="3601812"/>
              <a:ext cx="206527" cy="292654"/>
            </a:xfrm>
            <a:custGeom>
              <a:avLst/>
              <a:gdLst>
                <a:gd name="connsiteX0" fmla="*/ 206527 w 206527"/>
                <a:gd name="connsiteY0" fmla="*/ 258693 h 292654"/>
                <a:gd name="connsiteX1" fmla="*/ 177331 w 206527"/>
                <a:gd name="connsiteY1" fmla="*/ 274971 h 292654"/>
                <a:gd name="connsiteX2" fmla="*/ 91597 w 206527"/>
                <a:gd name="connsiteY2" fmla="*/ 292491 h 292654"/>
                <a:gd name="connsiteX3" fmla="*/ 23727 w 206527"/>
                <a:gd name="connsiteY3" fmla="*/ 264901 h 292654"/>
                <a:gd name="connsiteX4" fmla="*/ 0 w 206527"/>
                <a:gd name="connsiteY4" fmla="*/ 169993 h 292654"/>
                <a:gd name="connsiteX5" fmla="*/ 0 w 206527"/>
                <a:gd name="connsiteY5" fmla="*/ 1698 h 292654"/>
                <a:gd name="connsiteX6" fmla="*/ 3273 w 206527"/>
                <a:gd name="connsiteY6" fmla="*/ 0 h 292654"/>
                <a:gd name="connsiteX7" fmla="*/ 74297 w 206527"/>
                <a:gd name="connsiteY7" fmla="*/ 90396 h 292654"/>
                <a:gd name="connsiteX8" fmla="*/ 74492 w 206527"/>
                <a:gd name="connsiteY8" fmla="*/ 117574 h 292654"/>
                <a:gd name="connsiteX9" fmla="*/ 87734 w 206527"/>
                <a:gd name="connsiteY9" fmla="*/ 209171 h 292654"/>
                <a:gd name="connsiteX10" fmla="*/ 153949 w 206527"/>
                <a:gd name="connsiteY10" fmla="*/ 245589 h 292654"/>
                <a:gd name="connsiteX11" fmla="*/ 191049 w 206527"/>
                <a:gd name="connsiteY11" fmla="*/ 238993 h 29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527" h="292654" extrusionOk="0">
                  <a:moveTo>
                    <a:pt x="206527" y="258693"/>
                  </a:moveTo>
                  <a:lnTo>
                    <a:pt x="177331" y="274971"/>
                  </a:lnTo>
                  <a:cubicBezTo>
                    <a:pt x="145121" y="286007"/>
                    <a:pt x="114496" y="291111"/>
                    <a:pt x="91597" y="292491"/>
                  </a:cubicBezTo>
                  <a:cubicBezTo>
                    <a:pt x="66215" y="294146"/>
                    <a:pt x="41385" y="283111"/>
                    <a:pt x="23727" y="264901"/>
                  </a:cubicBezTo>
                  <a:cubicBezTo>
                    <a:pt x="4966" y="246692"/>
                    <a:pt x="0" y="215240"/>
                    <a:pt x="0" y="169993"/>
                  </a:cubicBezTo>
                  <a:lnTo>
                    <a:pt x="0" y="1698"/>
                  </a:lnTo>
                  <a:lnTo>
                    <a:pt x="3273" y="0"/>
                  </a:lnTo>
                  <a:lnTo>
                    <a:pt x="74297" y="90396"/>
                  </a:lnTo>
                  <a:lnTo>
                    <a:pt x="74492" y="117574"/>
                  </a:lnTo>
                  <a:cubicBezTo>
                    <a:pt x="72836" y="148474"/>
                    <a:pt x="77802" y="179926"/>
                    <a:pt x="87734" y="209171"/>
                  </a:cubicBezTo>
                  <a:cubicBezTo>
                    <a:pt x="96564" y="233450"/>
                    <a:pt x="119187" y="245589"/>
                    <a:pt x="153949" y="245589"/>
                  </a:cubicBezTo>
                  <a:lnTo>
                    <a:pt x="191049" y="23899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5" name="Forme libre : forme 104"/>
            <p:cNvSpPr/>
            <p:nvPr/>
          </p:nvSpPr>
          <p:spPr bwMode="auto">
            <a:xfrm rot="8716293">
              <a:off x="24761" y="338962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6" name="Forme libre : forme 105"/>
            <p:cNvSpPr/>
            <p:nvPr/>
          </p:nvSpPr>
          <p:spPr bwMode="auto">
            <a:xfrm rot="8716293">
              <a:off x="-24047" y="3281741"/>
              <a:ext cx="106042" cy="113733"/>
            </a:xfrm>
            <a:custGeom>
              <a:avLst/>
              <a:gdLst>
                <a:gd name="connsiteX0" fmla="*/ 17477 w 106042"/>
                <a:gd name="connsiteY0" fmla="*/ 101182 h 113733"/>
                <a:gd name="connsiteX1" fmla="*/ 0 w 106042"/>
                <a:gd name="connsiteY1" fmla="*/ 59790 h 113733"/>
                <a:gd name="connsiteX2" fmla="*/ 0 w 106042"/>
                <a:gd name="connsiteY2" fmla="*/ 58869 h 113733"/>
                <a:gd name="connsiteX3" fmla="*/ 17477 w 106042"/>
                <a:gd name="connsiteY3" fmla="*/ 17477 h 113733"/>
                <a:gd name="connsiteX4" fmla="*/ 58869 w 106042"/>
                <a:gd name="connsiteY4" fmla="*/ 0 h 113733"/>
                <a:gd name="connsiteX5" fmla="*/ 100262 w 106042"/>
                <a:gd name="connsiteY5" fmla="*/ 17477 h 113733"/>
                <a:gd name="connsiteX6" fmla="*/ 106042 w 106042"/>
                <a:gd name="connsiteY6" fmla="*/ 31234 h 113733"/>
                <a:gd name="connsiteX7" fmla="*/ 48856 w 106042"/>
                <a:gd name="connsiteY7" fmla="*/ 113733 h 11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42" h="113733" extrusionOk="0">
                  <a:moveTo>
                    <a:pt x="17477" y="101182"/>
                  </a:moveTo>
                  <a:cubicBezTo>
                    <a:pt x="6439" y="90144"/>
                    <a:pt x="0" y="75426"/>
                    <a:pt x="0" y="59790"/>
                  </a:cubicBezTo>
                  <a:lnTo>
                    <a:pt x="0" y="58869"/>
                  </a:lnTo>
                  <a:cubicBezTo>
                    <a:pt x="0" y="43233"/>
                    <a:pt x="6439" y="28515"/>
                    <a:pt x="17477" y="17477"/>
                  </a:cubicBezTo>
                  <a:cubicBezTo>
                    <a:pt x="28515" y="6439"/>
                    <a:pt x="43233" y="0"/>
                    <a:pt x="58869" y="0"/>
                  </a:cubicBezTo>
                  <a:cubicBezTo>
                    <a:pt x="74507" y="0"/>
                    <a:pt x="89224" y="6439"/>
                    <a:pt x="100262" y="17477"/>
                  </a:cubicBezTo>
                  <a:lnTo>
                    <a:pt x="106042" y="31234"/>
                  </a:lnTo>
                  <a:lnTo>
                    <a:pt x="48856" y="1137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7" name="Forme libre : forme 106"/>
            <p:cNvSpPr/>
            <p:nvPr/>
          </p:nvSpPr>
          <p:spPr bwMode="auto">
            <a:xfrm rot="8716293">
              <a:off x="-21924" y="3179872"/>
              <a:ext cx="45776" cy="62656"/>
            </a:xfrm>
            <a:custGeom>
              <a:avLst/>
              <a:gdLst>
                <a:gd name="connsiteX0" fmla="*/ 2345 w 45776"/>
                <a:gd name="connsiteY0" fmla="*/ 62656 h 62656"/>
                <a:gd name="connsiteX1" fmla="*/ 0 w 45776"/>
                <a:gd name="connsiteY1" fmla="*/ 57104 h 62656"/>
                <a:gd name="connsiteX2" fmla="*/ 0 w 45776"/>
                <a:gd name="connsiteY2" fmla="*/ 56183 h 62656"/>
                <a:gd name="connsiteX3" fmla="*/ 17477 w 45776"/>
                <a:gd name="connsiteY3" fmla="*/ 14791 h 62656"/>
                <a:gd name="connsiteX4" fmla="*/ 36449 w 45776"/>
                <a:gd name="connsiteY4" fmla="*/ 1913 h 62656"/>
                <a:gd name="connsiteX5" fmla="*/ 45776 w 45776"/>
                <a:gd name="connsiteY5" fmla="*/ 0 h 6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76" h="62656" extrusionOk="0">
                  <a:moveTo>
                    <a:pt x="2345" y="62656"/>
                  </a:moveTo>
                  <a:lnTo>
                    <a:pt x="0" y="57104"/>
                  </a:lnTo>
                  <a:lnTo>
                    <a:pt x="0" y="56183"/>
                  </a:lnTo>
                  <a:cubicBezTo>
                    <a:pt x="0" y="40547"/>
                    <a:pt x="6439" y="25829"/>
                    <a:pt x="17477" y="14791"/>
                  </a:cubicBezTo>
                  <a:cubicBezTo>
                    <a:pt x="22996" y="9272"/>
                    <a:pt x="29435" y="4903"/>
                    <a:pt x="36449" y="1913"/>
                  </a:cubicBezTo>
                  <a:lnTo>
                    <a:pt x="45776"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8" name="Forme libre : forme 107"/>
            <p:cNvSpPr/>
            <p:nvPr/>
          </p:nvSpPr>
          <p:spPr bwMode="auto">
            <a:xfrm rot="8716293">
              <a:off x="-21324" y="4100649"/>
              <a:ext cx="79113" cy="50123"/>
            </a:xfrm>
            <a:custGeom>
              <a:avLst/>
              <a:gdLst>
                <a:gd name="connsiteX0" fmla="*/ 0 w 79113"/>
                <a:gd name="connsiteY0" fmla="*/ 50123 h 50123"/>
                <a:gd name="connsiteX1" fmla="*/ 0 w 79113"/>
                <a:gd name="connsiteY1" fmla="*/ 0 h 50123"/>
                <a:gd name="connsiteX2" fmla="*/ 79113 w 79113"/>
                <a:gd name="connsiteY2" fmla="*/ 0 h 50123"/>
                <a:gd name="connsiteX3" fmla="*/ 44369 w 79113"/>
                <a:gd name="connsiteY3" fmla="*/ 50123 h 50123"/>
              </a:gdLst>
              <a:ahLst/>
              <a:cxnLst>
                <a:cxn ang="0">
                  <a:pos x="connsiteX0" y="connsiteY0"/>
                </a:cxn>
                <a:cxn ang="0">
                  <a:pos x="connsiteX1" y="connsiteY1"/>
                </a:cxn>
                <a:cxn ang="0">
                  <a:pos x="connsiteX2" y="connsiteY2"/>
                </a:cxn>
                <a:cxn ang="0">
                  <a:pos x="connsiteX3" y="connsiteY3"/>
                </a:cxn>
              </a:cxnLst>
              <a:rect l="l" t="t" r="r" b="b"/>
              <a:pathLst>
                <a:path w="79113" h="50123" extrusionOk="0">
                  <a:moveTo>
                    <a:pt x="0" y="50123"/>
                  </a:moveTo>
                  <a:lnTo>
                    <a:pt x="0" y="0"/>
                  </a:lnTo>
                  <a:lnTo>
                    <a:pt x="79113" y="0"/>
                  </a:lnTo>
                  <a:lnTo>
                    <a:pt x="44369"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9" name="Forme libre : forme 108"/>
            <p:cNvSpPr/>
            <p:nvPr/>
          </p:nvSpPr>
          <p:spPr bwMode="auto">
            <a:xfrm rot="8716293">
              <a:off x="-40457" y="398156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0" name="Forme libre : forme 109"/>
            <p:cNvSpPr/>
            <p:nvPr/>
          </p:nvSpPr>
          <p:spPr bwMode="auto">
            <a:xfrm rot="7484127">
              <a:off x="-46974" y="427316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1" name="Forme libre : forme 110"/>
            <p:cNvSpPr/>
            <p:nvPr/>
          </p:nvSpPr>
          <p:spPr bwMode="auto">
            <a:xfrm rot="13089394">
              <a:off x="57846" y="423970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2" name="Forme libre : forme 111"/>
            <p:cNvSpPr/>
            <p:nvPr/>
          </p:nvSpPr>
          <p:spPr bwMode="auto">
            <a:xfrm rot="8716293">
              <a:off x="243431" y="404801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3" name="Forme libre : forme 112"/>
            <p:cNvSpPr/>
            <p:nvPr/>
          </p:nvSpPr>
          <p:spPr bwMode="auto">
            <a:xfrm rot="8716293">
              <a:off x="191626" y="394442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4" name="Forme libre : forme 113"/>
            <p:cNvSpPr/>
            <p:nvPr/>
          </p:nvSpPr>
          <p:spPr bwMode="auto">
            <a:xfrm rot="8716293">
              <a:off x="125832" y="381540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 name="Forme libre : forme 114"/>
            <p:cNvSpPr/>
            <p:nvPr/>
          </p:nvSpPr>
          <p:spPr bwMode="auto">
            <a:xfrm rot="8716293">
              <a:off x="-73048" y="4876828"/>
              <a:ext cx="221382" cy="253349"/>
            </a:xfrm>
            <a:custGeom>
              <a:avLst/>
              <a:gdLst>
                <a:gd name="connsiteX0" fmla="*/ 51490 w 221382"/>
                <a:gd name="connsiteY0" fmla="*/ 253349 h 253349"/>
                <a:gd name="connsiteX1" fmla="*/ 51490 w 221382"/>
                <a:gd name="connsiteY1" fmla="*/ 44199 h 253349"/>
                <a:gd name="connsiteX2" fmla="*/ 0 w 221382"/>
                <a:gd name="connsiteY2" fmla="*/ 44199 h 253349"/>
                <a:gd name="connsiteX3" fmla="*/ 0 w 221382"/>
                <a:gd name="connsiteY3" fmla="*/ 0 h 253349"/>
                <a:gd name="connsiteX4" fmla="*/ 104803 w 221382"/>
                <a:gd name="connsiteY4" fmla="*/ 0 h 253349"/>
                <a:gd name="connsiteX5" fmla="*/ 104802 w 221382"/>
                <a:gd name="connsiteY5" fmla="*/ 73817 h 253349"/>
                <a:gd name="connsiteX6" fmla="*/ 106169 w 221382"/>
                <a:gd name="connsiteY6" fmla="*/ 73817 h 253349"/>
                <a:gd name="connsiteX7" fmla="*/ 154014 w 221382"/>
                <a:gd name="connsiteY7" fmla="*/ 4556 h 253349"/>
                <a:gd name="connsiteX8" fmla="*/ 174650 w 221382"/>
                <a:gd name="connsiteY8" fmla="*/ 668 h 253349"/>
                <a:gd name="connsiteX9" fmla="*/ 214075 w 221382"/>
                <a:gd name="connsiteY9" fmla="*/ 27996 h 253349"/>
                <a:gd name="connsiteX10" fmla="*/ 221382 w 221382"/>
                <a:gd name="connsiteY10" fmla="*/ 33060 h 253349"/>
                <a:gd name="connsiteX11" fmla="*/ 195540 w 221382"/>
                <a:gd name="connsiteY11" fmla="*/ 70341 h 253349"/>
                <a:gd name="connsiteX12" fmla="*/ 189157 w 221382"/>
                <a:gd name="connsiteY12" fmla="*/ 50236 h 253349"/>
                <a:gd name="connsiteX13" fmla="*/ 164950 w 221382"/>
                <a:gd name="connsiteY13" fmla="*/ 38731 h 253349"/>
                <a:gd name="connsiteX14" fmla="*/ 111638 w 221382"/>
                <a:gd name="connsiteY14" fmla="*/ 126218 h 253349"/>
                <a:gd name="connsiteX15" fmla="*/ 111638 w 221382"/>
                <a:gd name="connsiteY15" fmla="*/ 191383 h 253349"/>
                <a:gd name="connsiteX16" fmla="*/ 84096 w 221382"/>
                <a:gd name="connsiteY16" fmla="*/ 231117 h 25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1382" h="253349" extrusionOk="0">
                  <a:moveTo>
                    <a:pt x="51490" y="253349"/>
                  </a:moveTo>
                  <a:lnTo>
                    <a:pt x="51490" y="44199"/>
                  </a:lnTo>
                  <a:lnTo>
                    <a:pt x="0" y="44199"/>
                  </a:lnTo>
                  <a:lnTo>
                    <a:pt x="0" y="0"/>
                  </a:lnTo>
                  <a:lnTo>
                    <a:pt x="104803" y="0"/>
                  </a:lnTo>
                  <a:lnTo>
                    <a:pt x="104802" y="73817"/>
                  </a:lnTo>
                  <a:lnTo>
                    <a:pt x="106169" y="73817"/>
                  </a:lnTo>
                  <a:cubicBezTo>
                    <a:pt x="120751" y="30529"/>
                    <a:pt x="132142" y="13670"/>
                    <a:pt x="154014" y="4556"/>
                  </a:cubicBezTo>
                  <a:lnTo>
                    <a:pt x="174650" y="668"/>
                  </a:lnTo>
                  <a:lnTo>
                    <a:pt x="214075" y="27996"/>
                  </a:lnTo>
                  <a:lnTo>
                    <a:pt x="221382" y="33060"/>
                  </a:lnTo>
                  <a:lnTo>
                    <a:pt x="195540" y="70341"/>
                  </a:lnTo>
                  <a:lnTo>
                    <a:pt x="189157" y="50236"/>
                  </a:lnTo>
                  <a:cubicBezTo>
                    <a:pt x="183177" y="42946"/>
                    <a:pt x="174747" y="38731"/>
                    <a:pt x="164950" y="38731"/>
                  </a:cubicBezTo>
                  <a:cubicBezTo>
                    <a:pt x="135788" y="38731"/>
                    <a:pt x="111638" y="77463"/>
                    <a:pt x="111638" y="126218"/>
                  </a:cubicBezTo>
                  <a:lnTo>
                    <a:pt x="111638" y="191383"/>
                  </a:lnTo>
                  <a:lnTo>
                    <a:pt x="84096" y="23111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6" name="Forme libre : forme 115"/>
            <p:cNvSpPr/>
            <p:nvPr/>
          </p:nvSpPr>
          <p:spPr bwMode="auto">
            <a:xfrm rot="8716293">
              <a:off x="93318" y="461201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7" name="Forme libre : forme 116"/>
            <p:cNvSpPr/>
            <p:nvPr/>
          </p:nvSpPr>
          <p:spPr bwMode="auto">
            <a:xfrm rot="8716293">
              <a:off x="182710" y="464126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 name="Forme libre : forme 117"/>
            <p:cNvSpPr/>
            <p:nvPr/>
          </p:nvSpPr>
          <p:spPr bwMode="auto">
            <a:xfrm rot="8716293">
              <a:off x="-14524" y="4699631"/>
              <a:ext cx="49997" cy="54238"/>
            </a:xfrm>
            <a:custGeom>
              <a:avLst/>
              <a:gdLst>
                <a:gd name="connsiteX0" fmla="*/ 8658 w 49997"/>
                <a:gd name="connsiteY0" fmla="*/ 50123 h 54238"/>
                <a:gd name="connsiteX1" fmla="*/ 0 w 49997"/>
                <a:gd name="connsiteY1" fmla="*/ 29619 h 54238"/>
                <a:gd name="connsiteX2" fmla="*/ 0 w 49997"/>
                <a:gd name="connsiteY2" fmla="*/ 29162 h 54238"/>
                <a:gd name="connsiteX3" fmla="*/ 8658 w 49997"/>
                <a:gd name="connsiteY3" fmla="*/ 8658 h 54238"/>
                <a:gd name="connsiteX4" fmla="*/ 29163 w 49997"/>
                <a:gd name="connsiteY4" fmla="*/ 0 h 54238"/>
                <a:gd name="connsiteX5" fmla="*/ 49668 w 49997"/>
                <a:gd name="connsiteY5" fmla="*/ 8658 h 54238"/>
                <a:gd name="connsiteX6" fmla="*/ 49997 w 49997"/>
                <a:gd name="connsiteY6" fmla="*/ 9441 h 54238"/>
                <a:gd name="connsiteX7" fmla="*/ 18945 w 49997"/>
                <a:gd name="connsiteY7" fmla="*/ 54238 h 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97" h="54238" extrusionOk="0">
                  <a:moveTo>
                    <a:pt x="8658" y="50123"/>
                  </a:moveTo>
                  <a:cubicBezTo>
                    <a:pt x="3190" y="44655"/>
                    <a:pt x="0" y="37365"/>
                    <a:pt x="0" y="29619"/>
                  </a:cubicBezTo>
                  <a:lnTo>
                    <a:pt x="0" y="29162"/>
                  </a:lnTo>
                  <a:cubicBezTo>
                    <a:pt x="0" y="21417"/>
                    <a:pt x="3190" y="14126"/>
                    <a:pt x="8658" y="8658"/>
                  </a:cubicBezTo>
                  <a:cubicBezTo>
                    <a:pt x="14126" y="3190"/>
                    <a:pt x="21416" y="0"/>
                    <a:pt x="29163" y="0"/>
                  </a:cubicBezTo>
                  <a:cubicBezTo>
                    <a:pt x="36909" y="0"/>
                    <a:pt x="44200" y="3190"/>
                    <a:pt x="49668" y="8658"/>
                  </a:cubicBezTo>
                  <a:lnTo>
                    <a:pt x="49997" y="9441"/>
                  </a:lnTo>
                  <a:lnTo>
                    <a:pt x="18945" y="54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9" name="Forme libre : forme 118"/>
            <p:cNvSpPr/>
            <p:nvPr/>
          </p:nvSpPr>
          <p:spPr bwMode="auto">
            <a:xfrm rot="8716293">
              <a:off x="-30327" y="4579755"/>
              <a:ext cx="113346" cy="71024"/>
            </a:xfrm>
            <a:custGeom>
              <a:avLst/>
              <a:gdLst>
                <a:gd name="connsiteX0" fmla="*/ 0 w 113346"/>
                <a:gd name="connsiteY0" fmla="*/ 55323 h 71024"/>
                <a:gd name="connsiteX1" fmla="*/ 0 w 113346"/>
                <a:gd name="connsiteY1" fmla="*/ 0 h 71024"/>
                <a:gd name="connsiteX2" fmla="*/ 113346 w 113346"/>
                <a:gd name="connsiteY2" fmla="*/ 0 h 71024"/>
                <a:gd name="connsiteX3" fmla="*/ 64114 w 113346"/>
                <a:gd name="connsiteY3" fmla="*/ 71024 h 71024"/>
                <a:gd name="connsiteX4" fmla="*/ 69777 w 113346"/>
                <a:gd name="connsiteY4" fmla="*/ 55323 h 7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46" h="71024" extrusionOk="0">
                  <a:moveTo>
                    <a:pt x="0" y="55323"/>
                  </a:moveTo>
                  <a:lnTo>
                    <a:pt x="0" y="0"/>
                  </a:lnTo>
                  <a:lnTo>
                    <a:pt x="113346" y="0"/>
                  </a:lnTo>
                  <a:lnTo>
                    <a:pt x="64114" y="71024"/>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0" name="Forme libre : forme 119"/>
            <p:cNvSpPr/>
            <p:nvPr/>
          </p:nvSpPr>
          <p:spPr bwMode="auto">
            <a:xfrm rot="8716293">
              <a:off x="71262" y="474151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 name="Forme libre : forme 120"/>
            <p:cNvSpPr/>
            <p:nvPr/>
          </p:nvSpPr>
          <p:spPr bwMode="auto">
            <a:xfrm rot="7484127">
              <a:off x="172059" y="4933533"/>
              <a:ext cx="203847" cy="195874"/>
            </a:xfrm>
            <a:custGeom>
              <a:avLst/>
              <a:gdLst>
                <a:gd name="connsiteX0" fmla="*/ 90710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0 h 195874"/>
                <a:gd name="connsiteX5" fmla="*/ 170341 w 203847"/>
                <a:gd name="connsiteY5" fmla="*/ 0 h 195874"/>
                <a:gd name="connsiteX6" fmla="*/ 203847 w 203847"/>
                <a:gd name="connsiteY6" fmla="*/ 48325 h 195874"/>
                <a:gd name="connsiteX7" fmla="*/ 203847 w 203847"/>
                <a:gd name="connsiteY7" fmla="*/ 55323 h 195874"/>
                <a:gd name="connsiteX8" fmla="*/ 139055 w 203847"/>
                <a:gd name="connsiteY8"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4" extrusionOk="0">
                  <a:moveTo>
                    <a:pt x="90710" y="195874"/>
                  </a:moveTo>
                  <a:lnTo>
                    <a:pt x="47847" y="116129"/>
                  </a:lnTo>
                  <a:lnTo>
                    <a:pt x="69777" y="55323"/>
                  </a:lnTo>
                  <a:lnTo>
                    <a:pt x="0" y="55323"/>
                  </a:lnTo>
                  <a:lnTo>
                    <a:pt x="0" y="0"/>
                  </a:lnTo>
                  <a:lnTo>
                    <a:pt x="170341" y="0"/>
                  </a:lnTo>
                  <a:lnTo>
                    <a:pt x="203847" y="48325"/>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2" name="Forme libre : forme 121"/>
            <p:cNvSpPr/>
            <p:nvPr/>
          </p:nvSpPr>
          <p:spPr bwMode="auto">
            <a:xfrm rot="13089394">
              <a:off x="313551" y="4906246"/>
              <a:ext cx="221827" cy="205098"/>
            </a:xfrm>
            <a:custGeom>
              <a:avLst/>
              <a:gdLst>
                <a:gd name="connsiteX0" fmla="*/ 24153 w 221827"/>
                <a:gd name="connsiteY0" fmla="*/ 55168 h 205098"/>
                <a:gd name="connsiteX1" fmla="*/ 0 w 221827"/>
                <a:gd name="connsiteY1" fmla="*/ 18385 h 205098"/>
                <a:gd name="connsiteX2" fmla="*/ 23400 w 221827"/>
                <a:gd name="connsiteY2" fmla="*/ 0 h 205098"/>
                <a:gd name="connsiteX3" fmla="*/ 23735 w 221827"/>
                <a:gd name="connsiteY3" fmla="*/ 46640 h 205098"/>
                <a:gd name="connsiteX4" fmla="*/ 221827 w 221827"/>
                <a:gd name="connsiteY4" fmla="*/ 150928 h 205098"/>
                <a:gd name="connsiteX5" fmla="*/ 126574 w 221827"/>
                <a:gd name="connsiteY5" fmla="*/ 204038 h 205098"/>
                <a:gd name="connsiteX6" fmla="*/ 122603 w 221827"/>
                <a:gd name="connsiteY6" fmla="*/ 205098 h 205098"/>
                <a:gd name="connsiteX7" fmla="*/ 102519 w 221827"/>
                <a:gd name="connsiteY7" fmla="*/ 174512 h 205098"/>
                <a:gd name="connsiteX8" fmla="*/ 103192 w 221827"/>
                <a:gd name="connsiteY8" fmla="*/ 174655 h 205098"/>
                <a:gd name="connsiteX9" fmla="*/ 152853 w 221827"/>
                <a:gd name="connsiteY9" fmla="*/ 165826 h 205098"/>
                <a:gd name="connsiteX10" fmla="*/ 220723 w 221827"/>
                <a:gd name="connsiteY10" fmla="*/ 138237 h 205098"/>
                <a:gd name="connsiteX11" fmla="*/ 221827 w 221827"/>
                <a:gd name="connsiteY11" fmla="*/ 145410 h 20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827" h="205098" extrusionOk="0">
                  <a:moveTo>
                    <a:pt x="24153" y="55168"/>
                  </a:moveTo>
                  <a:lnTo>
                    <a:pt x="0" y="18385"/>
                  </a:lnTo>
                  <a:lnTo>
                    <a:pt x="23400" y="0"/>
                  </a:lnTo>
                  <a:lnTo>
                    <a:pt x="23735" y="46640"/>
                  </a:lnTo>
                  <a:close/>
                  <a:moveTo>
                    <a:pt x="221827" y="150928"/>
                  </a:moveTo>
                  <a:cubicBezTo>
                    <a:pt x="192582" y="176035"/>
                    <a:pt x="158785" y="193002"/>
                    <a:pt x="126574" y="204038"/>
                  </a:cubicBezTo>
                  <a:lnTo>
                    <a:pt x="122603" y="205098"/>
                  </a:lnTo>
                  <a:lnTo>
                    <a:pt x="102519" y="174512"/>
                  </a:lnTo>
                  <a:lnTo>
                    <a:pt x="103192" y="174655"/>
                  </a:lnTo>
                  <a:cubicBezTo>
                    <a:pt x="120298" y="174103"/>
                    <a:pt x="136851" y="170792"/>
                    <a:pt x="152853" y="165826"/>
                  </a:cubicBezTo>
                  <a:cubicBezTo>
                    <a:pt x="176028" y="158653"/>
                    <a:pt x="198652" y="149273"/>
                    <a:pt x="220723" y="138237"/>
                  </a:cubicBezTo>
                  <a:cubicBezTo>
                    <a:pt x="221275" y="140444"/>
                    <a:pt x="221827" y="143203"/>
                    <a:pt x="221827" y="14541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3" name="Forme libre : forme 122"/>
            <p:cNvSpPr/>
            <p:nvPr/>
          </p:nvSpPr>
          <p:spPr bwMode="auto">
            <a:xfrm rot="8716293">
              <a:off x="406370" y="4600606"/>
              <a:ext cx="113655" cy="117117"/>
            </a:xfrm>
            <a:custGeom>
              <a:avLst/>
              <a:gdLst>
                <a:gd name="connsiteX0" fmla="*/ 13623 w 113655"/>
                <a:gd name="connsiteY0" fmla="*/ 100559 h 117117"/>
                <a:gd name="connsiteX1" fmla="*/ 0 w 113655"/>
                <a:gd name="connsiteY1" fmla="*/ 68296 h 117117"/>
                <a:gd name="connsiteX2" fmla="*/ 56488 w 113655"/>
                <a:gd name="connsiteY2" fmla="*/ 0 h 117117"/>
                <a:gd name="connsiteX3" fmla="*/ 96408 w 113655"/>
                <a:gd name="connsiteY3" fmla="*/ 16856 h 117117"/>
                <a:gd name="connsiteX4" fmla="*/ 96408 w 113655"/>
                <a:gd name="connsiteY4" fmla="*/ 99640 h 117117"/>
                <a:gd name="connsiteX5" fmla="*/ 55015 w 113655"/>
                <a:gd name="connsiteY5" fmla="*/ 117117 h 117117"/>
                <a:gd name="connsiteX6" fmla="*/ 13623 w 113655"/>
                <a:gd name="connsiteY6" fmla="*/ 100559 h 1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655" h="117117" extrusionOk="0">
                  <a:moveTo>
                    <a:pt x="13623" y="100559"/>
                  </a:moveTo>
                  <a:lnTo>
                    <a:pt x="0" y="68296"/>
                  </a:lnTo>
                  <a:lnTo>
                    <a:pt x="56488" y="0"/>
                  </a:lnTo>
                  <a:lnTo>
                    <a:pt x="96408" y="16856"/>
                  </a:lnTo>
                  <a:cubicBezTo>
                    <a:pt x="119404" y="38931"/>
                    <a:pt x="119404" y="76644"/>
                    <a:pt x="96408" y="99640"/>
                  </a:cubicBezTo>
                  <a:cubicBezTo>
                    <a:pt x="85370" y="110678"/>
                    <a:pt x="70653" y="117116"/>
                    <a:pt x="55015" y="117117"/>
                  </a:cubicBezTo>
                  <a:cubicBezTo>
                    <a:pt x="39378" y="117117"/>
                    <a:pt x="24661" y="111597"/>
                    <a:pt x="13623" y="100559"/>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4" name="Forme libre : forme 123"/>
            <p:cNvSpPr/>
            <p:nvPr/>
          </p:nvSpPr>
          <p:spPr bwMode="auto">
            <a:xfrm rot="8716293">
              <a:off x="171547" y="46343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5" name="Forme libre : forme 124"/>
            <p:cNvSpPr/>
            <p:nvPr/>
          </p:nvSpPr>
          <p:spPr bwMode="auto">
            <a:xfrm rot="8716293">
              <a:off x="348999" y="447510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grpSp>
      <p:sp>
        <p:nvSpPr>
          <p:cNvPr id="127" name="Forme libre : forme 126"/>
          <p:cNvSpPr/>
          <p:nvPr userDrawn="1"/>
        </p:nvSpPr>
        <p:spPr bwMode="auto">
          <a:xfrm>
            <a:off x="629550" y="0"/>
            <a:ext cx="8514451" cy="5143499"/>
          </a:xfrm>
          <a:custGeom>
            <a:avLst/>
            <a:gdLst>
              <a:gd name="connsiteX0" fmla="*/ 268034 w 8514451"/>
              <a:gd name="connsiteY0" fmla="*/ 0 h 5143499"/>
              <a:gd name="connsiteX1" fmla="*/ 8514451 w 8514451"/>
              <a:gd name="connsiteY1" fmla="*/ 0 h 5143499"/>
              <a:gd name="connsiteX2" fmla="*/ 8514451 w 8514451"/>
              <a:gd name="connsiteY2" fmla="*/ 5143499 h 5143499"/>
              <a:gd name="connsiteX3" fmla="*/ 274758 w 8514451"/>
              <a:gd name="connsiteY3" fmla="*/ 5143499 h 5143499"/>
              <a:gd name="connsiteX4" fmla="*/ 0 w 8514451"/>
              <a:gd name="connsiteY4" fmla="*/ 3148262 h 5143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4451" h="5143499" extrusionOk="0">
                <a:moveTo>
                  <a:pt x="268034" y="0"/>
                </a:moveTo>
                <a:lnTo>
                  <a:pt x="8514451" y="0"/>
                </a:lnTo>
                <a:lnTo>
                  <a:pt x="8514451" y="5143499"/>
                </a:lnTo>
                <a:lnTo>
                  <a:pt x="274758" y="5143499"/>
                </a:lnTo>
                <a:lnTo>
                  <a:pt x="0" y="31482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defRPr/>
            </a:pPr>
            <a:endParaRPr lang="fr-FR"/>
          </a:p>
        </p:txBody>
      </p:sp>
      <p:sp>
        <p:nvSpPr>
          <p:cNvPr id="126" name="Espace réservé du numéro de diapositive 125"/>
          <p:cNvSpPr>
            <a:spLocks noGrp="1"/>
          </p:cNvSpPr>
          <p:nvPr>
            <p:ph type="sldNum" sz="quarter" idx="12"/>
          </p:nvPr>
        </p:nvSpPr>
        <p:spPr bwMode="auto">
          <a:xfrm>
            <a:off x="459680" y="3148262"/>
            <a:ext cx="444626" cy="1995238"/>
          </a:xfrm>
          <a:custGeom>
            <a:avLst/>
            <a:gdLst>
              <a:gd name="connsiteX0" fmla="*/ 169868 w 444626"/>
              <a:gd name="connsiteY0" fmla="*/ 0 h 1995238"/>
              <a:gd name="connsiteX1" fmla="*/ 444626 w 444626"/>
              <a:gd name="connsiteY1" fmla="*/ 1995238 h 1995238"/>
              <a:gd name="connsiteX2" fmla="*/ 0 w 444626"/>
              <a:gd name="connsiteY2" fmla="*/ 1995238 h 1995238"/>
            </a:gdLst>
            <a:ahLst/>
            <a:cxnLst>
              <a:cxn ang="0">
                <a:pos x="connsiteX0" y="connsiteY0"/>
              </a:cxn>
              <a:cxn ang="0">
                <a:pos x="connsiteX1" y="connsiteY1"/>
              </a:cxn>
              <a:cxn ang="0">
                <a:pos x="connsiteX2" y="connsiteY2"/>
              </a:cxn>
            </a:cxnLst>
            <a:rect l="l" t="t" r="r" b="b"/>
            <a:pathLst>
              <a:path w="444626" h="1995238" extrusionOk="0">
                <a:moveTo>
                  <a:pt x="169868" y="0"/>
                </a:moveTo>
                <a:lnTo>
                  <a:pt x="444626" y="1995238"/>
                </a:lnTo>
                <a:lnTo>
                  <a:pt x="0" y="19952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42A674EB-CF99-4CC2-8F94-AC08E84D1EAE}" type="slidenum">
              <a:rPr lang="fr-FR"/>
              <a:t>‹N°›</a:t>
            </a:fld>
            <a:endParaRPr lang="fr-FR"/>
          </a:p>
        </p:txBody>
      </p:sp>
      <p:sp>
        <p:nvSpPr>
          <p:cNvPr id="2" name="Titre 1"/>
          <p:cNvSpPr>
            <a:spLocks noGrp="1"/>
          </p:cNvSpPr>
          <p:nvPr>
            <p:ph type="title" hasCustomPrompt="1"/>
          </p:nvPr>
        </p:nvSpPr>
        <p:spPr bwMode="auto">
          <a:xfrm>
            <a:off x="1197959" y="2041390"/>
            <a:ext cx="7316491" cy="646331"/>
          </a:xfrm>
        </p:spPr>
        <p:txBody>
          <a:bodyPr/>
          <a:lstStyle>
            <a:lvl1pPr>
              <a:defRPr sz="4000">
                <a:solidFill>
                  <a:schemeClr val="tx1"/>
                </a:solidFill>
              </a:defRPr>
            </a:lvl1pPr>
          </a:lstStyle>
          <a:p>
            <a:pPr>
              <a:defRPr/>
            </a:pPr>
            <a:r>
              <a:rPr lang="fr-FR"/>
              <a:t>Titre de la slide sur une ligne</a:t>
            </a:r>
            <a:endParaRPr/>
          </a:p>
        </p:txBody>
      </p:sp>
      <p:sp>
        <p:nvSpPr>
          <p:cNvPr id="3" name="Espace réservé du texte 527"/>
          <p:cNvSpPr>
            <a:spLocks noGrp="1"/>
          </p:cNvSpPr>
          <p:nvPr>
            <p:ph type="body" sz="quarter" idx="14"/>
          </p:nvPr>
        </p:nvSpPr>
        <p:spPr bwMode="auto">
          <a:xfrm>
            <a:off x="1335404" y="2872715"/>
            <a:ext cx="1080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rgbClr val="009FE3"/>
          </a:solidFill>
        </p:spPr>
        <p:txBody>
          <a:bodyPr wrap="square">
            <a:noAutofit/>
          </a:bodyPr>
          <a:lstStyle>
            <a:lvl1pPr marL="0" indent="0">
              <a:buNone/>
              <a:defRPr sz="100">
                <a:noFill/>
              </a:defRPr>
            </a:lvl1pPr>
          </a:lstStyle>
          <a:p>
            <a:pPr lvl="0">
              <a:defRPr/>
            </a:pPr>
            <a:endParaRPr lang="fr-FR"/>
          </a:p>
        </p:txBody>
      </p:sp>
      <p:sp>
        <p:nvSpPr>
          <p:cNvPr id="4" name="Espace réservé du texte 528"/>
          <p:cNvSpPr>
            <a:spLocks noGrp="1"/>
          </p:cNvSpPr>
          <p:nvPr>
            <p:ph type="body" sz="quarter" idx="15"/>
          </p:nvPr>
        </p:nvSpPr>
        <p:spPr bwMode="auto">
          <a:xfrm>
            <a:off x="2418495" y="2872715"/>
            <a:ext cx="1080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rgbClr val="3A1B0B"/>
          </a:solidFill>
        </p:spPr>
        <p:txBody>
          <a:bodyPr wrap="square">
            <a:noAutofit/>
          </a:bodyPr>
          <a:lstStyle>
            <a:lvl1pPr marL="0" indent="0">
              <a:buNone/>
              <a:defRPr sz="100">
                <a:noFill/>
              </a:defRPr>
            </a:lvl1pPr>
          </a:lstStyle>
          <a:p>
            <a:pPr lvl="0">
              <a:defRPr/>
            </a:pPr>
            <a:endParaRPr lang="fr-FR"/>
          </a:p>
        </p:txBody>
      </p:sp>
      <p:pic>
        <p:nvPicPr>
          <p:cNvPr id="128" name="Image 127" descr="Une image contenant logo&#10;&#10;Description générée automatiquement"/>
          <p:cNvPicPr>
            <a:picLocks noChangeAspect="1"/>
          </p:cNvPicPr>
          <p:nvPr userDrawn="1"/>
        </p:nvPicPr>
        <p:blipFill>
          <a:blip r:embed="rId2"/>
          <a:stretch/>
        </p:blipFill>
        <p:spPr bwMode="auto">
          <a:xfrm>
            <a:off x="7737024" y="4313522"/>
            <a:ext cx="1406976" cy="829978"/>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preserve="1" userDrawn="1">
  <p:cSld name="Titre sur fond blanc 2">
    <p:bg>
      <p:bgPr>
        <a:solidFill>
          <a:schemeClr val="tx2"/>
        </a:solidFill>
        <a:effectLst/>
      </p:bgPr>
    </p:bg>
    <p:spTree>
      <p:nvGrpSpPr>
        <p:cNvPr id="1" name=""/>
        <p:cNvGrpSpPr/>
        <p:nvPr/>
      </p:nvGrpSpPr>
      <p:grpSpPr bwMode="auto">
        <a:xfrm>
          <a:off x="0" y="0"/>
          <a:ext cx="0" cy="0"/>
          <a:chOff x="0" y="0"/>
          <a:chExt cx="0" cy="0"/>
        </a:xfrm>
      </p:grpSpPr>
      <p:grpSp>
        <p:nvGrpSpPr>
          <p:cNvPr id="5" name="Groupe 4"/>
          <p:cNvGrpSpPr/>
          <p:nvPr userDrawn="1"/>
        </p:nvGrpSpPr>
        <p:grpSpPr bwMode="auto">
          <a:xfrm>
            <a:off x="-91484" y="-57105"/>
            <a:ext cx="1008300" cy="5190499"/>
            <a:chOff x="-91484" y="-57105"/>
            <a:chExt cx="1008300" cy="5190499"/>
          </a:xfrm>
          <a:solidFill>
            <a:schemeClr val="bg2">
              <a:alpha val="5000"/>
            </a:schemeClr>
          </a:solidFill>
        </p:grpSpPr>
        <p:sp>
          <p:nvSpPr>
            <p:cNvPr id="6" name="Forme libre : forme 5"/>
            <p:cNvSpPr/>
            <p:nvPr/>
          </p:nvSpPr>
          <p:spPr bwMode="auto">
            <a:xfrm rot="8716293">
              <a:off x="617786" y="1780350"/>
              <a:ext cx="152726" cy="195873"/>
            </a:xfrm>
            <a:custGeom>
              <a:avLst/>
              <a:gdLst>
                <a:gd name="connsiteX0" fmla="*/ 39589 w 152726"/>
                <a:gd name="connsiteY0" fmla="*/ 195873 h 195873"/>
                <a:gd name="connsiteX1" fmla="*/ 0 w 152726"/>
                <a:gd name="connsiteY1" fmla="*/ 122219 h 195873"/>
                <a:gd name="connsiteX2" fmla="*/ 101089 w 152726"/>
                <a:gd name="connsiteY2" fmla="*/ 0 h 195873"/>
                <a:gd name="connsiteX3" fmla="*/ 152726 w 152726"/>
                <a:gd name="connsiteY3" fmla="*/ 0 h 195873"/>
                <a:gd name="connsiteX4" fmla="*/ 152726 w 152726"/>
                <a:gd name="connsiteY4" fmla="*/ 55323 h 195873"/>
                <a:gd name="connsiteX5" fmla="*/ 87934 w 152726"/>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726" h="195873" extrusionOk="0">
                  <a:moveTo>
                    <a:pt x="39589" y="195873"/>
                  </a:moveTo>
                  <a:lnTo>
                    <a:pt x="0" y="122219"/>
                  </a:lnTo>
                  <a:lnTo>
                    <a:pt x="101089" y="0"/>
                  </a:lnTo>
                  <a:lnTo>
                    <a:pt x="152726" y="0"/>
                  </a:lnTo>
                  <a:lnTo>
                    <a:pt x="152726" y="55323"/>
                  </a:lnTo>
                  <a:lnTo>
                    <a:pt x="87934"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 name="Forme libre : forme 6"/>
            <p:cNvSpPr/>
            <p:nvPr/>
          </p:nvSpPr>
          <p:spPr bwMode="auto">
            <a:xfrm rot="8716293">
              <a:off x="534441" y="1654353"/>
              <a:ext cx="262864" cy="103234"/>
            </a:xfrm>
            <a:custGeom>
              <a:avLst/>
              <a:gdLst>
                <a:gd name="connsiteX0" fmla="*/ 0 w 262864"/>
                <a:gd name="connsiteY0" fmla="*/ 75341 h 103234"/>
                <a:gd name="connsiteX1" fmla="*/ 62316 w 262864"/>
                <a:gd name="connsiteY1" fmla="*/ 0 h 103234"/>
                <a:gd name="connsiteX2" fmla="*/ 65768 w 262864"/>
                <a:gd name="connsiteY2" fmla="*/ 14220 h 103234"/>
                <a:gd name="connsiteX3" fmla="*/ 136369 w 262864"/>
                <a:gd name="connsiteY3" fmla="*/ 53051 h 103234"/>
                <a:gd name="connsiteX4" fmla="*/ 189321 w 262864"/>
                <a:gd name="connsiteY4" fmla="*/ 43637 h 103234"/>
                <a:gd name="connsiteX5" fmla="*/ 261688 w 262864"/>
                <a:gd name="connsiteY5" fmla="*/ 14220 h 103234"/>
                <a:gd name="connsiteX6" fmla="*/ 262864 w 262864"/>
                <a:gd name="connsiteY6" fmla="*/ 21868 h 103234"/>
                <a:gd name="connsiteX7" fmla="*/ 262864 w 262864"/>
                <a:gd name="connsiteY7" fmla="*/ 27752 h 103234"/>
                <a:gd name="connsiteX8" fmla="*/ 69887 w 262864"/>
                <a:gd name="connsiteY8" fmla="*/ 103060 h 103234"/>
                <a:gd name="connsiteX9" fmla="*/ 30615 w 262864"/>
                <a:gd name="connsiteY9" fmla="*/ 96294 h 103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864" h="103234" extrusionOk="0">
                  <a:moveTo>
                    <a:pt x="0" y="75341"/>
                  </a:moveTo>
                  <a:lnTo>
                    <a:pt x="62316" y="0"/>
                  </a:lnTo>
                  <a:lnTo>
                    <a:pt x="65768" y="14220"/>
                  </a:lnTo>
                  <a:cubicBezTo>
                    <a:pt x="75182" y="40107"/>
                    <a:pt x="99304" y="53051"/>
                    <a:pt x="136369" y="53051"/>
                  </a:cubicBezTo>
                  <a:cubicBezTo>
                    <a:pt x="154609" y="52462"/>
                    <a:pt x="172259" y="48932"/>
                    <a:pt x="189321" y="43637"/>
                  </a:cubicBezTo>
                  <a:cubicBezTo>
                    <a:pt x="214031" y="35988"/>
                    <a:pt x="238154" y="25987"/>
                    <a:pt x="261688" y="14220"/>
                  </a:cubicBezTo>
                  <a:cubicBezTo>
                    <a:pt x="262276" y="16573"/>
                    <a:pt x="262864" y="19515"/>
                    <a:pt x="262864" y="21868"/>
                  </a:cubicBezTo>
                  <a:lnTo>
                    <a:pt x="262864" y="27752"/>
                  </a:lnTo>
                  <a:cubicBezTo>
                    <a:pt x="200500" y="81291"/>
                    <a:pt x="118719" y="100119"/>
                    <a:pt x="69887" y="103060"/>
                  </a:cubicBezTo>
                  <a:cubicBezTo>
                    <a:pt x="56355" y="103943"/>
                    <a:pt x="42970" y="101442"/>
                    <a:pt x="30615" y="96294"/>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 name="Forme libre : forme 7"/>
            <p:cNvSpPr/>
            <p:nvPr/>
          </p:nvSpPr>
          <p:spPr bwMode="auto">
            <a:xfrm rot="8716293">
              <a:off x="632719" y="1232432"/>
              <a:ext cx="121558" cy="232388"/>
            </a:xfrm>
            <a:custGeom>
              <a:avLst/>
              <a:gdLst>
                <a:gd name="connsiteX0" fmla="*/ 60499 w 121558"/>
                <a:gd name="connsiteY0" fmla="*/ 232388 h 232388"/>
                <a:gd name="connsiteX1" fmla="*/ 60499 w 121558"/>
                <a:gd name="connsiteY1" fmla="*/ 69717 h 232388"/>
                <a:gd name="connsiteX2" fmla="*/ 60499 w 121558"/>
                <a:gd name="connsiteY2" fmla="*/ 65615 h 232388"/>
                <a:gd name="connsiteX3" fmla="*/ 39995 w 121558"/>
                <a:gd name="connsiteY3" fmla="*/ 50123 h 232388"/>
                <a:gd name="connsiteX4" fmla="*/ 0 w 121558"/>
                <a:gd name="connsiteY4" fmla="*/ 50123 h 232388"/>
                <a:gd name="connsiteX5" fmla="*/ 41457 w 121558"/>
                <a:gd name="connsiteY5" fmla="*/ 0 h 232388"/>
                <a:gd name="connsiteX6" fmla="*/ 64601 w 121558"/>
                <a:gd name="connsiteY6" fmla="*/ 0 h 232388"/>
                <a:gd name="connsiteX7" fmla="*/ 121558 w 121558"/>
                <a:gd name="connsiteY7" fmla="*/ 50123 h 232388"/>
                <a:gd name="connsiteX8" fmla="*/ 121558 w 12155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58" h="232388" extrusionOk="0">
                  <a:moveTo>
                    <a:pt x="60499" y="232388"/>
                  </a:moveTo>
                  <a:lnTo>
                    <a:pt x="60499" y="69717"/>
                  </a:lnTo>
                  <a:cubicBezTo>
                    <a:pt x="60499" y="68349"/>
                    <a:pt x="60499" y="66983"/>
                    <a:pt x="60499" y="65615"/>
                  </a:cubicBezTo>
                  <a:cubicBezTo>
                    <a:pt x="59133" y="55591"/>
                    <a:pt x="50019" y="48756"/>
                    <a:pt x="39995" y="50123"/>
                  </a:cubicBezTo>
                  <a:lnTo>
                    <a:pt x="0" y="50123"/>
                  </a:lnTo>
                  <a:lnTo>
                    <a:pt x="41457" y="0"/>
                  </a:lnTo>
                  <a:lnTo>
                    <a:pt x="64601" y="0"/>
                  </a:lnTo>
                  <a:cubicBezTo>
                    <a:pt x="101509" y="0"/>
                    <a:pt x="121558" y="15948"/>
                    <a:pt x="121558" y="50123"/>
                  </a:cubicBezTo>
                  <a:lnTo>
                    <a:pt x="121558"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 name="Forme libre : forme 8"/>
            <p:cNvSpPr/>
            <p:nvPr/>
          </p:nvSpPr>
          <p:spPr bwMode="auto">
            <a:xfrm rot="8716293">
              <a:off x="763454" y="1474783"/>
              <a:ext cx="14143" cy="14319"/>
            </a:xfrm>
            <a:custGeom>
              <a:avLst/>
              <a:gdLst>
                <a:gd name="connsiteX0" fmla="*/ 0 w 14143"/>
                <a:gd name="connsiteY0" fmla="*/ 14319 h 14319"/>
                <a:gd name="connsiteX1" fmla="*/ 11843 w 14143"/>
                <a:gd name="connsiteY1" fmla="*/ 0 h 14319"/>
                <a:gd name="connsiteX2" fmla="*/ 14143 w 14143"/>
                <a:gd name="connsiteY2" fmla="*/ 7563 h 14319"/>
                <a:gd name="connsiteX3" fmla="*/ 14143 w 14143"/>
                <a:gd name="connsiteY3" fmla="*/ 13487 h 14319"/>
              </a:gdLst>
              <a:ahLst/>
              <a:cxnLst>
                <a:cxn ang="0">
                  <a:pos x="connsiteX0" y="connsiteY0"/>
                </a:cxn>
                <a:cxn ang="0">
                  <a:pos x="connsiteX1" y="connsiteY1"/>
                </a:cxn>
                <a:cxn ang="0">
                  <a:pos x="connsiteX2" y="connsiteY2"/>
                </a:cxn>
                <a:cxn ang="0">
                  <a:pos x="connsiteX3" y="connsiteY3"/>
                </a:cxn>
              </a:cxnLst>
              <a:rect l="l" t="t" r="r" b="b"/>
              <a:pathLst>
                <a:path w="14143" h="14319" extrusionOk="0">
                  <a:moveTo>
                    <a:pt x="0" y="14319"/>
                  </a:moveTo>
                  <a:lnTo>
                    <a:pt x="11843" y="0"/>
                  </a:lnTo>
                  <a:lnTo>
                    <a:pt x="14143" y="7563"/>
                  </a:lnTo>
                  <a:lnTo>
                    <a:pt x="14143" y="1348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 name="Forme libre : forme 9"/>
            <p:cNvSpPr/>
            <p:nvPr/>
          </p:nvSpPr>
          <p:spPr bwMode="auto">
            <a:xfrm rot="8716293">
              <a:off x="672878" y="1171577"/>
              <a:ext cx="183964" cy="137618"/>
            </a:xfrm>
            <a:custGeom>
              <a:avLst/>
              <a:gdLst>
                <a:gd name="connsiteX0" fmla="*/ 0 w 183964"/>
                <a:gd name="connsiteY0" fmla="*/ 137618 h 137618"/>
                <a:gd name="connsiteX1" fmla="*/ 53346 w 183964"/>
                <a:gd name="connsiteY1" fmla="*/ 73121 h 137618"/>
                <a:gd name="connsiteX2" fmla="*/ 101034 w 183964"/>
                <a:gd name="connsiteY2" fmla="*/ 28251 h 137618"/>
                <a:gd name="connsiteX3" fmla="*/ 155713 w 183964"/>
                <a:gd name="connsiteY3" fmla="*/ 0 h 137618"/>
                <a:gd name="connsiteX4" fmla="*/ 183964 w 183964"/>
                <a:gd name="connsiteY4" fmla="*/ 33719 h 137618"/>
                <a:gd name="connsiteX5" fmla="*/ 157536 w 183964"/>
                <a:gd name="connsiteY5" fmla="*/ 69261 h 137618"/>
                <a:gd name="connsiteX6" fmla="*/ 157991 w 183964"/>
                <a:gd name="connsiteY6" fmla="*/ 69261 h 13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964" h="137618" extrusionOk="0">
                  <a:moveTo>
                    <a:pt x="0" y="137618"/>
                  </a:moveTo>
                  <a:lnTo>
                    <a:pt x="53346" y="73121"/>
                  </a:lnTo>
                  <a:lnTo>
                    <a:pt x="101034" y="28251"/>
                  </a:lnTo>
                  <a:cubicBezTo>
                    <a:pt x="114703" y="12303"/>
                    <a:pt x="134297" y="2278"/>
                    <a:pt x="155713" y="0"/>
                  </a:cubicBezTo>
                  <a:cubicBezTo>
                    <a:pt x="177585" y="0"/>
                    <a:pt x="183964" y="19138"/>
                    <a:pt x="183964" y="33719"/>
                  </a:cubicBezTo>
                  <a:cubicBezTo>
                    <a:pt x="182597" y="49667"/>
                    <a:pt x="172117" y="62881"/>
                    <a:pt x="157536" y="69261"/>
                  </a:cubicBezTo>
                  <a:lnTo>
                    <a:pt x="157991"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 name="Forme libre : forme 10"/>
            <p:cNvSpPr/>
            <p:nvPr/>
          </p:nvSpPr>
          <p:spPr bwMode="auto">
            <a:xfrm rot="8716293">
              <a:off x="519479" y="13148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 name="Forme libre : forme 11"/>
            <p:cNvSpPr/>
            <p:nvPr/>
          </p:nvSpPr>
          <p:spPr bwMode="auto">
            <a:xfrm rot="8716293">
              <a:off x="394576" y="11061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 name="Forme libre : forme 12"/>
            <p:cNvSpPr/>
            <p:nvPr/>
          </p:nvSpPr>
          <p:spPr bwMode="auto">
            <a:xfrm rot="8716293">
              <a:off x="382524" y="96739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 name="Forme libre : forme 13"/>
            <p:cNvSpPr/>
            <p:nvPr/>
          </p:nvSpPr>
          <p:spPr bwMode="auto">
            <a:xfrm rot="8716293">
              <a:off x="609657" y="135579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 name="Forme libre : forme 14"/>
            <p:cNvSpPr/>
            <p:nvPr/>
          </p:nvSpPr>
          <p:spPr bwMode="auto">
            <a:xfrm rot="8716293">
              <a:off x="683426" y="869567"/>
              <a:ext cx="156000" cy="195873"/>
            </a:xfrm>
            <a:custGeom>
              <a:avLst/>
              <a:gdLst>
                <a:gd name="connsiteX0" fmla="*/ 42863 w 156000"/>
                <a:gd name="connsiteY0" fmla="*/ 195873 h 195873"/>
                <a:gd name="connsiteX1" fmla="*/ 0 w 156000"/>
                <a:gd name="connsiteY1" fmla="*/ 116129 h 195873"/>
                <a:gd name="connsiteX2" fmla="*/ 5100 w 156000"/>
                <a:gd name="connsiteY2" fmla="*/ 101988 h 195873"/>
                <a:gd name="connsiteX3" fmla="*/ 89456 w 156000"/>
                <a:gd name="connsiteY3" fmla="*/ 0 h 195873"/>
                <a:gd name="connsiteX4" fmla="*/ 156000 w 156000"/>
                <a:gd name="connsiteY4" fmla="*/ 0 h 195873"/>
                <a:gd name="connsiteX5" fmla="*/ 156000 w 156000"/>
                <a:gd name="connsiteY5" fmla="*/ 55323 h 195873"/>
                <a:gd name="connsiteX6" fmla="*/ 91208 w 156000"/>
                <a:gd name="connsiteY6"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000" h="195873" extrusionOk="0">
                  <a:moveTo>
                    <a:pt x="42863" y="195873"/>
                  </a:moveTo>
                  <a:lnTo>
                    <a:pt x="0" y="116129"/>
                  </a:lnTo>
                  <a:lnTo>
                    <a:pt x="5100" y="101988"/>
                  </a:lnTo>
                  <a:lnTo>
                    <a:pt x="89456" y="0"/>
                  </a:lnTo>
                  <a:lnTo>
                    <a:pt x="156000" y="0"/>
                  </a:lnTo>
                  <a:lnTo>
                    <a:pt x="156000" y="55323"/>
                  </a:lnTo>
                  <a:lnTo>
                    <a:pt x="91208"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6" name="Forme libre : forme 15"/>
            <p:cNvSpPr/>
            <p:nvPr/>
          </p:nvSpPr>
          <p:spPr bwMode="auto">
            <a:xfrm rot="8716293">
              <a:off x="657305" y="95604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 name="Forme libre : forme 16"/>
            <p:cNvSpPr/>
            <p:nvPr/>
          </p:nvSpPr>
          <p:spPr bwMode="auto">
            <a:xfrm rot="8716293">
              <a:off x="412774" y="56424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 name="Forme libre : forme 17"/>
            <p:cNvSpPr/>
            <p:nvPr/>
          </p:nvSpPr>
          <p:spPr bwMode="auto">
            <a:xfrm rot="8716293">
              <a:off x="502166" y="59348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 name="Forme libre : forme 18"/>
            <p:cNvSpPr/>
            <p:nvPr/>
          </p:nvSpPr>
          <p:spPr bwMode="auto">
            <a:xfrm rot="8716293">
              <a:off x="457316" y="50720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 name="Forme libre : forme 19"/>
            <p:cNvSpPr/>
            <p:nvPr/>
          </p:nvSpPr>
          <p:spPr bwMode="auto">
            <a:xfrm rot="8716293">
              <a:off x="300540" y="65278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 name="Forme libre : forme 20"/>
            <p:cNvSpPr/>
            <p:nvPr/>
          </p:nvSpPr>
          <p:spPr bwMode="auto">
            <a:xfrm rot="8716293">
              <a:off x="175637" y="44411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 name="Forme libre : forme 21"/>
            <p:cNvSpPr/>
            <p:nvPr/>
          </p:nvSpPr>
          <p:spPr bwMode="auto">
            <a:xfrm rot="8716293">
              <a:off x="163585" y="30533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 name="Forme libre : forme 22"/>
            <p:cNvSpPr/>
            <p:nvPr/>
          </p:nvSpPr>
          <p:spPr bwMode="auto">
            <a:xfrm rot="8716293">
              <a:off x="390718" y="69374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 name="Forme libre : forme 23"/>
            <p:cNvSpPr/>
            <p:nvPr/>
          </p:nvSpPr>
          <p:spPr bwMode="auto">
            <a:xfrm rot="8716293">
              <a:off x="702015" y="317459"/>
              <a:ext cx="131260" cy="232388"/>
            </a:xfrm>
            <a:custGeom>
              <a:avLst/>
              <a:gdLst>
                <a:gd name="connsiteX0" fmla="*/ 70201 w 131260"/>
                <a:gd name="connsiteY0" fmla="*/ 232388 h 232388"/>
                <a:gd name="connsiteX1" fmla="*/ 70201 w 131260"/>
                <a:gd name="connsiteY1" fmla="*/ 69717 h 232388"/>
                <a:gd name="connsiteX2" fmla="*/ 70201 w 131260"/>
                <a:gd name="connsiteY2" fmla="*/ 65615 h 232388"/>
                <a:gd name="connsiteX3" fmla="*/ 49697 w 131260"/>
                <a:gd name="connsiteY3" fmla="*/ 50123 h 232388"/>
                <a:gd name="connsiteX4" fmla="*/ 0 w 131260"/>
                <a:gd name="connsiteY4" fmla="*/ 50123 h 232388"/>
                <a:gd name="connsiteX5" fmla="*/ 41457 w 131260"/>
                <a:gd name="connsiteY5" fmla="*/ 0 h 232388"/>
                <a:gd name="connsiteX6" fmla="*/ 74303 w 131260"/>
                <a:gd name="connsiteY6" fmla="*/ 0 h 232388"/>
                <a:gd name="connsiteX7" fmla="*/ 131260 w 131260"/>
                <a:gd name="connsiteY7" fmla="*/ 50123 h 232388"/>
                <a:gd name="connsiteX8" fmla="*/ 131260 w 131260"/>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260" h="232388" extrusionOk="0">
                  <a:moveTo>
                    <a:pt x="70201" y="232388"/>
                  </a:moveTo>
                  <a:lnTo>
                    <a:pt x="70201" y="69717"/>
                  </a:lnTo>
                  <a:cubicBezTo>
                    <a:pt x="70201" y="68349"/>
                    <a:pt x="70201" y="66983"/>
                    <a:pt x="70201" y="65615"/>
                  </a:cubicBezTo>
                  <a:cubicBezTo>
                    <a:pt x="68835" y="55591"/>
                    <a:pt x="59721" y="48756"/>
                    <a:pt x="49697" y="50123"/>
                  </a:cubicBezTo>
                  <a:lnTo>
                    <a:pt x="0" y="50123"/>
                  </a:lnTo>
                  <a:lnTo>
                    <a:pt x="41457" y="0"/>
                  </a:lnTo>
                  <a:lnTo>
                    <a:pt x="74303" y="0"/>
                  </a:lnTo>
                  <a:cubicBezTo>
                    <a:pt x="111211" y="0"/>
                    <a:pt x="131260" y="15948"/>
                    <a:pt x="131260" y="50123"/>
                  </a:cubicBezTo>
                  <a:lnTo>
                    <a:pt x="131260"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 name="Forme libre : forme 24"/>
            <p:cNvSpPr/>
            <p:nvPr/>
          </p:nvSpPr>
          <p:spPr bwMode="auto">
            <a:xfrm rot="8716293">
              <a:off x="834978" y="558357"/>
              <a:ext cx="24341" cy="23495"/>
            </a:xfrm>
            <a:custGeom>
              <a:avLst/>
              <a:gdLst>
                <a:gd name="connsiteX0" fmla="*/ 0 w 24341"/>
                <a:gd name="connsiteY0" fmla="*/ 23495 h 23495"/>
                <a:gd name="connsiteX1" fmla="*/ 19433 w 24341"/>
                <a:gd name="connsiteY1" fmla="*/ 0 h 23495"/>
                <a:gd name="connsiteX2" fmla="*/ 24341 w 24341"/>
                <a:gd name="connsiteY2" fmla="*/ 16139 h 23495"/>
                <a:gd name="connsiteX3" fmla="*/ 24341 w 24341"/>
                <a:gd name="connsiteY3" fmla="*/ 22063 h 23495"/>
              </a:gdLst>
              <a:ahLst/>
              <a:cxnLst>
                <a:cxn ang="0">
                  <a:pos x="connsiteX0" y="connsiteY0"/>
                </a:cxn>
                <a:cxn ang="0">
                  <a:pos x="connsiteX1" y="connsiteY1"/>
                </a:cxn>
                <a:cxn ang="0">
                  <a:pos x="connsiteX2" y="connsiteY2"/>
                </a:cxn>
                <a:cxn ang="0">
                  <a:pos x="connsiteX3" y="connsiteY3"/>
                </a:cxn>
              </a:cxnLst>
              <a:rect l="l" t="t" r="r" b="b"/>
              <a:pathLst>
                <a:path w="24341" h="23495" extrusionOk="0">
                  <a:moveTo>
                    <a:pt x="0" y="23495"/>
                  </a:moveTo>
                  <a:lnTo>
                    <a:pt x="19433" y="0"/>
                  </a:lnTo>
                  <a:lnTo>
                    <a:pt x="24341" y="16139"/>
                  </a:lnTo>
                  <a:lnTo>
                    <a:pt x="24341" y="2206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 name="Forme libre : forme 25"/>
            <p:cNvSpPr/>
            <p:nvPr/>
          </p:nvSpPr>
          <p:spPr bwMode="auto">
            <a:xfrm rot="8716293">
              <a:off x="589639" y="40263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 name="Forme libre : forme 26"/>
            <p:cNvSpPr/>
            <p:nvPr/>
          </p:nvSpPr>
          <p:spPr bwMode="auto">
            <a:xfrm rot="8716293">
              <a:off x="464737" y="19396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 name="Forme libre : forme 27"/>
            <p:cNvSpPr/>
            <p:nvPr/>
          </p:nvSpPr>
          <p:spPr bwMode="auto">
            <a:xfrm rot="8716293">
              <a:off x="679817" y="44358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 name="Forme libre : forme 28"/>
            <p:cNvSpPr/>
            <p:nvPr/>
          </p:nvSpPr>
          <p:spPr bwMode="auto">
            <a:xfrm rot="8716293">
              <a:off x="438366" y="29398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 name="Forme libre : forme 29"/>
            <p:cNvSpPr/>
            <p:nvPr/>
          </p:nvSpPr>
          <p:spPr bwMode="auto">
            <a:xfrm rot="7484127">
              <a:off x="811674" y="658874"/>
              <a:ext cx="31078" cy="46141"/>
            </a:xfrm>
            <a:custGeom>
              <a:avLst/>
              <a:gdLst>
                <a:gd name="connsiteX0" fmla="*/ 15207 w 31078"/>
                <a:gd name="connsiteY0" fmla="*/ 46141 h 46141"/>
                <a:gd name="connsiteX1" fmla="*/ 0 w 31078"/>
                <a:gd name="connsiteY1" fmla="*/ 17849 h 46141"/>
                <a:gd name="connsiteX2" fmla="*/ 31078 w 31078"/>
                <a:gd name="connsiteY2" fmla="*/ 0 h 46141"/>
              </a:gdLst>
              <a:ahLst/>
              <a:cxnLst>
                <a:cxn ang="0">
                  <a:pos x="connsiteX0" y="connsiteY0"/>
                </a:cxn>
                <a:cxn ang="0">
                  <a:pos x="connsiteX1" y="connsiteY1"/>
                </a:cxn>
                <a:cxn ang="0">
                  <a:pos x="connsiteX2" y="connsiteY2"/>
                </a:cxn>
              </a:cxnLst>
              <a:rect l="l" t="t" r="r" b="b"/>
              <a:pathLst>
                <a:path w="31078" h="46141" extrusionOk="0">
                  <a:moveTo>
                    <a:pt x="15207" y="46141"/>
                  </a:moveTo>
                  <a:lnTo>
                    <a:pt x="0" y="17849"/>
                  </a:lnTo>
                  <a:lnTo>
                    <a:pt x="31078"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1" name="Forme libre : forme 30"/>
            <p:cNvSpPr/>
            <p:nvPr/>
          </p:nvSpPr>
          <p:spPr bwMode="auto">
            <a:xfrm rot="8716293">
              <a:off x="780102" y="336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 name="Forme libre : forme 31"/>
            <p:cNvSpPr/>
            <p:nvPr/>
          </p:nvSpPr>
          <p:spPr bwMode="auto">
            <a:xfrm rot="8716293">
              <a:off x="202348" y="-57105"/>
              <a:ext cx="142167" cy="186494"/>
            </a:xfrm>
            <a:custGeom>
              <a:avLst/>
              <a:gdLst>
                <a:gd name="connsiteX0" fmla="*/ 142167 w 142167"/>
                <a:gd name="connsiteY0" fmla="*/ 186494 h 186494"/>
                <a:gd name="connsiteX1" fmla="*/ 81108 w 142167"/>
                <a:gd name="connsiteY1" fmla="*/ 144170 h 186494"/>
                <a:gd name="connsiteX2" fmla="*/ 81108 w 142167"/>
                <a:gd name="connsiteY2" fmla="*/ 69717 h 186494"/>
                <a:gd name="connsiteX3" fmla="*/ 81108 w 142167"/>
                <a:gd name="connsiteY3" fmla="*/ 65615 h 186494"/>
                <a:gd name="connsiteX4" fmla="*/ 60603 w 142167"/>
                <a:gd name="connsiteY4" fmla="*/ 50123 h 186494"/>
                <a:gd name="connsiteX5" fmla="*/ 0 w 142167"/>
                <a:gd name="connsiteY5" fmla="*/ 50123 h 186494"/>
                <a:gd name="connsiteX6" fmla="*/ 0 w 142167"/>
                <a:gd name="connsiteY6" fmla="*/ 0 h 186494"/>
                <a:gd name="connsiteX7" fmla="*/ 85209 w 142167"/>
                <a:gd name="connsiteY7" fmla="*/ 0 h 186494"/>
                <a:gd name="connsiteX8" fmla="*/ 142167 w 142167"/>
                <a:gd name="connsiteY8" fmla="*/ 50123 h 18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186494" extrusionOk="0">
                  <a:moveTo>
                    <a:pt x="142167" y="186494"/>
                  </a:moveTo>
                  <a:lnTo>
                    <a:pt x="81108" y="144170"/>
                  </a:lnTo>
                  <a:lnTo>
                    <a:pt x="81108" y="69717"/>
                  </a:lnTo>
                  <a:cubicBezTo>
                    <a:pt x="81108" y="68349"/>
                    <a:pt x="81108" y="66983"/>
                    <a:pt x="81108" y="65615"/>
                  </a:cubicBezTo>
                  <a:cubicBezTo>
                    <a:pt x="79741" y="55591"/>
                    <a:pt x="70628" y="48756"/>
                    <a:pt x="60603" y="50123"/>
                  </a:cubicBezTo>
                  <a:lnTo>
                    <a:pt x="0" y="50123"/>
                  </a:lnTo>
                  <a:lnTo>
                    <a:pt x="0" y="0"/>
                  </a:lnTo>
                  <a:lnTo>
                    <a:pt x="85209" y="0"/>
                  </a:lnTo>
                  <a:cubicBezTo>
                    <a:pt x="122118" y="0"/>
                    <a:pt x="142167" y="15948"/>
                    <a:pt x="142167"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3" name="Forme libre : forme 32"/>
            <p:cNvSpPr/>
            <p:nvPr/>
          </p:nvSpPr>
          <p:spPr bwMode="auto">
            <a:xfrm rot="8716293">
              <a:off x="298766" y="-5395"/>
              <a:ext cx="260638" cy="180054"/>
            </a:xfrm>
            <a:custGeom>
              <a:avLst/>
              <a:gdLst>
                <a:gd name="connsiteX0" fmla="*/ 111638 w 260639"/>
                <a:gd name="connsiteY0" fmla="*/ 180054 h 180054"/>
                <a:gd name="connsiteX1" fmla="*/ 51490 w 260639"/>
                <a:gd name="connsiteY1" fmla="*/ 138362 h 180054"/>
                <a:gd name="connsiteX2" fmla="*/ 51490 w 260639"/>
                <a:gd name="connsiteY2" fmla="*/ 45624 h 180054"/>
                <a:gd name="connsiteX3" fmla="*/ 0 w 260639"/>
                <a:gd name="connsiteY3" fmla="*/ 45624 h 180054"/>
                <a:gd name="connsiteX4" fmla="*/ 0 w 260639"/>
                <a:gd name="connsiteY4" fmla="*/ 1425 h 180054"/>
                <a:gd name="connsiteX5" fmla="*/ 104802 w 260639"/>
                <a:gd name="connsiteY5" fmla="*/ 1425 h 180054"/>
                <a:gd name="connsiteX6" fmla="*/ 104802 w 260639"/>
                <a:gd name="connsiteY6" fmla="*/ 75242 h 180054"/>
                <a:gd name="connsiteX7" fmla="*/ 106169 w 260639"/>
                <a:gd name="connsiteY7" fmla="*/ 75242 h 180054"/>
                <a:gd name="connsiteX8" fmla="*/ 154014 w 260639"/>
                <a:gd name="connsiteY8" fmla="*/ 5981 h 180054"/>
                <a:gd name="connsiteX9" fmla="*/ 185455 w 260639"/>
                <a:gd name="connsiteY9" fmla="*/ 57 h 180054"/>
                <a:gd name="connsiteX10" fmla="*/ 260639 w 260639"/>
                <a:gd name="connsiteY10" fmla="*/ 88456 h 180054"/>
                <a:gd name="connsiteX11" fmla="*/ 260639 w 260639"/>
                <a:gd name="connsiteY11" fmla="*/ 94380 h 180054"/>
                <a:gd name="connsiteX12" fmla="*/ 198669 w 260639"/>
                <a:gd name="connsiteY12" fmla="*/ 98025 h 180054"/>
                <a:gd name="connsiteX13" fmla="*/ 198669 w 260639"/>
                <a:gd name="connsiteY13" fmla="*/ 81621 h 180054"/>
                <a:gd name="connsiteX14" fmla="*/ 164950 w 260639"/>
                <a:gd name="connsiteY14" fmla="*/ 40156 h 180054"/>
                <a:gd name="connsiteX15" fmla="*/ 111638 w 260639"/>
                <a:gd name="connsiteY15" fmla="*/ 127643 h 18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639" h="180054" extrusionOk="0">
                  <a:moveTo>
                    <a:pt x="111638" y="180054"/>
                  </a:moveTo>
                  <a:lnTo>
                    <a:pt x="51490" y="138362"/>
                  </a:lnTo>
                  <a:lnTo>
                    <a:pt x="51490" y="45624"/>
                  </a:lnTo>
                  <a:lnTo>
                    <a:pt x="0" y="45624"/>
                  </a:lnTo>
                  <a:lnTo>
                    <a:pt x="0" y="1425"/>
                  </a:lnTo>
                  <a:lnTo>
                    <a:pt x="104802" y="1425"/>
                  </a:lnTo>
                  <a:lnTo>
                    <a:pt x="104802" y="75242"/>
                  </a:lnTo>
                  <a:lnTo>
                    <a:pt x="106169" y="75242"/>
                  </a:lnTo>
                  <a:cubicBezTo>
                    <a:pt x="120751" y="31954"/>
                    <a:pt x="132142" y="15094"/>
                    <a:pt x="154014" y="5981"/>
                  </a:cubicBezTo>
                  <a:cubicBezTo>
                    <a:pt x="164039" y="1880"/>
                    <a:pt x="174519" y="-398"/>
                    <a:pt x="185455" y="57"/>
                  </a:cubicBezTo>
                  <a:cubicBezTo>
                    <a:pt x="232388" y="-854"/>
                    <a:pt x="260639" y="31954"/>
                    <a:pt x="260639" y="88456"/>
                  </a:cubicBezTo>
                  <a:lnTo>
                    <a:pt x="260639" y="94380"/>
                  </a:lnTo>
                  <a:lnTo>
                    <a:pt x="198669" y="98025"/>
                  </a:lnTo>
                  <a:lnTo>
                    <a:pt x="198669" y="81621"/>
                  </a:lnTo>
                  <a:cubicBezTo>
                    <a:pt x="198669" y="57016"/>
                    <a:pt x="184544" y="40156"/>
                    <a:pt x="164950" y="40156"/>
                  </a:cubicBezTo>
                  <a:cubicBezTo>
                    <a:pt x="135788" y="40156"/>
                    <a:pt x="111638" y="78887"/>
                    <a:pt x="111638" y="12764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4" name="Forme libre : forme 33"/>
            <p:cNvSpPr/>
            <p:nvPr/>
          </p:nvSpPr>
          <p:spPr bwMode="auto">
            <a:xfrm rot="8716293">
              <a:off x="276903" y="-12823"/>
              <a:ext cx="36272" cy="27982"/>
            </a:xfrm>
            <a:custGeom>
              <a:avLst/>
              <a:gdLst>
                <a:gd name="connsiteX0" fmla="*/ 36272 w 36272"/>
                <a:gd name="connsiteY0" fmla="*/ 27982 h 27982"/>
                <a:gd name="connsiteX1" fmla="*/ 0 w 36272"/>
                <a:gd name="connsiteY1" fmla="*/ 2840 h 27982"/>
                <a:gd name="connsiteX2" fmla="*/ 9543 w 36272"/>
                <a:gd name="connsiteY2" fmla="*/ 0 h 27982"/>
                <a:gd name="connsiteX3" fmla="*/ 31871 w 36272"/>
                <a:gd name="connsiteY3" fmla="*/ 11392 h 27982"/>
              </a:gdLst>
              <a:ahLst/>
              <a:cxnLst>
                <a:cxn ang="0">
                  <a:pos x="connsiteX0" y="connsiteY0"/>
                </a:cxn>
                <a:cxn ang="0">
                  <a:pos x="connsiteX1" y="connsiteY1"/>
                </a:cxn>
                <a:cxn ang="0">
                  <a:pos x="connsiteX2" y="connsiteY2"/>
                </a:cxn>
                <a:cxn ang="0">
                  <a:pos x="connsiteX3" y="connsiteY3"/>
                </a:cxn>
              </a:cxnLst>
              <a:rect l="l" t="t" r="r" b="b"/>
              <a:pathLst>
                <a:path w="36272" h="27982" extrusionOk="0">
                  <a:moveTo>
                    <a:pt x="36272" y="27982"/>
                  </a:moveTo>
                  <a:lnTo>
                    <a:pt x="0" y="2840"/>
                  </a:lnTo>
                  <a:lnTo>
                    <a:pt x="9543" y="0"/>
                  </a:lnTo>
                  <a:cubicBezTo>
                    <a:pt x="20479" y="0"/>
                    <a:pt x="27542" y="4784"/>
                    <a:pt x="31871" y="1139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5" name="Forme libre : forme 34"/>
            <p:cNvSpPr/>
            <p:nvPr/>
          </p:nvSpPr>
          <p:spPr bwMode="auto">
            <a:xfrm rot="8716293">
              <a:off x="74640" y="-9665"/>
              <a:ext cx="58068" cy="54772"/>
            </a:xfrm>
            <a:custGeom>
              <a:avLst/>
              <a:gdLst>
                <a:gd name="connsiteX0" fmla="*/ 37436 w 58068"/>
                <a:gd name="connsiteY0" fmla="*/ 54772 h 54772"/>
                <a:gd name="connsiteX1" fmla="*/ 0 w 58068"/>
                <a:gd name="connsiteY1" fmla="*/ 28823 h 54772"/>
                <a:gd name="connsiteX2" fmla="*/ 8515 w 58068"/>
                <a:gd name="connsiteY2" fmla="*/ 8658 h 54772"/>
                <a:gd name="connsiteX3" fmla="*/ 29020 w 58068"/>
                <a:gd name="connsiteY3" fmla="*/ 0 h 54772"/>
                <a:gd name="connsiteX4" fmla="*/ 49525 w 58068"/>
                <a:gd name="connsiteY4" fmla="*/ 8658 h 54772"/>
                <a:gd name="connsiteX5" fmla="*/ 49525 w 58068"/>
                <a:gd name="connsiteY5" fmla="*/ 49668 h 5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68" h="54772" extrusionOk="0">
                  <a:moveTo>
                    <a:pt x="37436" y="54772"/>
                  </a:moveTo>
                  <a:lnTo>
                    <a:pt x="0" y="28823"/>
                  </a:lnTo>
                  <a:lnTo>
                    <a:pt x="8515" y="8658"/>
                  </a:lnTo>
                  <a:cubicBezTo>
                    <a:pt x="13983" y="3190"/>
                    <a:pt x="21273" y="0"/>
                    <a:pt x="29020" y="0"/>
                  </a:cubicBezTo>
                  <a:cubicBezTo>
                    <a:pt x="36766" y="0"/>
                    <a:pt x="44057" y="3190"/>
                    <a:pt x="49525" y="8658"/>
                  </a:cubicBezTo>
                  <a:cubicBezTo>
                    <a:pt x="60916" y="19594"/>
                    <a:pt x="60916" y="38276"/>
                    <a:pt x="49525" y="4966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 name="Forme libre : forme 35"/>
            <p:cNvSpPr/>
            <p:nvPr/>
          </p:nvSpPr>
          <p:spPr bwMode="auto">
            <a:xfrm rot="8716293">
              <a:off x="13802" y="-10406"/>
              <a:ext cx="30027" cy="20814"/>
            </a:xfrm>
            <a:custGeom>
              <a:avLst/>
              <a:gdLst>
                <a:gd name="connsiteX0" fmla="*/ 30027 w 30027"/>
                <a:gd name="connsiteY0" fmla="*/ 20814 h 20814"/>
                <a:gd name="connsiteX1" fmla="*/ 0 w 30027"/>
                <a:gd name="connsiteY1" fmla="*/ 0 h 20814"/>
                <a:gd name="connsiteX2" fmla="*/ 30027 w 30027"/>
                <a:gd name="connsiteY2" fmla="*/ 0 h 20814"/>
              </a:gdLst>
              <a:ahLst/>
              <a:cxnLst>
                <a:cxn ang="0">
                  <a:pos x="connsiteX0" y="connsiteY0"/>
                </a:cxn>
                <a:cxn ang="0">
                  <a:pos x="connsiteX1" y="connsiteY1"/>
                </a:cxn>
                <a:cxn ang="0">
                  <a:pos x="connsiteX2" y="connsiteY2"/>
                </a:cxn>
              </a:cxnLst>
              <a:rect l="l" t="t" r="r" b="b"/>
              <a:pathLst>
                <a:path w="30027" h="20814" extrusionOk="0">
                  <a:moveTo>
                    <a:pt x="30027" y="20814"/>
                  </a:moveTo>
                  <a:lnTo>
                    <a:pt x="0" y="0"/>
                  </a:lnTo>
                  <a:lnTo>
                    <a:pt x="3002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 name="Forme libre : forme 36"/>
            <p:cNvSpPr/>
            <p:nvPr/>
          </p:nvSpPr>
          <p:spPr bwMode="auto">
            <a:xfrm rot="8716293">
              <a:off x="168048" y="30325"/>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 name="Forme libre : forme 37"/>
            <p:cNvSpPr/>
            <p:nvPr/>
          </p:nvSpPr>
          <p:spPr bwMode="auto">
            <a:xfrm rot="7484127">
              <a:off x="562078" y="-2847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 name="Forme libre : forme 38"/>
            <p:cNvSpPr/>
            <p:nvPr/>
          </p:nvSpPr>
          <p:spPr bwMode="auto">
            <a:xfrm rot="13089394">
              <a:off x="767127" y="-2787"/>
              <a:ext cx="149688" cy="301067"/>
            </a:xfrm>
            <a:custGeom>
              <a:avLst/>
              <a:gdLst>
                <a:gd name="connsiteX0" fmla="*/ 149688 w 149688"/>
                <a:gd name="connsiteY0" fmla="*/ 279622 h 301067"/>
                <a:gd name="connsiteX1" fmla="*/ 122393 w 149688"/>
                <a:gd name="connsiteY1" fmla="*/ 301067 h 301067"/>
                <a:gd name="connsiteX2" fmla="*/ 0 w 149688"/>
                <a:gd name="connsiteY2" fmla="*/ 114672 h 301067"/>
                <a:gd name="connsiteX3" fmla="*/ 0 w 149688"/>
                <a:gd name="connsiteY3" fmla="*/ 38074 h 301067"/>
                <a:gd name="connsiteX4" fmla="*/ 73388 w 149688"/>
                <a:gd name="connsiteY4" fmla="*/ 0 h 301067"/>
                <a:gd name="connsiteX5" fmla="*/ 74492 w 149688"/>
                <a:gd name="connsiteY5" fmla="*/ 153950 h 301067"/>
                <a:gd name="connsiteX6" fmla="*/ 87734 w 149688"/>
                <a:gd name="connsiteY6" fmla="*/ 245547 h 30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88" h="301067" extrusionOk="0">
                  <a:moveTo>
                    <a:pt x="149688" y="279622"/>
                  </a:moveTo>
                  <a:lnTo>
                    <a:pt x="122393" y="301067"/>
                  </a:lnTo>
                  <a:lnTo>
                    <a:pt x="0" y="114672"/>
                  </a:lnTo>
                  <a:lnTo>
                    <a:pt x="0" y="38074"/>
                  </a:lnTo>
                  <a:lnTo>
                    <a:pt x="73388" y="0"/>
                  </a:lnTo>
                  <a:lnTo>
                    <a:pt x="74492" y="153950"/>
                  </a:lnTo>
                  <a:cubicBezTo>
                    <a:pt x="72836" y="184850"/>
                    <a:pt x="77802" y="216302"/>
                    <a:pt x="87734" y="24554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0" name="Forme libre : forme 39"/>
            <p:cNvSpPr/>
            <p:nvPr/>
          </p:nvSpPr>
          <p:spPr bwMode="auto">
            <a:xfrm rot="8716293">
              <a:off x="212141" y="304502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 name="Forme libre : forme 40"/>
            <p:cNvSpPr/>
            <p:nvPr/>
          </p:nvSpPr>
          <p:spPr bwMode="auto">
            <a:xfrm rot="8716293">
              <a:off x="301533" y="307427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 name="Forme libre : forme 41"/>
            <p:cNvSpPr/>
            <p:nvPr/>
          </p:nvSpPr>
          <p:spPr bwMode="auto">
            <a:xfrm rot="8716293">
              <a:off x="256683" y="2987990"/>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 name="Forme libre : forme 42"/>
            <p:cNvSpPr/>
            <p:nvPr/>
          </p:nvSpPr>
          <p:spPr bwMode="auto">
            <a:xfrm rot="8716293">
              <a:off x="99907" y="313357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 name="Forme libre : forme 43"/>
            <p:cNvSpPr/>
            <p:nvPr/>
          </p:nvSpPr>
          <p:spPr bwMode="auto">
            <a:xfrm rot="8716293">
              <a:off x="-24996" y="29248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 name="Forme libre : forme 44"/>
            <p:cNvSpPr/>
            <p:nvPr/>
          </p:nvSpPr>
          <p:spPr bwMode="auto">
            <a:xfrm rot="8716293">
              <a:off x="51899" y="2754602"/>
              <a:ext cx="189488" cy="350829"/>
            </a:xfrm>
            <a:custGeom>
              <a:avLst/>
              <a:gdLst>
                <a:gd name="connsiteX0" fmla="*/ 25299 w 189488"/>
                <a:gd name="connsiteY0" fmla="*/ 321238 h 350829"/>
                <a:gd name="connsiteX1" fmla="*/ 0 w 189488"/>
                <a:gd name="connsiteY1" fmla="*/ 220042 h 350829"/>
                <a:gd name="connsiteX2" fmla="*/ 0 w 189488"/>
                <a:gd name="connsiteY2" fmla="*/ 40596 h 350829"/>
                <a:gd name="connsiteX3" fmla="*/ 78250 w 189488"/>
                <a:gd name="connsiteY3" fmla="*/ 0 h 350829"/>
                <a:gd name="connsiteX4" fmla="*/ 79427 w 189488"/>
                <a:gd name="connsiteY4" fmla="*/ 164149 h 350829"/>
                <a:gd name="connsiteX5" fmla="*/ 93547 w 189488"/>
                <a:gd name="connsiteY5" fmla="*/ 261815 h 350829"/>
                <a:gd name="connsiteX6" fmla="*/ 164148 w 189488"/>
                <a:gd name="connsiteY6" fmla="*/ 300646 h 350829"/>
                <a:gd name="connsiteX7" fmla="*/ 189488 w 189488"/>
                <a:gd name="connsiteY7" fmla="*/ 296141 h 350829"/>
                <a:gd name="connsiteX8" fmla="*/ 160617 w 189488"/>
                <a:gd name="connsiteY8" fmla="*/ 337791 h 350829"/>
                <a:gd name="connsiteX9" fmla="*/ 97666 w 189488"/>
                <a:gd name="connsiteY9" fmla="*/ 350655 h 350829"/>
                <a:gd name="connsiteX10" fmla="*/ 25299 w 189488"/>
                <a:gd name="connsiteY10" fmla="*/ 321238 h 35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9488" h="350829" extrusionOk="0">
                  <a:moveTo>
                    <a:pt x="25299" y="321238"/>
                  </a:moveTo>
                  <a:cubicBezTo>
                    <a:pt x="5295" y="301823"/>
                    <a:pt x="0" y="268286"/>
                    <a:pt x="0" y="220042"/>
                  </a:cubicBezTo>
                  <a:lnTo>
                    <a:pt x="0" y="40596"/>
                  </a:lnTo>
                  <a:lnTo>
                    <a:pt x="78250" y="0"/>
                  </a:lnTo>
                  <a:lnTo>
                    <a:pt x="79427" y="164149"/>
                  </a:lnTo>
                  <a:cubicBezTo>
                    <a:pt x="77662" y="197097"/>
                    <a:pt x="82957" y="230632"/>
                    <a:pt x="93547" y="261815"/>
                  </a:cubicBezTo>
                  <a:cubicBezTo>
                    <a:pt x="102961" y="287702"/>
                    <a:pt x="127083" y="300646"/>
                    <a:pt x="164148" y="300646"/>
                  </a:cubicBezTo>
                  <a:lnTo>
                    <a:pt x="189488" y="296141"/>
                  </a:lnTo>
                  <a:lnTo>
                    <a:pt x="160617" y="337791"/>
                  </a:lnTo>
                  <a:lnTo>
                    <a:pt x="97666" y="350655"/>
                  </a:lnTo>
                  <a:cubicBezTo>
                    <a:pt x="70602" y="352420"/>
                    <a:pt x="44126" y="340653"/>
                    <a:pt x="25299" y="32123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6" name="Forme libre : forme 45"/>
            <p:cNvSpPr/>
            <p:nvPr/>
          </p:nvSpPr>
          <p:spPr bwMode="auto">
            <a:xfrm rot="8716293">
              <a:off x="190085" y="3174524"/>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 name="Forme libre : forme 46"/>
            <p:cNvSpPr/>
            <p:nvPr/>
          </p:nvSpPr>
          <p:spPr bwMode="auto">
            <a:xfrm rot="8716293">
              <a:off x="502599" y="2802136"/>
              <a:ext cx="117588" cy="232388"/>
            </a:xfrm>
            <a:custGeom>
              <a:avLst/>
              <a:gdLst>
                <a:gd name="connsiteX0" fmla="*/ 56529 w 117588"/>
                <a:gd name="connsiteY0" fmla="*/ 232388 h 232388"/>
                <a:gd name="connsiteX1" fmla="*/ 56529 w 117588"/>
                <a:gd name="connsiteY1" fmla="*/ 69717 h 232388"/>
                <a:gd name="connsiteX2" fmla="*/ 56529 w 117588"/>
                <a:gd name="connsiteY2" fmla="*/ 65615 h 232388"/>
                <a:gd name="connsiteX3" fmla="*/ 36025 w 117588"/>
                <a:gd name="connsiteY3" fmla="*/ 50123 h 232388"/>
                <a:gd name="connsiteX4" fmla="*/ 0 w 117588"/>
                <a:gd name="connsiteY4" fmla="*/ 50123 h 232388"/>
                <a:gd name="connsiteX5" fmla="*/ 41458 w 117588"/>
                <a:gd name="connsiteY5" fmla="*/ 0 h 232388"/>
                <a:gd name="connsiteX6" fmla="*/ 60630 w 117588"/>
                <a:gd name="connsiteY6" fmla="*/ 0 h 232388"/>
                <a:gd name="connsiteX7" fmla="*/ 117588 w 117588"/>
                <a:gd name="connsiteY7" fmla="*/ 50123 h 232388"/>
                <a:gd name="connsiteX8" fmla="*/ 117588 w 11758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88" h="232388" extrusionOk="0">
                  <a:moveTo>
                    <a:pt x="56529" y="232388"/>
                  </a:moveTo>
                  <a:lnTo>
                    <a:pt x="56529" y="69717"/>
                  </a:lnTo>
                  <a:cubicBezTo>
                    <a:pt x="56529" y="68349"/>
                    <a:pt x="56529" y="66983"/>
                    <a:pt x="56529" y="65615"/>
                  </a:cubicBezTo>
                  <a:cubicBezTo>
                    <a:pt x="55163" y="55591"/>
                    <a:pt x="46049" y="48756"/>
                    <a:pt x="36025" y="50123"/>
                  </a:cubicBezTo>
                  <a:lnTo>
                    <a:pt x="0" y="50123"/>
                  </a:lnTo>
                  <a:lnTo>
                    <a:pt x="41458" y="0"/>
                  </a:lnTo>
                  <a:lnTo>
                    <a:pt x="60630" y="0"/>
                  </a:lnTo>
                  <a:cubicBezTo>
                    <a:pt x="97539" y="0"/>
                    <a:pt x="117588" y="15948"/>
                    <a:pt x="117588" y="50123"/>
                  </a:cubicBezTo>
                  <a:lnTo>
                    <a:pt x="117588"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8" name="Forme libre : forme 47"/>
            <p:cNvSpPr/>
            <p:nvPr/>
          </p:nvSpPr>
          <p:spPr bwMode="auto">
            <a:xfrm rot="8716293">
              <a:off x="389006" y="2883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 name="Forme libre : forme 48"/>
            <p:cNvSpPr/>
            <p:nvPr/>
          </p:nvSpPr>
          <p:spPr bwMode="auto">
            <a:xfrm rot="8716293">
              <a:off x="264104" y="267474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 name="Forme libre : forme 49"/>
            <p:cNvSpPr/>
            <p:nvPr/>
          </p:nvSpPr>
          <p:spPr bwMode="auto">
            <a:xfrm rot="8716293">
              <a:off x="479184" y="2924372"/>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1" name="Forme libre : forme 50"/>
            <p:cNvSpPr/>
            <p:nvPr/>
          </p:nvSpPr>
          <p:spPr bwMode="auto">
            <a:xfrm rot="8716293">
              <a:off x="237733" y="2774772"/>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 name="Forme libre : forme 51"/>
            <p:cNvSpPr/>
            <p:nvPr/>
          </p:nvSpPr>
          <p:spPr bwMode="auto">
            <a:xfrm rot="7484127">
              <a:off x="609980" y="3142825"/>
              <a:ext cx="20881" cy="31001"/>
            </a:xfrm>
            <a:custGeom>
              <a:avLst/>
              <a:gdLst>
                <a:gd name="connsiteX0" fmla="*/ 10218 w 20881"/>
                <a:gd name="connsiteY0" fmla="*/ 31001 h 31001"/>
                <a:gd name="connsiteX1" fmla="*/ 0 w 20881"/>
                <a:gd name="connsiteY1" fmla="*/ 11992 h 31001"/>
                <a:gd name="connsiteX2" fmla="*/ 20881 w 20881"/>
                <a:gd name="connsiteY2" fmla="*/ 0 h 31001"/>
              </a:gdLst>
              <a:ahLst/>
              <a:cxnLst>
                <a:cxn ang="0">
                  <a:pos x="connsiteX0" y="connsiteY0"/>
                </a:cxn>
                <a:cxn ang="0">
                  <a:pos x="connsiteX1" y="connsiteY1"/>
                </a:cxn>
                <a:cxn ang="0">
                  <a:pos x="connsiteX2" y="connsiteY2"/>
                </a:cxn>
              </a:cxnLst>
              <a:rect l="l" t="t" r="r" b="b"/>
              <a:pathLst>
                <a:path w="20881" h="31001" extrusionOk="0">
                  <a:moveTo>
                    <a:pt x="10218" y="31001"/>
                  </a:moveTo>
                  <a:lnTo>
                    <a:pt x="0" y="11992"/>
                  </a:lnTo>
                  <a:lnTo>
                    <a:pt x="2088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3" name="Forme libre : forme 52"/>
            <p:cNvSpPr/>
            <p:nvPr/>
          </p:nvSpPr>
          <p:spPr bwMode="auto">
            <a:xfrm rot="8716293">
              <a:off x="579469" y="281720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 name="Forme libre : forme 53"/>
            <p:cNvSpPr/>
            <p:nvPr/>
          </p:nvSpPr>
          <p:spPr bwMode="auto">
            <a:xfrm rot="8716293">
              <a:off x="437995" y="3716235"/>
              <a:ext cx="102679" cy="232388"/>
            </a:xfrm>
            <a:custGeom>
              <a:avLst/>
              <a:gdLst>
                <a:gd name="connsiteX0" fmla="*/ 41620 w 102679"/>
                <a:gd name="connsiteY0" fmla="*/ 232388 h 232388"/>
                <a:gd name="connsiteX1" fmla="*/ 41620 w 102679"/>
                <a:gd name="connsiteY1" fmla="*/ 69717 h 232388"/>
                <a:gd name="connsiteX2" fmla="*/ 41620 w 102679"/>
                <a:gd name="connsiteY2" fmla="*/ 65615 h 232388"/>
                <a:gd name="connsiteX3" fmla="*/ 21116 w 102679"/>
                <a:gd name="connsiteY3" fmla="*/ 50123 h 232388"/>
                <a:gd name="connsiteX4" fmla="*/ 0 w 102679"/>
                <a:gd name="connsiteY4" fmla="*/ 50123 h 232388"/>
                <a:gd name="connsiteX5" fmla="*/ 41457 w 102679"/>
                <a:gd name="connsiteY5" fmla="*/ 0 h 232388"/>
                <a:gd name="connsiteX6" fmla="*/ 45721 w 102679"/>
                <a:gd name="connsiteY6" fmla="*/ 0 h 232388"/>
                <a:gd name="connsiteX7" fmla="*/ 102679 w 102679"/>
                <a:gd name="connsiteY7" fmla="*/ 50123 h 232388"/>
                <a:gd name="connsiteX8" fmla="*/ 102679 w 102679"/>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79" h="232388" extrusionOk="0">
                  <a:moveTo>
                    <a:pt x="41620" y="232388"/>
                  </a:moveTo>
                  <a:lnTo>
                    <a:pt x="41620" y="69717"/>
                  </a:lnTo>
                  <a:cubicBezTo>
                    <a:pt x="41620" y="68349"/>
                    <a:pt x="41620" y="66983"/>
                    <a:pt x="41620" y="65615"/>
                  </a:cubicBezTo>
                  <a:cubicBezTo>
                    <a:pt x="40254" y="55591"/>
                    <a:pt x="31140" y="48756"/>
                    <a:pt x="21116" y="50123"/>
                  </a:cubicBezTo>
                  <a:lnTo>
                    <a:pt x="0" y="50123"/>
                  </a:lnTo>
                  <a:lnTo>
                    <a:pt x="41457" y="0"/>
                  </a:lnTo>
                  <a:lnTo>
                    <a:pt x="45721" y="0"/>
                  </a:lnTo>
                  <a:cubicBezTo>
                    <a:pt x="82630" y="0"/>
                    <a:pt x="102679" y="15948"/>
                    <a:pt x="102679" y="50123"/>
                  </a:cubicBezTo>
                  <a:lnTo>
                    <a:pt x="102679"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5" name="Forme libre : forme 54"/>
            <p:cNvSpPr/>
            <p:nvPr/>
          </p:nvSpPr>
          <p:spPr bwMode="auto">
            <a:xfrm rot="8716293">
              <a:off x="482715" y="3669965"/>
              <a:ext cx="154563" cy="124897"/>
            </a:xfrm>
            <a:custGeom>
              <a:avLst/>
              <a:gdLst>
                <a:gd name="connsiteX0" fmla="*/ 0 w 154563"/>
                <a:gd name="connsiteY0" fmla="*/ 124897 h 124897"/>
                <a:gd name="connsiteX1" fmla="*/ 95474 w 154563"/>
                <a:gd name="connsiteY1" fmla="*/ 9467 h 124897"/>
                <a:gd name="connsiteX2" fmla="*/ 96067 w 154563"/>
                <a:gd name="connsiteY2" fmla="*/ 9000 h 124897"/>
                <a:gd name="connsiteX3" fmla="*/ 126312 w 154563"/>
                <a:gd name="connsiteY3" fmla="*/ 0 h 124897"/>
                <a:gd name="connsiteX4" fmla="*/ 154563 w 154563"/>
                <a:gd name="connsiteY4" fmla="*/ 33719 h 124897"/>
                <a:gd name="connsiteX5" fmla="*/ 128135 w 154563"/>
                <a:gd name="connsiteY5" fmla="*/ 69261 h 124897"/>
                <a:gd name="connsiteX6" fmla="*/ 128590 w 154563"/>
                <a:gd name="connsiteY6" fmla="*/ 69261 h 1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563" h="124897" extrusionOk="0">
                  <a:moveTo>
                    <a:pt x="0" y="124897"/>
                  </a:moveTo>
                  <a:lnTo>
                    <a:pt x="95474" y="9467"/>
                  </a:lnTo>
                  <a:lnTo>
                    <a:pt x="96067" y="9000"/>
                  </a:lnTo>
                  <a:cubicBezTo>
                    <a:pt x="105351" y="4215"/>
                    <a:pt x="115604" y="1139"/>
                    <a:pt x="126312" y="0"/>
                  </a:cubicBezTo>
                  <a:cubicBezTo>
                    <a:pt x="148184" y="0"/>
                    <a:pt x="154563" y="19138"/>
                    <a:pt x="154563" y="33719"/>
                  </a:cubicBezTo>
                  <a:cubicBezTo>
                    <a:pt x="153196" y="49668"/>
                    <a:pt x="142715" y="62882"/>
                    <a:pt x="128135" y="69261"/>
                  </a:cubicBezTo>
                  <a:lnTo>
                    <a:pt x="128590"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6" name="Forme libre : forme 55"/>
            <p:cNvSpPr/>
            <p:nvPr/>
          </p:nvSpPr>
          <p:spPr bwMode="auto">
            <a:xfrm rot="8716293">
              <a:off x="323074" y="379327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7" name="Forme libre : forme 56"/>
            <p:cNvSpPr/>
            <p:nvPr/>
          </p:nvSpPr>
          <p:spPr bwMode="auto">
            <a:xfrm rot="8716293">
              <a:off x="198170" y="358459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8" name="Forme libre : forme 57"/>
            <p:cNvSpPr/>
            <p:nvPr/>
          </p:nvSpPr>
          <p:spPr bwMode="auto">
            <a:xfrm rot="8716293">
              <a:off x="186119" y="3445818"/>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9" name="Forme libre : forme 58"/>
            <p:cNvSpPr/>
            <p:nvPr/>
          </p:nvSpPr>
          <p:spPr bwMode="auto">
            <a:xfrm rot="8716293">
              <a:off x="410218" y="3834716"/>
              <a:ext cx="103435" cy="219174"/>
            </a:xfrm>
            <a:custGeom>
              <a:avLst/>
              <a:gdLst>
                <a:gd name="connsiteX0" fmla="*/ 103435 w 103435"/>
                <a:gd name="connsiteY0" fmla="*/ 219174 h 219174"/>
                <a:gd name="connsiteX1" fmla="*/ 43288 w 103435"/>
                <a:gd name="connsiteY1" fmla="*/ 161305 h 219174"/>
                <a:gd name="connsiteX2" fmla="*/ 43288 w 103435"/>
                <a:gd name="connsiteY2" fmla="*/ 16404 h 219174"/>
                <a:gd name="connsiteX3" fmla="*/ 0 w 103435"/>
                <a:gd name="connsiteY3" fmla="*/ 16404 h 219174"/>
                <a:gd name="connsiteX4" fmla="*/ 0 w 103435"/>
                <a:gd name="connsiteY4" fmla="*/ 16028 h 219174"/>
                <a:gd name="connsiteX5" fmla="*/ 11583 w 103435"/>
                <a:gd name="connsiteY5" fmla="*/ 2023 h 219174"/>
                <a:gd name="connsiteX6" fmla="*/ 103435 w 103435"/>
                <a:gd name="connsiteY6" fmla="*/ 0 h 219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19174" extrusionOk="0">
                  <a:moveTo>
                    <a:pt x="103435" y="219174"/>
                  </a:moveTo>
                  <a:lnTo>
                    <a:pt x="43288" y="161305"/>
                  </a:lnTo>
                  <a:lnTo>
                    <a:pt x="43288" y="16404"/>
                  </a:lnTo>
                  <a:lnTo>
                    <a:pt x="0" y="16404"/>
                  </a:lnTo>
                  <a:lnTo>
                    <a:pt x="0" y="16028"/>
                  </a:lnTo>
                  <a:lnTo>
                    <a:pt x="11583" y="2023"/>
                  </a:lnTo>
                  <a:lnTo>
                    <a:pt x="103435"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0" name="Forme libre : forme 59"/>
            <p:cNvSpPr/>
            <p:nvPr/>
          </p:nvSpPr>
          <p:spPr bwMode="auto">
            <a:xfrm rot="8716293">
              <a:off x="487452" y="3349370"/>
              <a:ext cx="151162" cy="195873"/>
            </a:xfrm>
            <a:custGeom>
              <a:avLst/>
              <a:gdLst>
                <a:gd name="connsiteX0" fmla="*/ 38025 w 151162"/>
                <a:gd name="connsiteY0" fmla="*/ 195873 h 195873"/>
                <a:gd name="connsiteX1" fmla="*/ 0 w 151162"/>
                <a:gd name="connsiteY1" fmla="*/ 125130 h 195873"/>
                <a:gd name="connsiteX2" fmla="*/ 103497 w 151162"/>
                <a:gd name="connsiteY2" fmla="*/ 0 h 195873"/>
                <a:gd name="connsiteX3" fmla="*/ 151162 w 151162"/>
                <a:gd name="connsiteY3" fmla="*/ 0 h 195873"/>
                <a:gd name="connsiteX4" fmla="*/ 151162 w 151162"/>
                <a:gd name="connsiteY4" fmla="*/ 55323 h 195873"/>
                <a:gd name="connsiteX5" fmla="*/ 86370 w 151162"/>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162" h="195873" extrusionOk="0">
                  <a:moveTo>
                    <a:pt x="38025" y="195873"/>
                  </a:moveTo>
                  <a:lnTo>
                    <a:pt x="0" y="125130"/>
                  </a:lnTo>
                  <a:lnTo>
                    <a:pt x="103497" y="0"/>
                  </a:lnTo>
                  <a:lnTo>
                    <a:pt x="151162" y="0"/>
                  </a:lnTo>
                  <a:lnTo>
                    <a:pt x="151162" y="55323"/>
                  </a:lnTo>
                  <a:lnTo>
                    <a:pt x="86370"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1" name="Forme libre : forme 60"/>
            <p:cNvSpPr/>
            <p:nvPr/>
          </p:nvSpPr>
          <p:spPr bwMode="auto">
            <a:xfrm rot="8716293">
              <a:off x="460900" y="3434471"/>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2" name="Forme libre : forme 61"/>
            <p:cNvSpPr/>
            <p:nvPr/>
          </p:nvSpPr>
          <p:spPr bwMode="auto">
            <a:xfrm rot="8716293">
              <a:off x="417336" y="4258920"/>
              <a:ext cx="147637" cy="195874"/>
            </a:xfrm>
            <a:custGeom>
              <a:avLst/>
              <a:gdLst>
                <a:gd name="connsiteX0" fmla="*/ 34500 w 147637"/>
                <a:gd name="connsiteY0" fmla="*/ 195874 h 195874"/>
                <a:gd name="connsiteX1" fmla="*/ 0 w 147637"/>
                <a:gd name="connsiteY1" fmla="*/ 131688 h 195874"/>
                <a:gd name="connsiteX2" fmla="*/ 108921 w 147637"/>
                <a:gd name="connsiteY2" fmla="*/ 0 h 195874"/>
                <a:gd name="connsiteX3" fmla="*/ 147637 w 147637"/>
                <a:gd name="connsiteY3" fmla="*/ 0 h 195874"/>
                <a:gd name="connsiteX4" fmla="*/ 147637 w 147637"/>
                <a:gd name="connsiteY4" fmla="*/ 55323 h 195874"/>
                <a:gd name="connsiteX5" fmla="*/ 82845 w 147637"/>
                <a:gd name="connsiteY5"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37" h="195874" extrusionOk="0">
                  <a:moveTo>
                    <a:pt x="34500" y="195874"/>
                  </a:moveTo>
                  <a:lnTo>
                    <a:pt x="0" y="131688"/>
                  </a:lnTo>
                  <a:lnTo>
                    <a:pt x="108921" y="0"/>
                  </a:lnTo>
                  <a:lnTo>
                    <a:pt x="147637" y="0"/>
                  </a:lnTo>
                  <a:lnTo>
                    <a:pt x="147637" y="55323"/>
                  </a:lnTo>
                  <a:lnTo>
                    <a:pt x="8284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3" name="Forme libre : forme 62"/>
            <p:cNvSpPr/>
            <p:nvPr/>
          </p:nvSpPr>
          <p:spPr bwMode="auto">
            <a:xfrm rot="8716293">
              <a:off x="330834" y="4134901"/>
              <a:ext cx="254613" cy="91157"/>
            </a:xfrm>
            <a:custGeom>
              <a:avLst/>
              <a:gdLst>
                <a:gd name="connsiteX0" fmla="*/ 0 w 254613"/>
                <a:gd name="connsiteY0" fmla="*/ 68911 h 91157"/>
                <a:gd name="connsiteX1" fmla="*/ 56997 w 254613"/>
                <a:gd name="connsiteY1" fmla="*/ 0 h 91157"/>
                <a:gd name="connsiteX2" fmla="*/ 57517 w 254613"/>
                <a:gd name="connsiteY2" fmla="*/ 2143 h 91157"/>
                <a:gd name="connsiteX3" fmla="*/ 128118 w 254613"/>
                <a:gd name="connsiteY3" fmla="*/ 40974 h 91157"/>
                <a:gd name="connsiteX4" fmla="*/ 181070 w 254613"/>
                <a:gd name="connsiteY4" fmla="*/ 31560 h 91157"/>
                <a:gd name="connsiteX5" fmla="*/ 253437 w 254613"/>
                <a:gd name="connsiteY5" fmla="*/ 2143 h 91157"/>
                <a:gd name="connsiteX6" fmla="*/ 254613 w 254613"/>
                <a:gd name="connsiteY6" fmla="*/ 9791 h 91157"/>
                <a:gd name="connsiteX7" fmla="*/ 254613 w 254613"/>
                <a:gd name="connsiteY7" fmla="*/ 15674 h 91157"/>
                <a:gd name="connsiteX8" fmla="*/ 61636 w 254613"/>
                <a:gd name="connsiteY8" fmla="*/ 90983 h 91157"/>
                <a:gd name="connsiteX9" fmla="*/ 22363 w 254613"/>
                <a:gd name="connsiteY9" fmla="*/ 84217 h 9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613" h="91157" extrusionOk="0">
                  <a:moveTo>
                    <a:pt x="0" y="68911"/>
                  </a:moveTo>
                  <a:lnTo>
                    <a:pt x="56997" y="0"/>
                  </a:lnTo>
                  <a:lnTo>
                    <a:pt x="57517" y="2143"/>
                  </a:lnTo>
                  <a:cubicBezTo>
                    <a:pt x="66931" y="28030"/>
                    <a:pt x="91053" y="40974"/>
                    <a:pt x="128118" y="40974"/>
                  </a:cubicBezTo>
                  <a:cubicBezTo>
                    <a:pt x="146357" y="40385"/>
                    <a:pt x="164008" y="36855"/>
                    <a:pt x="181070" y="31560"/>
                  </a:cubicBezTo>
                  <a:cubicBezTo>
                    <a:pt x="205780" y="23912"/>
                    <a:pt x="229903" y="13910"/>
                    <a:pt x="253437" y="2143"/>
                  </a:cubicBezTo>
                  <a:cubicBezTo>
                    <a:pt x="254025" y="4496"/>
                    <a:pt x="254613" y="7438"/>
                    <a:pt x="254613" y="9791"/>
                  </a:cubicBezTo>
                  <a:lnTo>
                    <a:pt x="254613" y="15674"/>
                  </a:lnTo>
                  <a:cubicBezTo>
                    <a:pt x="192249" y="69215"/>
                    <a:pt x="110468" y="88042"/>
                    <a:pt x="61636" y="90983"/>
                  </a:cubicBezTo>
                  <a:cubicBezTo>
                    <a:pt x="48104" y="91866"/>
                    <a:pt x="34719" y="89365"/>
                    <a:pt x="22363" y="8421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4" name="Forme libre : forme 63"/>
            <p:cNvSpPr/>
            <p:nvPr/>
          </p:nvSpPr>
          <p:spPr bwMode="auto">
            <a:xfrm rot="8716293">
              <a:off x="-3428" y="2405990"/>
              <a:ext cx="142167" cy="208592"/>
            </a:xfrm>
            <a:custGeom>
              <a:avLst/>
              <a:gdLst>
                <a:gd name="connsiteX0" fmla="*/ 81108 w 142167"/>
                <a:gd name="connsiteY0" fmla="*/ 208592 h 208592"/>
                <a:gd name="connsiteX1" fmla="*/ 81108 w 142167"/>
                <a:gd name="connsiteY1" fmla="*/ 69717 h 208592"/>
                <a:gd name="connsiteX2" fmla="*/ 81108 w 142167"/>
                <a:gd name="connsiteY2" fmla="*/ 65615 h 208592"/>
                <a:gd name="connsiteX3" fmla="*/ 60604 w 142167"/>
                <a:gd name="connsiteY3" fmla="*/ 50123 h 208592"/>
                <a:gd name="connsiteX4" fmla="*/ 0 w 142167"/>
                <a:gd name="connsiteY4" fmla="*/ 50123 h 208592"/>
                <a:gd name="connsiteX5" fmla="*/ 0 w 142167"/>
                <a:gd name="connsiteY5" fmla="*/ 0 h 208592"/>
                <a:gd name="connsiteX6" fmla="*/ 85210 w 142167"/>
                <a:gd name="connsiteY6" fmla="*/ 0 h 208592"/>
                <a:gd name="connsiteX7" fmla="*/ 142167 w 142167"/>
                <a:gd name="connsiteY7" fmla="*/ 50123 h 208592"/>
                <a:gd name="connsiteX8" fmla="*/ 142167 w 142167"/>
                <a:gd name="connsiteY8" fmla="*/ 120504 h 20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208592" extrusionOk="0">
                  <a:moveTo>
                    <a:pt x="81108" y="208592"/>
                  </a:moveTo>
                  <a:lnTo>
                    <a:pt x="81108" y="69717"/>
                  </a:lnTo>
                  <a:cubicBezTo>
                    <a:pt x="81108" y="68350"/>
                    <a:pt x="81108" y="66983"/>
                    <a:pt x="81108" y="65615"/>
                  </a:cubicBezTo>
                  <a:cubicBezTo>
                    <a:pt x="79742" y="55591"/>
                    <a:pt x="70628" y="48756"/>
                    <a:pt x="60604" y="50123"/>
                  </a:cubicBezTo>
                  <a:lnTo>
                    <a:pt x="0" y="50123"/>
                  </a:lnTo>
                  <a:lnTo>
                    <a:pt x="0" y="0"/>
                  </a:lnTo>
                  <a:lnTo>
                    <a:pt x="85210" y="0"/>
                  </a:lnTo>
                  <a:cubicBezTo>
                    <a:pt x="122118" y="0"/>
                    <a:pt x="142167" y="15948"/>
                    <a:pt x="142167" y="50123"/>
                  </a:cubicBezTo>
                  <a:lnTo>
                    <a:pt x="142167" y="12050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5" name="Forme libre : forme 64"/>
            <p:cNvSpPr/>
            <p:nvPr/>
          </p:nvSpPr>
          <p:spPr bwMode="auto">
            <a:xfrm rot="8716293">
              <a:off x="80015" y="241329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6" name="Forme libre : forme 65"/>
            <p:cNvSpPr/>
            <p:nvPr/>
          </p:nvSpPr>
          <p:spPr bwMode="auto">
            <a:xfrm rot="8716293">
              <a:off x="35165" y="232701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7" name="Forme libre : forme 66"/>
            <p:cNvSpPr/>
            <p:nvPr/>
          </p:nvSpPr>
          <p:spPr bwMode="auto">
            <a:xfrm rot="8716293">
              <a:off x="-20257" y="2217087"/>
              <a:ext cx="78731" cy="180665"/>
            </a:xfrm>
            <a:custGeom>
              <a:avLst/>
              <a:gdLst>
                <a:gd name="connsiteX0" fmla="*/ 0 w 78731"/>
                <a:gd name="connsiteY0" fmla="*/ 180665 h 180665"/>
                <a:gd name="connsiteX1" fmla="*/ 0 w 78731"/>
                <a:gd name="connsiteY1" fmla="*/ 40596 h 180665"/>
                <a:gd name="connsiteX2" fmla="*/ 78250 w 78731"/>
                <a:gd name="connsiteY2" fmla="*/ 0 h 180665"/>
                <a:gd name="connsiteX3" fmla="*/ 78731 w 78731"/>
                <a:gd name="connsiteY3" fmla="*/ 67083 h 180665"/>
              </a:gdLst>
              <a:ahLst/>
              <a:cxnLst>
                <a:cxn ang="0">
                  <a:pos x="connsiteX0" y="connsiteY0"/>
                </a:cxn>
                <a:cxn ang="0">
                  <a:pos x="connsiteX1" y="connsiteY1"/>
                </a:cxn>
                <a:cxn ang="0">
                  <a:pos x="connsiteX2" y="connsiteY2"/>
                </a:cxn>
                <a:cxn ang="0">
                  <a:pos x="connsiteX3" y="connsiteY3"/>
                </a:cxn>
              </a:cxnLst>
              <a:rect l="l" t="t" r="r" b="b"/>
              <a:pathLst>
                <a:path w="78731" h="180665" extrusionOk="0">
                  <a:moveTo>
                    <a:pt x="0" y="180665"/>
                  </a:moveTo>
                  <a:lnTo>
                    <a:pt x="0" y="40596"/>
                  </a:lnTo>
                  <a:lnTo>
                    <a:pt x="78250" y="0"/>
                  </a:lnTo>
                  <a:lnTo>
                    <a:pt x="78731" y="6708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8" name="Forme libre : forme 67"/>
            <p:cNvSpPr/>
            <p:nvPr/>
          </p:nvSpPr>
          <p:spPr bwMode="auto">
            <a:xfrm rot="8716293">
              <a:off x="-15341" y="2575209"/>
              <a:ext cx="103435" cy="152027"/>
            </a:xfrm>
            <a:custGeom>
              <a:avLst/>
              <a:gdLst>
                <a:gd name="connsiteX0" fmla="*/ 43288 w 103435"/>
                <a:gd name="connsiteY0" fmla="*/ 152027 h 152027"/>
                <a:gd name="connsiteX1" fmla="*/ 43288 w 103435"/>
                <a:gd name="connsiteY1" fmla="*/ 16404 h 152027"/>
                <a:gd name="connsiteX2" fmla="*/ 0 w 103435"/>
                <a:gd name="connsiteY2" fmla="*/ 16404 h 152027"/>
                <a:gd name="connsiteX3" fmla="*/ 0 w 103435"/>
                <a:gd name="connsiteY3" fmla="*/ 2278 h 152027"/>
                <a:gd name="connsiteX4" fmla="*/ 103435 w 103435"/>
                <a:gd name="connsiteY4" fmla="*/ 0 h 152027"/>
                <a:gd name="connsiteX5" fmla="*/ 103435 w 103435"/>
                <a:gd name="connsiteY5" fmla="*/ 65255 h 15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435" h="152027" extrusionOk="0">
                  <a:moveTo>
                    <a:pt x="43288" y="152027"/>
                  </a:moveTo>
                  <a:lnTo>
                    <a:pt x="43288" y="16404"/>
                  </a:lnTo>
                  <a:lnTo>
                    <a:pt x="0" y="16404"/>
                  </a:lnTo>
                  <a:lnTo>
                    <a:pt x="0" y="2278"/>
                  </a:lnTo>
                  <a:cubicBezTo>
                    <a:pt x="32808" y="3645"/>
                    <a:pt x="66982" y="911"/>
                    <a:pt x="103435" y="0"/>
                  </a:cubicBezTo>
                  <a:lnTo>
                    <a:pt x="103435" y="6525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9" name="Forme libre : forme 68"/>
            <p:cNvSpPr/>
            <p:nvPr/>
          </p:nvSpPr>
          <p:spPr bwMode="auto">
            <a:xfrm rot="8716293">
              <a:off x="279722" y="213390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 name="Forme libre : forme 69"/>
            <p:cNvSpPr/>
            <p:nvPr/>
          </p:nvSpPr>
          <p:spPr bwMode="auto">
            <a:xfrm rot="8716293">
              <a:off x="369114" y="216314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1" name="Forme libre : forme 70"/>
            <p:cNvSpPr/>
            <p:nvPr/>
          </p:nvSpPr>
          <p:spPr bwMode="auto">
            <a:xfrm rot="8716293">
              <a:off x="167488" y="22224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2" name="Forme libre : forme 71"/>
            <p:cNvSpPr/>
            <p:nvPr/>
          </p:nvSpPr>
          <p:spPr bwMode="auto">
            <a:xfrm rot="8716293">
              <a:off x="42586" y="20137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 name="Forme libre : forme 72"/>
            <p:cNvSpPr/>
            <p:nvPr/>
          </p:nvSpPr>
          <p:spPr bwMode="auto">
            <a:xfrm rot="8716293">
              <a:off x="257666" y="226339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 name="Forme libre : forme 73"/>
            <p:cNvSpPr/>
            <p:nvPr/>
          </p:nvSpPr>
          <p:spPr bwMode="auto">
            <a:xfrm rot="8716293">
              <a:off x="16215" y="211379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 name="Forme libre : forme 74"/>
            <p:cNvSpPr/>
            <p:nvPr/>
          </p:nvSpPr>
          <p:spPr bwMode="auto">
            <a:xfrm rot="7484127">
              <a:off x="362597" y="245474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 name="Forme libre : forme 75"/>
            <p:cNvSpPr/>
            <p:nvPr/>
          </p:nvSpPr>
          <p:spPr bwMode="auto">
            <a:xfrm rot="13089394">
              <a:off x="463440" y="2426400"/>
              <a:ext cx="272584" cy="319064"/>
            </a:xfrm>
            <a:custGeom>
              <a:avLst/>
              <a:gdLst>
                <a:gd name="connsiteX0" fmla="*/ 80445 w 272584"/>
                <a:gd name="connsiteY0" fmla="*/ 215518 h 319064"/>
                <a:gd name="connsiteX1" fmla="*/ 0 w 272584"/>
                <a:gd name="connsiteY1" fmla="*/ 93007 h 319064"/>
                <a:gd name="connsiteX2" fmla="*/ 0 w 272584"/>
                <a:gd name="connsiteY2" fmla="*/ 38074 h 319064"/>
                <a:gd name="connsiteX3" fmla="*/ 73388 w 272584"/>
                <a:gd name="connsiteY3" fmla="*/ 0 h 319064"/>
                <a:gd name="connsiteX4" fmla="*/ 74492 w 272584"/>
                <a:gd name="connsiteY4" fmla="*/ 153950 h 319064"/>
                <a:gd name="connsiteX5" fmla="*/ 76768 w 272584"/>
                <a:gd name="connsiteY5" fmla="*/ 200369 h 319064"/>
                <a:gd name="connsiteX6" fmla="*/ 272584 w 272584"/>
                <a:gd name="connsiteY6" fmla="*/ 258238 h 319064"/>
                <a:gd name="connsiteX7" fmla="*/ 177331 w 272584"/>
                <a:gd name="connsiteY7" fmla="*/ 311347 h 319064"/>
                <a:gd name="connsiteX8" fmla="*/ 148437 w 272584"/>
                <a:gd name="connsiteY8" fmla="*/ 319064 h 319064"/>
                <a:gd name="connsiteX9" fmla="*/ 119231 w 272584"/>
                <a:gd name="connsiteY9" fmla="*/ 274585 h 319064"/>
                <a:gd name="connsiteX10" fmla="*/ 153949 w 272584"/>
                <a:gd name="connsiteY10" fmla="*/ 281965 h 319064"/>
                <a:gd name="connsiteX11" fmla="*/ 203610 w 272584"/>
                <a:gd name="connsiteY11" fmla="*/ 273136 h 319064"/>
                <a:gd name="connsiteX12" fmla="*/ 271481 w 272584"/>
                <a:gd name="connsiteY12" fmla="*/ 245547 h 319064"/>
                <a:gd name="connsiteX13" fmla="*/ 272584 w 272584"/>
                <a:gd name="connsiteY13" fmla="*/ 252720 h 31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584" h="319064" extrusionOk="0">
                  <a:moveTo>
                    <a:pt x="80445" y="215518"/>
                  </a:moveTo>
                  <a:lnTo>
                    <a:pt x="0" y="93007"/>
                  </a:lnTo>
                  <a:lnTo>
                    <a:pt x="0" y="38074"/>
                  </a:lnTo>
                  <a:lnTo>
                    <a:pt x="73388" y="0"/>
                  </a:lnTo>
                  <a:lnTo>
                    <a:pt x="74492" y="153950"/>
                  </a:lnTo>
                  <a:cubicBezTo>
                    <a:pt x="73664" y="169400"/>
                    <a:pt x="74492" y="184988"/>
                    <a:pt x="76768" y="200369"/>
                  </a:cubicBezTo>
                  <a:close/>
                  <a:moveTo>
                    <a:pt x="272584" y="258238"/>
                  </a:moveTo>
                  <a:cubicBezTo>
                    <a:pt x="243339" y="283344"/>
                    <a:pt x="209542" y="300312"/>
                    <a:pt x="177331" y="311347"/>
                  </a:cubicBezTo>
                  <a:lnTo>
                    <a:pt x="148437" y="319064"/>
                  </a:lnTo>
                  <a:lnTo>
                    <a:pt x="119231" y="274585"/>
                  </a:lnTo>
                  <a:lnTo>
                    <a:pt x="153949" y="281965"/>
                  </a:lnTo>
                  <a:cubicBezTo>
                    <a:pt x="171055" y="281413"/>
                    <a:pt x="187609" y="278102"/>
                    <a:pt x="203610" y="273136"/>
                  </a:cubicBezTo>
                  <a:cubicBezTo>
                    <a:pt x="226785" y="265963"/>
                    <a:pt x="249409" y="256583"/>
                    <a:pt x="271481" y="245547"/>
                  </a:cubicBezTo>
                  <a:cubicBezTo>
                    <a:pt x="272032" y="247754"/>
                    <a:pt x="272584" y="250513"/>
                    <a:pt x="272584" y="25272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7" name="Forme libre : forme 76"/>
            <p:cNvSpPr/>
            <p:nvPr/>
          </p:nvSpPr>
          <p:spPr bwMode="auto">
            <a:xfrm rot="8716293">
              <a:off x="675867" y="2357327"/>
              <a:ext cx="38012" cy="45752"/>
            </a:xfrm>
            <a:custGeom>
              <a:avLst/>
              <a:gdLst>
                <a:gd name="connsiteX0" fmla="*/ 0 w 38012"/>
                <a:gd name="connsiteY0" fmla="*/ 45752 h 45752"/>
                <a:gd name="connsiteX1" fmla="*/ 37842 w 38012"/>
                <a:gd name="connsiteY1" fmla="*/ 0 h 45752"/>
                <a:gd name="connsiteX2" fmla="*/ 38012 w 38012"/>
                <a:gd name="connsiteY2" fmla="*/ 641 h 45752"/>
                <a:gd name="connsiteX3" fmla="*/ 6841 w 38012"/>
                <a:gd name="connsiteY3" fmla="*/ 42560 h 45752"/>
                <a:gd name="connsiteX4" fmla="*/ 7378 w 38012"/>
                <a:gd name="connsiteY4" fmla="*/ 42560 h 45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12" h="45752" extrusionOk="0">
                  <a:moveTo>
                    <a:pt x="0" y="45752"/>
                  </a:moveTo>
                  <a:lnTo>
                    <a:pt x="37842" y="0"/>
                  </a:lnTo>
                  <a:lnTo>
                    <a:pt x="38012" y="641"/>
                  </a:lnTo>
                  <a:cubicBezTo>
                    <a:pt x="36400" y="19451"/>
                    <a:pt x="24039" y="35036"/>
                    <a:pt x="6841" y="42560"/>
                  </a:cubicBezTo>
                  <a:lnTo>
                    <a:pt x="7378" y="425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8" name="Forme libre : forme 77"/>
            <p:cNvSpPr/>
            <p:nvPr/>
          </p:nvSpPr>
          <p:spPr bwMode="auto">
            <a:xfrm rot="8716293">
              <a:off x="601197" y="212600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9" name="Forme libre : forme 78"/>
            <p:cNvSpPr/>
            <p:nvPr/>
          </p:nvSpPr>
          <p:spPr bwMode="auto">
            <a:xfrm rot="8716293">
              <a:off x="357951" y="215623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0" name="Forme libre : forme 79"/>
            <p:cNvSpPr/>
            <p:nvPr/>
          </p:nvSpPr>
          <p:spPr bwMode="auto">
            <a:xfrm rot="8716293">
              <a:off x="535403" y="199698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1" name="Forme libre : forme 80"/>
            <p:cNvSpPr/>
            <p:nvPr/>
          </p:nvSpPr>
          <p:spPr bwMode="auto">
            <a:xfrm rot="8716293">
              <a:off x="-76043" y="1768178"/>
              <a:ext cx="197178" cy="215049"/>
            </a:xfrm>
            <a:custGeom>
              <a:avLst/>
              <a:gdLst>
                <a:gd name="connsiteX0" fmla="*/ 51490 w 197178"/>
                <a:gd name="connsiteY0" fmla="*/ 215049 h 215049"/>
                <a:gd name="connsiteX1" fmla="*/ 51490 w 197178"/>
                <a:gd name="connsiteY1" fmla="*/ 45624 h 215049"/>
                <a:gd name="connsiteX2" fmla="*/ 0 w 197178"/>
                <a:gd name="connsiteY2" fmla="*/ 45624 h 215049"/>
                <a:gd name="connsiteX3" fmla="*/ 0 w 197178"/>
                <a:gd name="connsiteY3" fmla="*/ 1424 h 215049"/>
                <a:gd name="connsiteX4" fmla="*/ 104803 w 197178"/>
                <a:gd name="connsiteY4" fmla="*/ 1425 h 215049"/>
                <a:gd name="connsiteX5" fmla="*/ 104803 w 197178"/>
                <a:gd name="connsiteY5" fmla="*/ 75242 h 215049"/>
                <a:gd name="connsiteX6" fmla="*/ 106169 w 197178"/>
                <a:gd name="connsiteY6" fmla="*/ 75242 h 215049"/>
                <a:gd name="connsiteX7" fmla="*/ 154014 w 197178"/>
                <a:gd name="connsiteY7" fmla="*/ 5981 h 215049"/>
                <a:gd name="connsiteX8" fmla="*/ 185455 w 197178"/>
                <a:gd name="connsiteY8" fmla="*/ 57 h 215049"/>
                <a:gd name="connsiteX9" fmla="*/ 197178 w 197178"/>
                <a:gd name="connsiteY9" fmla="*/ 4872 h 215049"/>
                <a:gd name="connsiteX10" fmla="*/ 170795 w 197178"/>
                <a:gd name="connsiteY10" fmla="*/ 42934 h 215049"/>
                <a:gd name="connsiteX11" fmla="*/ 164950 w 197178"/>
                <a:gd name="connsiteY11" fmla="*/ 40156 h 215049"/>
                <a:gd name="connsiteX12" fmla="*/ 111638 w 197178"/>
                <a:gd name="connsiteY12" fmla="*/ 127643 h 215049"/>
                <a:gd name="connsiteX13" fmla="*/ 111638 w 197178"/>
                <a:gd name="connsiteY13" fmla="*/ 128277 h 21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178" h="215049" extrusionOk="0">
                  <a:moveTo>
                    <a:pt x="51490" y="215049"/>
                  </a:moveTo>
                  <a:lnTo>
                    <a:pt x="51490" y="45624"/>
                  </a:lnTo>
                  <a:lnTo>
                    <a:pt x="0" y="45624"/>
                  </a:lnTo>
                  <a:lnTo>
                    <a:pt x="0" y="1424"/>
                  </a:lnTo>
                  <a:lnTo>
                    <a:pt x="104803" y="1425"/>
                  </a:lnTo>
                  <a:lnTo>
                    <a:pt x="104803" y="75242"/>
                  </a:lnTo>
                  <a:lnTo>
                    <a:pt x="106169" y="75242"/>
                  </a:lnTo>
                  <a:cubicBezTo>
                    <a:pt x="120751" y="31954"/>
                    <a:pt x="132142" y="15094"/>
                    <a:pt x="154014" y="5981"/>
                  </a:cubicBezTo>
                  <a:cubicBezTo>
                    <a:pt x="164039" y="1880"/>
                    <a:pt x="174519" y="-398"/>
                    <a:pt x="185455" y="57"/>
                  </a:cubicBezTo>
                  <a:lnTo>
                    <a:pt x="197178" y="4872"/>
                  </a:lnTo>
                  <a:lnTo>
                    <a:pt x="170795" y="42934"/>
                  </a:lnTo>
                  <a:lnTo>
                    <a:pt x="164950" y="40156"/>
                  </a:lnTo>
                  <a:cubicBezTo>
                    <a:pt x="135788" y="40156"/>
                    <a:pt x="111638" y="78887"/>
                    <a:pt x="111638" y="127643"/>
                  </a:cubicBezTo>
                  <a:lnTo>
                    <a:pt x="111638" y="12827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2" name="Forme libre : forme 81"/>
            <p:cNvSpPr/>
            <p:nvPr/>
          </p:nvSpPr>
          <p:spPr bwMode="auto">
            <a:xfrm rot="8716293">
              <a:off x="56555" y="147420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3" name="Forme libre : forme 82"/>
            <p:cNvSpPr/>
            <p:nvPr/>
          </p:nvSpPr>
          <p:spPr bwMode="auto">
            <a:xfrm rot="8716293">
              <a:off x="145947" y="150344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4" name="Forme libre : forme 83"/>
            <p:cNvSpPr/>
            <p:nvPr/>
          </p:nvSpPr>
          <p:spPr bwMode="auto">
            <a:xfrm rot="8716293">
              <a:off x="-21870" y="1443501"/>
              <a:ext cx="68614" cy="55323"/>
            </a:xfrm>
            <a:custGeom>
              <a:avLst/>
              <a:gdLst>
                <a:gd name="connsiteX0" fmla="*/ 0 w 68614"/>
                <a:gd name="connsiteY0" fmla="*/ 55323 h 55323"/>
                <a:gd name="connsiteX1" fmla="*/ 0 w 68614"/>
                <a:gd name="connsiteY1" fmla="*/ 0 h 55323"/>
                <a:gd name="connsiteX2" fmla="*/ 68614 w 68614"/>
                <a:gd name="connsiteY2" fmla="*/ 0 h 55323"/>
                <a:gd name="connsiteX3" fmla="*/ 30266 w 68614"/>
                <a:gd name="connsiteY3" fmla="*/ 55323 h 55323"/>
              </a:gdLst>
              <a:ahLst/>
              <a:cxnLst>
                <a:cxn ang="0">
                  <a:pos x="connsiteX0" y="connsiteY0"/>
                </a:cxn>
                <a:cxn ang="0">
                  <a:pos x="connsiteX1" y="connsiteY1"/>
                </a:cxn>
                <a:cxn ang="0">
                  <a:pos x="connsiteX2" y="connsiteY2"/>
                </a:cxn>
                <a:cxn ang="0">
                  <a:pos x="connsiteX3" y="connsiteY3"/>
                </a:cxn>
              </a:cxnLst>
              <a:rect l="l" t="t" r="r" b="b"/>
              <a:pathLst>
                <a:path w="68614" h="55323" extrusionOk="0">
                  <a:moveTo>
                    <a:pt x="0" y="55323"/>
                  </a:moveTo>
                  <a:lnTo>
                    <a:pt x="0" y="0"/>
                  </a:lnTo>
                  <a:lnTo>
                    <a:pt x="68614" y="0"/>
                  </a:lnTo>
                  <a:lnTo>
                    <a:pt x="30266"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5" name="Forme libre : forme 84"/>
            <p:cNvSpPr/>
            <p:nvPr/>
          </p:nvSpPr>
          <p:spPr bwMode="auto">
            <a:xfrm rot="8716293">
              <a:off x="35817" y="1618109"/>
              <a:ext cx="103435" cy="203897"/>
            </a:xfrm>
            <a:custGeom>
              <a:avLst/>
              <a:gdLst>
                <a:gd name="connsiteX0" fmla="*/ 87556 w 103435"/>
                <a:gd name="connsiteY0" fmla="*/ 203897 h 203897"/>
                <a:gd name="connsiteX1" fmla="*/ 43288 w 103435"/>
                <a:gd name="connsiteY1" fmla="*/ 161305 h 203897"/>
                <a:gd name="connsiteX2" fmla="*/ 43288 w 103435"/>
                <a:gd name="connsiteY2" fmla="*/ 16404 h 203897"/>
                <a:gd name="connsiteX3" fmla="*/ 0 w 103435"/>
                <a:gd name="connsiteY3" fmla="*/ 16404 h 203897"/>
                <a:gd name="connsiteX4" fmla="*/ 0 w 103435"/>
                <a:gd name="connsiteY4" fmla="*/ 2278 h 203897"/>
                <a:gd name="connsiteX5" fmla="*/ 103435 w 103435"/>
                <a:gd name="connsiteY5" fmla="*/ 0 h 203897"/>
                <a:gd name="connsiteX6" fmla="*/ 103435 w 103435"/>
                <a:gd name="connsiteY6" fmla="*/ 180989 h 20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03897" extrusionOk="0">
                  <a:moveTo>
                    <a:pt x="87556" y="203897"/>
                  </a:moveTo>
                  <a:lnTo>
                    <a:pt x="43288" y="161305"/>
                  </a:lnTo>
                  <a:lnTo>
                    <a:pt x="43288" y="16404"/>
                  </a:lnTo>
                  <a:lnTo>
                    <a:pt x="0" y="16404"/>
                  </a:lnTo>
                  <a:lnTo>
                    <a:pt x="0" y="2278"/>
                  </a:lnTo>
                  <a:cubicBezTo>
                    <a:pt x="32808" y="3645"/>
                    <a:pt x="66982" y="911"/>
                    <a:pt x="103435" y="0"/>
                  </a:cubicBezTo>
                  <a:lnTo>
                    <a:pt x="103435" y="18098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6" name="Forme libre : forme 85"/>
            <p:cNvSpPr/>
            <p:nvPr/>
          </p:nvSpPr>
          <p:spPr bwMode="auto">
            <a:xfrm rot="7484127">
              <a:off x="139430" y="179505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7" name="Forme libre : forme 86"/>
            <p:cNvSpPr/>
            <p:nvPr/>
          </p:nvSpPr>
          <p:spPr bwMode="auto">
            <a:xfrm rot="13089394">
              <a:off x="244250" y="176158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8" name="Forme libre : forme 87"/>
            <p:cNvSpPr/>
            <p:nvPr/>
          </p:nvSpPr>
          <p:spPr bwMode="auto">
            <a:xfrm rot="8716293">
              <a:off x="429835" y="156990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9" name="Forme libre : forme 88"/>
            <p:cNvSpPr/>
            <p:nvPr/>
          </p:nvSpPr>
          <p:spPr bwMode="auto">
            <a:xfrm rot="8716293">
              <a:off x="378030" y="146631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0" name="Forme libre : forme 89"/>
            <p:cNvSpPr/>
            <p:nvPr/>
          </p:nvSpPr>
          <p:spPr bwMode="auto">
            <a:xfrm rot="8716293">
              <a:off x="134784" y="149653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1" name="Forme libre : forme 90"/>
            <p:cNvSpPr/>
            <p:nvPr/>
          </p:nvSpPr>
          <p:spPr bwMode="auto">
            <a:xfrm rot="8716293">
              <a:off x="312236" y="133728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 name="Forme libre : forme 91"/>
            <p:cNvSpPr/>
            <p:nvPr/>
          </p:nvSpPr>
          <p:spPr bwMode="auto">
            <a:xfrm rot="8716293">
              <a:off x="-17798" y="949199"/>
              <a:ext cx="39526" cy="50123"/>
            </a:xfrm>
            <a:custGeom>
              <a:avLst/>
              <a:gdLst>
                <a:gd name="connsiteX0" fmla="*/ 0 w 39526"/>
                <a:gd name="connsiteY0" fmla="*/ 50123 h 50123"/>
                <a:gd name="connsiteX1" fmla="*/ 0 w 39526"/>
                <a:gd name="connsiteY1" fmla="*/ 0 h 50123"/>
                <a:gd name="connsiteX2" fmla="*/ 39526 w 39526"/>
                <a:gd name="connsiteY2" fmla="*/ 0 h 50123"/>
                <a:gd name="connsiteX3" fmla="*/ 4782 w 39526"/>
                <a:gd name="connsiteY3" fmla="*/ 50123 h 50123"/>
              </a:gdLst>
              <a:ahLst/>
              <a:cxnLst>
                <a:cxn ang="0">
                  <a:pos x="connsiteX0" y="connsiteY0"/>
                </a:cxn>
                <a:cxn ang="0">
                  <a:pos x="connsiteX1" y="connsiteY1"/>
                </a:cxn>
                <a:cxn ang="0">
                  <a:pos x="connsiteX2" y="connsiteY2"/>
                </a:cxn>
                <a:cxn ang="0">
                  <a:pos x="connsiteX3" y="connsiteY3"/>
                </a:cxn>
              </a:cxnLst>
              <a:rect l="l" t="t" r="r" b="b"/>
              <a:pathLst>
                <a:path w="39526" h="50123" extrusionOk="0">
                  <a:moveTo>
                    <a:pt x="0" y="50123"/>
                  </a:moveTo>
                  <a:lnTo>
                    <a:pt x="0" y="0"/>
                  </a:lnTo>
                  <a:lnTo>
                    <a:pt x="39526" y="0"/>
                  </a:lnTo>
                  <a:lnTo>
                    <a:pt x="4782"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3" name="Forme libre : forme 92"/>
            <p:cNvSpPr/>
            <p:nvPr/>
          </p:nvSpPr>
          <p:spPr bwMode="auto">
            <a:xfrm rot="8716293">
              <a:off x="-64996" y="834728"/>
              <a:ext cx="249649" cy="254774"/>
            </a:xfrm>
            <a:custGeom>
              <a:avLst/>
              <a:gdLst>
                <a:gd name="connsiteX0" fmla="*/ 51490 w 249650"/>
                <a:gd name="connsiteY0" fmla="*/ 254774 h 254774"/>
                <a:gd name="connsiteX1" fmla="*/ 51490 w 249650"/>
                <a:gd name="connsiteY1" fmla="*/ 45624 h 254774"/>
                <a:gd name="connsiteX2" fmla="*/ 0 w 249650"/>
                <a:gd name="connsiteY2" fmla="*/ 45624 h 254774"/>
                <a:gd name="connsiteX3" fmla="*/ 0 w 249650"/>
                <a:gd name="connsiteY3" fmla="*/ 1425 h 254774"/>
                <a:gd name="connsiteX4" fmla="*/ 104803 w 249650"/>
                <a:gd name="connsiteY4" fmla="*/ 1425 h 254774"/>
                <a:gd name="connsiteX5" fmla="*/ 104803 w 249650"/>
                <a:gd name="connsiteY5" fmla="*/ 75242 h 254774"/>
                <a:gd name="connsiteX6" fmla="*/ 106169 w 249650"/>
                <a:gd name="connsiteY6" fmla="*/ 75242 h 254774"/>
                <a:gd name="connsiteX7" fmla="*/ 154014 w 249650"/>
                <a:gd name="connsiteY7" fmla="*/ 5981 h 254774"/>
                <a:gd name="connsiteX8" fmla="*/ 185455 w 249650"/>
                <a:gd name="connsiteY8" fmla="*/ 57 h 254774"/>
                <a:gd name="connsiteX9" fmla="*/ 240647 w 249650"/>
                <a:gd name="connsiteY9" fmla="*/ 22727 h 254774"/>
                <a:gd name="connsiteX10" fmla="*/ 249650 w 249650"/>
                <a:gd name="connsiteY10" fmla="*/ 52327 h 254774"/>
                <a:gd name="connsiteX11" fmla="*/ 218795 w 249650"/>
                <a:gd name="connsiteY11" fmla="*/ 96841 h 254774"/>
                <a:gd name="connsiteX12" fmla="*/ 198669 w 249650"/>
                <a:gd name="connsiteY12" fmla="*/ 98025 h 254774"/>
                <a:gd name="connsiteX13" fmla="*/ 198669 w 249650"/>
                <a:gd name="connsiteY13" fmla="*/ 81621 h 254774"/>
                <a:gd name="connsiteX14" fmla="*/ 164950 w 249650"/>
                <a:gd name="connsiteY14" fmla="*/ 40156 h 254774"/>
                <a:gd name="connsiteX15" fmla="*/ 111638 w 249650"/>
                <a:gd name="connsiteY15" fmla="*/ 127643 h 254774"/>
                <a:gd name="connsiteX16" fmla="*/ 111638 w 249650"/>
                <a:gd name="connsiteY16" fmla="*/ 213764 h 25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9650" h="254774" extrusionOk="0">
                  <a:moveTo>
                    <a:pt x="51490" y="254774"/>
                  </a:moveTo>
                  <a:lnTo>
                    <a:pt x="51490" y="45624"/>
                  </a:lnTo>
                  <a:lnTo>
                    <a:pt x="0" y="45624"/>
                  </a:lnTo>
                  <a:lnTo>
                    <a:pt x="0" y="1425"/>
                  </a:lnTo>
                  <a:lnTo>
                    <a:pt x="104803" y="1425"/>
                  </a:lnTo>
                  <a:lnTo>
                    <a:pt x="104803" y="75242"/>
                  </a:lnTo>
                  <a:lnTo>
                    <a:pt x="106169" y="75242"/>
                  </a:lnTo>
                  <a:cubicBezTo>
                    <a:pt x="120751" y="31954"/>
                    <a:pt x="132142" y="15094"/>
                    <a:pt x="154014" y="5981"/>
                  </a:cubicBezTo>
                  <a:cubicBezTo>
                    <a:pt x="164039" y="1880"/>
                    <a:pt x="174519" y="-398"/>
                    <a:pt x="185455" y="57"/>
                  </a:cubicBezTo>
                  <a:cubicBezTo>
                    <a:pt x="208922" y="-398"/>
                    <a:pt x="227718" y="7576"/>
                    <a:pt x="240647" y="22727"/>
                  </a:cubicBezTo>
                  <a:lnTo>
                    <a:pt x="249650" y="52327"/>
                  </a:lnTo>
                  <a:lnTo>
                    <a:pt x="218795" y="96841"/>
                  </a:lnTo>
                  <a:lnTo>
                    <a:pt x="198669" y="98025"/>
                  </a:lnTo>
                  <a:lnTo>
                    <a:pt x="198669" y="81621"/>
                  </a:lnTo>
                  <a:cubicBezTo>
                    <a:pt x="198669" y="57016"/>
                    <a:pt x="184544" y="40156"/>
                    <a:pt x="164950" y="40156"/>
                  </a:cubicBezTo>
                  <a:cubicBezTo>
                    <a:pt x="135788" y="40156"/>
                    <a:pt x="111638" y="78887"/>
                    <a:pt x="111638" y="127643"/>
                  </a:cubicBezTo>
                  <a:lnTo>
                    <a:pt x="111638"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4" name="Forme libre : forme 93"/>
            <p:cNvSpPr/>
            <p:nvPr/>
          </p:nvSpPr>
          <p:spPr bwMode="auto">
            <a:xfrm rot="7484127">
              <a:off x="-63314" y="1172497"/>
              <a:ext cx="203848" cy="146395"/>
            </a:xfrm>
            <a:custGeom>
              <a:avLst/>
              <a:gdLst>
                <a:gd name="connsiteX0" fmla="*/ 0 w 203848"/>
                <a:gd name="connsiteY0" fmla="*/ 55323 h 146395"/>
                <a:gd name="connsiteX1" fmla="*/ 0 w 203848"/>
                <a:gd name="connsiteY1" fmla="*/ 0 h 146395"/>
                <a:gd name="connsiteX2" fmla="*/ 203848 w 203848"/>
                <a:gd name="connsiteY2" fmla="*/ 0 h 146395"/>
                <a:gd name="connsiteX3" fmla="*/ 203847 w 203848"/>
                <a:gd name="connsiteY3" fmla="*/ 49512 h 146395"/>
                <a:gd name="connsiteX4" fmla="*/ 195466 w 203848"/>
                <a:gd name="connsiteY4" fmla="*/ 55323 h 146395"/>
                <a:gd name="connsiteX5" fmla="*/ 139055 w 203848"/>
                <a:gd name="connsiteY5" fmla="*/ 55323 h 146395"/>
                <a:gd name="connsiteX6" fmla="*/ 121388 w 203848"/>
                <a:gd name="connsiteY6" fmla="*/ 106685 h 146395"/>
                <a:gd name="connsiteX7" fmla="*/ 64115 w 203848"/>
                <a:gd name="connsiteY7" fmla="*/ 146395 h 146395"/>
                <a:gd name="connsiteX8" fmla="*/ 47847 w 203848"/>
                <a:gd name="connsiteY8" fmla="*/ 116129 h 146395"/>
                <a:gd name="connsiteX9" fmla="*/ 69777 w 203848"/>
                <a:gd name="connsiteY9" fmla="*/ 55323 h 14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848" h="146395" extrusionOk="0">
                  <a:moveTo>
                    <a:pt x="0" y="55323"/>
                  </a:moveTo>
                  <a:lnTo>
                    <a:pt x="0" y="0"/>
                  </a:lnTo>
                  <a:lnTo>
                    <a:pt x="203848" y="0"/>
                  </a:lnTo>
                  <a:lnTo>
                    <a:pt x="203847" y="49512"/>
                  </a:lnTo>
                  <a:lnTo>
                    <a:pt x="195466" y="55323"/>
                  </a:lnTo>
                  <a:lnTo>
                    <a:pt x="139055" y="55323"/>
                  </a:lnTo>
                  <a:lnTo>
                    <a:pt x="121388" y="106685"/>
                  </a:lnTo>
                  <a:lnTo>
                    <a:pt x="64115" y="146395"/>
                  </a:lnTo>
                  <a:lnTo>
                    <a:pt x="47847" y="116129"/>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5" name="Forme libre : forme 94"/>
            <p:cNvSpPr/>
            <p:nvPr/>
          </p:nvSpPr>
          <p:spPr bwMode="auto">
            <a:xfrm rot="13089394">
              <a:off x="25310" y="1099526"/>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6" name="Forme libre : forme 95"/>
            <p:cNvSpPr/>
            <p:nvPr/>
          </p:nvSpPr>
          <p:spPr bwMode="auto">
            <a:xfrm rot="8716293">
              <a:off x="210896" y="907845"/>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7" name="Forme libre : forme 96"/>
            <p:cNvSpPr/>
            <p:nvPr/>
          </p:nvSpPr>
          <p:spPr bwMode="auto">
            <a:xfrm rot="8716293">
              <a:off x="159091" y="80425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8" name="Forme libre : forme 97"/>
            <p:cNvSpPr/>
            <p:nvPr/>
          </p:nvSpPr>
          <p:spPr bwMode="auto">
            <a:xfrm rot="8716293">
              <a:off x="93297" y="67523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 name="Forme libre : forme 98"/>
            <p:cNvSpPr/>
            <p:nvPr/>
          </p:nvSpPr>
          <p:spPr bwMode="auto">
            <a:xfrm rot="8716293">
              <a:off x="-7001" y="316701"/>
              <a:ext cx="14001" cy="20198"/>
            </a:xfrm>
            <a:custGeom>
              <a:avLst/>
              <a:gdLst>
                <a:gd name="connsiteX0" fmla="*/ 0 w 14001"/>
                <a:gd name="connsiteY0" fmla="*/ 20198 h 20198"/>
                <a:gd name="connsiteX1" fmla="*/ 0 w 14001"/>
                <a:gd name="connsiteY1" fmla="*/ 0 h 20198"/>
                <a:gd name="connsiteX2" fmla="*/ 14001 w 14001"/>
                <a:gd name="connsiteY2" fmla="*/ 0 h 20198"/>
              </a:gdLst>
              <a:ahLst/>
              <a:cxnLst>
                <a:cxn ang="0">
                  <a:pos x="connsiteX0" y="connsiteY0"/>
                </a:cxn>
                <a:cxn ang="0">
                  <a:pos x="connsiteX1" y="connsiteY1"/>
                </a:cxn>
                <a:cxn ang="0">
                  <a:pos x="connsiteX2" y="connsiteY2"/>
                </a:cxn>
              </a:cxnLst>
              <a:rect l="l" t="t" r="r" b="b"/>
              <a:pathLst>
                <a:path w="14001" h="20198" extrusionOk="0">
                  <a:moveTo>
                    <a:pt x="0" y="20198"/>
                  </a:moveTo>
                  <a:lnTo>
                    <a:pt x="0" y="0"/>
                  </a:lnTo>
                  <a:lnTo>
                    <a:pt x="1400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0" name="Forme libre : forme 99"/>
            <p:cNvSpPr/>
            <p:nvPr/>
          </p:nvSpPr>
          <p:spPr bwMode="auto">
            <a:xfrm rot="13089394">
              <a:off x="-81658" y="472652"/>
              <a:ext cx="173631" cy="237684"/>
            </a:xfrm>
            <a:custGeom>
              <a:avLst/>
              <a:gdLst>
                <a:gd name="connsiteX0" fmla="*/ 173631 w 173631"/>
                <a:gd name="connsiteY0" fmla="*/ 220990 h 237684"/>
                <a:gd name="connsiteX1" fmla="*/ 130972 w 173631"/>
                <a:gd name="connsiteY1" fmla="*/ 232382 h 237684"/>
                <a:gd name="connsiteX2" fmla="*/ 91597 w 173631"/>
                <a:gd name="connsiteY2" fmla="*/ 237521 h 237684"/>
                <a:gd name="connsiteX3" fmla="*/ 23727 w 173631"/>
                <a:gd name="connsiteY3" fmla="*/ 209931 h 237684"/>
                <a:gd name="connsiteX4" fmla="*/ 0 w 173631"/>
                <a:gd name="connsiteY4" fmla="*/ 115023 h 237684"/>
                <a:gd name="connsiteX5" fmla="*/ 0 w 173631"/>
                <a:gd name="connsiteY5" fmla="*/ 0 h 237684"/>
                <a:gd name="connsiteX6" fmla="*/ 76176 w 173631"/>
                <a:gd name="connsiteY6" fmla="*/ 96953 h 237684"/>
                <a:gd name="connsiteX7" fmla="*/ 76768 w 173631"/>
                <a:gd name="connsiteY7" fmla="*/ 109023 h 237684"/>
                <a:gd name="connsiteX8" fmla="*/ 87734 w 173631"/>
                <a:gd name="connsiteY8" fmla="*/ 154201 h 237684"/>
                <a:gd name="connsiteX9" fmla="*/ 111117 w 173631"/>
                <a:gd name="connsiteY9" fmla="*/ 181514 h 237684"/>
                <a:gd name="connsiteX10" fmla="*/ 148930 w 173631"/>
                <a:gd name="connsiteY10" fmla="*/ 189552 h 23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631" h="237684" extrusionOk="0">
                  <a:moveTo>
                    <a:pt x="173631" y="220990"/>
                  </a:moveTo>
                  <a:lnTo>
                    <a:pt x="130972" y="232382"/>
                  </a:lnTo>
                  <a:cubicBezTo>
                    <a:pt x="116428" y="235210"/>
                    <a:pt x="103047" y="236831"/>
                    <a:pt x="91597" y="237521"/>
                  </a:cubicBezTo>
                  <a:cubicBezTo>
                    <a:pt x="66215" y="239176"/>
                    <a:pt x="41384" y="228141"/>
                    <a:pt x="23727" y="209931"/>
                  </a:cubicBezTo>
                  <a:cubicBezTo>
                    <a:pt x="4966" y="191722"/>
                    <a:pt x="0" y="160270"/>
                    <a:pt x="0" y="115023"/>
                  </a:cubicBezTo>
                  <a:lnTo>
                    <a:pt x="0" y="0"/>
                  </a:lnTo>
                  <a:lnTo>
                    <a:pt x="76176" y="96953"/>
                  </a:lnTo>
                  <a:lnTo>
                    <a:pt x="76768" y="109023"/>
                  </a:lnTo>
                  <a:cubicBezTo>
                    <a:pt x="79044" y="124404"/>
                    <a:pt x="82768" y="139578"/>
                    <a:pt x="87734" y="154201"/>
                  </a:cubicBezTo>
                  <a:cubicBezTo>
                    <a:pt x="92149" y="166340"/>
                    <a:pt x="100012" y="175445"/>
                    <a:pt x="111117" y="181514"/>
                  </a:cubicBezTo>
                  <a:lnTo>
                    <a:pt x="148930" y="18955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1" name="Forme libre : forme 100"/>
            <p:cNvSpPr/>
            <p:nvPr/>
          </p:nvSpPr>
          <p:spPr bwMode="auto">
            <a:xfrm rot="8716293">
              <a:off x="-11774" y="24443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2" name="Forme libre : forme 101"/>
            <p:cNvSpPr/>
            <p:nvPr/>
          </p:nvSpPr>
          <p:spPr bwMode="auto">
            <a:xfrm rot="8716293">
              <a:off x="-30092" y="143486"/>
              <a:ext cx="77721" cy="97260"/>
            </a:xfrm>
            <a:custGeom>
              <a:avLst/>
              <a:gdLst>
                <a:gd name="connsiteX0" fmla="*/ 15821 w 77721"/>
                <a:gd name="connsiteY0" fmla="*/ 97260 h 97260"/>
                <a:gd name="connsiteX1" fmla="*/ 0 w 77721"/>
                <a:gd name="connsiteY1" fmla="*/ 59790 h 97260"/>
                <a:gd name="connsiteX2" fmla="*/ 0 w 77721"/>
                <a:gd name="connsiteY2" fmla="*/ 58869 h 97260"/>
                <a:gd name="connsiteX3" fmla="*/ 17477 w 77721"/>
                <a:gd name="connsiteY3" fmla="*/ 17477 h 97260"/>
                <a:gd name="connsiteX4" fmla="*/ 58869 w 77721"/>
                <a:gd name="connsiteY4" fmla="*/ 0 h 97260"/>
                <a:gd name="connsiteX5" fmla="*/ 77721 w 77721"/>
                <a:gd name="connsiteY5" fmla="*/ 7960 h 9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721" h="97260" extrusionOk="0">
                  <a:moveTo>
                    <a:pt x="15821" y="97260"/>
                  </a:moveTo>
                  <a:lnTo>
                    <a:pt x="0" y="59790"/>
                  </a:lnTo>
                  <a:lnTo>
                    <a:pt x="0" y="58869"/>
                  </a:lnTo>
                  <a:cubicBezTo>
                    <a:pt x="0" y="43233"/>
                    <a:pt x="6439" y="28515"/>
                    <a:pt x="17477" y="17477"/>
                  </a:cubicBezTo>
                  <a:cubicBezTo>
                    <a:pt x="28515" y="6439"/>
                    <a:pt x="43233" y="0"/>
                    <a:pt x="58869" y="0"/>
                  </a:cubicBezTo>
                  <a:lnTo>
                    <a:pt x="77721" y="79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3" name="Forme libre : forme 102"/>
            <p:cNvSpPr/>
            <p:nvPr/>
          </p:nvSpPr>
          <p:spPr bwMode="auto">
            <a:xfrm rot="8716293">
              <a:off x="-17797" y="3452694"/>
              <a:ext cx="58455" cy="44198"/>
            </a:xfrm>
            <a:custGeom>
              <a:avLst/>
              <a:gdLst>
                <a:gd name="connsiteX0" fmla="*/ 0 w 58455"/>
                <a:gd name="connsiteY0" fmla="*/ 44199 h 44199"/>
                <a:gd name="connsiteX1" fmla="*/ 0 w 58455"/>
                <a:gd name="connsiteY1" fmla="*/ 0 h 44199"/>
                <a:gd name="connsiteX2" fmla="*/ 58455 w 58455"/>
                <a:gd name="connsiteY2" fmla="*/ 0 h 44199"/>
                <a:gd name="connsiteX3" fmla="*/ 27817 w 58455"/>
                <a:gd name="connsiteY3" fmla="*/ 44199 h 44199"/>
              </a:gdLst>
              <a:ahLst/>
              <a:cxnLst>
                <a:cxn ang="0">
                  <a:pos x="connsiteX0" y="connsiteY0"/>
                </a:cxn>
                <a:cxn ang="0">
                  <a:pos x="connsiteX1" y="connsiteY1"/>
                </a:cxn>
                <a:cxn ang="0">
                  <a:pos x="connsiteX2" y="connsiteY2"/>
                </a:cxn>
                <a:cxn ang="0">
                  <a:pos x="connsiteX3" y="connsiteY3"/>
                </a:cxn>
              </a:cxnLst>
              <a:rect l="l" t="t" r="r" b="b"/>
              <a:pathLst>
                <a:path w="58455" h="44199" extrusionOk="0">
                  <a:moveTo>
                    <a:pt x="0" y="44199"/>
                  </a:moveTo>
                  <a:lnTo>
                    <a:pt x="0" y="0"/>
                  </a:lnTo>
                  <a:lnTo>
                    <a:pt x="58455" y="0"/>
                  </a:lnTo>
                  <a:lnTo>
                    <a:pt x="27817" y="4419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4" name="Forme libre : forme 103"/>
            <p:cNvSpPr/>
            <p:nvPr/>
          </p:nvSpPr>
          <p:spPr bwMode="auto">
            <a:xfrm rot="13089394">
              <a:off x="-91484" y="3601812"/>
              <a:ext cx="206527" cy="292654"/>
            </a:xfrm>
            <a:custGeom>
              <a:avLst/>
              <a:gdLst>
                <a:gd name="connsiteX0" fmla="*/ 206527 w 206527"/>
                <a:gd name="connsiteY0" fmla="*/ 258693 h 292654"/>
                <a:gd name="connsiteX1" fmla="*/ 177331 w 206527"/>
                <a:gd name="connsiteY1" fmla="*/ 274971 h 292654"/>
                <a:gd name="connsiteX2" fmla="*/ 91597 w 206527"/>
                <a:gd name="connsiteY2" fmla="*/ 292491 h 292654"/>
                <a:gd name="connsiteX3" fmla="*/ 23727 w 206527"/>
                <a:gd name="connsiteY3" fmla="*/ 264901 h 292654"/>
                <a:gd name="connsiteX4" fmla="*/ 0 w 206527"/>
                <a:gd name="connsiteY4" fmla="*/ 169993 h 292654"/>
                <a:gd name="connsiteX5" fmla="*/ 0 w 206527"/>
                <a:gd name="connsiteY5" fmla="*/ 1698 h 292654"/>
                <a:gd name="connsiteX6" fmla="*/ 3273 w 206527"/>
                <a:gd name="connsiteY6" fmla="*/ 0 h 292654"/>
                <a:gd name="connsiteX7" fmla="*/ 74297 w 206527"/>
                <a:gd name="connsiteY7" fmla="*/ 90396 h 292654"/>
                <a:gd name="connsiteX8" fmla="*/ 74492 w 206527"/>
                <a:gd name="connsiteY8" fmla="*/ 117574 h 292654"/>
                <a:gd name="connsiteX9" fmla="*/ 87734 w 206527"/>
                <a:gd name="connsiteY9" fmla="*/ 209171 h 292654"/>
                <a:gd name="connsiteX10" fmla="*/ 153949 w 206527"/>
                <a:gd name="connsiteY10" fmla="*/ 245589 h 292654"/>
                <a:gd name="connsiteX11" fmla="*/ 191049 w 206527"/>
                <a:gd name="connsiteY11" fmla="*/ 238993 h 29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527" h="292654" extrusionOk="0">
                  <a:moveTo>
                    <a:pt x="206527" y="258693"/>
                  </a:moveTo>
                  <a:lnTo>
                    <a:pt x="177331" y="274971"/>
                  </a:lnTo>
                  <a:cubicBezTo>
                    <a:pt x="145121" y="286007"/>
                    <a:pt x="114496" y="291111"/>
                    <a:pt x="91597" y="292491"/>
                  </a:cubicBezTo>
                  <a:cubicBezTo>
                    <a:pt x="66215" y="294146"/>
                    <a:pt x="41385" y="283111"/>
                    <a:pt x="23727" y="264901"/>
                  </a:cubicBezTo>
                  <a:cubicBezTo>
                    <a:pt x="4966" y="246692"/>
                    <a:pt x="0" y="215240"/>
                    <a:pt x="0" y="169993"/>
                  </a:cubicBezTo>
                  <a:lnTo>
                    <a:pt x="0" y="1698"/>
                  </a:lnTo>
                  <a:lnTo>
                    <a:pt x="3273" y="0"/>
                  </a:lnTo>
                  <a:lnTo>
                    <a:pt x="74297" y="90396"/>
                  </a:lnTo>
                  <a:lnTo>
                    <a:pt x="74492" y="117574"/>
                  </a:lnTo>
                  <a:cubicBezTo>
                    <a:pt x="72836" y="148474"/>
                    <a:pt x="77802" y="179926"/>
                    <a:pt x="87734" y="209171"/>
                  </a:cubicBezTo>
                  <a:cubicBezTo>
                    <a:pt x="96564" y="233450"/>
                    <a:pt x="119187" y="245589"/>
                    <a:pt x="153949" y="245589"/>
                  </a:cubicBezTo>
                  <a:lnTo>
                    <a:pt x="191049" y="23899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5" name="Forme libre : forme 104"/>
            <p:cNvSpPr/>
            <p:nvPr/>
          </p:nvSpPr>
          <p:spPr bwMode="auto">
            <a:xfrm rot="8716293">
              <a:off x="24761" y="338962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6" name="Forme libre : forme 105"/>
            <p:cNvSpPr/>
            <p:nvPr/>
          </p:nvSpPr>
          <p:spPr bwMode="auto">
            <a:xfrm rot="8716293">
              <a:off x="-24047" y="3281741"/>
              <a:ext cx="106042" cy="113733"/>
            </a:xfrm>
            <a:custGeom>
              <a:avLst/>
              <a:gdLst>
                <a:gd name="connsiteX0" fmla="*/ 17477 w 106042"/>
                <a:gd name="connsiteY0" fmla="*/ 101182 h 113733"/>
                <a:gd name="connsiteX1" fmla="*/ 0 w 106042"/>
                <a:gd name="connsiteY1" fmla="*/ 59790 h 113733"/>
                <a:gd name="connsiteX2" fmla="*/ 0 w 106042"/>
                <a:gd name="connsiteY2" fmla="*/ 58869 h 113733"/>
                <a:gd name="connsiteX3" fmla="*/ 17477 w 106042"/>
                <a:gd name="connsiteY3" fmla="*/ 17477 h 113733"/>
                <a:gd name="connsiteX4" fmla="*/ 58869 w 106042"/>
                <a:gd name="connsiteY4" fmla="*/ 0 h 113733"/>
                <a:gd name="connsiteX5" fmla="*/ 100262 w 106042"/>
                <a:gd name="connsiteY5" fmla="*/ 17477 h 113733"/>
                <a:gd name="connsiteX6" fmla="*/ 106042 w 106042"/>
                <a:gd name="connsiteY6" fmla="*/ 31234 h 113733"/>
                <a:gd name="connsiteX7" fmla="*/ 48856 w 106042"/>
                <a:gd name="connsiteY7" fmla="*/ 113733 h 11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42" h="113733" extrusionOk="0">
                  <a:moveTo>
                    <a:pt x="17477" y="101182"/>
                  </a:moveTo>
                  <a:cubicBezTo>
                    <a:pt x="6439" y="90144"/>
                    <a:pt x="0" y="75426"/>
                    <a:pt x="0" y="59790"/>
                  </a:cubicBezTo>
                  <a:lnTo>
                    <a:pt x="0" y="58869"/>
                  </a:lnTo>
                  <a:cubicBezTo>
                    <a:pt x="0" y="43233"/>
                    <a:pt x="6439" y="28515"/>
                    <a:pt x="17477" y="17477"/>
                  </a:cubicBezTo>
                  <a:cubicBezTo>
                    <a:pt x="28515" y="6439"/>
                    <a:pt x="43233" y="0"/>
                    <a:pt x="58869" y="0"/>
                  </a:cubicBezTo>
                  <a:cubicBezTo>
                    <a:pt x="74507" y="0"/>
                    <a:pt x="89224" y="6439"/>
                    <a:pt x="100262" y="17477"/>
                  </a:cubicBezTo>
                  <a:lnTo>
                    <a:pt x="106042" y="31234"/>
                  </a:lnTo>
                  <a:lnTo>
                    <a:pt x="48856" y="1137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7" name="Forme libre : forme 106"/>
            <p:cNvSpPr/>
            <p:nvPr/>
          </p:nvSpPr>
          <p:spPr bwMode="auto">
            <a:xfrm rot="8716293">
              <a:off x="-21924" y="3179872"/>
              <a:ext cx="45776" cy="62656"/>
            </a:xfrm>
            <a:custGeom>
              <a:avLst/>
              <a:gdLst>
                <a:gd name="connsiteX0" fmla="*/ 2345 w 45776"/>
                <a:gd name="connsiteY0" fmla="*/ 62656 h 62656"/>
                <a:gd name="connsiteX1" fmla="*/ 0 w 45776"/>
                <a:gd name="connsiteY1" fmla="*/ 57104 h 62656"/>
                <a:gd name="connsiteX2" fmla="*/ 0 w 45776"/>
                <a:gd name="connsiteY2" fmla="*/ 56183 h 62656"/>
                <a:gd name="connsiteX3" fmla="*/ 17477 w 45776"/>
                <a:gd name="connsiteY3" fmla="*/ 14791 h 62656"/>
                <a:gd name="connsiteX4" fmla="*/ 36449 w 45776"/>
                <a:gd name="connsiteY4" fmla="*/ 1913 h 62656"/>
                <a:gd name="connsiteX5" fmla="*/ 45776 w 45776"/>
                <a:gd name="connsiteY5" fmla="*/ 0 h 6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76" h="62656" extrusionOk="0">
                  <a:moveTo>
                    <a:pt x="2345" y="62656"/>
                  </a:moveTo>
                  <a:lnTo>
                    <a:pt x="0" y="57104"/>
                  </a:lnTo>
                  <a:lnTo>
                    <a:pt x="0" y="56183"/>
                  </a:lnTo>
                  <a:cubicBezTo>
                    <a:pt x="0" y="40547"/>
                    <a:pt x="6439" y="25829"/>
                    <a:pt x="17477" y="14791"/>
                  </a:cubicBezTo>
                  <a:cubicBezTo>
                    <a:pt x="22996" y="9272"/>
                    <a:pt x="29435" y="4903"/>
                    <a:pt x="36449" y="1913"/>
                  </a:cubicBezTo>
                  <a:lnTo>
                    <a:pt x="45776"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8" name="Forme libre : forme 107"/>
            <p:cNvSpPr/>
            <p:nvPr/>
          </p:nvSpPr>
          <p:spPr bwMode="auto">
            <a:xfrm rot="8716293">
              <a:off x="-21324" y="4100649"/>
              <a:ext cx="79113" cy="50123"/>
            </a:xfrm>
            <a:custGeom>
              <a:avLst/>
              <a:gdLst>
                <a:gd name="connsiteX0" fmla="*/ 0 w 79113"/>
                <a:gd name="connsiteY0" fmla="*/ 50123 h 50123"/>
                <a:gd name="connsiteX1" fmla="*/ 0 w 79113"/>
                <a:gd name="connsiteY1" fmla="*/ 0 h 50123"/>
                <a:gd name="connsiteX2" fmla="*/ 79113 w 79113"/>
                <a:gd name="connsiteY2" fmla="*/ 0 h 50123"/>
                <a:gd name="connsiteX3" fmla="*/ 44369 w 79113"/>
                <a:gd name="connsiteY3" fmla="*/ 50123 h 50123"/>
              </a:gdLst>
              <a:ahLst/>
              <a:cxnLst>
                <a:cxn ang="0">
                  <a:pos x="connsiteX0" y="connsiteY0"/>
                </a:cxn>
                <a:cxn ang="0">
                  <a:pos x="connsiteX1" y="connsiteY1"/>
                </a:cxn>
                <a:cxn ang="0">
                  <a:pos x="connsiteX2" y="connsiteY2"/>
                </a:cxn>
                <a:cxn ang="0">
                  <a:pos x="connsiteX3" y="connsiteY3"/>
                </a:cxn>
              </a:cxnLst>
              <a:rect l="l" t="t" r="r" b="b"/>
              <a:pathLst>
                <a:path w="79113" h="50123" extrusionOk="0">
                  <a:moveTo>
                    <a:pt x="0" y="50123"/>
                  </a:moveTo>
                  <a:lnTo>
                    <a:pt x="0" y="0"/>
                  </a:lnTo>
                  <a:lnTo>
                    <a:pt x="79113" y="0"/>
                  </a:lnTo>
                  <a:lnTo>
                    <a:pt x="44369"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9" name="Forme libre : forme 108"/>
            <p:cNvSpPr/>
            <p:nvPr/>
          </p:nvSpPr>
          <p:spPr bwMode="auto">
            <a:xfrm rot="8716293">
              <a:off x="-40457" y="398156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0" name="Forme libre : forme 109"/>
            <p:cNvSpPr/>
            <p:nvPr/>
          </p:nvSpPr>
          <p:spPr bwMode="auto">
            <a:xfrm rot="7484127">
              <a:off x="-46974" y="427316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1" name="Forme libre : forme 110"/>
            <p:cNvSpPr/>
            <p:nvPr/>
          </p:nvSpPr>
          <p:spPr bwMode="auto">
            <a:xfrm rot="13089394">
              <a:off x="57846" y="423970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2" name="Forme libre : forme 111"/>
            <p:cNvSpPr/>
            <p:nvPr/>
          </p:nvSpPr>
          <p:spPr bwMode="auto">
            <a:xfrm rot="8716293">
              <a:off x="243431" y="404801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3" name="Forme libre : forme 112"/>
            <p:cNvSpPr/>
            <p:nvPr/>
          </p:nvSpPr>
          <p:spPr bwMode="auto">
            <a:xfrm rot="8716293">
              <a:off x="191626" y="394442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4" name="Forme libre : forme 113"/>
            <p:cNvSpPr/>
            <p:nvPr/>
          </p:nvSpPr>
          <p:spPr bwMode="auto">
            <a:xfrm rot="8716293">
              <a:off x="125832" y="381540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 name="Forme libre : forme 114"/>
            <p:cNvSpPr/>
            <p:nvPr/>
          </p:nvSpPr>
          <p:spPr bwMode="auto">
            <a:xfrm rot="8716293">
              <a:off x="-73048" y="4876828"/>
              <a:ext cx="221382" cy="253349"/>
            </a:xfrm>
            <a:custGeom>
              <a:avLst/>
              <a:gdLst>
                <a:gd name="connsiteX0" fmla="*/ 51490 w 221382"/>
                <a:gd name="connsiteY0" fmla="*/ 253349 h 253349"/>
                <a:gd name="connsiteX1" fmla="*/ 51490 w 221382"/>
                <a:gd name="connsiteY1" fmla="*/ 44199 h 253349"/>
                <a:gd name="connsiteX2" fmla="*/ 0 w 221382"/>
                <a:gd name="connsiteY2" fmla="*/ 44199 h 253349"/>
                <a:gd name="connsiteX3" fmla="*/ 0 w 221382"/>
                <a:gd name="connsiteY3" fmla="*/ 0 h 253349"/>
                <a:gd name="connsiteX4" fmla="*/ 104803 w 221382"/>
                <a:gd name="connsiteY4" fmla="*/ 0 h 253349"/>
                <a:gd name="connsiteX5" fmla="*/ 104802 w 221382"/>
                <a:gd name="connsiteY5" fmla="*/ 73817 h 253349"/>
                <a:gd name="connsiteX6" fmla="*/ 106169 w 221382"/>
                <a:gd name="connsiteY6" fmla="*/ 73817 h 253349"/>
                <a:gd name="connsiteX7" fmla="*/ 154014 w 221382"/>
                <a:gd name="connsiteY7" fmla="*/ 4556 h 253349"/>
                <a:gd name="connsiteX8" fmla="*/ 174650 w 221382"/>
                <a:gd name="connsiteY8" fmla="*/ 668 h 253349"/>
                <a:gd name="connsiteX9" fmla="*/ 214075 w 221382"/>
                <a:gd name="connsiteY9" fmla="*/ 27996 h 253349"/>
                <a:gd name="connsiteX10" fmla="*/ 221382 w 221382"/>
                <a:gd name="connsiteY10" fmla="*/ 33060 h 253349"/>
                <a:gd name="connsiteX11" fmla="*/ 195540 w 221382"/>
                <a:gd name="connsiteY11" fmla="*/ 70341 h 253349"/>
                <a:gd name="connsiteX12" fmla="*/ 189157 w 221382"/>
                <a:gd name="connsiteY12" fmla="*/ 50236 h 253349"/>
                <a:gd name="connsiteX13" fmla="*/ 164950 w 221382"/>
                <a:gd name="connsiteY13" fmla="*/ 38731 h 253349"/>
                <a:gd name="connsiteX14" fmla="*/ 111638 w 221382"/>
                <a:gd name="connsiteY14" fmla="*/ 126218 h 253349"/>
                <a:gd name="connsiteX15" fmla="*/ 111638 w 221382"/>
                <a:gd name="connsiteY15" fmla="*/ 191383 h 253349"/>
                <a:gd name="connsiteX16" fmla="*/ 84096 w 221382"/>
                <a:gd name="connsiteY16" fmla="*/ 231117 h 25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1382" h="253349" extrusionOk="0">
                  <a:moveTo>
                    <a:pt x="51490" y="253349"/>
                  </a:moveTo>
                  <a:lnTo>
                    <a:pt x="51490" y="44199"/>
                  </a:lnTo>
                  <a:lnTo>
                    <a:pt x="0" y="44199"/>
                  </a:lnTo>
                  <a:lnTo>
                    <a:pt x="0" y="0"/>
                  </a:lnTo>
                  <a:lnTo>
                    <a:pt x="104803" y="0"/>
                  </a:lnTo>
                  <a:lnTo>
                    <a:pt x="104802" y="73817"/>
                  </a:lnTo>
                  <a:lnTo>
                    <a:pt x="106169" y="73817"/>
                  </a:lnTo>
                  <a:cubicBezTo>
                    <a:pt x="120751" y="30529"/>
                    <a:pt x="132142" y="13670"/>
                    <a:pt x="154014" y="4556"/>
                  </a:cubicBezTo>
                  <a:lnTo>
                    <a:pt x="174650" y="668"/>
                  </a:lnTo>
                  <a:lnTo>
                    <a:pt x="214075" y="27996"/>
                  </a:lnTo>
                  <a:lnTo>
                    <a:pt x="221382" y="33060"/>
                  </a:lnTo>
                  <a:lnTo>
                    <a:pt x="195540" y="70341"/>
                  </a:lnTo>
                  <a:lnTo>
                    <a:pt x="189157" y="50236"/>
                  </a:lnTo>
                  <a:cubicBezTo>
                    <a:pt x="183177" y="42946"/>
                    <a:pt x="174747" y="38731"/>
                    <a:pt x="164950" y="38731"/>
                  </a:cubicBezTo>
                  <a:cubicBezTo>
                    <a:pt x="135788" y="38731"/>
                    <a:pt x="111638" y="77463"/>
                    <a:pt x="111638" y="126218"/>
                  </a:cubicBezTo>
                  <a:lnTo>
                    <a:pt x="111638" y="191383"/>
                  </a:lnTo>
                  <a:lnTo>
                    <a:pt x="84096" y="23111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6" name="Forme libre : forme 115"/>
            <p:cNvSpPr/>
            <p:nvPr/>
          </p:nvSpPr>
          <p:spPr bwMode="auto">
            <a:xfrm rot="8716293">
              <a:off x="93318" y="461201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7" name="Forme libre : forme 116"/>
            <p:cNvSpPr/>
            <p:nvPr/>
          </p:nvSpPr>
          <p:spPr bwMode="auto">
            <a:xfrm rot="8716293">
              <a:off x="182710" y="464126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 name="Forme libre : forme 117"/>
            <p:cNvSpPr/>
            <p:nvPr/>
          </p:nvSpPr>
          <p:spPr bwMode="auto">
            <a:xfrm rot="8716293">
              <a:off x="-14524" y="4699631"/>
              <a:ext cx="49997" cy="54238"/>
            </a:xfrm>
            <a:custGeom>
              <a:avLst/>
              <a:gdLst>
                <a:gd name="connsiteX0" fmla="*/ 8658 w 49997"/>
                <a:gd name="connsiteY0" fmla="*/ 50123 h 54238"/>
                <a:gd name="connsiteX1" fmla="*/ 0 w 49997"/>
                <a:gd name="connsiteY1" fmla="*/ 29619 h 54238"/>
                <a:gd name="connsiteX2" fmla="*/ 0 w 49997"/>
                <a:gd name="connsiteY2" fmla="*/ 29162 h 54238"/>
                <a:gd name="connsiteX3" fmla="*/ 8658 w 49997"/>
                <a:gd name="connsiteY3" fmla="*/ 8658 h 54238"/>
                <a:gd name="connsiteX4" fmla="*/ 29163 w 49997"/>
                <a:gd name="connsiteY4" fmla="*/ 0 h 54238"/>
                <a:gd name="connsiteX5" fmla="*/ 49668 w 49997"/>
                <a:gd name="connsiteY5" fmla="*/ 8658 h 54238"/>
                <a:gd name="connsiteX6" fmla="*/ 49997 w 49997"/>
                <a:gd name="connsiteY6" fmla="*/ 9441 h 54238"/>
                <a:gd name="connsiteX7" fmla="*/ 18945 w 49997"/>
                <a:gd name="connsiteY7" fmla="*/ 54238 h 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97" h="54238" extrusionOk="0">
                  <a:moveTo>
                    <a:pt x="8658" y="50123"/>
                  </a:moveTo>
                  <a:cubicBezTo>
                    <a:pt x="3190" y="44655"/>
                    <a:pt x="0" y="37365"/>
                    <a:pt x="0" y="29619"/>
                  </a:cubicBezTo>
                  <a:lnTo>
                    <a:pt x="0" y="29162"/>
                  </a:lnTo>
                  <a:cubicBezTo>
                    <a:pt x="0" y="21417"/>
                    <a:pt x="3190" y="14126"/>
                    <a:pt x="8658" y="8658"/>
                  </a:cubicBezTo>
                  <a:cubicBezTo>
                    <a:pt x="14126" y="3190"/>
                    <a:pt x="21416" y="0"/>
                    <a:pt x="29163" y="0"/>
                  </a:cubicBezTo>
                  <a:cubicBezTo>
                    <a:pt x="36909" y="0"/>
                    <a:pt x="44200" y="3190"/>
                    <a:pt x="49668" y="8658"/>
                  </a:cubicBezTo>
                  <a:lnTo>
                    <a:pt x="49997" y="9441"/>
                  </a:lnTo>
                  <a:lnTo>
                    <a:pt x="18945" y="54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9" name="Forme libre : forme 118"/>
            <p:cNvSpPr/>
            <p:nvPr/>
          </p:nvSpPr>
          <p:spPr bwMode="auto">
            <a:xfrm rot="8716293">
              <a:off x="-30327" y="4579755"/>
              <a:ext cx="113346" cy="71024"/>
            </a:xfrm>
            <a:custGeom>
              <a:avLst/>
              <a:gdLst>
                <a:gd name="connsiteX0" fmla="*/ 0 w 113346"/>
                <a:gd name="connsiteY0" fmla="*/ 55323 h 71024"/>
                <a:gd name="connsiteX1" fmla="*/ 0 w 113346"/>
                <a:gd name="connsiteY1" fmla="*/ 0 h 71024"/>
                <a:gd name="connsiteX2" fmla="*/ 113346 w 113346"/>
                <a:gd name="connsiteY2" fmla="*/ 0 h 71024"/>
                <a:gd name="connsiteX3" fmla="*/ 64114 w 113346"/>
                <a:gd name="connsiteY3" fmla="*/ 71024 h 71024"/>
                <a:gd name="connsiteX4" fmla="*/ 69777 w 113346"/>
                <a:gd name="connsiteY4" fmla="*/ 55323 h 7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46" h="71024" extrusionOk="0">
                  <a:moveTo>
                    <a:pt x="0" y="55323"/>
                  </a:moveTo>
                  <a:lnTo>
                    <a:pt x="0" y="0"/>
                  </a:lnTo>
                  <a:lnTo>
                    <a:pt x="113346" y="0"/>
                  </a:lnTo>
                  <a:lnTo>
                    <a:pt x="64114" y="71024"/>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0" name="Forme libre : forme 119"/>
            <p:cNvSpPr/>
            <p:nvPr/>
          </p:nvSpPr>
          <p:spPr bwMode="auto">
            <a:xfrm rot="8716293">
              <a:off x="71262" y="474151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 name="Forme libre : forme 120"/>
            <p:cNvSpPr/>
            <p:nvPr/>
          </p:nvSpPr>
          <p:spPr bwMode="auto">
            <a:xfrm rot="7484127">
              <a:off x="172059" y="4933533"/>
              <a:ext cx="203847" cy="195874"/>
            </a:xfrm>
            <a:custGeom>
              <a:avLst/>
              <a:gdLst>
                <a:gd name="connsiteX0" fmla="*/ 90710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0 h 195874"/>
                <a:gd name="connsiteX5" fmla="*/ 170341 w 203847"/>
                <a:gd name="connsiteY5" fmla="*/ 0 h 195874"/>
                <a:gd name="connsiteX6" fmla="*/ 203847 w 203847"/>
                <a:gd name="connsiteY6" fmla="*/ 48325 h 195874"/>
                <a:gd name="connsiteX7" fmla="*/ 203847 w 203847"/>
                <a:gd name="connsiteY7" fmla="*/ 55323 h 195874"/>
                <a:gd name="connsiteX8" fmla="*/ 139055 w 203847"/>
                <a:gd name="connsiteY8"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4" extrusionOk="0">
                  <a:moveTo>
                    <a:pt x="90710" y="195874"/>
                  </a:moveTo>
                  <a:lnTo>
                    <a:pt x="47847" y="116129"/>
                  </a:lnTo>
                  <a:lnTo>
                    <a:pt x="69777" y="55323"/>
                  </a:lnTo>
                  <a:lnTo>
                    <a:pt x="0" y="55323"/>
                  </a:lnTo>
                  <a:lnTo>
                    <a:pt x="0" y="0"/>
                  </a:lnTo>
                  <a:lnTo>
                    <a:pt x="170341" y="0"/>
                  </a:lnTo>
                  <a:lnTo>
                    <a:pt x="203847" y="48325"/>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2" name="Forme libre : forme 121"/>
            <p:cNvSpPr/>
            <p:nvPr/>
          </p:nvSpPr>
          <p:spPr bwMode="auto">
            <a:xfrm rot="13089394">
              <a:off x="313551" y="4906246"/>
              <a:ext cx="221827" cy="205098"/>
            </a:xfrm>
            <a:custGeom>
              <a:avLst/>
              <a:gdLst>
                <a:gd name="connsiteX0" fmla="*/ 24153 w 221827"/>
                <a:gd name="connsiteY0" fmla="*/ 55168 h 205098"/>
                <a:gd name="connsiteX1" fmla="*/ 0 w 221827"/>
                <a:gd name="connsiteY1" fmla="*/ 18385 h 205098"/>
                <a:gd name="connsiteX2" fmla="*/ 23400 w 221827"/>
                <a:gd name="connsiteY2" fmla="*/ 0 h 205098"/>
                <a:gd name="connsiteX3" fmla="*/ 23735 w 221827"/>
                <a:gd name="connsiteY3" fmla="*/ 46640 h 205098"/>
                <a:gd name="connsiteX4" fmla="*/ 221827 w 221827"/>
                <a:gd name="connsiteY4" fmla="*/ 150928 h 205098"/>
                <a:gd name="connsiteX5" fmla="*/ 126574 w 221827"/>
                <a:gd name="connsiteY5" fmla="*/ 204038 h 205098"/>
                <a:gd name="connsiteX6" fmla="*/ 122603 w 221827"/>
                <a:gd name="connsiteY6" fmla="*/ 205098 h 205098"/>
                <a:gd name="connsiteX7" fmla="*/ 102519 w 221827"/>
                <a:gd name="connsiteY7" fmla="*/ 174512 h 205098"/>
                <a:gd name="connsiteX8" fmla="*/ 103192 w 221827"/>
                <a:gd name="connsiteY8" fmla="*/ 174655 h 205098"/>
                <a:gd name="connsiteX9" fmla="*/ 152853 w 221827"/>
                <a:gd name="connsiteY9" fmla="*/ 165826 h 205098"/>
                <a:gd name="connsiteX10" fmla="*/ 220723 w 221827"/>
                <a:gd name="connsiteY10" fmla="*/ 138237 h 205098"/>
                <a:gd name="connsiteX11" fmla="*/ 221827 w 221827"/>
                <a:gd name="connsiteY11" fmla="*/ 145410 h 20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827" h="205098" extrusionOk="0">
                  <a:moveTo>
                    <a:pt x="24153" y="55168"/>
                  </a:moveTo>
                  <a:lnTo>
                    <a:pt x="0" y="18385"/>
                  </a:lnTo>
                  <a:lnTo>
                    <a:pt x="23400" y="0"/>
                  </a:lnTo>
                  <a:lnTo>
                    <a:pt x="23735" y="46640"/>
                  </a:lnTo>
                  <a:close/>
                  <a:moveTo>
                    <a:pt x="221827" y="150928"/>
                  </a:moveTo>
                  <a:cubicBezTo>
                    <a:pt x="192582" y="176035"/>
                    <a:pt x="158785" y="193002"/>
                    <a:pt x="126574" y="204038"/>
                  </a:cubicBezTo>
                  <a:lnTo>
                    <a:pt x="122603" y="205098"/>
                  </a:lnTo>
                  <a:lnTo>
                    <a:pt x="102519" y="174512"/>
                  </a:lnTo>
                  <a:lnTo>
                    <a:pt x="103192" y="174655"/>
                  </a:lnTo>
                  <a:cubicBezTo>
                    <a:pt x="120298" y="174103"/>
                    <a:pt x="136851" y="170792"/>
                    <a:pt x="152853" y="165826"/>
                  </a:cubicBezTo>
                  <a:cubicBezTo>
                    <a:pt x="176028" y="158653"/>
                    <a:pt x="198652" y="149273"/>
                    <a:pt x="220723" y="138237"/>
                  </a:cubicBezTo>
                  <a:cubicBezTo>
                    <a:pt x="221275" y="140444"/>
                    <a:pt x="221827" y="143203"/>
                    <a:pt x="221827" y="14541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3" name="Forme libre : forme 122"/>
            <p:cNvSpPr/>
            <p:nvPr/>
          </p:nvSpPr>
          <p:spPr bwMode="auto">
            <a:xfrm rot="8716293">
              <a:off x="406370" y="4600606"/>
              <a:ext cx="113655" cy="117117"/>
            </a:xfrm>
            <a:custGeom>
              <a:avLst/>
              <a:gdLst>
                <a:gd name="connsiteX0" fmla="*/ 13623 w 113655"/>
                <a:gd name="connsiteY0" fmla="*/ 100559 h 117117"/>
                <a:gd name="connsiteX1" fmla="*/ 0 w 113655"/>
                <a:gd name="connsiteY1" fmla="*/ 68296 h 117117"/>
                <a:gd name="connsiteX2" fmla="*/ 56488 w 113655"/>
                <a:gd name="connsiteY2" fmla="*/ 0 h 117117"/>
                <a:gd name="connsiteX3" fmla="*/ 96408 w 113655"/>
                <a:gd name="connsiteY3" fmla="*/ 16856 h 117117"/>
                <a:gd name="connsiteX4" fmla="*/ 96408 w 113655"/>
                <a:gd name="connsiteY4" fmla="*/ 99640 h 117117"/>
                <a:gd name="connsiteX5" fmla="*/ 55015 w 113655"/>
                <a:gd name="connsiteY5" fmla="*/ 117117 h 117117"/>
                <a:gd name="connsiteX6" fmla="*/ 13623 w 113655"/>
                <a:gd name="connsiteY6" fmla="*/ 100559 h 1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655" h="117117" extrusionOk="0">
                  <a:moveTo>
                    <a:pt x="13623" y="100559"/>
                  </a:moveTo>
                  <a:lnTo>
                    <a:pt x="0" y="68296"/>
                  </a:lnTo>
                  <a:lnTo>
                    <a:pt x="56488" y="0"/>
                  </a:lnTo>
                  <a:lnTo>
                    <a:pt x="96408" y="16856"/>
                  </a:lnTo>
                  <a:cubicBezTo>
                    <a:pt x="119404" y="38931"/>
                    <a:pt x="119404" y="76644"/>
                    <a:pt x="96408" y="99640"/>
                  </a:cubicBezTo>
                  <a:cubicBezTo>
                    <a:pt x="85370" y="110678"/>
                    <a:pt x="70653" y="117116"/>
                    <a:pt x="55015" y="117117"/>
                  </a:cubicBezTo>
                  <a:cubicBezTo>
                    <a:pt x="39378" y="117117"/>
                    <a:pt x="24661" y="111597"/>
                    <a:pt x="13623" y="100559"/>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4" name="Forme libre : forme 123"/>
            <p:cNvSpPr/>
            <p:nvPr/>
          </p:nvSpPr>
          <p:spPr bwMode="auto">
            <a:xfrm rot="8716293">
              <a:off x="171547" y="46343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5" name="Forme libre : forme 124"/>
            <p:cNvSpPr/>
            <p:nvPr/>
          </p:nvSpPr>
          <p:spPr bwMode="auto">
            <a:xfrm rot="8716293">
              <a:off x="348999" y="447510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grpSp>
      <p:sp>
        <p:nvSpPr>
          <p:cNvPr id="127" name="Forme libre : forme 126"/>
          <p:cNvSpPr/>
          <p:nvPr userDrawn="1"/>
        </p:nvSpPr>
        <p:spPr bwMode="auto">
          <a:xfrm>
            <a:off x="629550" y="0"/>
            <a:ext cx="8514451" cy="5143499"/>
          </a:xfrm>
          <a:custGeom>
            <a:avLst/>
            <a:gdLst>
              <a:gd name="connsiteX0" fmla="*/ 268034 w 8514451"/>
              <a:gd name="connsiteY0" fmla="*/ 0 h 5143499"/>
              <a:gd name="connsiteX1" fmla="*/ 8514451 w 8514451"/>
              <a:gd name="connsiteY1" fmla="*/ 0 h 5143499"/>
              <a:gd name="connsiteX2" fmla="*/ 8514451 w 8514451"/>
              <a:gd name="connsiteY2" fmla="*/ 5143499 h 5143499"/>
              <a:gd name="connsiteX3" fmla="*/ 274758 w 8514451"/>
              <a:gd name="connsiteY3" fmla="*/ 5143499 h 5143499"/>
              <a:gd name="connsiteX4" fmla="*/ 0 w 8514451"/>
              <a:gd name="connsiteY4" fmla="*/ 3148262 h 5143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4451" h="5143499" extrusionOk="0">
                <a:moveTo>
                  <a:pt x="268034" y="0"/>
                </a:moveTo>
                <a:lnTo>
                  <a:pt x="8514451" y="0"/>
                </a:lnTo>
                <a:lnTo>
                  <a:pt x="8514451" y="5143499"/>
                </a:lnTo>
                <a:lnTo>
                  <a:pt x="274758" y="5143499"/>
                </a:lnTo>
                <a:lnTo>
                  <a:pt x="0" y="31482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defRPr/>
            </a:pPr>
            <a:endParaRPr lang="fr-FR"/>
          </a:p>
        </p:txBody>
      </p:sp>
      <p:sp>
        <p:nvSpPr>
          <p:cNvPr id="126" name="Espace réservé du numéro de diapositive 125"/>
          <p:cNvSpPr>
            <a:spLocks noGrp="1"/>
          </p:cNvSpPr>
          <p:nvPr>
            <p:ph type="sldNum" sz="quarter" idx="12"/>
          </p:nvPr>
        </p:nvSpPr>
        <p:spPr bwMode="auto">
          <a:xfrm>
            <a:off x="459680" y="3148262"/>
            <a:ext cx="444626" cy="1995238"/>
          </a:xfrm>
          <a:custGeom>
            <a:avLst/>
            <a:gdLst>
              <a:gd name="connsiteX0" fmla="*/ 169868 w 444626"/>
              <a:gd name="connsiteY0" fmla="*/ 0 h 1995238"/>
              <a:gd name="connsiteX1" fmla="*/ 444626 w 444626"/>
              <a:gd name="connsiteY1" fmla="*/ 1995238 h 1995238"/>
              <a:gd name="connsiteX2" fmla="*/ 0 w 444626"/>
              <a:gd name="connsiteY2" fmla="*/ 1995238 h 1995238"/>
            </a:gdLst>
            <a:ahLst/>
            <a:cxnLst>
              <a:cxn ang="0">
                <a:pos x="connsiteX0" y="connsiteY0"/>
              </a:cxn>
              <a:cxn ang="0">
                <a:pos x="connsiteX1" y="connsiteY1"/>
              </a:cxn>
              <a:cxn ang="0">
                <a:pos x="connsiteX2" y="connsiteY2"/>
              </a:cxn>
            </a:cxnLst>
            <a:rect l="l" t="t" r="r" b="b"/>
            <a:pathLst>
              <a:path w="444626" h="1995238" extrusionOk="0">
                <a:moveTo>
                  <a:pt x="169868" y="0"/>
                </a:moveTo>
                <a:lnTo>
                  <a:pt x="444626" y="1995238"/>
                </a:lnTo>
                <a:lnTo>
                  <a:pt x="0" y="19952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42A674EB-CF99-4CC2-8F94-AC08E84D1EAE}" type="slidenum">
              <a:rPr lang="fr-FR"/>
              <a:t>‹N°›</a:t>
            </a:fld>
            <a:endParaRPr lang="fr-FR"/>
          </a:p>
        </p:txBody>
      </p:sp>
      <p:sp>
        <p:nvSpPr>
          <p:cNvPr id="2" name="Titre 1"/>
          <p:cNvSpPr>
            <a:spLocks noGrp="1"/>
          </p:cNvSpPr>
          <p:nvPr>
            <p:ph type="title" hasCustomPrompt="1"/>
          </p:nvPr>
        </p:nvSpPr>
        <p:spPr bwMode="auto">
          <a:xfrm>
            <a:off x="1197959" y="2647514"/>
            <a:ext cx="7316491" cy="452432"/>
          </a:xfrm>
        </p:spPr>
        <p:txBody>
          <a:bodyPr/>
          <a:lstStyle>
            <a:lvl1pPr>
              <a:defRPr sz="2600">
                <a:solidFill>
                  <a:schemeClr val="tx1"/>
                </a:solidFill>
              </a:defRPr>
            </a:lvl1pPr>
          </a:lstStyle>
          <a:p>
            <a:pPr>
              <a:defRPr/>
            </a:pPr>
            <a:r>
              <a:rPr lang="fr-FR"/>
              <a:t>Titre de la slide sur une ligne</a:t>
            </a:r>
            <a:endParaRPr/>
          </a:p>
        </p:txBody>
      </p:sp>
      <p:sp>
        <p:nvSpPr>
          <p:cNvPr id="3" name="Espace réservé du texte 527"/>
          <p:cNvSpPr>
            <a:spLocks noGrp="1"/>
          </p:cNvSpPr>
          <p:nvPr>
            <p:ph type="body" sz="quarter" idx="14"/>
          </p:nvPr>
        </p:nvSpPr>
        <p:spPr bwMode="auto">
          <a:xfrm>
            <a:off x="1335404" y="3284940"/>
            <a:ext cx="1080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rgbClr val="009FE3"/>
          </a:solidFill>
        </p:spPr>
        <p:txBody>
          <a:bodyPr wrap="square">
            <a:noAutofit/>
          </a:bodyPr>
          <a:lstStyle>
            <a:lvl1pPr marL="0" indent="0">
              <a:buNone/>
              <a:defRPr sz="100">
                <a:noFill/>
              </a:defRPr>
            </a:lvl1pPr>
          </a:lstStyle>
          <a:p>
            <a:pPr lvl="0">
              <a:defRPr/>
            </a:pPr>
            <a:endParaRPr lang="fr-FR"/>
          </a:p>
        </p:txBody>
      </p:sp>
      <p:sp>
        <p:nvSpPr>
          <p:cNvPr id="4" name="Espace réservé du texte 528"/>
          <p:cNvSpPr>
            <a:spLocks noGrp="1"/>
          </p:cNvSpPr>
          <p:nvPr>
            <p:ph type="body" sz="quarter" idx="15"/>
          </p:nvPr>
        </p:nvSpPr>
        <p:spPr bwMode="auto">
          <a:xfrm>
            <a:off x="2418495" y="3284940"/>
            <a:ext cx="1080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rgbClr val="3A1B0B"/>
          </a:solidFill>
        </p:spPr>
        <p:txBody>
          <a:bodyPr wrap="square">
            <a:noAutofit/>
          </a:bodyPr>
          <a:lstStyle>
            <a:lvl1pPr marL="0" indent="0">
              <a:buNone/>
              <a:defRPr sz="100">
                <a:noFill/>
              </a:defRPr>
            </a:lvl1pPr>
          </a:lstStyle>
          <a:p>
            <a:pPr lvl="0">
              <a:defRPr/>
            </a:pPr>
            <a:endParaRPr lang="fr-FR"/>
          </a:p>
        </p:txBody>
      </p:sp>
      <p:pic>
        <p:nvPicPr>
          <p:cNvPr id="128" name="Image 127" descr="Une image contenant logo&#10;&#10;Description générée automatiquement"/>
          <p:cNvPicPr>
            <a:picLocks noChangeAspect="1"/>
          </p:cNvPicPr>
          <p:nvPr userDrawn="1"/>
        </p:nvPicPr>
        <p:blipFill>
          <a:blip r:embed="rId2"/>
          <a:stretch/>
        </p:blipFill>
        <p:spPr bwMode="auto">
          <a:xfrm>
            <a:off x="7737024" y="4313522"/>
            <a:ext cx="1406976" cy="829978"/>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preserve="1" userDrawn="1">
  <p:cSld name="Texte + Contenu">
    <p:bg>
      <p:bgPr>
        <a:solidFill>
          <a:schemeClr val="tx2"/>
        </a:solidFill>
        <a:effectLst/>
      </p:bgPr>
    </p:bg>
    <p:spTree>
      <p:nvGrpSpPr>
        <p:cNvPr id="1" name=""/>
        <p:cNvGrpSpPr/>
        <p:nvPr/>
      </p:nvGrpSpPr>
      <p:grpSpPr bwMode="auto">
        <a:xfrm>
          <a:off x="0" y="0"/>
          <a:ext cx="0" cy="0"/>
          <a:chOff x="0" y="0"/>
          <a:chExt cx="0" cy="0"/>
        </a:xfrm>
      </p:grpSpPr>
      <p:sp>
        <p:nvSpPr>
          <p:cNvPr id="518" name="Espace réservé du numéro de diapositive 517"/>
          <p:cNvSpPr>
            <a:spLocks noGrp="1"/>
          </p:cNvSpPr>
          <p:nvPr userDrawn="1">
            <p:ph type="sldNum" sz="quarter" idx="12"/>
          </p:nvPr>
        </p:nvSpPr>
        <p:spPr bwMode="auto">
          <a:xfrm>
            <a:off x="3048000" y="2811362"/>
            <a:ext cx="519702" cy="2332137"/>
          </a:xfrm>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42A674EB-CF99-4CC2-8F94-AC08E84D1EAE}" type="slidenum">
              <a:rPr lang="fr-FR"/>
              <a:t>‹N°›</a:t>
            </a:fld>
            <a:endParaRPr lang="fr-FR"/>
          </a:p>
        </p:txBody>
      </p:sp>
      <p:sp>
        <p:nvSpPr>
          <p:cNvPr id="523" name="Forme libre : forme 522"/>
          <p:cNvSpPr/>
          <p:nvPr userDrawn="1"/>
        </p:nvSpPr>
        <p:spPr bwMode="auto">
          <a:xfrm>
            <a:off x="0" y="-1"/>
            <a:ext cx="9144000" cy="5143501"/>
          </a:xfrm>
          <a:custGeom>
            <a:avLst/>
            <a:gdLst>
              <a:gd name="connsiteX0" fmla="*/ 0 w 9144000"/>
              <a:gd name="connsiteY0" fmla="*/ 0 h 5143501"/>
              <a:gd name="connsiteX1" fmla="*/ 9144000 w 9144000"/>
              <a:gd name="connsiteY1" fmla="*/ 0 h 5143501"/>
              <a:gd name="connsiteX2" fmla="*/ 9144000 w 9144000"/>
              <a:gd name="connsiteY2" fmla="*/ 5143501 h 5143501"/>
              <a:gd name="connsiteX3" fmla="*/ 3567702 w 9144000"/>
              <a:gd name="connsiteY3" fmla="*/ 5143501 h 5143501"/>
              <a:gd name="connsiteX4" fmla="*/ 3246551 w 9144000"/>
              <a:gd name="connsiteY4" fmla="*/ 2811363 h 5143501"/>
              <a:gd name="connsiteX5" fmla="*/ 3485902 w 9144000"/>
              <a:gd name="connsiteY5" fmla="*/ 1 h 5143501"/>
              <a:gd name="connsiteX6" fmla="*/ 3048000 w 9144000"/>
              <a:gd name="connsiteY6" fmla="*/ 1 h 5143501"/>
              <a:gd name="connsiteX7" fmla="*/ 2859408 w 9144000"/>
              <a:gd name="connsiteY7" fmla="*/ 1 h 5143501"/>
              <a:gd name="connsiteX8" fmla="*/ 0 w 9144000"/>
              <a:gd name="connsiteY8" fmla="*/ 1 h 51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1" extrusionOk="0">
                <a:moveTo>
                  <a:pt x="0" y="0"/>
                </a:moveTo>
                <a:lnTo>
                  <a:pt x="9144000" y="0"/>
                </a:lnTo>
                <a:lnTo>
                  <a:pt x="9144000" y="5143501"/>
                </a:lnTo>
                <a:lnTo>
                  <a:pt x="3567702" y="5143501"/>
                </a:lnTo>
                <a:lnTo>
                  <a:pt x="3246551" y="2811363"/>
                </a:lnTo>
                <a:lnTo>
                  <a:pt x="3485902" y="1"/>
                </a:lnTo>
                <a:lnTo>
                  <a:pt x="3048000" y="1"/>
                </a:lnTo>
                <a:lnTo>
                  <a:pt x="2859408" y="1"/>
                </a:lnTo>
                <a:lnTo>
                  <a:pt x="0" y="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nvGrpSpPr>
          <p:cNvPr id="6" name="Groupe 5"/>
          <p:cNvGrpSpPr/>
          <p:nvPr userDrawn="1"/>
        </p:nvGrpSpPr>
        <p:grpSpPr bwMode="auto">
          <a:xfrm>
            <a:off x="-91484" y="-107301"/>
            <a:ext cx="3580993" cy="5352842"/>
            <a:chOff x="-91484" y="-107301"/>
            <a:chExt cx="3580993" cy="5352842"/>
          </a:xfrm>
          <a:solidFill>
            <a:schemeClr val="bg2">
              <a:alpha val="5000"/>
            </a:schemeClr>
          </a:solidFill>
        </p:grpSpPr>
        <p:sp>
          <p:nvSpPr>
            <p:cNvPr id="7" name="Forme libre : forme 6"/>
            <p:cNvSpPr/>
            <p:nvPr/>
          </p:nvSpPr>
          <p:spPr bwMode="auto">
            <a:xfrm rot="8716293">
              <a:off x="3051469" y="2294677"/>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 name="Forme libre : forme 7"/>
            <p:cNvSpPr/>
            <p:nvPr/>
          </p:nvSpPr>
          <p:spPr bwMode="auto">
            <a:xfrm rot="8716293">
              <a:off x="3141426" y="2335684"/>
              <a:ext cx="209149" cy="247728"/>
            </a:xfrm>
            <a:custGeom>
              <a:avLst/>
              <a:gdLst>
                <a:gd name="connsiteX0" fmla="*/ 147179 w 209149"/>
                <a:gd name="connsiteY0" fmla="*/ 90980 h 247728"/>
                <a:gd name="connsiteX1" fmla="*/ 147179 w 209149"/>
                <a:gd name="connsiteY1" fmla="*/ 74577 h 247728"/>
                <a:gd name="connsiteX2" fmla="*/ 137667 w 209149"/>
                <a:gd name="connsiteY2" fmla="*/ 44616 h 247728"/>
                <a:gd name="connsiteX3" fmla="*/ 132652 w 209149"/>
                <a:gd name="connsiteY3" fmla="*/ 42232 h 247728"/>
                <a:gd name="connsiteX4" fmla="*/ 167583 w 209149"/>
                <a:gd name="connsiteY4" fmla="*/ 0 h 247728"/>
                <a:gd name="connsiteX5" fmla="*/ 189157 w 209149"/>
                <a:gd name="connsiteY5" fmla="*/ 15682 h 247728"/>
                <a:gd name="connsiteX6" fmla="*/ 209149 w 209149"/>
                <a:gd name="connsiteY6" fmla="*/ 81411 h 247728"/>
                <a:gd name="connsiteX7" fmla="*/ 209149 w 209149"/>
                <a:gd name="connsiteY7" fmla="*/ 87335 h 247728"/>
                <a:gd name="connsiteX8" fmla="*/ 0 w 209149"/>
                <a:gd name="connsiteY8" fmla="*/ 247728 h 247728"/>
                <a:gd name="connsiteX9" fmla="*/ 0 w 209149"/>
                <a:gd name="connsiteY9" fmla="*/ 202611 h 247728"/>
                <a:gd name="connsiteX10" fmla="*/ 60148 w 209149"/>
                <a:gd name="connsiteY10" fmla="*/ 129891 h 247728"/>
                <a:gd name="connsiteX11" fmla="*/ 60148 w 209149"/>
                <a:gd name="connsiteY11" fmla="*/ 206719 h 247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149" h="247728" extrusionOk="0">
                  <a:moveTo>
                    <a:pt x="147179" y="90980"/>
                  </a:moveTo>
                  <a:lnTo>
                    <a:pt x="147179" y="74577"/>
                  </a:lnTo>
                  <a:cubicBezTo>
                    <a:pt x="147179" y="62273"/>
                    <a:pt x="143648" y="51907"/>
                    <a:pt x="137667" y="44616"/>
                  </a:cubicBezTo>
                  <a:lnTo>
                    <a:pt x="132652" y="42232"/>
                  </a:lnTo>
                  <a:lnTo>
                    <a:pt x="167583" y="0"/>
                  </a:lnTo>
                  <a:lnTo>
                    <a:pt x="189157" y="15682"/>
                  </a:lnTo>
                  <a:cubicBezTo>
                    <a:pt x="202086" y="30833"/>
                    <a:pt x="209149" y="53160"/>
                    <a:pt x="209149" y="81411"/>
                  </a:cubicBezTo>
                  <a:lnTo>
                    <a:pt x="209149" y="87335"/>
                  </a:lnTo>
                  <a:close/>
                  <a:moveTo>
                    <a:pt x="0" y="247728"/>
                  </a:moveTo>
                  <a:lnTo>
                    <a:pt x="0" y="202611"/>
                  </a:lnTo>
                  <a:lnTo>
                    <a:pt x="60148" y="129891"/>
                  </a:lnTo>
                  <a:lnTo>
                    <a:pt x="60148" y="20671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 name="Forme libre : forme 8"/>
            <p:cNvSpPr/>
            <p:nvPr/>
          </p:nvSpPr>
          <p:spPr bwMode="auto">
            <a:xfrm rot="8716293">
              <a:off x="3096011" y="2237639"/>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 name="Forme libre : forme 9"/>
            <p:cNvSpPr/>
            <p:nvPr/>
          </p:nvSpPr>
          <p:spPr bwMode="auto">
            <a:xfrm rot="8716293">
              <a:off x="2939235" y="238322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 name="Forme libre : forme 10"/>
            <p:cNvSpPr/>
            <p:nvPr/>
          </p:nvSpPr>
          <p:spPr bwMode="auto">
            <a:xfrm rot="8716293">
              <a:off x="2814332" y="217454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 name="Forme libre : forme 11"/>
            <p:cNvSpPr/>
            <p:nvPr/>
          </p:nvSpPr>
          <p:spPr bwMode="auto">
            <a:xfrm rot="8716293">
              <a:off x="2802279" y="2035768"/>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 name="Forme libre : forme 12"/>
            <p:cNvSpPr/>
            <p:nvPr/>
          </p:nvSpPr>
          <p:spPr bwMode="auto">
            <a:xfrm rot="8716293">
              <a:off x="3029413" y="2424173"/>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 name="Forme libre : forme 13"/>
            <p:cNvSpPr/>
            <p:nvPr/>
          </p:nvSpPr>
          <p:spPr bwMode="auto">
            <a:xfrm rot="8716293">
              <a:off x="3300250" y="2118999"/>
              <a:ext cx="9515" cy="11504"/>
            </a:xfrm>
            <a:custGeom>
              <a:avLst/>
              <a:gdLst>
                <a:gd name="connsiteX0" fmla="*/ 0 w 9515"/>
                <a:gd name="connsiteY0" fmla="*/ 11504 h 11504"/>
                <a:gd name="connsiteX1" fmla="*/ 9515 w 9515"/>
                <a:gd name="connsiteY1" fmla="*/ 0 h 11504"/>
                <a:gd name="connsiteX2" fmla="*/ 9515 w 9515"/>
                <a:gd name="connsiteY2" fmla="*/ 7741 h 11504"/>
              </a:gdLst>
              <a:ahLst/>
              <a:cxnLst>
                <a:cxn ang="0">
                  <a:pos x="connsiteX0" y="connsiteY0"/>
                </a:cxn>
                <a:cxn ang="0">
                  <a:pos x="connsiteX1" y="connsiteY1"/>
                </a:cxn>
                <a:cxn ang="0">
                  <a:pos x="connsiteX2" y="connsiteY2"/>
                </a:cxn>
              </a:cxnLst>
              <a:rect l="l" t="t" r="r" b="b"/>
              <a:pathLst>
                <a:path w="9515" h="11504" extrusionOk="0">
                  <a:moveTo>
                    <a:pt x="0" y="11504"/>
                  </a:moveTo>
                  <a:lnTo>
                    <a:pt x="9515" y="0"/>
                  </a:lnTo>
                  <a:lnTo>
                    <a:pt x="9515" y="774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5" name="Forme libre : forme 14"/>
            <p:cNvSpPr/>
            <p:nvPr/>
          </p:nvSpPr>
          <p:spPr bwMode="auto">
            <a:xfrm rot="8716293">
              <a:off x="3228334" y="213306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 name="Forme libre : forme 15"/>
            <p:cNvSpPr/>
            <p:nvPr/>
          </p:nvSpPr>
          <p:spPr bwMode="auto">
            <a:xfrm rot="8716293">
              <a:off x="3098921" y="1924310"/>
              <a:ext cx="203847" cy="195874"/>
            </a:xfrm>
            <a:custGeom>
              <a:avLst/>
              <a:gdLst>
                <a:gd name="connsiteX0" fmla="*/ 90710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44680 h 195874"/>
                <a:gd name="connsiteX5" fmla="*/ 36955 w 203847"/>
                <a:gd name="connsiteY5" fmla="*/ 0 h 195874"/>
                <a:gd name="connsiteX6" fmla="*/ 203847 w 203847"/>
                <a:gd name="connsiteY6" fmla="*/ 0 h 195874"/>
                <a:gd name="connsiteX7" fmla="*/ 203847 w 203847"/>
                <a:gd name="connsiteY7" fmla="*/ 55323 h 195874"/>
                <a:gd name="connsiteX8" fmla="*/ 139055 w 203847"/>
                <a:gd name="connsiteY8"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4" extrusionOk="0">
                  <a:moveTo>
                    <a:pt x="90710" y="195874"/>
                  </a:moveTo>
                  <a:lnTo>
                    <a:pt x="47847" y="116129"/>
                  </a:lnTo>
                  <a:lnTo>
                    <a:pt x="69777" y="55323"/>
                  </a:lnTo>
                  <a:lnTo>
                    <a:pt x="0" y="55323"/>
                  </a:lnTo>
                  <a:lnTo>
                    <a:pt x="0" y="44680"/>
                  </a:lnTo>
                  <a:lnTo>
                    <a:pt x="36955"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7" name="Forme libre : forme 16"/>
            <p:cNvSpPr/>
            <p:nvPr/>
          </p:nvSpPr>
          <p:spPr bwMode="auto">
            <a:xfrm rot="8716293">
              <a:off x="3275349" y="2211673"/>
              <a:ext cx="24727" cy="53686"/>
            </a:xfrm>
            <a:custGeom>
              <a:avLst/>
              <a:gdLst>
                <a:gd name="connsiteX0" fmla="*/ 24727 w 24727"/>
                <a:gd name="connsiteY0" fmla="*/ 53686 h 53686"/>
                <a:gd name="connsiteX1" fmla="*/ 0 w 24727"/>
                <a:gd name="connsiteY1" fmla="*/ 29895 h 53686"/>
                <a:gd name="connsiteX2" fmla="*/ 24727 w 24727"/>
                <a:gd name="connsiteY2" fmla="*/ 0 h 53686"/>
              </a:gdLst>
              <a:ahLst/>
              <a:cxnLst>
                <a:cxn ang="0">
                  <a:pos x="connsiteX0" y="connsiteY0"/>
                </a:cxn>
                <a:cxn ang="0">
                  <a:pos x="connsiteX1" y="connsiteY1"/>
                </a:cxn>
                <a:cxn ang="0">
                  <a:pos x="connsiteX2" y="connsiteY2"/>
                </a:cxn>
              </a:cxnLst>
              <a:rect l="l" t="t" r="r" b="b"/>
              <a:pathLst>
                <a:path w="24727" h="53686" extrusionOk="0">
                  <a:moveTo>
                    <a:pt x="24727" y="53686"/>
                  </a:moveTo>
                  <a:lnTo>
                    <a:pt x="0" y="29895"/>
                  </a:lnTo>
                  <a:lnTo>
                    <a:pt x="2472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8" name="Forme libre : forme 17"/>
            <p:cNvSpPr/>
            <p:nvPr/>
          </p:nvSpPr>
          <p:spPr bwMode="auto">
            <a:xfrm rot="8716293">
              <a:off x="3077061" y="2024421"/>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 name="Forme libre : forme 18"/>
            <p:cNvSpPr/>
            <p:nvPr/>
          </p:nvSpPr>
          <p:spPr bwMode="auto">
            <a:xfrm rot="8716293">
              <a:off x="3162402" y="30429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 name="Forme libre : forme 19"/>
            <p:cNvSpPr/>
            <p:nvPr/>
          </p:nvSpPr>
          <p:spPr bwMode="auto">
            <a:xfrm rot="8716293">
              <a:off x="3033531" y="2835902"/>
              <a:ext cx="197743" cy="195873"/>
            </a:xfrm>
            <a:custGeom>
              <a:avLst/>
              <a:gdLst>
                <a:gd name="connsiteX0" fmla="*/ 84606 w 197743"/>
                <a:gd name="connsiteY0" fmla="*/ 195873 h 195873"/>
                <a:gd name="connsiteX1" fmla="*/ 41743 w 197743"/>
                <a:gd name="connsiteY1" fmla="*/ 116129 h 195873"/>
                <a:gd name="connsiteX2" fmla="*/ 63673 w 197743"/>
                <a:gd name="connsiteY2" fmla="*/ 55323 h 195873"/>
                <a:gd name="connsiteX3" fmla="*/ 0 w 197743"/>
                <a:gd name="connsiteY3" fmla="*/ 55323 h 195873"/>
                <a:gd name="connsiteX4" fmla="*/ 45759 w 197743"/>
                <a:gd name="connsiteY4" fmla="*/ 0 h 195873"/>
                <a:gd name="connsiteX5" fmla="*/ 197743 w 197743"/>
                <a:gd name="connsiteY5" fmla="*/ 0 h 195873"/>
                <a:gd name="connsiteX6" fmla="*/ 197743 w 197743"/>
                <a:gd name="connsiteY6" fmla="*/ 55323 h 195873"/>
                <a:gd name="connsiteX7" fmla="*/ 132951 w 197743"/>
                <a:gd name="connsiteY7"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743" h="195873" extrusionOk="0">
                  <a:moveTo>
                    <a:pt x="84606" y="195873"/>
                  </a:moveTo>
                  <a:lnTo>
                    <a:pt x="41743" y="116129"/>
                  </a:lnTo>
                  <a:lnTo>
                    <a:pt x="63673" y="55323"/>
                  </a:lnTo>
                  <a:lnTo>
                    <a:pt x="0" y="55323"/>
                  </a:lnTo>
                  <a:lnTo>
                    <a:pt x="45759" y="0"/>
                  </a:lnTo>
                  <a:lnTo>
                    <a:pt x="197743" y="0"/>
                  </a:lnTo>
                  <a:lnTo>
                    <a:pt x="197743" y="55323"/>
                  </a:lnTo>
                  <a:lnTo>
                    <a:pt x="132951"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 name="Forme libre : forme 20"/>
            <p:cNvSpPr/>
            <p:nvPr/>
          </p:nvSpPr>
          <p:spPr bwMode="auto">
            <a:xfrm rot="8716293">
              <a:off x="2982649" y="2705505"/>
              <a:ext cx="289489" cy="211443"/>
            </a:xfrm>
            <a:custGeom>
              <a:avLst/>
              <a:gdLst>
                <a:gd name="connsiteX0" fmla="*/ 24145 w 289489"/>
                <a:gd name="connsiteY0" fmla="*/ 181853 h 211444"/>
                <a:gd name="connsiteX1" fmla="*/ 3994 w 289489"/>
                <a:gd name="connsiteY1" fmla="*/ 142066 h 211444"/>
                <a:gd name="connsiteX2" fmla="*/ 0 w 289489"/>
                <a:gd name="connsiteY2" fmla="*/ 94419 h 211444"/>
                <a:gd name="connsiteX3" fmla="*/ 78096 w 289489"/>
                <a:gd name="connsiteY3" fmla="*/ 0 h 211444"/>
                <a:gd name="connsiteX4" fmla="*/ 78273 w 289489"/>
                <a:gd name="connsiteY4" fmla="*/ 24764 h 211444"/>
                <a:gd name="connsiteX5" fmla="*/ 92393 w 289489"/>
                <a:gd name="connsiteY5" fmla="*/ 122430 h 211444"/>
                <a:gd name="connsiteX6" fmla="*/ 162994 w 289489"/>
                <a:gd name="connsiteY6" fmla="*/ 161261 h 211444"/>
                <a:gd name="connsiteX7" fmla="*/ 215946 w 289489"/>
                <a:gd name="connsiteY7" fmla="*/ 151847 h 211444"/>
                <a:gd name="connsiteX8" fmla="*/ 288313 w 289489"/>
                <a:gd name="connsiteY8" fmla="*/ 122430 h 211444"/>
                <a:gd name="connsiteX9" fmla="*/ 289489 w 289489"/>
                <a:gd name="connsiteY9" fmla="*/ 130078 h 211444"/>
                <a:gd name="connsiteX10" fmla="*/ 289489 w 289489"/>
                <a:gd name="connsiteY10" fmla="*/ 135962 h 211444"/>
                <a:gd name="connsiteX11" fmla="*/ 96512 w 289489"/>
                <a:gd name="connsiteY11" fmla="*/ 211270 h 211444"/>
                <a:gd name="connsiteX12" fmla="*/ 24145 w 289489"/>
                <a:gd name="connsiteY12" fmla="*/ 18185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9489" h="211444" extrusionOk="0">
                  <a:moveTo>
                    <a:pt x="24145" y="181853"/>
                  </a:moveTo>
                  <a:cubicBezTo>
                    <a:pt x="14143" y="172145"/>
                    <a:pt x="7818" y="158907"/>
                    <a:pt x="3994" y="142066"/>
                  </a:cubicBezTo>
                  <a:lnTo>
                    <a:pt x="0" y="94419"/>
                  </a:lnTo>
                  <a:lnTo>
                    <a:pt x="78096" y="0"/>
                  </a:lnTo>
                  <a:lnTo>
                    <a:pt x="78273" y="24764"/>
                  </a:lnTo>
                  <a:cubicBezTo>
                    <a:pt x="76508" y="57712"/>
                    <a:pt x="81803" y="91247"/>
                    <a:pt x="92393" y="122430"/>
                  </a:cubicBezTo>
                  <a:cubicBezTo>
                    <a:pt x="101807" y="148317"/>
                    <a:pt x="125929" y="161261"/>
                    <a:pt x="162994" y="161261"/>
                  </a:cubicBezTo>
                  <a:cubicBezTo>
                    <a:pt x="181234" y="160672"/>
                    <a:pt x="198884" y="157142"/>
                    <a:pt x="215946" y="151847"/>
                  </a:cubicBezTo>
                  <a:cubicBezTo>
                    <a:pt x="240656" y="144198"/>
                    <a:pt x="264779" y="134197"/>
                    <a:pt x="288313" y="122430"/>
                  </a:cubicBezTo>
                  <a:cubicBezTo>
                    <a:pt x="288901" y="124783"/>
                    <a:pt x="289489" y="127725"/>
                    <a:pt x="289489" y="130078"/>
                  </a:cubicBezTo>
                  <a:lnTo>
                    <a:pt x="289489" y="135962"/>
                  </a:lnTo>
                  <a:cubicBezTo>
                    <a:pt x="227125" y="189501"/>
                    <a:pt x="145344" y="208329"/>
                    <a:pt x="96512" y="211270"/>
                  </a:cubicBezTo>
                  <a:cubicBezTo>
                    <a:pt x="69448" y="213035"/>
                    <a:pt x="42972" y="201268"/>
                    <a:pt x="24145" y="18185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2" name="Forme libre : forme 21"/>
            <p:cNvSpPr/>
            <p:nvPr/>
          </p:nvSpPr>
          <p:spPr bwMode="auto">
            <a:xfrm rot="8716293">
              <a:off x="3205022" y="3125495"/>
              <a:ext cx="16424" cy="35661"/>
            </a:xfrm>
            <a:custGeom>
              <a:avLst/>
              <a:gdLst>
                <a:gd name="connsiteX0" fmla="*/ 16424 w 16424"/>
                <a:gd name="connsiteY0" fmla="*/ 35661 h 35661"/>
                <a:gd name="connsiteX1" fmla="*/ 0 w 16424"/>
                <a:gd name="connsiteY1" fmla="*/ 19858 h 35661"/>
                <a:gd name="connsiteX2" fmla="*/ 16424 w 16424"/>
                <a:gd name="connsiteY2" fmla="*/ 0 h 35661"/>
              </a:gdLst>
              <a:ahLst/>
              <a:cxnLst>
                <a:cxn ang="0">
                  <a:pos x="connsiteX0" y="connsiteY0"/>
                </a:cxn>
                <a:cxn ang="0">
                  <a:pos x="connsiteX1" y="connsiteY1"/>
                </a:cxn>
                <a:cxn ang="0">
                  <a:pos x="connsiteX2" y="connsiteY2"/>
                </a:cxn>
              </a:cxnLst>
              <a:rect l="l" t="t" r="r" b="b"/>
              <a:pathLst>
                <a:path w="16424" h="35661" extrusionOk="0">
                  <a:moveTo>
                    <a:pt x="16424" y="35661"/>
                  </a:moveTo>
                  <a:lnTo>
                    <a:pt x="0" y="19858"/>
                  </a:lnTo>
                  <a:lnTo>
                    <a:pt x="16424"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 name="Forme libre : forme 22"/>
            <p:cNvSpPr/>
            <p:nvPr/>
          </p:nvSpPr>
          <p:spPr bwMode="auto">
            <a:xfrm rot="8716293">
              <a:off x="2829951" y="163370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 name="Forme libre : forme 23"/>
            <p:cNvSpPr/>
            <p:nvPr/>
          </p:nvSpPr>
          <p:spPr bwMode="auto">
            <a:xfrm rot="8716293">
              <a:off x="2919343" y="166294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 name="Forme libre : forme 24"/>
            <p:cNvSpPr/>
            <p:nvPr/>
          </p:nvSpPr>
          <p:spPr bwMode="auto">
            <a:xfrm rot="8716293">
              <a:off x="2874493" y="1576665"/>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 name="Forme libre : forme 25"/>
            <p:cNvSpPr/>
            <p:nvPr/>
          </p:nvSpPr>
          <p:spPr bwMode="auto">
            <a:xfrm rot="8716293">
              <a:off x="2717717" y="172224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 name="Forme libre : forme 26"/>
            <p:cNvSpPr/>
            <p:nvPr/>
          </p:nvSpPr>
          <p:spPr bwMode="auto">
            <a:xfrm rot="8716293">
              <a:off x="2592814" y="151357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 name="Forme libre : forme 27"/>
            <p:cNvSpPr/>
            <p:nvPr/>
          </p:nvSpPr>
          <p:spPr bwMode="auto">
            <a:xfrm rot="8716293">
              <a:off x="2580762" y="1374794"/>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 name="Forme libre : forme 28"/>
            <p:cNvSpPr/>
            <p:nvPr/>
          </p:nvSpPr>
          <p:spPr bwMode="auto">
            <a:xfrm rot="8716293">
              <a:off x="2807895" y="1763199"/>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 name="Forme libre : forme 29"/>
            <p:cNvSpPr/>
            <p:nvPr/>
          </p:nvSpPr>
          <p:spPr bwMode="auto">
            <a:xfrm rot="8716293">
              <a:off x="3119050" y="138355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 name="Forme libre : forme 30"/>
            <p:cNvSpPr/>
            <p:nvPr/>
          </p:nvSpPr>
          <p:spPr bwMode="auto">
            <a:xfrm rot="8716293">
              <a:off x="3209851" y="1424295"/>
              <a:ext cx="209149" cy="250692"/>
            </a:xfrm>
            <a:custGeom>
              <a:avLst/>
              <a:gdLst>
                <a:gd name="connsiteX0" fmla="*/ 147179 w 209149"/>
                <a:gd name="connsiteY0" fmla="*/ 93944 h 250692"/>
                <a:gd name="connsiteX1" fmla="*/ 147179 w 209149"/>
                <a:gd name="connsiteY1" fmla="*/ 77540 h 250692"/>
                <a:gd name="connsiteX2" fmla="*/ 137667 w 209149"/>
                <a:gd name="connsiteY2" fmla="*/ 47580 h 250692"/>
                <a:gd name="connsiteX3" fmla="*/ 123379 w 209149"/>
                <a:gd name="connsiteY3" fmla="*/ 40789 h 250692"/>
                <a:gd name="connsiteX4" fmla="*/ 157117 w 209149"/>
                <a:gd name="connsiteY4" fmla="*/ 0 h 250692"/>
                <a:gd name="connsiteX5" fmla="*/ 165512 w 209149"/>
                <a:gd name="connsiteY5" fmla="*/ 1459 h 250692"/>
                <a:gd name="connsiteX6" fmla="*/ 209149 w 209149"/>
                <a:gd name="connsiteY6" fmla="*/ 84375 h 250692"/>
                <a:gd name="connsiteX7" fmla="*/ 209149 w 209149"/>
                <a:gd name="connsiteY7" fmla="*/ 90299 h 250692"/>
                <a:gd name="connsiteX8" fmla="*/ 0 w 209149"/>
                <a:gd name="connsiteY8" fmla="*/ 250692 h 250692"/>
                <a:gd name="connsiteX9" fmla="*/ 0 w 209149"/>
                <a:gd name="connsiteY9" fmla="*/ 189958 h 250692"/>
                <a:gd name="connsiteX10" fmla="*/ 61066 w 209149"/>
                <a:gd name="connsiteY10" fmla="*/ 116127 h 250692"/>
                <a:gd name="connsiteX11" fmla="*/ 60148 w 209149"/>
                <a:gd name="connsiteY11" fmla="*/ 123562 h 250692"/>
                <a:gd name="connsiteX12" fmla="*/ 60148 w 209149"/>
                <a:gd name="connsiteY12" fmla="*/ 209683 h 25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149" h="250692" extrusionOk="0">
                  <a:moveTo>
                    <a:pt x="147179" y="93944"/>
                  </a:moveTo>
                  <a:lnTo>
                    <a:pt x="147179" y="77540"/>
                  </a:lnTo>
                  <a:cubicBezTo>
                    <a:pt x="147179" y="65237"/>
                    <a:pt x="143648" y="54871"/>
                    <a:pt x="137667" y="47580"/>
                  </a:cubicBezTo>
                  <a:lnTo>
                    <a:pt x="123379" y="40789"/>
                  </a:lnTo>
                  <a:lnTo>
                    <a:pt x="157117" y="0"/>
                  </a:lnTo>
                  <a:lnTo>
                    <a:pt x="165512" y="1459"/>
                  </a:lnTo>
                  <a:cubicBezTo>
                    <a:pt x="193258" y="12950"/>
                    <a:pt x="209149" y="41998"/>
                    <a:pt x="209149" y="84375"/>
                  </a:cubicBezTo>
                  <a:lnTo>
                    <a:pt x="209149" y="90299"/>
                  </a:lnTo>
                  <a:close/>
                  <a:moveTo>
                    <a:pt x="0" y="250692"/>
                  </a:moveTo>
                  <a:lnTo>
                    <a:pt x="0" y="189958"/>
                  </a:lnTo>
                  <a:lnTo>
                    <a:pt x="61066" y="116127"/>
                  </a:lnTo>
                  <a:lnTo>
                    <a:pt x="60148" y="123562"/>
                  </a:lnTo>
                  <a:lnTo>
                    <a:pt x="60148" y="20968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2" name="Forme libre : forme 31"/>
            <p:cNvSpPr/>
            <p:nvPr/>
          </p:nvSpPr>
          <p:spPr bwMode="auto">
            <a:xfrm rot="8716293">
              <a:off x="3006816" y="147209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 name="Forme libre : forme 32"/>
            <p:cNvSpPr/>
            <p:nvPr/>
          </p:nvSpPr>
          <p:spPr bwMode="auto">
            <a:xfrm rot="8716293">
              <a:off x="2881914" y="126342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 name="Forme libre : forme 33"/>
            <p:cNvSpPr/>
            <p:nvPr/>
          </p:nvSpPr>
          <p:spPr bwMode="auto">
            <a:xfrm rot="8716293">
              <a:off x="3096994" y="1513047"/>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 name="Forme libre : forme 34"/>
            <p:cNvSpPr/>
            <p:nvPr/>
          </p:nvSpPr>
          <p:spPr bwMode="auto">
            <a:xfrm rot="8716293">
              <a:off x="2855543" y="1363447"/>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 name="Forme libre : forme 35"/>
            <p:cNvSpPr/>
            <p:nvPr/>
          </p:nvSpPr>
          <p:spPr bwMode="auto">
            <a:xfrm rot="7484127">
              <a:off x="3207325" y="1725125"/>
              <a:ext cx="156001" cy="194030"/>
            </a:xfrm>
            <a:custGeom>
              <a:avLst/>
              <a:gdLst>
                <a:gd name="connsiteX0" fmla="*/ 42863 w 156001"/>
                <a:gd name="connsiteY0" fmla="*/ 194030 h 194030"/>
                <a:gd name="connsiteX1" fmla="*/ 0 w 156001"/>
                <a:gd name="connsiteY1" fmla="*/ 114286 h 194030"/>
                <a:gd name="connsiteX2" fmla="*/ 11232 w 156001"/>
                <a:gd name="connsiteY2" fmla="*/ 83143 h 194030"/>
                <a:gd name="connsiteX3" fmla="*/ 156000 w 156001"/>
                <a:gd name="connsiteY3" fmla="*/ 0 h 194030"/>
                <a:gd name="connsiteX4" fmla="*/ 156001 w 156001"/>
                <a:gd name="connsiteY4" fmla="*/ 53480 h 194030"/>
                <a:gd name="connsiteX5" fmla="*/ 91208 w 156001"/>
                <a:gd name="connsiteY5" fmla="*/ 53480 h 194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001" h="194030" extrusionOk="0">
                  <a:moveTo>
                    <a:pt x="42863" y="194030"/>
                  </a:moveTo>
                  <a:lnTo>
                    <a:pt x="0" y="114286"/>
                  </a:lnTo>
                  <a:lnTo>
                    <a:pt x="11232" y="83143"/>
                  </a:lnTo>
                  <a:lnTo>
                    <a:pt x="156000" y="0"/>
                  </a:lnTo>
                  <a:lnTo>
                    <a:pt x="156001" y="53480"/>
                  </a:lnTo>
                  <a:lnTo>
                    <a:pt x="91208" y="5348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 name="Forme libre : forme 36"/>
            <p:cNvSpPr/>
            <p:nvPr/>
          </p:nvSpPr>
          <p:spPr bwMode="auto">
            <a:xfrm rot="8716293">
              <a:off x="3197279" y="140587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 name="Forme libre : forme 37"/>
            <p:cNvSpPr/>
            <p:nvPr/>
          </p:nvSpPr>
          <p:spPr bwMode="auto">
            <a:xfrm rot="8716293">
              <a:off x="3356472" y="1273070"/>
              <a:ext cx="38162" cy="46138"/>
            </a:xfrm>
            <a:custGeom>
              <a:avLst/>
              <a:gdLst>
                <a:gd name="connsiteX0" fmla="*/ 0 w 38162"/>
                <a:gd name="connsiteY0" fmla="*/ 46138 h 46138"/>
                <a:gd name="connsiteX1" fmla="*/ 38162 w 38162"/>
                <a:gd name="connsiteY1" fmla="*/ 0 h 46138"/>
                <a:gd name="connsiteX2" fmla="*/ 35645 w 38162"/>
                <a:gd name="connsiteY2" fmla="*/ 12962 h 46138"/>
                <a:gd name="connsiteX3" fmla="*/ 22710 w 38162"/>
                <a:gd name="connsiteY3" fmla="*/ 32494 h 46138"/>
                <a:gd name="connsiteX4" fmla="*/ 3739 w 38162"/>
                <a:gd name="connsiteY4" fmla="*/ 45372 h 46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62" h="46138" extrusionOk="0">
                  <a:moveTo>
                    <a:pt x="0" y="46138"/>
                  </a:moveTo>
                  <a:lnTo>
                    <a:pt x="38162" y="0"/>
                  </a:lnTo>
                  <a:lnTo>
                    <a:pt x="35645" y="12962"/>
                  </a:lnTo>
                  <a:cubicBezTo>
                    <a:pt x="32771" y="20076"/>
                    <a:pt x="28459" y="26745"/>
                    <a:pt x="22710" y="32494"/>
                  </a:cubicBezTo>
                  <a:cubicBezTo>
                    <a:pt x="17191" y="38013"/>
                    <a:pt x="10753" y="42382"/>
                    <a:pt x="3739" y="4537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9" name="Forme libre : forme 38"/>
            <p:cNvSpPr/>
            <p:nvPr/>
          </p:nvSpPr>
          <p:spPr bwMode="auto">
            <a:xfrm rot="8716293">
              <a:off x="2606784" y="97400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 name="Forme libre : forme 39"/>
            <p:cNvSpPr/>
            <p:nvPr/>
          </p:nvSpPr>
          <p:spPr bwMode="auto">
            <a:xfrm rot="8716293">
              <a:off x="2696175" y="100324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 name="Forme libre : forme 40"/>
            <p:cNvSpPr/>
            <p:nvPr/>
          </p:nvSpPr>
          <p:spPr bwMode="auto">
            <a:xfrm rot="8716293">
              <a:off x="2651326" y="91696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 name="Forme libre : forme 41"/>
            <p:cNvSpPr/>
            <p:nvPr/>
          </p:nvSpPr>
          <p:spPr bwMode="auto">
            <a:xfrm rot="8716293">
              <a:off x="2494550" y="106254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 name="Forme libre : forme 42"/>
            <p:cNvSpPr/>
            <p:nvPr/>
          </p:nvSpPr>
          <p:spPr bwMode="auto">
            <a:xfrm rot="8716293">
              <a:off x="2369647" y="85387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 name="Forme libre : forme 43"/>
            <p:cNvSpPr/>
            <p:nvPr/>
          </p:nvSpPr>
          <p:spPr bwMode="auto">
            <a:xfrm rot="8716293">
              <a:off x="2357595" y="71509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 name="Forme libre : forme 44"/>
            <p:cNvSpPr/>
            <p:nvPr/>
          </p:nvSpPr>
          <p:spPr bwMode="auto">
            <a:xfrm rot="8716293">
              <a:off x="2584728" y="110350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 name="Forme libre : forme 45"/>
            <p:cNvSpPr/>
            <p:nvPr/>
          </p:nvSpPr>
          <p:spPr bwMode="auto">
            <a:xfrm rot="8716293">
              <a:off x="2895883" y="72385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 name="Forme libre : forme 46"/>
            <p:cNvSpPr/>
            <p:nvPr/>
          </p:nvSpPr>
          <p:spPr bwMode="auto">
            <a:xfrm rot="8716293">
              <a:off x="2985274" y="75309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 name="Forme libre : forme 47"/>
            <p:cNvSpPr/>
            <p:nvPr/>
          </p:nvSpPr>
          <p:spPr bwMode="auto">
            <a:xfrm rot="8716293">
              <a:off x="2783649" y="81239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 name="Forme libre : forme 48"/>
            <p:cNvSpPr/>
            <p:nvPr/>
          </p:nvSpPr>
          <p:spPr bwMode="auto">
            <a:xfrm rot="8716293">
              <a:off x="2658747" y="60372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 name="Forme libre : forme 49"/>
            <p:cNvSpPr/>
            <p:nvPr/>
          </p:nvSpPr>
          <p:spPr bwMode="auto">
            <a:xfrm rot="8716293">
              <a:off x="2873827" y="85334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1" name="Forme libre : forme 50"/>
            <p:cNvSpPr/>
            <p:nvPr/>
          </p:nvSpPr>
          <p:spPr bwMode="auto">
            <a:xfrm rot="8716293">
              <a:off x="2632376" y="70374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 name="Forme libre : forme 51"/>
            <p:cNvSpPr/>
            <p:nvPr/>
          </p:nvSpPr>
          <p:spPr bwMode="auto">
            <a:xfrm rot="7484127">
              <a:off x="2978758" y="10446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3" name="Forme libre : forme 52"/>
            <p:cNvSpPr/>
            <p:nvPr/>
          </p:nvSpPr>
          <p:spPr bwMode="auto">
            <a:xfrm rot="13089394">
              <a:off x="3083578" y="1011233"/>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 name="Forme libre : forme 53"/>
            <p:cNvSpPr/>
            <p:nvPr/>
          </p:nvSpPr>
          <p:spPr bwMode="auto">
            <a:xfrm rot="8716293">
              <a:off x="3269163" y="81955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5" name="Forme libre : forme 54"/>
            <p:cNvSpPr/>
            <p:nvPr/>
          </p:nvSpPr>
          <p:spPr bwMode="auto">
            <a:xfrm rot="8716293">
              <a:off x="3217358" y="71595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6" name="Forme libre : forme 55"/>
            <p:cNvSpPr/>
            <p:nvPr/>
          </p:nvSpPr>
          <p:spPr bwMode="auto">
            <a:xfrm rot="8716293">
              <a:off x="2974112" y="74618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7" name="Forme libre : forme 56"/>
            <p:cNvSpPr/>
            <p:nvPr/>
          </p:nvSpPr>
          <p:spPr bwMode="auto">
            <a:xfrm rot="8716293">
              <a:off x="3151564" y="58693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8" name="Forme libre : forme 57"/>
            <p:cNvSpPr/>
            <p:nvPr/>
          </p:nvSpPr>
          <p:spPr bwMode="auto">
            <a:xfrm rot="8716293">
              <a:off x="2387845" y="311946"/>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9" name="Forme libre : forme 58"/>
            <p:cNvSpPr/>
            <p:nvPr/>
          </p:nvSpPr>
          <p:spPr bwMode="auto">
            <a:xfrm rot="8716293">
              <a:off x="2477237" y="341188"/>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0" name="Forme libre : forme 59"/>
            <p:cNvSpPr/>
            <p:nvPr/>
          </p:nvSpPr>
          <p:spPr bwMode="auto">
            <a:xfrm rot="8716293">
              <a:off x="2432387" y="254908"/>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1" name="Forme libre : forme 60"/>
            <p:cNvSpPr/>
            <p:nvPr/>
          </p:nvSpPr>
          <p:spPr bwMode="auto">
            <a:xfrm rot="8716293">
              <a:off x="2275611" y="40049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2" name="Forme libre : forme 61"/>
            <p:cNvSpPr/>
            <p:nvPr/>
          </p:nvSpPr>
          <p:spPr bwMode="auto">
            <a:xfrm rot="8716293">
              <a:off x="2150708" y="19181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3" name="Forme libre : forme 62"/>
            <p:cNvSpPr/>
            <p:nvPr/>
          </p:nvSpPr>
          <p:spPr bwMode="auto">
            <a:xfrm rot="8716293">
              <a:off x="2138656" y="53037"/>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4" name="Forme libre : forme 63"/>
            <p:cNvSpPr/>
            <p:nvPr/>
          </p:nvSpPr>
          <p:spPr bwMode="auto">
            <a:xfrm rot="8716293">
              <a:off x="2365789" y="441442"/>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5" name="Forme libre : forme 64"/>
            <p:cNvSpPr/>
            <p:nvPr/>
          </p:nvSpPr>
          <p:spPr bwMode="auto">
            <a:xfrm rot="8716293">
              <a:off x="2676944" y="6179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6" name="Forme libre : forme 65"/>
            <p:cNvSpPr/>
            <p:nvPr/>
          </p:nvSpPr>
          <p:spPr bwMode="auto">
            <a:xfrm rot="8716293">
              <a:off x="2766336" y="9103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7" name="Forme libre : forme 66"/>
            <p:cNvSpPr/>
            <p:nvPr/>
          </p:nvSpPr>
          <p:spPr bwMode="auto">
            <a:xfrm rot="8716293">
              <a:off x="2564710" y="15033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8" name="Forme libre : forme 67"/>
            <p:cNvSpPr/>
            <p:nvPr/>
          </p:nvSpPr>
          <p:spPr bwMode="auto">
            <a:xfrm rot="8716293">
              <a:off x="2448552" y="-16031"/>
              <a:ext cx="203847" cy="149340"/>
            </a:xfrm>
            <a:custGeom>
              <a:avLst/>
              <a:gdLst>
                <a:gd name="connsiteX0" fmla="*/ 106716 w 203847"/>
                <a:gd name="connsiteY0" fmla="*/ 149340 h 149340"/>
                <a:gd name="connsiteX1" fmla="*/ 50038 w 203847"/>
                <a:gd name="connsiteY1" fmla="*/ 110053 h 149340"/>
                <a:gd name="connsiteX2" fmla="*/ 69777 w 203847"/>
                <a:gd name="connsiteY2" fmla="*/ 55323 h 149340"/>
                <a:gd name="connsiteX3" fmla="*/ 0 w 203847"/>
                <a:gd name="connsiteY3" fmla="*/ 55323 h 149340"/>
                <a:gd name="connsiteX4" fmla="*/ 0 w 203847"/>
                <a:gd name="connsiteY4" fmla="*/ 0 h 149340"/>
                <a:gd name="connsiteX5" fmla="*/ 203847 w 203847"/>
                <a:gd name="connsiteY5" fmla="*/ 0 h 149340"/>
                <a:gd name="connsiteX6" fmla="*/ 203847 w 203847"/>
                <a:gd name="connsiteY6" fmla="*/ 55323 h 149340"/>
                <a:gd name="connsiteX7" fmla="*/ 139055 w 203847"/>
                <a:gd name="connsiteY7" fmla="*/ 55323 h 149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847" h="149340" extrusionOk="0">
                  <a:moveTo>
                    <a:pt x="106716" y="149340"/>
                  </a:moveTo>
                  <a:lnTo>
                    <a:pt x="50038" y="110053"/>
                  </a:lnTo>
                  <a:lnTo>
                    <a:pt x="69777" y="55323"/>
                  </a:lnTo>
                  <a:lnTo>
                    <a:pt x="0" y="55323"/>
                  </a:lnTo>
                  <a:lnTo>
                    <a:pt x="0"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9" name="Forme libre : forme 68"/>
            <p:cNvSpPr/>
            <p:nvPr/>
          </p:nvSpPr>
          <p:spPr bwMode="auto">
            <a:xfrm rot="8716293">
              <a:off x="2654888" y="191290"/>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 name="Forme libre : forme 69"/>
            <p:cNvSpPr/>
            <p:nvPr/>
          </p:nvSpPr>
          <p:spPr bwMode="auto">
            <a:xfrm rot="8716293">
              <a:off x="2413437" y="41690"/>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1" name="Forme libre : forme 70"/>
            <p:cNvSpPr/>
            <p:nvPr/>
          </p:nvSpPr>
          <p:spPr bwMode="auto">
            <a:xfrm rot="7484127">
              <a:off x="2759819" y="38264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2" name="Forme libre : forme 71"/>
            <p:cNvSpPr/>
            <p:nvPr/>
          </p:nvSpPr>
          <p:spPr bwMode="auto">
            <a:xfrm rot="13089394">
              <a:off x="2864639" y="349175"/>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 name="Forme libre : forme 72"/>
            <p:cNvSpPr/>
            <p:nvPr/>
          </p:nvSpPr>
          <p:spPr bwMode="auto">
            <a:xfrm rot="8716293">
              <a:off x="3050224" y="157494"/>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 name="Forme libre : forme 73"/>
            <p:cNvSpPr/>
            <p:nvPr/>
          </p:nvSpPr>
          <p:spPr bwMode="auto">
            <a:xfrm rot="8716293">
              <a:off x="2998419" y="5390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 name="Forme libre : forme 74"/>
            <p:cNvSpPr/>
            <p:nvPr/>
          </p:nvSpPr>
          <p:spPr bwMode="auto">
            <a:xfrm rot="8716293">
              <a:off x="2755173" y="8412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 name="Forme libre : forme 75"/>
            <p:cNvSpPr/>
            <p:nvPr/>
          </p:nvSpPr>
          <p:spPr bwMode="auto">
            <a:xfrm rot="8716293">
              <a:off x="2940014" y="-28690"/>
              <a:ext cx="88663" cy="70660"/>
            </a:xfrm>
            <a:custGeom>
              <a:avLst/>
              <a:gdLst>
                <a:gd name="connsiteX0" fmla="*/ 83649 w 88664"/>
                <a:gd name="connsiteY0" fmla="*/ 70660 h 70660"/>
                <a:gd name="connsiteX1" fmla="*/ 0 w 88664"/>
                <a:gd name="connsiteY1" fmla="*/ 12677 h 70660"/>
                <a:gd name="connsiteX2" fmla="*/ 30024 w 88664"/>
                <a:gd name="connsiteY2" fmla="*/ 0 h 70660"/>
                <a:gd name="connsiteX3" fmla="*/ 71417 w 88664"/>
                <a:gd name="connsiteY3" fmla="*/ 17477 h 70660"/>
                <a:gd name="connsiteX4" fmla="*/ 88664 w 88664"/>
                <a:gd name="connsiteY4" fmla="*/ 58525 h 70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664" h="70660" extrusionOk="0">
                  <a:moveTo>
                    <a:pt x="83649" y="70660"/>
                  </a:moveTo>
                  <a:lnTo>
                    <a:pt x="0" y="12677"/>
                  </a:lnTo>
                  <a:lnTo>
                    <a:pt x="30024" y="0"/>
                  </a:lnTo>
                  <a:cubicBezTo>
                    <a:pt x="45662" y="0"/>
                    <a:pt x="60379" y="6439"/>
                    <a:pt x="71417" y="17477"/>
                  </a:cubicBezTo>
                  <a:cubicBezTo>
                    <a:pt x="82915" y="28515"/>
                    <a:pt x="88664" y="43462"/>
                    <a:pt x="88664" y="58525"/>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7" name="Forme libre : forme 76"/>
            <p:cNvSpPr/>
            <p:nvPr/>
          </p:nvSpPr>
          <p:spPr bwMode="auto">
            <a:xfrm rot="13089394">
              <a:off x="2740820" y="-30870"/>
              <a:ext cx="73521" cy="76374"/>
            </a:xfrm>
            <a:custGeom>
              <a:avLst/>
              <a:gdLst>
                <a:gd name="connsiteX0" fmla="*/ 73521 w 73521"/>
                <a:gd name="connsiteY0" fmla="*/ 18609 h 76374"/>
                <a:gd name="connsiteX1" fmla="*/ 0 w 73521"/>
                <a:gd name="connsiteY1" fmla="*/ 76374 h 76374"/>
                <a:gd name="connsiteX2" fmla="*/ 0 w 73521"/>
                <a:gd name="connsiteY2" fmla="*/ 38074 h 76374"/>
                <a:gd name="connsiteX3" fmla="*/ 73388 w 73521"/>
                <a:gd name="connsiteY3" fmla="*/ 0 h 76374"/>
              </a:gdLst>
              <a:ahLst/>
              <a:cxnLst>
                <a:cxn ang="0">
                  <a:pos x="connsiteX0" y="connsiteY0"/>
                </a:cxn>
                <a:cxn ang="0">
                  <a:pos x="connsiteX1" y="connsiteY1"/>
                </a:cxn>
                <a:cxn ang="0">
                  <a:pos x="connsiteX2" y="connsiteY2"/>
                </a:cxn>
                <a:cxn ang="0">
                  <a:pos x="connsiteX3" y="connsiteY3"/>
                </a:cxn>
              </a:cxnLst>
              <a:rect l="l" t="t" r="r" b="b"/>
              <a:pathLst>
                <a:path w="73521" h="76374" extrusionOk="0">
                  <a:moveTo>
                    <a:pt x="73521" y="18609"/>
                  </a:moveTo>
                  <a:lnTo>
                    <a:pt x="0" y="76374"/>
                  </a:lnTo>
                  <a:lnTo>
                    <a:pt x="0" y="38074"/>
                  </a:lnTo>
                  <a:lnTo>
                    <a:pt x="73388"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8" name="Forme libre : forme 77"/>
            <p:cNvSpPr/>
            <p:nvPr/>
          </p:nvSpPr>
          <p:spPr bwMode="auto">
            <a:xfrm rot="8716293">
              <a:off x="2166753" y="2731586"/>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9" name="Forme libre : forme 78"/>
            <p:cNvSpPr/>
            <p:nvPr/>
          </p:nvSpPr>
          <p:spPr bwMode="auto">
            <a:xfrm rot="8716293">
              <a:off x="2256145" y="2760828"/>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0" name="Forme libre : forme 79"/>
            <p:cNvSpPr/>
            <p:nvPr/>
          </p:nvSpPr>
          <p:spPr bwMode="auto">
            <a:xfrm rot="8716293">
              <a:off x="2211295" y="2674548"/>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1" name="Forme libre : forme 80"/>
            <p:cNvSpPr/>
            <p:nvPr/>
          </p:nvSpPr>
          <p:spPr bwMode="auto">
            <a:xfrm rot="8716293">
              <a:off x="2054519" y="282013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2" name="Forme libre : forme 81"/>
            <p:cNvSpPr/>
            <p:nvPr/>
          </p:nvSpPr>
          <p:spPr bwMode="auto">
            <a:xfrm rot="8716293">
              <a:off x="1929616" y="261145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3" name="Forme libre : forme 82"/>
            <p:cNvSpPr/>
            <p:nvPr/>
          </p:nvSpPr>
          <p:spPr bwMode="auto">
            <a:xfrm rot="8716293">
              <a:off x="1917564" y="2472677"/>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4" name="Forme libre : forme 83"/>
            <p:cNvSpPr/>
            <p:nvPr/>
          </p:nvSpPr>
          <p:spPr bwMode="auto">
            <a:xfrm rot="8716293">
              <a:off x="2144697" y="2861082"/>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5" name="Forme libre : forme 84"/>
            <p:cNvSpPr/>
            <p:nvPr/>
          </p:nvSpPr>
          <p:spPr bwMode="auto">
            <a:xfrm rot="8716293">
              <a:off x="2455852" y="248143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6" name="Forme libre : forme 85"/>
            <p:cNvSpPr/>
            <p:nvPr/>
          </p:nvSpPr>
          <p:spPr bwMode="auto">
            <a:xfrm rot="8716293">
              <a:off x="2545244" y="251067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7" name="Forme libre : forme 86"/>
            <p:cNvSpPr/>
            <p:nvPr/>
          </p:nvSpPr>
          <p:spPr bwMode="auto">
            <a:xfrm rot="8716293">
              <a:off x="2343618" y="256997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8" name="Forme libre : forme 87"/>
            <p:cNvSpPr/>
            <p:nvPr/>
          </p:nvSpPr>
          <p:spPr bwMode="auto">
            <a:xfrm rot="8716293">
              <a:off x="2218716" y="236130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9" name="Forme libre : forme 88"/>
            <p:cNvSpPr/>
            <p:nvPr/>
          </p:nvSpPr>
          <p:spPr bwMode="auto">
            <a:xfrm rot="8716293">
              <a:off x="2433796" y="2610930"/>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0" name="Forme libre : forme 89"/>
            <p:cNvSpPr/>
            <p:nvPr/>
          </p:nvSpPr>
          <p:spPr bwMode="auto">
            <a:xfrm rot="8716293">
              <a:off x="2192345" y="2461330"/>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1" name="Forme libre : forme 90"/>
            <p:cNvSpPr/>
            <p:nvPr/>
          </p:nvSpPr>
          <p:spPr bwMode="auto">
            <a:xfrm rot="7484127">
              <a:off x="2538727" y="280228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 name="Forme libre : forme 91"/>
            <p:cNvSpPr/>
            <p:nvPr/>
          </p:nvSpPr>
          <p:spPr bwMode="auto">
            <a:xfrm rot="13089394">
              <a:off x="2643547" y="2768815"/>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3" name="Forme libre : forme 92"/>
            <p:cNvSpPr/>
            <p:nvPr/>
          </p:nvSpPr>
          <p:spPr bwMode="auto">
            <a:xfrm rot="8716293">
              <a:off x="2829132" y="2577134"/>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4" name="Forme libre : forme 93"/>
            <p:cNvSpPr/>
            <p:nvPr/>
          </p:nvSpPr>
          <p:spPr bwMode="auto">
            <a:xfrm rot="8716293">
              <a:off x="2777327" y="247354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5" name="Forme libre : forme 94"/>
            <p:cNvSpPr/>
            <p:nvPr/>
          </p:nvSpPr>
          <p:spPr bwMode="auto">
            <a:xfrm rot="8716293">
              <a:off x="2534081" y="250376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6" name="Forme libre : forme 95"/>
            <p:cNvSpPr/>
            <p:nvPr/>
          </p:nvSpPr>
          <p:spPr bwMode="auto">
            <a:xfrm rot="8716293">
              <a:off x="2711533" y="234452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7" name="Forme libre : forme 96"/>
            <p:cNvSpPr/>
            <p:nvPr/>
          </p:nvSpPr>
          <p:spPr bwMode="auto">
            <a:xfrm rot="8716293">
              <a:off x="2389920" y="3391285"/>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8" name="Forme libre : forme 97"/>
            <p:cNvSpPr/>
            <p:nvPr/>
          </p:nvSpPr>
          <p:spPr bwMode="auto">
            <a:xfrm rot="8716293">
              <a:off x="2479312" y="342052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 name="Forme libre : forme 98"/>
            <p:cNvSpPr/>
            <p:nvPr/>
          </p:nvSpPr>
          <p:spPr bwMode="auto">
            <a:xfrm rot="8716293">
              <a:off x="2434462" y="3334247"/>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0" name="Forme libre : forme 99"/>
            <p:cNvSpPr/>
            <p:nvPr/>
          </p:nvSpPr>
          <p:spPr bwMode="auto">
            <a:xfrm rot="8716293">
              <a:off x="2277686" y="347982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1" name="Forme libre : forme 100"/>
            <p:cNvSpPr/>
            <p:nvPr/>
          </p:nvSpPr>
          <p:spPr bwMode="auto">
            <a:xfrm rot="8716293">
              <a:off x="2152783" y="327115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2" name="Forme libre : forme 101"/>
            <p:cNvSpPr/>
            <p:nvPr/>
          </p:nvSpPr>
          <p:spPr bwMode="auto">
            <a:xfrm rot="8716293">
              <a:off x="2140731" y="3132376"/>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3" name="Forme libre : forme 102"/>
            <p:cNvSpPr/>
            <p:nvPr/>
          </p:nvSpPr>
          <p:spPr bwMode="auto">
            <a:xfrm rot="8716293">
              <a:off x="2367864" y="3520781"/>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4" name="Forme libre : forme 103"/>
            <p:cNvSpPr/>
            <p:nvPr/>
          </p:nvSpPr>
          <p:spPr bwMode="auto">
            <a:xfrm rot="8716293">
              <a:off x="2679019" y="314113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5" name="Forme libre : forme 104"/>
            <p:cNvSpPr/>
            <p:nvPr/>
          </p:nvSpPr>
          <p:spPr bwMode="auto">
            <a:xfrm rot="8716293">
              <a:off x="2768411" y="317037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6" name="Forme libre : forme 105"/>
            <p:cNvSpPr/>
            <p:nvPr/>
          </p:nvSpPr>
          <p:spPr bwMode="auto">
            <a:xfrm rot="8716293">
              <a:off x="2566785" y="322967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7" name="Forme libre : forme 106"/>
            <p:cNvSpPr/>
            <p:nvPr/>
          </p:nvSpPr>
          <p:spPr bwMode="auto">
            <a:xfrm rot="8716293">
              <a:off x="2441883" y="302100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8" name="Forme libre : forme 107"/>
            <p:cNvSpPr/>
            <p:nvPr/>
          </p:nvSpPr>
          <p:spPr bwMode="auto">
            <a:xfrm rot="8716293">
              <a:off x="2656963" y="3270629"/>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9" name="Forme libre : forme 108"/>
            <p:cNvSpPr/>
            <p:nvPr/>
          </p:nvSpPr>
          <p:spPr bwMode="auto">
            <a:xfrm rot="8716293">
              <a:off x="2415512" y="3121029"/>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0" name="Forme libre : forme 109"/>
            <p:cNvSpPr/>
            <p:nvPr/>
          </p:nvSpPr>
          <p:spPr bwMode="auto">
            <a:xfrm rot="7484127">
              <a:off x="2761894" y="346198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1" name="Forme libre : forme 110"/>
            <p:cNvSpPr/>
            <p:nvPr/>
          </p:nvSpPr>
          <p:spPr bwMode="auto">
            <a:xfrm rot="13089394">
              <a:off x="2866714" y="342851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2" name="Forme libre : forme 111"/>
            <p:cNvSpPr/>
            <p:nvPr/>
          </p:nvSpPr>
          <p:spPr bwMode="auto">
            <a:xfrm rot="8716293">
              <a:off x="3052299" y="3236833"/>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3" name="Forme libre : forme 112"/>
            <p:cNvSpPr/>
            <p:nvPr/>
          </p:nvSpPr>
          <p:spPr bwMode="auto">
            <a:xfrm rot="8716293">
              <a:off x="3000494" y="313324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4" name="Forme libre : forme 113"/>
            <p:cNvSpPr/>
            <p:nvPr/>
          </p:nvSpPr>
          <p:spPr bwMode="auto">
            <a:xfrm rot="8716293">
              <a:off x="2757248" y="316346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 name="Forme libre : forme 114"/>
            <p:cNvSpPr/>
            <p:nvPr/>
          </p:nvSpPr>
          <p:spPr bwMode="auto">
            <a:xfrm rot="8716293">
              <a:off x="2934700" y="300421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6" name="Forme libre : forme 115"/>
            <p:cNvSpPr/>
            <p:nvPr/>
          </p:nvSpPr>
          <p:spPr bwMode="auto">
            <a:xfrm rot="8716293">
              <a:off x="2865744" y="5089178"/>
              <a:ext cx="140009" cy="103412"/>
            </a:xfrm>
            <a:custGeom>
              <a:avLst/>
              <a:gdLst>
                <a:gd name="connsiteX0" fmla="*/ 23004 w 140009"/>
                <a:gd name="connsiteY0" fmla="*/ 73821 h 103412"/>
                <a:gd name="connsiteX1" fmla="*/ 2853 w 140009"/>
                <a:gd name="connsiteY1" fmla="*/ 34034 h 103412"/>
                <a:gd name="connsiteX2" fmla="*/ 0 w 140009"/>
                <a:gd name="connsiteY2" fmla="*/ 0 h 103412"/>
                <a:gd name="connsiteX3" fmla="*/ 140009 w 140009"/>
                <a:gd name="connsiteY3" fmla="*/ 97050 h 103412"/>
                <a:gd name="connsiteX4" fmla="*/ 137354 w 140009"/>
                <a:gd name="connsiteY4" fmla="*/ 97759 h 103412"/>
                <a:gd name="connsiteX5" fmla="*/ 95370 w 140009"/>
                <a:gd name="connsiteY5" fmla="*/ 103238 h 103412"/>
                <a:gd name="connsiteX6" fmla="*/ 23004 w 140009"/>
                <a:gd name="connsiteY6" fmla="*/ 73821 h 103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009" h="103412" extrusionOk="0">
                  <a:moveTo>
                    <a:pt x="23004" y="73821"/>
                  </a:moveTo>
                  <a:cubicBezTo>
                    <a:pt x="13002" y="64113"/>
                    <a:pt x="6677" y="50875"/>
                    <a:pt x="2853" y="34034"/>
                  </a:cubicBezTo>
                  <a:lnTo>
                    <a:pt x="0" y="0"/>
                  </a:lnTo>
                  <a:lnTo>
                    <a:pt x="140009" y="97050"/>
                  </a:lnTo>
                  <a:lnTo>
                    <a:pt x="137354" y="97759"/>
                  </a:lnTo>
                  <a:cubicBezTo>
                    <a:pt x="121846" y="100775"/>
                    <a:pt x="107579" y="102502"/>
                    <a:pt x="95370" y="103238"/>
                  </a:cubicBezTo>
                  <a:cubicBezTo>
                    <a:pt x="68307" y="105003"/>
                    <a:pt x="41831" y="93236"/>
                    <a:pt x="23004" y="73821"/>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7" name="Forme libre : forme 116"/>
            <p:cNvSpPr/>
            <p:nvPr/>
          </p:nvSpPr>
          <p:spPr bwMode="auto">
            <a:xfrm rot="8716293">
              <a:off x="2608589" y="404968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 name="Forme libre : forme 117"/>
            <p:cNvSpPr/>
            <p:nvPr/>
          </p:nvSpPr>
          <p:spPr bwMode="auto">
            <a:xfrm rot="8716293">
              <a:off x="2697982" y="407892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9" name="Forme libre : forme 118"/>
            <p:cNvSpPr/>
            <p:nvPr/>
          </p:nvSpPr>
          <p:spPr bwMode="auto">
            <a:xfrm rot="8716293">
              <a:off x="2653132" y="3992643"/>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0" name="Forme libre : forme 119"/>
            <p:cNvSpPr/>
            <p:nvPr/>
          </p:nvSpPr>
          <p:spPr bwMode="auto">
            <a:xfrm rot="8716293">
              <a:off x="2496356" y="413822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 name="Forme libre : forme 120"/>
            <p:cNvSpPr/>
            <p:nvPr/>
          </p:nvSpPr>
          <p:spPr bwMode="auto">
            <a:xfrm rot="8716293">
              <a:off x="2371453" y="392955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2" name="Forme libre : forme 121"/>
            <p:cNvSpPr/>
            <p:nvPr/>
          </p:nvSpPr>
          <p:spPr bwMode="auto">
            <a:xfrm rot="8716293">
              <a:off x="2359401" y="3790772"/>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3" name="Forme libre : forme 122"/>
            <p:cNvSpPr/>
            <p:nvPr/>
          </p:nvSpPr>
          <p:spPr bwMode="auto">
            <a:xfrm rot="8716293">
              <a:off x="2586534" y="4179177"/>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4" name="Forme libre : forme 123"/>
            <p:cNvSpPr/>
            <p:nvPr/>
          </p:nvSpPr>
          <p:spPr bwMode="auto">
            <a:xfrm rot="8716293">
              <a:off x="2897689" y="3799529"/>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5" name="Forme libre : forme 124"/>
            <p:cNvSpPr/>
            <p:nvPr/>
          </p:nvSpPr>
          <p:spPr bwMode="auto">
            <a:xfrm rot="8716293">
              <a:off x="2989368" y="3839999"/>
              <a:ext cx="209149" cy="253771"/>
            </a:xfrm>
            <a:custGeom>
              <a:avLst/>
              <a:gdLst>
                <a:gd name="connsiteX0" fmla="*/ 147179 w 209149"/>
                <a:gd name="connsiteY0" fmla="*/ 97023 h 253771"/>
                <a:gd name="connsiteX1" fmla="*/ 147179 w 209149"/>
                <a:gd name="connsiteY1" fmla="*/ 80620 h 253771"/>
                <a:gd name="connsiteX2" fmla="*/ 113460 w 209149"/>
                <a:gd name="connsiteY2" fmla="*/ 39154 h 253771"/>
                <a:gd name="connsiteX3" fmla="*/ 104592 w 209149"/>
                <a:gd name="connsiteY3" fmla="*/ 42082 h 253771"/>
                <a:gd name="connsiteX4" fmla="*/ 139399 w 209149"/>
                <a:gd name="connsiteY4" fmla="*/ 0 h 253771"/>
                <a:gd name="connsiteX5" fmla="*/ 165512 w 209149"/>
                <a:gd name="connsiteY5" fmla="*/ 4538 h 253771"/>
                <a:gd name="connsiteX6" fmla="*/ 209149 w 209149"/>
                <a:gd name="connsiteY6" fmla="*/ 87454 h 253771"/>
                <a:gd name="connsiteX7" fmla="*/ 209149 w 209149"/>
                <a:gd name="connsiteY7" fmla="*/ 93378 h 253771"/>
                <a:gd name="connsiteX8" fmla="*/ 0 w 209149"/>
                <a:gd name="connsiteY8" fmla="*/ 253771 h 253771"/>
                <a:gd name="connsiteX9" fmla="*/ 0 w 209149"/>
                <a:gd name="connsiteY9" fmla="*/ 168537 h 253771"/>
                <a:gd name="connsiteX10" fmla="*/ 65782 w 209149"/>
                <a:gd name="connsiteY10" fmla="*/ 89005 h 253771"/>
                <a:gd name="connsiteX11" fmla="*/ 64377 w 209149"/>
                <a:gd name="connsiteY11" fmla="*/ 92403 h 253771"/>
                <a:gd name="connsiteX12" fmla="*/ 60148 w 209149"/>
                <a:gd name="connsiteY12" fmla="*/ 126641 h 253771"/>
                <a:gd name="connsiteX13" fmla="*/ 60148 w 209149"/>
                <a:gd name="connsiteY13" fmla="*/ 212762 h 253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9149" h="253771" extrusionOk="0">
                  <a:moveTo>
                    <a:pt x="147179" y="97023"/>
                  </a:moveTo>
                  <a:lnTo>
                    <a:pt x="147179" y="80620"/>
                  </a:lnTo>
                  <a:cubicBezTo>
                    <a:pt x="147179" y="56013"/>
                    <a:pt x="133054" y="39154"/>
                    <a:pt x="113460" y="39154"/>
                  </a:cubicBezTo>
                  <a:lnTo>
                    <a:pt x="104592" y="42082"/>
                  </a:lnTo>
                  <a:lnTo>
                    <a:pt x="139399" y="0"/>
                  </a:lnTo>
                  <a:lnTo>
                    <a:pt x="165512" y="4538"/>
                  </a:lnTo>
                  <a:cubicBezTo>
                    <a:pt x="193258" y="16029"/>
                    <a:pt x="209149" y="45077"/>
                    <a:pt x="209149" y="87454"/>
                  </a:cubicBezTo>
                  <a:lnTo>
                    <a:pt x="209149" y="93378"/>
                  </a:lnTo>
                  <a:close/>
                  <a:moveTo>
                    <a:pt x="0" y="253771"/>
                  </a:moveTo>
                  <a:lnTo>
                    <a:pt x="0" y="168537"/>
                  </a:lnTo>
                  <a:lnTo>
                    <a:pt x="65782" y="89005"/>
                  </a:lnTo>
                  <a:lnTo>
                    <a:pt x="64377" y="92403"/>
                  </a:lnTo>
                  <a:cubicBezTo>
                    <a:pt x="61657" y="102890"/>
                    <a:pt x="60148" y="114452"/>
                    <a:pt x="60148" y="126641"/>
                  </a:cubicBezTo>
                  <a:lnTo>
                    <a:pt x="60148" y="21276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6" name="Forme libre : forme 125"/>
            <p:cNvSpPr/>
            <p:nvPr/>
          </p:nvSpPr>
          <p:spPr bwMode="auto">
            <a:xfrm rot="8716293">
              <a:off x="2785455" y="388807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7" name="Forme libre : forme 126"/>
            <p:cNvSpPr/>
            <p:nvPr/>
          </p:nvSpPr>
          <p:spPr bwMode="auto">
            <a:xfrm rot="8716293">
              <a:off x="2660553" y="36793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8" name="Forme libre : forme 127"/>
            <p:cNvSpPr/>
            <p:nvPr/>
          </p:nvSpPr>
          <p:spPr bwMode="auto">
            <a:xfrm rot="8716293">
              <a:off x="2875633" y="3929025"/>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9" name="Forme libre : forme 128"/>
            <p:cNvSpPr/>
            <p:nvPr/>
          </p:nvSpPr>
          <p:spPr bwMode="auto">
            <a:xfrm rot="8716293">
              <a:off x="2634182" y="3779425"/>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0" name="Forme libre : forme 129"/>
            <p:cNvSpPr/>
            <p:nvPr/>
          </p:nvSpPr>
          <p:spPr bwMode="auto">
            <a:xfrm rot="7484127">
              <a:off x="2986722" y="4140706"/>
              <a:ext cx="156000" cy="195873"/>
            </a:xfrm>
            <a:custGeom>
              <a:avLst/>
              <a:gdLst>
                <a:gd name="connsiteX0" fmla="*/ 42863 w 156000"/>
                <a:gd name="connsiteY0" fmla="*/ 195873 h 195873"/>
                <a:gd name="connsiteX1" fmla="*/ 0 w 156000"/>
                <a:gd name="connsiteY1" fmla="*/ 116129 h 195873"/>
                <a:gd name="connsiteX2" fmla="*/ 19423 w 156000"/>
                <a:gd name="connsiteY2" fmla="*/ 62274 h 195873"/>
                <a:gd name="connsiteX3" fmla="*/ 127856 w 156000"/>
                <a:gd name="connsiteY3" fmla="*/ 0 h 195873"/>
                <a:gd name="connsiteX4" fmla="*/ 156000 w 156000"/>
                <a:gd name="connsiteY4" fmla="*/ 0 h 195873"/>
                <a:gd name="connsiteX5" fmla="*/ 156000 w 156000"/>
                <a:gd name="connsiteY5" fmla="*/ 55323 h 195873"/>
                <a:gd name="connsiteX6" fmla="*/ 91208 w 156000"/>
                <a:gd name="connsiteY6"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000" h="195873" extrusionOk="0">
                  <a:moveTo>
                    <a:pt x="42863" y="195873"/>
                  </a:moveTo>
                  <a:lnTo>
                    <a:pt x="0" y="116129"/>
                  </a:lnTo>
                  <a:lnTo>
                    <a:pt x="19423" y="62274"/>
                  </a:lnTo>
                  <a:lnTo>
                    <a:pt x="127856" y="0"/>
                  </a:lnTo>
                  <a:lnTo>
                    <a:pt x="156000" y="0"/>
                  </a:lnTo>
                  <a:lnTo>
                    <a:pt x="156000" y="55323"/>
                  </a:lnTo>
                  <a:lnTo>
                    <a:pt x="91208"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1" name="Forme libre : forme 130"/>
            <p:cNvSpPr/>
            <p:nvPr/>
          </p:nvSpPr>
          <p:spPr bwMode="auto">
            <a:xfrm rot="8716293">
              <a:off x="2975918" y="382185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2" name="Forme libre : forme 131"/>
            <p:cNvSpPr/>
            <p:nvPr/>
          </p:nvSpPr>
          <p:spPr bwMode="auto">
            <a:xfrm rot="8716293">
              <a:off x="3136327" y="3677877"/>
              <a:ext cx="62210" cy="70771"/>
            </a:xfrm>
            <a:custGeom>
              <a:avLst/>
              <a:gdLst>
                <a:gd name="connsiteX0" fmla="*/ 0 w 62210"/>
                <a:gd name="connsiteY0" fmla="*/ 69343 h 70771"/>
                <a:gd name="connsiteX1" fmla="*/ 57354 w 62210"/>
                <a:gd name="connsiteY1" fmla="*/ 0 h 70771"/>
                <a:gd name="connsiteX2" fmla="*/ 62210 w 62210"/>
                <a:gd name="connsiteY2" fmla="*/ 11557 h 70771"/>
                <a:gd name="connsiteX3" fmla="*/ 44963 w 62210"/>
                <a:gd name="connsiteY3" fmla="*/ 53294 h 70771"/>
                <a:gd name="connsiteX4" fmla="*/ 3570 w 62210"/>
                <a:gd name="connsiteY4" fmla="*/ 70771 h 70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10" h="70771" extrusionOk="0">
                  <a:moveTo>
                    <a:pt x="0" y="69343"/>
                  </a:moveTo>
                  <a:lnTo>
                    <a:pt x="57354" y="0"/>
                  </a:lnTo>
                  <a:lnTo>
                    <a:pt x="62210" y="11557"/>
                  </a:lnTo>
                  <a:cubicBezTo>
                    <a:pt x="62210" y="26619"/>
                    <a:pt x="56461" y="41796"/>
                    <a:pt x="44963" y="53294"/>
                  </a:cubicBezTo>
                  <a:cubicBezTo>
                    <a:pt x="33925" y="64332"/>
                    <a:pt x="19208" y="70771"/>
                    <a:pt x="3570" y="70771"/>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3" name="Forme libre : forme 132"/>
            <p:cNvSpPr/>
            <p:nvPr/>
          </p:nvSpPr>
          <p:spPr bwMode="auto">
            <a:xfrm rot="8716293">
              <a:off x="2831757" y="470938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4" name="Forme libre : forme 133"/>
            <p:cNvSpPr/>
            <p:nvPr/>
          </p:nvSpPr>
          <p:spPr bwMode="auto">
            <a:xfrm rot="8716293">
              <a:off x="2922791" y="4750051"/>
              <a:ext cx="209149" cy="251506"/>
            </a:xfrm>
            <a:custGeom>
              <a:avLst/>
              <a:gdLst>
                <a:gd name="connsiteX0" fmla="*/ 147179 w 209149"/>
                <a:gd name="connsiteY0" fmla="*/ 94758 h 251506"/>
                <a:gd name="connsiteX1" fmla="*/ 147179 w 209149"/>
                <a:gd name="connsiteY1" fmla="*/ 78354 h 251506"/>
                <a:gd name="connsiteX2" fmla="*/ 137667 w 209149"/>
                <a:gd name="connsiteY2" fmla="*/ 48394 h 251506"/>
                <a:gd name="connsiteX3" fmla="*/ 119535 w 209149"/>
                <a:gd name="connsiteY3" fmla="*/ 39776 h 251506"/>
                <a:gd name="connsiteX4" fmla="*/ 152434 w 209149"/>
                <a:gd name="connsiteY4" fmla="*/ 0 h 251506"/>
                <a:gd name="connsiteX5" fmla="*/ 165512 w 209149"/>
                <a:gd name="connsiteY5" fmla="*/ 2273 h 251506"/>
                <a:gd name="connsiteX6" fmla="*/ 209149 w 209149"/>
                <a:gd name="connsiteY6" fmla="*/ 85189 h 251506"/>
                <a:gd name="connsiteX7" fmla="*/ 209149 w 209149"/>
                <a:gd name="connsiteY7" fmla="*/ 91113 h 251506"/>
                <a:gd name="connsiteX8" fmla="*/ 0 w 209149"/>
                <a:gd name="connsiteY8" fmla="*/ 251506 h 251506"/>
                <a:gd name="connsiteX9" fmla="*/ 0 w 209149"/>
                <a:gd name="connsiteY9" fmla="*/ 184297 h 251506"/>
                <a:gd name="connsiteX10" fmla="*/ 62006 w 209149"/>
                <a:gd name="connsiteY10" fmla="*/ 109330 h 251506"/>
                <a:gd name="connsiteX11" fmla="*/ 60148 w 209149"/>
                <a:gd name="connsiteY11" fmla="*/ 124376 h 251506"/>
                <a:gd name="connsiteX12" fmla="*/ 60148 w 209149"/>
                <a:gd name="connsiteY12" fmla="*/ 210497 h 251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149" h="251506" extrusionOk="0">
                  <a:moveTo>
                    <a:pt x="147179" y="94758"/>
                  </a:moveTo>
                  <a:lnTo>
                    <a:pt x="147179" y="78354"/>
                  </a:lnTo>
                  <a:cubicBezTo>
                    <a:pt x="147179" y="66051"/>
                    <a:pt x="143648" y="55685"/>
                    <a:pt x="137667" y="48394"/>
                  </a:cubicBezTo>
                  <a:lnTo>
                    <a:pt x="119535" y="39776"/>
                  </a:lnTo>
                  <a:lnTo>
                    <a:pt x="152434" y="0"/>
                  </a:lnTo>
                  <a:lnTo>
                    <a:pt x="165512" y="2273"/>
                  </a:lnTo>
                  <a:cubicBezTo>
                    <a:pt x="193258" y="13764"/>
                    <a:pt x="209149" y="42812"/>
                    <a:pt x="209149" y="85189"/>
                  </a:cubicBezTo>
                  <a:lnTo>
                    <a:pt x="209149" y="91113"/>
                  </a:lnTo>
                  <a:close/>
                  <a:moveTo>
                    <a:pt x="0" y="251506"/>
                  </a:moveTo>
                  <a:lnTo>
                    <a:pt x="0" y="184297"/>
                  </a:lnTo>
                  <a:lnTo>
                    <a:pt x="62006" y="109330"/>
                  </a:lnTo>
                  <a:lnTo>
                    <a:pt x="60148" y="124376"/>
                  </a:lnTo>
                  <a:lnTo>
                    <a:pt x="60148" y="21049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5" name="Forme libre : forme 134"/>
            <p:cNvSpPr/>
            <p:nvPr/>
          </p:nvSpPr>
          <p:spPr bwMode="auto">
            <a:xfrm rot="8716293">
              <a:off x="2876298" y="4652342"/>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6" name="Forme libre : forme 135"/>
            <p:cNvSpPr/>
            <p:nvPr/>
          </p:nvSpPr>
          <p:spPr bwMode="auto">
            <a:xfrm rot="8716293">
              <a:off x="2719523" y="479792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7" name="Forme libre : forme 136"/>
            <p:cNvSpPr/>
            <p:nvPr/>
          </p:nvSpPr>
          <p:spPr bwMode="auto">
            <a:xfrm rot="8716293">
              <a:off x="2594620" y="458925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8" name="Forme libre : forme 137"/>
            <p:cNvSpPr/>
            <p:nvPr/>
          </p:nvSpPr>
          <p:spPr bwMode="auto">
            <a:xfrm rot="8716293">
              <a:off x="2582568" y="4450471"/>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9" name="Forme libre : forme 138"/>
            <p:cNvSpPr/>
            <p:nvPr/>
          </p:nvSpPr>
          <p:spPr bwMode="auto">
            <a:xfrm rot="8716293">
              <a:off x="2809701" y="4838876"/>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0" name="Forme libre : forme 139"/>
            <p:cNvSpPr/>
            <p:nvPr/>
          </p:nvSpPr>
          <p:spPr bwMode="auto">
            <a:xfrm rot="8716293">
              <a:off x="3081353" y="4514214"/>
              <a:ext cx="36672" cy="44337"/>
            </a:xfrm>
            <a:custGeom>
              <a:avLst/>
              <a:gdLst>
                <a:gd name="connsiteX0" fmla="*/ 0 w 36672"/>
                <a:gd name="connsiteY0" fmla="*/ 44337 h 44337"/>
                <a:gd name="connsiteX1" fmla="*/ 36672 w 36672"/>
                <a:gd name="connsiteY1" fmla="*/ 0 h 44337"/>
                <a:gd name="connsiteX2" fmla="*/ 36672 w 36672"/>
                <a:gd name="connsiteY2" fmla="*/ 29833 h 44337"/>
              </a:gdLst>
              <a:ahLst/>
              <a:cxnLst>
                <a:cxn ang="0">
                  <a:pos x="connsiteX0" y="connsiteY0"/>
                </a:cxn>
                <a:cxn ang="0">
                  <a:pos x="connsiteX1" y="connsiteY1"/>
                </a:cxn>
                <a:cxn ang="0">
                  <a:pos x="connsiteX2" y="connsiteY2"/>
                </a:cxn>
              </a:cxnLst>
              <a:rect l="l" t="t" r="r" b="b"/>
              <a:pathLst>
                <a:path w="36672" h="44337" extrusionOk="0">
                  <a:moveTo>
                    <a:pt x="0" y="44337"/>
                  </a:moveTo>
                  <a:lnTo>
                    <a:pt x="36672" y="0"/>
                  </a:lnTo>
                  <a:lnTo>
                    <a:pt x="36672" y="298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1" name="Forme libre : forme 140"/>
            <p:cNvSpPr/>
            <p:nvPr/>
          </p:nvSpPr>
          <p:spPr bwMode="auto">
            <a:xfrm rot="8716293">
              <a:off x="3008622" y="454777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2" name="Forme libre : forme 141"/>
            <p:cNvSpPr/>
            <p:nvPr/>
          </p:nvSpPr>
          <p:spPr bwMode="auto">
            <a:xfrm rot="8716293">
              <a:off x="2879209" y="4339013"/>
              <a:ext cx="203847" cy="195874"/>
            </a:xfrm>
            <a:custGeom>
              <a:avLst/>
              <a:gdLst>
                <a:gd name="connsiteX0" fmla="*/ 90710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22587 h 195874"/>
                <a:gd name="connsiteX5" fmla="*/ 18682 w 203847"/>
                <a:gd name="connsiteY5" fmla="*/ 0 h 195874"/>
                <a:gd name="connsiteX6" fmla="*/ 203847 w 203847"/>
                <a:gd name="connsiteY6" fmla="*/ 0 h 195874"/>
                <a:gd name="connsiteX7" fmla="*/ 203847 w 203847"/>
                <a:gd name="connsiteY7" fmla="*/ 55323 h 195874"/>
                <a:gd name="connsiteX8" fmla="*/ 139055 w 203847"/>
                <a:gd name="connsiteY8"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4" extrusionOk="0">
                  <a:moveTo>
                    <a:pt x="90710" y="195874"/>
                  </a:moveTo>
                  <a:lnTo>
                    <a:pt x="47847" y="116129"/>
                  </a:lnTo>
                  <a:lnTo>
                    <a:pt x="69777" y="55323"/>
                  </a:lnTo>
                  <a:lnTo>
                    <a:pt x="0" y="55323"/>
                  </a:lnTo>
                  <a:lnTo>
                    <a:pt x="0" y="22587"/>
                  </a:lnTo>
                  <a:lnTo>
                    <a:pt x="18682"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3" name="Forme libre : forme 142"/>
            <p:cNvSpPr/>
            <p:nvPr/>
          </p:nvSpPr>
          <p:spPr bwMode="auto">
            <a:xfrm rot="8716293">
              <a:off x="3061023" y="4621510"/>
              <a:ext cx="34902" cy="75779"/>
            </a:xfrm>
            <a:custGeom>
              <a:avLst/>
              <a:gdLst>
                <a:gd name="connsiteX0" fmla="*/ 34902 w 34902"/>
                <a:gd name="connsiteY0" fmla="*/ 75779 h 75779"/>
                <a:gd name="connsiteX1" fmla="*/ 0 w 34902"/>
                <a:gd name="connsiteY1" fmla="*/ 42198 h 75779"/>
                <a:gd name="connsiteX2" fmla="*/ 34902 w 34902"/>
                <a:gd name="connsiteY2" fmla="*/ 0 h 75779"/>
              </a:gdLst>
              <a:ahLst/>
              <a:cxnLst>
                <a:cxn ang="0">
                  <a:pos x="connsiteX0" y="connsiteY0"/>
                </a:cxn>
                <a:cxn ang="0">
                  <a:pos x="connsiteX1" y="connsiteY1"/>
                </a:cxn>
                <a:cxn ang="0">
                  <a:pos x="connsiteX2" y="connsiteY2"/>
                </a:cxn>
              </a:cxnLst>
              <a:rect l="l" t="t" r="r" b="b"/>
              <a:pathLst>
                <a:path w="34902" h="75779" extrusionOk="0">
                  <a:moveTo>
                    <a:pt x="34902" y="75779"/>
                  </a:moveTo>
                  <a:lnTo>
                    <a:pt x="0" y="42198"/>
                  </a:lnTo>
                  <a:lnTo>
                    <a:pt x="34902"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4" name="Forme libre : forme 143"/>
            <p:cNvSpPr/>
            <p:nvPr/>
          </p:nvSpPr>
          <p:spPr bwMode="auto">
            <a:xfrm rot="8716293">
              <a:off x="2857348" y="4439124"/>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5" name="Forme libre : forme 144"/>
            <p:cNvSpPr/>
            <p:nvPr/>
          </p:nvSpPr>
          <p:spPr bwMode="auto">
            <a:xfrm rot="8716293">
              <a:off x="1945235" y="207061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6" name="Forme libre : forme 145"/>
            <p:cNvSpPr/>
            <p:nvPr/>
          </p:nvSpPr>
          <p:spPr bwMode="auto">
            <a:xfrm rot="8716293">
              <a:off x="2034627" y="209985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7" name="Forme libre : forme 146"/>
            <p:cNvSpPr/>
            <p:nvPr/>
          </p:nvSpPr>
          <p:spPr bwMode="auto">
            <a:xfrm rot="8716293">
              <a:off x="1989777" y="2013574"/>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8" name="Forme libre : forme 147"/>
            <p:cNvSpPr/>
            <p:nvPr/>
          </p:nvSpPr>
          <p:spPr bwMode="auto">
            <a:xfrm rot="8716293">
              <a:off x="1833001" y="215915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9" name="Forme libre : forme 148"/>
            <p:cNvSpPr/>
            <p:nvPr/>
          </p:nvSpPr>
          <p:spPr bwMode="auto">
            <a:xfrm rot="8716293">
              <a:off x="1708098" y="195048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0" name="Forme libre : forme 149"/>
            <p:cNvSpPr/>
            <p:nvPr/>
          </p:nvSpPr>
          <p:spPr bwMode="auto">
            <a:xfrm rot="8716293">
              <a:off x="1696046" y="181170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1" name="Forme libre : forme 150"/>
            <p:cNvSpPr/>
            <p:nvPr/>
          </p:nvSpPr>
          <p:spPr bwMode="auto">
            <a:xfrm rot="8716293">
              <a:off x="1923179" y="220010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2" name="Forme libre : forme 151"/>
            <p:cNvSpPr/>
            <p:nvPr/>
          </p:nvSpPr>
          <p:spPr bwMode="auto">
            <a:xfrm rot="8716293">
              <a:off x="2234334" y="182046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3" name="Forme libre : forme 152"/>
            <p:cNvSpPr/>
            <p:nvPr/>
          </p:nvSpPr>
          <p:spPr bwMode="auto">
            <a:xfrm rot="8716293">
              <a:off x="2323726" y="184970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4" name="Forme libre : forme 153"/>
            <p:cNvSpPr/>
            <p:nvPr/>
          </p:nvSpPr>
          <p:spPr bwMode="auto">
            <a:xfrm rot="8716293">
              <a:off x="2122100" y="190900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5" name="Forme libre : forme 154"/>
            <p:cNvSpPr/>
            <p:nvPr/>
          </p:nvSpPr>
          <p:spPr bwMode="auto">
            <a:xfrm rot="8716293">
              <a:off x="1997198" y="170033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6" name="Forme libre : forme 155"/>
            <p:cNvSpPr/>
            <p:nvPr/>
          </p:nvSpPr>
          <p:spPr bwMode="auto">
            <a:xfrm rot="8716293">
              <a:off x="2212278" y="1949956"/>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7" name="Forme libre : forme 156"/>
            <p:cNvSpPr/>
            <p:nvPr/>
          </p:nvSpPr>
          <p:spPr bwMode="auto">
            <a:xfrm rot="8716293">
              <a:off x="1970827" y="180035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8" name="Forme libre : forme 157"/>
            <p:cNvSpPr/>
            <p:nvPr/>
          </p:nvSpPr>
          <p:spPr bwMode="auto">
            <a:xfrm rot="7484127">
              <a:off x="2317209" y="214130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9" name="Forme libre : forme 158"/>
            <p:cNvSpPr/>
            <p:nvPr/>
          </p:nvSpPr>
          <p:spPr bwMode="auto">
            <a:xfrm rot="13089394">
              <a:off x="2422029" y="2107841"/>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0" name="Forme libre : forme 159"/>
            <p:cNvSpPr/>
            <p:nvPr/>
          </p:nvSpPr>
          <p:spPr bwMode="auto">
            <a:xfrm rot="8716293">
              <a:off x="2607613" y="191616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1" name="Forme libre : forme 160"/>
            <p:cNvSpPr/>
            <p:nvPr/>
          </p:nvSpPr>
          <p:spPr bwMode="auto">
            <a:xfrm rot="8716293">
              <a:off x="2555809" y="181256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2" name="Forme libre : forme 161"/>
            <p:cNvSpPr/>
            <p:nvPr/>
          </p:nvSpPr>
          <p:spPr bwMode="auto">
            <a:xfrm rot="8716293">
              <a:off x="2312563" y="184278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3" name="Forme libre : forme 162"/>
            <p:cNvSpPr/>
            <p:nvPr/>
          </p:nvSpPr>
          <p:spPr bwMode="auto">
            <a:xfrm rot="8716293">
              <a:off x="2490015" y="168354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4" name="Forme libre : forme 163"/>
            <p:cNvSpPr/>
            <p:nvPr/>
          </p:nvSpPr>
          <p:spPr bwMode="auto">
            <a:xfrm rot="8716293">
              <a:off x="1722068" y="141091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5" name="Forme libre : forme 164"/>
            <p:cNvSpPr/>
            <p:nvPr/>
          </p:nvSpPr>
          <p:spPr bwMode="auto">
            <a:xfrm rot="8716293">
              <a:off x="1811460" y="144015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6" name="Forme libre : forme 165"/>
            <p:cNvSpPr/>
            <p:nvPr/>
          </p:nvSpPr>
          <p:spPr bwMode="auto">
            <a:xfrm rot="8716293">
              <a:off x="1766610" y="1353875"/>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7" name="Forme libre : forme 166"/>
            <p:cNvSpPr/>
            <p:nvPr/>
          </p:nvSpPr>
          <p:spPr bwMode="auto">
            <a:xfrm rot="8716293">
              <a:off x="1609834" y="149945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8" name="Forme libre : forme 167"/>
            <p:cNvSpPr/>
            <p:nvPr/>
          </p:nvSpPr>
          <p:spPr bwMode="auto">
            <a:xfrm rot="8716293">
              <a:off x="1484931" y="129078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9" name="Forme libre : forme 168"/>
            <p:cNvSpPr/>
            <p:nvPr/>
          </p:nvSpPr>
          <p:spPr bwMode="auto">
            <a:xfrm rot="8716293">
              <a:off x="1472879" y="1152004"/>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0" name="Forme libre : forme 169"/>
            <p:cNvSpPr/>
            <p:nvPr/>
          </p:nvSpPr>
          <p:spPr bwMode="auto">
            <a:xfrm rot="8716293">
              <a:off x="1700012" y="154040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1" name="Forme libre : forme 170"/>
            <p:cNvSpPr/>
            <p:nvPr/>
          </p:nvSpPr>
          <p:spPr bwMode="auto">
            <a:xfrm rot="8716293">
              <a:off x="2011167" y="116076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2" name="Forme libre : forme 171"/>
            <p:cNvSpPr/>
            <p:nvPr/>
          </p:nvSpPr>
          <p:spPr bwMode="auto">
            <a:xfrm rot="8716293">
              <a:off x="2100559" y="119000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3" name="Forme libre : forme 172"/>
            <p:cNvSpPr/>
            <p:nvPr/>
          </p:nvSpPr>
          <p:spPr bwMode="auto">
            <a:xfrm rot="8716293">
              <a:off x="1898933" y="124930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4" name="Forme libre : forme 173"/>
            <p:cNvSpPr/>
            <p:nvPr/>
          </p:nvSpPr>
          <p:spPr bwMode="auto">
            <a:xfrm rot="8716293">
              <a:off x="1774031" y="104063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5" name="Forme libre : forme 174"/>
            <p:cNvSpPr/>
            <p:nvPr/>
          </p:nvSpPr>
          <p:spPr bwMode="auto">
            <a:xfrm rot="8716293">
              <a:off x="1989111" y="1290257"/>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6" name="Forme libre : forme 175"/>
            <p:cNvSpPr/>
            <p:nvPr/>
          </p:nvSpPr>
          <p:spPr bwMode="auto">
            <a:xfrm rot="8716293">
              <a:off x="1747660" y="1140657"/>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7" name="Forme libre : forme 176"/>
            <p:cNvSpPr/>
            <p:nvPr/>
          </p:nvSpPr>
          <p:spPr bwMode="auto">
            <a:xfrm rot="7484127">
              <a:off x="2094042" y="148160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8" name="Forme libre : forme 177"/>
            <p:cNvSpPr/>
            <p:nvPr/>
          </p:nvSpPr>
          <p:spPr bwMode="auto">
            <a:xfrm rot="13089394">
              <a:off x="2198862" y="1448142"/>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9" name="Forme libre : forme 178"/>
            <p:cNvSpPr/>
            <p:nvPr/>
          </p:nvSpPr>
          <p:spPr bwMode="auto">
            <a:xfrm rot="8716293">
              <a:off x="2384447" y="1256461"/>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0" name="Forme libre : forme 179"/>
            <p:cNvSpPr/>
            <p:nvPr/>
          </p:nvSpPr>
          <p:spPr bwMode="auto">
            <a:xfrm rot="8716293">
              <a:off x="2332642" y="115286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1" name="Forme libre : forme 180"/>
            <p:cNvSpPr/>
            <p:nvPr/>
          </p:nvSpPr>
          <p:spPr bwMode="auto">
            <a:xfrm rot="8716293">
              <a:off x="2089395" y="118308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2" name="Forme libre : forme 181"/>
            <p:cNvSpPr/>
            <p:nvPr/>
          </p:nvSpPr>
          <p:spPr bwMode="auto">
            <a:xfrm rot="8716293">
              <a:off x="2266848" y="102384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3" name="Forme libre : forme 182"/>
            <p:cNvSpPr/>
            <p:nvPr/>
          </p:nvSpPr>
          <p:spPr bwMode="auto">
            <a:xfrm rot="8716293">
              <a:off x="1503129" y="748855"/>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4" name="Forme libre : forme 183"/>
            <p:cNvSpPr/>
            <p:nvPr/>
          </p:nvSpPr>
          <p:spPr bwMode="auto">
            <a:xfrm rot="8716293">
              <a:off x="1592521" y="778097"/>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5" name="Forme libre : forme 184"/>
            <p:cNvSpPr/>
            <p:nvPr/>
          </p:nvSpPr>
          <p:spPr bwMode="auto">
            <a:xfrm rot="8716293">
              <a:off x="1547671" y="691817"/>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6" name="Forme libre : forme 185"/>
            <p:cNvSpPr/>
            <p:nvPr/>
          </p:nvSpPr>
          <p:spPr bwMode="auto">
            <a:xfrm rot="8716293">
              <a:off x="1390895" y="83739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7" name="Forme libre : forme 186"/>
            <p:cNvSpPr/>
            <p:nvPr/>
          </p:nvSpPr>
          <p:spPr bwMode="auto">
            <a:xfrm rot="8716293">
              <a:off x="1265992" y="62872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8" name="Forme libre : forme 187"/>
            <p:cNvSpPr/>
            <p:nvPr/>
          </p:nvSpPr>
          <p:spPr bwMode="auto">
            <a:xfrm rot="8716293">
              <a:off x="1253940" y="489946"/>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9" name="Forme libre : forme 188"/>
            <p:cNvSpPr/>
            <p:nvPr/>
          </p:nvSpPr>
          <p:spPr bwMode="auto">
            <a:xfrm rot="8716293">
              <a:off x="1481073" y="878351"/>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0" name="Forme libre : forme 189"/>
            <p:cNvSpPr/>
            <p:nvPr/>
          </p:nvSpPr>
          <p:spPr bwMode="auto">
            <a:xfrm rot="8716293">
              <a:off x="1792228" y="49870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1" name="Forme libre : forme 190"/>
            <p:cNvSpPr/>
            <p:nvPr/>
          </p:nvSpPr>
          <p:spPr bwMode="auto">
            <a:xfrm rot="8716293">
              <a:off x="1881620" y="52794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2" name="Forme libre : forme 191"/>
            <p:cNvSpPr/>
            <p:nvPr/>
          </p:nvSpPr>
          <p:spPr bwMode="auto">
            <a:xfrm rot="8716293">
              <a:off x="1679994" y="58724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3" name="Forme libre : forme 192"/>
            <p:cNvSpPr/>
            <p:nvPr/>
          </p:nvSpPr>
          <p:spPr bwMode="auto">
            <a:xfrm rot="8716293">
              <a:off x="1555092" y="37857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4" name="Forme libre : forme 193"/>
            <p:cNvSpPr/>
            <p:nvPr/>
          </p:nvSpPr>
          <p:spPr bwMode="auto">
            <a:xfrm rot="8716293">
              <a:off x="1770172" y="628199"/>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5" name="Forme libre : forme 194"/>
            <p:cNvSpPr/>
            <p:nvPr/>
          </p:nvSpPr>
          <p:spPr bwMode="auto">
            <a:xfrm rot="8716293">
              <a:off x="1528721" y="478599"/>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6" name="Forme libre : forme 195"/>
            <p:cNvSpPr/>
            <p:nvPr/>
          </p:nvSpPr>
          <p:spPr bwMode="auto">
            <a:xfrm rot="7484127">
              <a:off x="1875103" y="81955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7" name="Forme libre : forme 196"/>
            <p:cNvSpPr/>
            <p:nvPr/>
          </p:nvSpPr>
          <p:spPr bwMode="auto">
            <a:xfrm rot="13089394">
              <a:off x="1979923" y="78608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8" name="Forme libre : forme 197"/>
            <p:cNvSpPr/>
            <p:nvPr/>
          </p:nvSpPr>
          <p:spPr bwMode="auto">
            <a:xfrm rot="8716293">
              <a:off x="2165508" y="594403"/>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9" name="Forme libre : forme 198"/>
            <p:cNvSpPr/>
            <p:nvPr/>
          </p:nvSpPr>
          <p:spPr bwMode="auto">
            <a:xfrm rot="8716293">
              <a:off x="2113703" y="49081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0" name="Forme libre : forme 199"/>
            <p:cNvSpPr/>
            <p:nvPr/>
          </p:nvSpPr>
          <p:spPr bwMode="auto">
            <a:xfrm rot="8716293">
              <a:off x="1870457" y="52103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1" name="Forme libre : forme 200"/>
            <p:cNvSpPr/>
            <p:nvPr/>
          </p:nvSpPr>
          <p:spPr bwMode="auto">
            <a:xfrm rot="8716293">
              <a:off x="2047909" y="36178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2" name="Forme libre : forme 201"/>
            <p:cNvSpPr/>
            <p:nvPr/>
          </p:nvSpPr>
          <p:spPr bwMode="auto">
            <a:xfrm rot="8716293">
              <a:off x="1280459" y="8544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3" name="Forme libre : forme 202"/>
            <p:cNvSpPr/>
            <p:nvPr/>
          </p:nvSpPr>
          <p:spPr bwMode="auto">
            <a:xfrm rot="8716293">
              <a:off x="1369851" y="11468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4" name="Forme libre : forme 203"/>
            <p:cNvSpPr/>
            <p:nvPr/>
          </p:nvSpPr>
          <p:spPr bwMode="auto">
            <a:xfrm rot="8716293">
              <a:off x="1325001" y="28402"/>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5" name="Forme libre : forme 204"/>
            <p:cNvSpPr/>
            <p:nvPr/>
          </p:nvSpPr>
          <p:spPr bwMode="auto">
            <a:xfrm rot="8716293">
              <a:off x="1168225" y="17398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6" name="Forme libre : forme 205"/>
            <p:cNvSpPr/>
            <p:nvPr/>
          </p:nvSpPr>
          <p:spPr bwMode="auto">
            <a:xfrm rot="8716293">
              <a:off x="1045449" y="-13548"/>
              <a:ext cx="203847" cy="172572"/>
            </a:xfrm>
            <a:custGeom>
              <a:avLst/>
              <a:gdLst>
                <a:gd name="connsiteX0" fmla="*/ 98725 w 203847"/>
                <a:gd name="connsiteY0" fmla="*/ 172572 h 172572"/>
                <a:gd name="connsiteX1" fmla="*/ 65988 w 203847"/>
                <a:gd name="connsiteY1" fmla="*/ 149880 h 172572"/>
                <a:gd name="connsiteX2" fmla="*/ 47847 w 203847"/>
                <a:gd name="connsiteY2" fmla="*/ 116129 h 172572"/>
                <a:gd name="connsiteX3" fmla="*/ 69777 w 203847"/>
                <a:gd name="connsiteY3" fmla="*/ 55323 h 172572"/>
                <a:gd name="connsiteX4" fmla="*/ 0 w 203847"/>
                <a:gd name="connsiteY4" fmla="*/ 55323 h 172572"/>
                <a:gd name="connsiteX5" fmla="*/ 0 w 203847"/>
                <a:gd name="connsiteY5" fmla="*/ 0 h 172572"/>
                <a:gd name="connsiteX6" fmla="*/ 203847 w 203847"/>
                <a:gd name="connsiteY6" fmla="*/ 0 h 172572"/>
                <a:gd name="connsiteX7" fmla="*/ 203847 w 203847"/>
                <a:gd name="connsiteY7" fmla="*/ 55323 h 172572"/>
                <a:gd name="connsiteX8" fmla="*/ 139055 w 203847"/>
                <a:gd name="connsiteY8" fmla="*/ 55323 h 17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72572" extrusionOk="0">
                  <a:moveTo>
                    <a:pt x="98725" y="172572"/>
                  </a:moveTo>
                  <a:lnTo>
                    <a:pt x="65988" y="149880"/>
                  </a:lnTo>
                  <a:lnTo>
                    <a:pt x="47847" y="116129"/>
                  </a:lnTo>
                  <a:lnTo>
                    <a:pt x="69777" y="55323"/>
                  </a:lnTo>
                  <a:lnTo>
                    <a:pt x="0" y="55323"/>
                  </a:lnTo>
                  <a:lnTo>
                    <a:pt x="0"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07" name="Forme libre : forme 206"/>
            <p:cNvSpPr/>
            <p:nvPr/>
          </p:nvSpPr>
          <p:spPr bwMode="auto">
            <a:xfrm rot="8716293">
              <a:off x="1049608" y="-107301"/>
              <a:ext cx="290643" cy="275223"/>
            </a:xfrm>
            <a:custGeom>
              <a:avLst/>
              <a:gdLst>
                <a:gd name="connsiteX0" fmla="*/ 79172 w 290643"/>
                <a:gd name="connsiteY0" fmla="*/ 128638 h 275223"/>
                <a:gd name="connsiteX1" fmla="*/ 0 w 290643"/>
                <a:gd name="connsiteY1" fmla="*/ 73758 h 275223"/>
                <a:gd name="connsiteX2" fmla="*/ 0 w 290643"/>
                <a:gd name="connsiteY2" fmla="*/ 40596 h 275223"/>
                <a:gd name="connsiteX3" fmla="*/ 78250 w 290643"/>
                <a:gd name="connsiteY3" fmla="*/ 0 h 275223"/>
                <a:gd name="connsiteX4" fmla="*/ 290643 w 290643"/>
                <a:gd name="connsiteY4" fmla="*/ 275223 h 275223"/>
                <a:gd name="connsiteX5" fmla="*/ 278016 w 290643"/>
                <a:gd name="connsiteY5" fmla="*/ 266470 h 275223"/>
                <a:gd name="connsiteX6" fmla="*/ 289467 w 290643"/>
                <a:gd name="connsiteY6" fmla="*/ 261815 h 275223"/>
                <a:gd name="connsiteX7" fmla="*/ 290643 w 290643"/>
                <a:gd name="connsiteY7" fmla="*/ 269463 h 275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643" h="275223" extrusionOk="0">
                  <a:moveTo>
                    <a:pt x="79172" y="128638"/>
                  </a:moveTo>
                  <a:lnTo>
                    <a:pt x="0" y="73758"/>
                  </a:lnTo>
                  <a:lnTo>
                    <a:pt x="0" y="40596"/>
                  </a:lnTo>
                  <a:lnTo>
                    <a:pt x="78250" y="0"/>
                  </a:lnTo>
                  <a:close/>
                  <a:moveTo>
                    <a:pt x="290643" y="275223"/>
                  </a:moveTo>
                  <a:lnTo>
                    <a:pt x="278016" y="266470"/>
                  </a:lnTo>
                  <a:lnTo>
                    <a:pt x="289467" y="261815"/>
                  </a:lnTo>
                  <a:cubicBezTo>
                    <a:pt x="290055" y="264168"/>
                    <a:pt x="290643" y="267110"/>
                    <a:pt x="290643" y="26946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08" name="Forme libre : forme 207"/>
            <p:cNvSpPr/>
            <p:nvPr/>
          </p:nvSpPr>
          <p:spPr bwMode="auto">
            <a:xfrm rot="8716293">
              <a:off x="1258403" y="214936"/>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9" name="Forme libre : forme 208"/>
            <p:cNvSpPr/>
            <p:nvPr/>
          </p:nvSpPr>
          <p:spPr bwMode="auto">
            <a:xfrm rot="8716293">
              <a:off x="1604517" y="-50002"/>
              <a:ext cx="142167" cy="106747"/>
            </a:xfrm>
            <a:custGeom>
              <a:avLst/>
              <a:gdLst>
                <a:gd name="connsiteX0" fmla="*/ 142167 w 142167"/>
                <a:gd name="connsiteY0" fmla="*/ 106747 h 106747"/>
                <a:gd name="connsiteX1" fmla="*/ 79942 w 142167"/>
                <a:gd name="connsiteY1" fmla="*/ 63615 h 106747"/>
                <a:gd name="connsiteX2" fmla="*/ 74103 w 142167"/>
                <a:gd name="connsiteY2" fmla="*/ 53597 h 106747"/>
                <a:gd name="connsiteX3" fmla="*/ 60604 w 142167"/>
                <a:gd name="connsiteY3" fmla="*/ 50123 h 106747"/>
                <a:gd name="connsiteX4" fmla="*/ 60478 w 142167"/>
                <a:gd name="connsiteY4" fmla="*/ 50123 h 106747"/>
                <a:gd name="connsiteX5" fmla="*/ 0 w 142167"/>
                <a:gd name="connsiteY5" fmla="*/ 8201 h 106747"/>
                <a:gd name="connsiteX6" fmla="*/ 0 w 142167"/>
                <a:gd name="connsiteY6" fmla="*/ 0 h 106747"/>
                <a:gd name="connsiteX7" fmla="*/ 85209 w 142167"/>
                <a:gd name="connsiteY7" fmla="*/ 0 h 106747"/>
                <a:gd name="connsiteX8" fmla="*/ 142167 w 142167"/>
                <a:gd name="connsiteY8" fmla="*/ 50123 h 10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106747" extrusionOk="0">
                  <a:moveTo>
                    <a:pt x="142167" y="106747"/>
                  </a:moveTo>
                  <a:lnTo>
                    <a:pt x="79942" y="63615"/>
                  </a:lnTo>
                  <a:lnTo>
                    <a:pt x="74103" y="53597"/>
                  </a:lnTo>
                  <a:cubicBezTo>
                    <a:pt x="70400" y="50806"/>
                    <a:pt x="65616" y="49439"/>
                    <a:pt x="60604" y="50123"/>
                  </a:cubicBezTo>
                  <a:lnTo>
                    <a:pt x="60478" y="50123"/>
                  </a:lnTo>
                  <a:lnTo>
                    <a:pt x="0" y="8201"/>
                  </a:lnTo>
                  <a:lnTo>
                    <a:pt x="0" y="0"/>
                  </a:lnTo>
                  <a:lnTo>
                    <a:pt x="85209" y="0"/>
                  </a:lnTo>
                  <a:cubicBezTo>
                    <a:pt x="122118" y="0"/>
                    <a:pt x="142167" y="15948"/>
                    <a:pt x="142167"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0" name="Forme libre : forme 209"/>
            <p:cNvSpPr/>
            <p:nvPr/>
          </p:nvSpPr>
          <p:spPr bwMode="auto">
            <a:xfrm rot="8716293">
              <a:off x="1699771" y="-2013"/>
              <a:ext cx="260638" cy="104391"/>
            </a:xfrm>
            <a:custGeom>
              <a:avLst/>
              <a:gdLst>
                <a:gd name="connsiteX0" fmla="*/ 117530 w 260639"/>
                <a:gd name="connsiteY0" fmla="*/ 104392 h 104392"/>
                <a:gd name="connsiteX1" fmla="*/ 51490 w 260639"/>
                <a:gd name="connsiteY1" fmla="*/ 58614 h 104392"/>
                <a:gd name="connsiteX2" fmla="*/ 51490 w 260639"/>
                <a:gd name="connsiteY2" fmla="*/ 45624 h 104392"/>
                <a:gd name="connsiteX3" fmla="*/ 32748 w 260639"/>
                <a:gd name="connsiteY3" fmla="*/ 45624 h 104392"/>
                <a:gd name="connsiteX4" fmla="*/ 0 w 260639"/>
                <a:gd name="connsiteY4" fmla="*/ 22924 h 104392"/>
                <a:gd name="connsiteX5" fmla="*/ 0 w 260639"/>
                <a:gd name="connsiteY5" fmla="*/ 1425 h 104392"/>
                <a:gd name="connsiteX6" fmla="*/ 104802 w 260639"/>
                <a:gd name="connsiteY6" fmla="*/ 1425 h 104392"/>
                <a:gd name="connsiteX7" fmla="*/ 104802 w 260639"/>
                <a:gd name="connsiteY7" fmla="*/ 75242 h 104392"/>
                <a:gd name="connsiteX8" fmla="*/ 106169 w 260639"/>
                <a:gd name="connsiteY8" fmla="*/ 75242 h 104392"/>
                <a:gd name="connsiteX9" fmla="*/ 154014 w 260639"/>
                <a:gd name="connsiteY9" fmla="*/ 5981 h 104392"/>
                <a:gd name="connsiteX10" fmla="*/ 185455 w 260639"/>
                <a:gd name="connsiteY10" fmla="*/ 57 h 104392"/>
                <a:gd name="connsiteX11" fmla="*/ 260639 w 260639"/>
                <a:gd name="connsiteY11" fmla="*/ 88456 h 104392"/>
                <a:gd name="connsiteX12" fmla="*/ 260639 w 260639"/>
                <a:gd name="connsiteY12" fmla="*/ 94380 h 104392"/>
                <a:gd name="connsiteX13" fmla="*/ 198669 w 260639"/>
                <a:gd name="connsiteY13" fmla="*/ 98025 h 104392"/>
                <a:gd name="connsiteX14" fmla="*/ 198669 w 260639"/>
                <a:gd name="connsiteY14" fmla="*/ 81621 h 104392"/>
                <a:gd name="connsiteX15" fmla="*/ 164950 w 260639"/>
                <a:gd name="connsiteY15" fmla="*/ 40156 h 104392"/>
                <a:gd name="connsiteX16" fmla="*/ 127358 w 260639"/>
                <a:gd name="connsiteY16" fmla="*/ 65616 h 10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639" h="104392" extrusionOk="0">
                  <a:moveTo>
                    <a:pt x="117530" y="104392"/>
                  </a:moveTo>
                  <a:lnTo>
                    <a:pt x="51490" y="58614"/>
                  </a:lnTo>
                  <a:lnTo>
                    <a:pt x="51490" y="45624"/>
                  </a:lnTo>
                  <a:lnTo>
                    <a:pt x="32748" y="45624"/>
                  </a:lnTo>
                  <a:lnTo>
                    <a:pt x="0" y="22924"/>
                  </a:lnTo>
                  <a:lnTo>
                    <a:pt x="0" y="1425"/>
                  </a:lnTo>
                  <a:lnTo>
                    <a:pt x="104802" y="1425"/>
                  </a:lnTo>
                  <a:lnTo>
                    <a:pt x="104802" y="75242"/>
                  </a:lnTo>
                  <a:lnTo>
                    <a:pt x="106169" y="75242"/>
                  </a:lnTo>
                  <a:cubicBezTo>
                    <a:pt x="120751" y="31954"/>
                    <a:pt x="132142" y="15094"/>
                    <a:pt x="154014" y="5981"/>
                  </a:cubicBezTo>
                  <a:cubicBezTo>
                    <a:pt x="164039" y="1880"/>
                    <a:pt x="174519" y="-398"/>
                    <a:pt x="185455" y="57"/>
                  </a:cubicBezTo>
                  <a:cubicBezTo>
                    <a:pt x="232388" y="-854"/>
                    <a:pt x="260639" y="31954"/>
                    <a:pt x="260639" y="88456"/>
                  </a:cubicBezTo>
                  <a:lnTo>
                    <a:pt x="260639" y="94380"/>
                  </a:lnTo>
                  <a:lnTo>
                    <a:pt x="198669" y="98025"/>
                  </a:lnTo>
                  <a:lnTo>
                    <a:pt x="198669" y="81621"/>
                  </a:lnTo>
                  <a:cubicBezTo>
                    <a:pt x="198669" y="57015"/>
                    <a:pt x="184544" y="40156"/>
                    <a:pt x="164950" y="40156"/>
                  </a:cubicBezTo>
                  <a:cubicBezTo>
                    <a:pt x="150369" y="40156"/>
                    <a:pt x="137041" y="49839"/>
                    <a:pt x="127358" y="65616"/>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1" name="Forme libre : forme 210"/>
            <p:cNvSpPr/>
            <p:nvPr/>
          </p:nvSpPr>
          <p:spPr bwMode="auto">
            <a:xfrm rot="8716293">
              <a:off x="1547502" y="-35216"/>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2" name="Forme libre : forme 211"/>
            <p:cNvSpPr/>
            <p:nvPr/>
          </p:nvSpPr>
          <p:spPr bwMode="auto">
            <a:xfrm rot="7484127">
              <a:off x="1652433" y="15613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3" name="Forme libre : forme 212"/>
            <p:cNvSpPr/>
            <p:nvPr/>
          </p:nvSpPr>
          <p:spPr bwMode="auto">
            <a:xfrm rot="13089394">
              <a:off x="1757253" y="122669"/>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4" name="Forme libre : forme 213"/>
            <p:cNvSpPr/>
            <p:nvPr/>
          </p:nvSpPr>
          <p:spPr bwMode="auto">
            <a:xfrm rot="8716293">
              <a:off x="1960606" y="3279"/>
              <a:ext cx="142687" cy="109177"/>
            </a:xfrm>
            <a:custGeom>
              <a:avLst/>
              <a:gdLst>
                <a:gd name="connsiteX0" fmla="*/ 48521 w 142687"/>
                <a:gd name="connsiteY0" fmla="*/ 109177 h 109177"/>
                <a:gd name="connsiteX1" fmla="*/ 0 w 142687"/>
                <a:gd name="connsiteY1" fmla="*/ 75545 h 109177"/>
                <a:gd name="connsiteX2" fmla="*/ 44875 w 142687"/>
                <a:gd name="connsiteY2" fmla="*/ 33320 h 109177"/>
                <a:gd name="connsiteX3" fmla="*/ 109367 w 142687"/>
                <a:gd name="connsiteY3" fmla="*/ 0 h 109177"/>
                <a:gd name="connsiteX4" fmla="*/ 142687 w 142687"/>
                <a:gd name="connsiteY4" fmla="*/ 39770 h 109177"/>
                <a:gd name="connsiteX5" fmla="*/ 111516 w 142687"/>
                <a:gd name="connsiteY5" fmla="*/ 81689 h 109177"/>
                <a:gd name="connsiteX6" fmla="*/ 112053 w 142687"/>
                <a:gd name="connsiteY6" fmla="*/ 81689 h 109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87" h="109177" extrusionOk="0">
                  <a:moveTo>
                    <a:pt x="48521" y="109177"/>
                  </a:moveTo>
                  <a:lnTo>
                    <a:pt x="0" y="75545"/>
                  </a:lnTo>
                  <a:lnTo>
                    <a:pt x="44875" y="33320"/>
                  </a:lnTo>
                  <a:cubicBezTo>
                    <a:pt x="60998" y="14511"/>
                    <a:pt x="84107" y="2687"/>
                    <a:pt x="109367" y="0"/>
                  </a:cubicBezTo>
                  <a:cubicBezTo>
                    <a:pt x="135163" y="0"/>
                    <a:pt x="142687" y="22572"/>
                    <a:pt x="142687" y="39770"/>
                  </a:cubicBezTo>
                  <a:cubicBezTo>
                    <a:pt x="141074" y="58580"/>
                    <a:pt x="128713" y="74165"/>
                    <a:pt x="111516" y="81689"/>
                  </a:cubicBezTo>
                  <a:lnTo>
                    <a:pt x="112053" y="8168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5" name="Forme libre : forme 214"/>
            <p:cNvSpPr/>
            <p:nvPr/>
          </p:nvSpPr>
          <p:spPr bwMode="auto">
            <a:xfrm rot="8716293">
              <a:off x="1076398" y="2546975"/>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6" name="Forme libre : forme 215"/>
            <p:cNvSpPr/>
            <p:nvPr/>
          </p:nvSpPr>
          <p:spPr bwMode="auto">
            <a:xfrm rot="8716293">
              <a:off x="1165790" y="2576217"/>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7" name="Forme libre : forme 216"/>
            <p:cNvSpPr/>
            <p:nvPr/>
          </p:nvSpPr>
          <p:spPr bwMode="auto">
            <a:xfrm rot="8716293">
              <a:off x="1120940" y="2489937"/>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8" name="Forme libre : forme 217"/>
            <p:cNvSpPr/>
            <p:nvPr/>
          </p:nvSpPr>
          <p:spPr bwMode="auto">
            <a:xfrm rot="8716293">
              <a:off x="964164" y="263551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9" name="Forme libre : forme 218"/>
            <p:cNvSpPr/>
            <p:nvPr/>
          </p:nvSpPr>
          <p:spPr bwMode="auto">
            <a:xfrm rot="8716293">
              <a:off x="839261" y="242684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0" name="Forme libre : forme 219"/>
            <p:cNvSpPr/>
            <p:nvPr/>
          </p:nvSpPr>
          <p:spPr bwMode="auto">
            <a:xfrm rot="8716293">
              <a:off x="827209" y="2288066"/>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1" name="Forme libre : forme 220"/>
            <p:cNvSpPr/>
            <p:nvPr/>
          </p:nvSpPr>
          <p:spPr bwMode="auto">
            <a:xfrm rot="8716293">
              <a:off x="1054342" y="2676471"/>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2" name="Forme libre : forme 221"/>
            <p:cNvSpPr/>
            <p:nvPr/>
          </p:nvSpPr>
          <p:spPr bwMode="auto">
            <a:xfrm rot="8716293">
              <a:off x="1365497" y="229682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3" name="Forme libre : forme 222"/>
            <p:cNvSpPr/>
            <p:nvPr/>
          </p:nvSpPr>
          <p:spPr bwMode="auto">
            <a:xfrm rot="8716293">
              <a:off x="1454889" y="232606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4" name="Forme libre : forme 223"/>
            <p:cNvSpPr/>
            <p:nvPr/>
          </p:nvSpPr>
          <p:spPr bwMode="auto">
            <a:xfrm rot="8716293">
              <a:off x="1253263" y="238536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5" name="Forme libre : forme 224"/>
            <p:cNvSpPr/>
            <p:nvPr/>
          </p:nvSpPr>
          <p:spPr bwMode="auto">
            <a:xfrm rot="8716293">
              <a:off x="1128361" y="217669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6" name="Forme libre : forme 225"/>
            <p:cNvSpPr/>
            <p:nvPr/>
          </p:nvSpPr>
          <p:spPr bwMode="auto">
            <a:xfrm rot="8716293">
              <a:off x="1343441" y="2426319"/>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7" name="Forme libre : forme 226"/>
            <p:cNvSpPr/>
            <p:nvPr/>
          </p:nvSpPr>
          <p:spPr bwMode="auto">
            <a:xfrm rot="8716293">
              <a:off x="1101990" y="2276719"/>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8" name="Forme libre : forme 227"/>
            <p:cNvSpPr/>
            <p:nvPr/>
          </p:nvSpPr>
          <p:spPr bwMode="auto">
            <a:xfrm rot="7484127">
              <a:off x="1448372" y="261767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9" name="Forme libre : forme 228"/>
            <p:cNvSpPr/>
            <p:nvPr/>
          </p:nvSpPr>
          <p:spPr bwMode="auto">
            <a:xfrm rot="13089394">
              <a:off x="1553192" y="258420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0" name="Forme libre : forme 229"/>
            <p:cNvSpPr/>
            <p:nvPr/>
          </p:nvSpPr>
          <p:spPr bwMode="auto">
            <a:xfrm rot="8716293">
              <a:off x="1738777" y="2392523"/>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1" name="Forme libre : forme 230"/>
            <p:cNvSpPr/>
            <p:nvPr/>
          </p:nvSpPr>
          <p:spPr bwMode="auto">
            <a:xfrm rot="8716293">
              <a:off x="1686972" y="228893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2" name="Forme libre : forme 231"/>
            <p:cNvSpPr/>
            <p:nvPr/>
          </p:nvSpPr>
          <p:spPr bwMode="auto">
            <a:xfrm rot="8716293">
              <a:off x="1443726" y="231915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3" name="Forme libre : forme 232"/>
            <p:cNvSpPr/>
            <p:nvPr/>
          </p:nvSpPr>
          <p:spPr bwMode="auto">
            <a:xfrm rot="8716293">
              <a:off x="1621178" y="215990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4" name="Forme libre : forme 233"/>
            <p:cNvSpPr/>
            <p:nvPr/>
          </p:nvSpPr>
          <p:spPr bwMode="auto">
            <a:xfrm rot="8716293">
              <a:off x="1299565" y="320667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5" name="Forme libre : forme 234"/>
            <p:cNvSpPr/>
            <p:nvPr/>
          </p:nvSpPr>
          <p:spPr bwMode="auto">
            <a:xfrm rot="8716293">
              <a:off x="1388957" y="323591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6" name="Forme libre : forme 235"/>
            <p:cNvSpPr/>
            <p:nvPr/>
          </p:nvSpPr>
          <p:spPr bwMode="auto">
            <a:xfrm rot="8716293">
              <a:off x="1344107" y="314963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7" name="Forme libre : forme 236"/>
            <p:cNvSpPr/>
            <p:nvPr/>
          </p:nvSpPr>
          <p:spPr bwMode="auto">
            <a:xfrm rot="8716293">
              <a:off x="1187331" y="329521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8" name="Forme libre : forme 237"/>
            <p:cNvSpPr/>
            <p:nvPr/>
          </p:nvSpPr>
          <p:spPr bwMode="auto">
            <a:xfrm rot="8716293">
              <a:off x="1062428" y="308654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9" name="Forme libre : forme 238"/>
            <p:cNvSpPr/>
            <p:nvPr/>
          </p:nvSpPr>
          <p:spPr bwMode="auto">
            <a:xfrm rot="8716293">
              <a:off x="1050376" y="294776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0" name="Forme libre : forme 239"/>
            <p:cNvSpPr/>
            <p:nvPr/>
          </p:nvSpPr>
          <p:spPr bwMode="auto">
            <a:xfrm rot="8716293">
              <a:off x="1277509" y="333617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1" name="Forme libre : forme 240"/>
            <p:cNvSpPr/>
            <p:nvPr/>
          </p:nvSpPr>
          <p:spPr bwMode="auto">
            <a:xfrm rot="8716293">
              <a:off x="1588664" y="295652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2" name="Forme libre : forme 241"/>
            <p:cNvSpPr/>
            <p:nvPr/>
          </p:nvSpPr>
          <p:spPr bwMode="auto">
            <a:xfrm rot="8716293">
              <a:off x="1678056" y="298576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3" name="Forme libre : forme 242"/>
            <p:cNvSpPr/>
            <p:nvPr/>
          </p:nvSpPr>
          <p:spPr bwMode="auto">
            <a:xfrm rot="8716293">
              <a:off x="1476430" y="304506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4" name="Forme libre : forme 243"/>
            <p:cNvSpPr/>
            <p:nvPr/>
          </p:nvSpPr>
          <p:spPr bwMode="auto">
            <a:xfrm rot="8716293">
              <a:off x="1351528" y="283639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5" name="Forme libre : forme 244"/>
            <p:cNvSpPr/>
            <p:nvPr/>
          </p:nvSpPr>
          <p:spPr bwMode="auto">
            <a:xfrm rot="8716293">
              <a:off x="1566608" y="308601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6" name="Forme libre : forme 245"/>
            <p:cNvSpPr/>
            <p:nvPr/>
          </p:nvSpPr>
          <p:spPr bwMode="auto">
            <a:xfrm rot="8716293">
              <a:off x="1325157" y="293641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7" name="Forme libre : forme 246"/>
            <p:cNvSpPr/>
            <p:nvPr/>
          </p:nvSpPr>
          <p:spPr bwMode="auto">
            <a:xfrm rot="7484127">
              <a:off x="1671539" y="327736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8" name="Forme libre : forme 247"/>
            <p:cNvSpPr/>
            <p:nvPr/>
          </p:nvSpPr>
          <p:spPr bwMode="auto">
            <a:xfrm rot="13089394">
              <a:off x="1776359" y="3243903"/>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9" name="Forme libre : forme 248"/>
            <p:cNvSpPr/>
            <p:nvPr/>
          </p:nvSpPr>
          <p:spPr bwMode="auto">
            <a:xfrm rot="8716293">
              <a:off x="1961944" y="305222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0" name="Forme libre : forme 249"/>
            <p:cNvSpPr/>
            <p:nvPr/>
          </p:nvSpPr>
          <p:spPr bwMode="auto">
            <a:xfrm rot="8716293">
              <a:off x="1910139" y="294862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1" name="Forme libre : forme 250"/>
            <p:cNvSpPr/>
            <p:nvPr/>
          </p:nvSpPr>
          <p:spPr bwMode="auto">
            <a:xfrm rot="8716293">
              <a:off x="1666893" y="297885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2" name="Forme libre : forme 251"/>
            <p:cNvSpPr/>
            <p:nvPr/>
          </p:nvSpPr>
          <p:spPr bwMode="auto">
            <a:xfrm rot="8716293">
              <a:off x="1844345" y="281960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3" name="Forme libre : forme 252"/>
            <p:cNvSpPr/>
            <p:nvPr/>
          </p:nvSpPr>
          <p:spPr bwMode="auto">
            <a:xfrm rot="8716293">
              <a:off x="2092137" y="5100860"/>
              <a:ext cx="63833" cy="43384"/>
            </a:xfrm>
            <a:custGeom>
              <a:avLst/>
              <a:gdLst>
                <a:gd name="connsiteX0" fmla="*/ 5923 w 63833"/>
                <a:gd name="connsiteY0" fmla="*/ 43384 h 43384"/>
                <a:gd name="connsiteX1" fmla="*/ 0 w 63833"/>
                <a:gd name="connsiteY1" fmla="*/ 35182 h 43384"/>
                <a:gd name="connsiteX2" fmla="*/ 37391 w 63833"/>
                <a:gd name="connsiteY2" fmla="*/ 0 h 43384"/>
                <a:gd name="connsiteX3" fmla="*/ 63833 w 63833"/>
                <a:gd name="connsiteY3" fmla="*/ 18329 h 43384"/>
              </a:gdLst>
              <a:ahLst/>
              <a:cxnLst>
                <a:cxn ang="0">
                  <a:pos x="connsiteX0" y="connsiteY0"/>
                </a:cxn>
                <a:cxn ang="0">
                  <a:pos x="connsiteX1" y="connsiteY1"/>
                </a:cxn>
                <a:cxn ang="0">
                  <a:pos x="connsiteX2" y="connsiteY2"/>
                </a:cxn>
                <a:cxn ang="0">
                  <a:pos x="connsiteX3" y="connsiteY3"/>
                </a:cxn>
              </a:cxnLst>
              <a:rect l="l" t="t" r="r" b="b"/>
              <a:pathLst>
                <a:path w="63833" h="43384" extrusionOk="0">
                  <a:moveTo>
                    <a:pt x="5923" y="43384"/>
                  </a:moveTo>
                  <a:lnTo>
                    <a:pt x="0" y="35182"/>
                  </a:lnTo>
                  <a:lnTo>
                    <a:pt x="37391" y="0"/>
                  </a:lnTo>
                  <a:lnTo>
                    <a:pt x="63833" y="1832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4" name="Forme libre : forme 253"/>
            <p:cNvSpPr/>
            <p:nvPr/>
          </p:nvSpPr>
          <p:spPr bwMode="auto">
            <a:xfrm rot="8716293">
              <a:off x="1789040" y="5044339"/>
              <a:ext cx="113322" cy="144291"/>
            </a:xfrm>
            <a:custGeom>
              <a:avLst/>
              <a:gdLst>
                <a:gd name="connsiteX0" fmla="*/ 0 w 113322"/>
                <a:gd name="connsiteY0" fmla="*/ 3741 h 144291"/>
                <a:gd name="connsiteX1" fmla="*/ 0 w 113322"/>
                <a:gd name="connsiteY1" fmla="*/ 0 h 144291"/>
                <a:gd name="connsiteX2" fmla="*/ 5398 w 113322"/>
                <a:gd name="connsiteY2" fmla="*/ 3741 h 144291"/>
                <a:gd name="connsiteX3" fmla="*/ 90709 w 113322"/>
                <a:gd name="connsiteY3" fmla="*/ 144291 h 144291"/>
                <a:gd name="connsiteX4" fmla="*/ 47847 w 113322"/>
                <a:gd name="connsiteY4" fmla="*/ 64547 h 144291"/>
                <a:gd name="connsiteX5" fmla="*/ 56901 w 113322"/>
                <a:gd name="connsiteY5" fmla="*/ 39441 h 144291"/>
                <a:gd name="connsiteX6" fmla="*/ 113322 w 113322"/>
                <a:gd name="connsiteY6" fmla="*/ 78551 h 14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322" h="144291" extrusionOk="0">
                  <a:moveTo>
                    <a:pt x="0" y="3741"/>
                  </a:moveTo>
                  <a:lnTo>
                    <a:pt x="0" y="0"/>
                  </a:lnTo>
                  <a:lnTo>
                    <a:pt x="5398" y="3741"/>
                  </a:lnTo>
                  <a:close/>
                  <a:moveTo>
                    <a:pt x="90709" y="144291"/>
                  </a:moveTo>
                  <a:lnTo>
                    <a:pt x="47847" y="64547"/>
                  </a:lnTo>
                  <a:lnTo>
                    <a:pt x="56901" y="39441"/>
                  </a:lnTo>
                  <a:lnTo>
                    <a:pt x="113322" y="7855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5" name="Forme libre : forme 254"/>
            <p:cNvSpPr/>
            <p:nvPr/>
          </p:nvSpPr>
          <p:spPr bwMode="auto">
            <a:xfrm rot="8716293">
              <a:off x="1701335" y="4927006"/>
              <a:ext cx="290643" cy="318535"/>
            </a:xfrm>
            <a:custGeom>
              <a:avLst/>
              <a:gdLst>
                <a:gd name="connsiteX0" fmla="*/ 25298 w 290643"/>
                <a:gd name="connsiteY0" fmla="*/ 288944 h 318535"/>
                <a:gd name="connsiteX1" fmla="*/ 0 w 290643"/>
                <a:gd name="connsiteY1" fmla="*/ 187748 h 318535"/>
                <a:gd name="connsiteX2" fmla="*/ 0 w 290643"/>
                <a:gd name="connsiteY2" fmla="*/ 8302 h 318535"/>
                <a:gd name="connsiteX3" fmla="*/ 16003 w 290643"/>
                <a:gd name="connsiteY3" fmla="*/ 0 h 318535"/>
                <a:gd name="connsiteX4" fmla="*/ 78793 w 290643"/>
                <a:gd name="connsiteY4" fmla="*/ 43524 h 318535"/>
                <a:gd name="connsiteX5" fmla="*/ 79427 w 290643"/>
                <a:gd name="connsiteY5" fmla="*/ 131855 h 318535"/>
                <a:gd name="connsiteX6" fmla="*/ 93547 w 290643"/>
                <a:gd name="connsiteY6" fmla="*/ 229521 h 318535"/>
                <a:gd name="connsiteX7" fmla="*/ 164149 w 290643"/>
                <a:gd name="connsiteY7" fmla="*/ 268352 h 318535"/>
                <a:gd name="connsiteX8" fmla="*/ 217100 w 290643"/>
                <a:gd name="connsiteY8" fmla="*/ 258938 h 318535"/>
                <a:gd name="connsiteX9" fmla="*/ 289467 w 290643"/>
                <a:gd name="connsiteY9" fmla="*/ 229521 h 318535"/>
                <a:gd name="connsiteX10" fmla="*/ 290643 w 290643"/>
                <a:gd name="connsiteY10" fmla="*/ 237169 h 318535"/>
                <a:gd name="connsiteX11" fmla="*/ 290643 w 290643"/>
                <a:gd name="connsiteY11" fmla="*/ 243052 h 318535"/>
                <a:gd name="connsiteX12" fmla="*/ 97665 w 290643"/>
                <a:gd name="connsiteY12" fmla="*/ 318361 h 318535"/>
                <a:gd name="connsiteX13" fmla="*/ 25298 w 290643"/>
                <a:gd name="connsiteY13" fmla="*/ 288944 h 31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643" h="318535" extrusionOk="0">
                  <a:moveTo>
                    <a:pt x="25298" y="288944"/>
                  </a:moveTo>
                  <a:cubicBezTo>
                    <a:pt x="5295" y="269528"/>
                    <a:pt x="0" y="235992"/>
                    <a:pt x="0" y="187748"/>
                  </a:cubicBezTo>
                  <a:lnTo>
                    <a:pt x="0" y="8302"/>
                  </a:lnTo>
                  <a:lnTo>
                    <a:pt x="16003" y="0"/>
                  </a:lnTo>
                  <a:lnTo>
                    <a:pt x="78793" y="43524"/>
                  </a:lnTo>
                  <a:lnTo>
                    <a:pt x="79427" y="131855"/>
                  </a:lnTo>
                  <a:cubicBezTo>
                    <a:pt x="77662" y="164803"/>
                    <a:pt x="82957" y="198338"/>
                    <a:pt x="93547" y="229521"/>
                  </a:cubicBezTo>
                  <a:cubicBezTo>
                    <a:pt x="102961" y="255408"/>
                    <a:pt x="127083" y="268352"/>
                    <a:pt x="164149" y="268352"/>
                  </a:cubicBezTo>
                  <a:cubicBezTo>
                    <a:pt x="182387" y="267763"/>
                    <a:pt x="200038" y="264233"/>
                    <a:pt x="217100" y="258938"/>
                  </a:cubicBezTo>
                  <a:cubicBezTo>
                    <a:pt x="241810" y="251290"/>
                    <a:pt x="265933" y="241288"/>
                    <a:pt x="289467" y="229521"/>
                  </a:cubicBezTo>
                  <a:cubicBezTo>
                    <a:pt x="290055" y="231874"/>
                    <a:pt x="290643" y="234816"/>
                    <a:pt x="290643" y="237169"/>
                  </a:cubicBezTo>
                  <a:lnTo>
                    <a:pt x="290643" y="243052"/>
                  </a:lnTo>
                  <a:cubicBezTo>
                    <a:pt x="228278" y="296592"/>
                    <a:pt x="146498" y="315419"/>
                    <a:pt x="97665" y="318361"/>
                  </a:cubicBezTo>
                  <a:cubicBezTo>
                    <a:pt x="70602" y="320126"/>
                    <a:pt x="44126" y="308359"/>
                    <a:pt x="25298" y="288944"/>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6" name="Forme libre : forme 255"/>
            <p:cNvSpPr/>
            <p:nvPr/>
          </p:nvSpPr>
          <p:spPr bwMode="auto">
            <a:xfrm rot="8716293">
              <a:off x="2251190" y="4935850"/>
              <a:ext cx="142167" cy="232388"/>
            </a:xfrm>
            <a:custGeom>
              <a:avLst/>
              <a:gdLst>
                <a:gd name="connsiteX0" fmla="*/ 81108 w 142167"/>
                <a:gd name="connsiteY0" fmla="*/ 232388 h 232388"/>
                <a:gd name="connsiteX1" fmla="*/ 81108 w 142167"/>
                <a:gd name="connsiteY1" fmla="*/ 69716 h 232388"/>
                <a:gd name="connsiteX2" fmla="*/ 81108 w 142167"/>
                <a:gd name="connsiteY2" fmla="*/ 65616 h 232388"/>
                <a:gd name="connsiteX3" fmla="*/ 60604 w 142167"/>
                <a:gd name="connsiteY3" fmla="*/ 50123 h 232388"/>
                <a:gd name="connsiteX4" fmla="*/ 0 w 142167"/>
                <a:gd name="connsiteY4" fmla="*/ 50123 h 232388"/>
                <a:gd name="connsiteX5" fmla="*/ 0 w 142167"/>
                <a:gd name="connsiteY5" fmla="*/ 0 h 232388"/>
                <a:gd name="connsiteX6" fmla="*/ 63990 w 142167"/>
                <a:gd name="connsiteY6" fmla="*/ 0 h 232388"/>
                <a:gd name="connsiteX7" fmla="*/ 142167 w 142167"/>
                <a:gd name="connsiteY7" fmla="*/ 54190 h 232388"/>
                <a:gd name="connsiteX8" fmla="*/ 142167 w 142167"/>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232388" extrusionOk="0">
                  <a:moveTo>
                    <a:pt x="81108" y="232388"/>
                  </a:moveTo>
                  <a:lnTo>
                    <a:pt x="81108" y="69716"/>
                  </a:lnTo>
                  <a:cubicBezTo>
                    <a:pt x="81108" y="68350"/>
                    <a:pt x="81108" y="66983"/>
                    <a:pt x="81108" y="65616"/>
                  </a:cubicBezTo>
                  <a:cubicBezTo>
                    <a:pt x="79742" y="55591"/>
                    <a:pt x="70628" y="48756"/>
                    <a:pt x="60604" y="50123"/>
                  </a:cubicBezTo>
                  <a:lnTo>
                    <a:pt x="0" y="50123"/>
                  </a:lnTo>
                  <a:lnTo>
                    <a:pt x="0" y="0"/>
                  </a:lnTo>
                  <a:lnTo>
                    <a:pt x="63990" y="0"/>
                  </a:lnTo>
                  <a:lnTo>
                    <a:pt x="142167" y="54190"/>
                  </a:lnTo>
                  <a:lnTo>
                    <a:pt x="142167"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7" name="Forme libre : forme 256"/>
            <p:cNvSpPr/>
            <p:nvPr/>
          </p:nvSpPr>
          <p:spPr bwMode="auto">
            <a:xfrm rot="8716293">
              <a:off x="2456859" y="4924575"/>
              <a:ext cx="131246" cy="253348"/>
            </a:xfrm>
            <a:custGeom>
              <a:avLst/>
              <a:gdLst>
                <a:gd name="connsiteX0" fmla="*/ 51490 w 131246"/>
                <a:gd name="connsiteY0" fmla="*/ 253348 h 253348"/>
                <a:gd name="connsiteX1" fmla="*/ 51489 w 131246"/>
                <a:gd name="connsiteY1" fmla="*/ 44199 h 253348"/>
                <a:gd name="connsiteX2" fmla="*/ 0 w 131246"/>
                <a:gd name="connsiteY2" fmla="*/ 44199 h 253348"/>
                <a:gd name="connsiteX3" fmla="*/ 0 w 131246"/>
                <a:gd name="connsiteY3" fmla="*/ 0 h 253348"/>
                <a:gd name="connsiteX4" fmla="*/ 44807 w 131246"/>
                <a:gd name="connsiteY4" fmla="*/ 0 h 253348"/>
                <a:gd name="connsiteX5" fmla="*/ 104802 w 131246"/>
                <a:gd name="connsiteY5" fmla="*/ 41587 h 253348"/>
                <a:gd name="connsiteX6" fmla="*/ 104802 w 131246"/>
                <a:gd name="connsiteY6" fmla="*/ 73817 h 253348"/>
                <a:gd name="connsiteX7" fmla="*/ 106169 w 131246"/>
                <a:gd name="connsiteY7" fmla="*/ 73817 h 253348"/>
                <a:gd name="connsiteX8" fmla="*/ 115569 w 131246"/>
                <a:gd name="connsiteY8" fmla="*/ 49050 h 253348"/>
                <a:gd name="connsiteX9" fmla="*/ 131246 w 131246"/>
                <a:gd name="connsiteY9" fmla="*/ 59916 h 253348"/>
                <a:gd name="connsiteX10" fmla="*/ 127358 w 131246"/>
                <a:gd name="connsiteY10" fmla="*/ 64191 h 253348"/>
                <a:gd name="connsiteX11" fmla="*/ 111638 w 131246"/>
                <a:gd name="connsiteY11" fmla="*/ 126218 h 253348"/>
                <a:gd name="connsiteX12" fmla="*/ 111638 w 131246"/>
                <a:gd name="connsiteY12" fmla="*/ 212339 h 253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246" h="253348" extrusionOk="0">
                  <a:moveTo>
                    <a:pt x="51490" y="253348"/>
                  </a:moveTo>
                  <a:lnTo>
                    <a:pt x="51489" y="44199"/>
                  </a:lnTo>
                  <a:lnTo>
                    <a:pt x="0" y="44199"/>
                  </a:lnTo>
                  <a:lnTo>
                    <a:pt x="0" y="0"/>
                  </a:lnTo>
                  <a:lnTo>
                    <a:pt x="44807" y="0"/>
                  </a:lnTo>
                  <a:lnTo>
                    <a:pt x="104802" y="41587"/>
                  </a:lnTo>
                  <a:lnTo>
                    <a:pt x="104802" y="73817"/>
                  </a:lnTo>
                  <a:lnTo>
                    <a:pt x="106169" y="73817"/>
                  </a:lnTo>
                  <a:lnTo>
                    <a:pt x="115569" y="49050"/>
                  </a:lnTo>
                  <a:lnTo>
                    <a:pt x="131246" y="59916"/>
                  </a:lnTo>
                  <a:lnTo>
                    <a:pt x="127358" y="64191"/>
                  </a:lnTo>
                  <a:cubicBezTo>
                    <a:pt x="117675" y="79968"/>
                    <a:pt x="111638" y="101840"/>
                    <a:pt x="111638" y="126218"/>
                  </a:cubicBezTo>
                  <a:lnTo>
                    <a:pt x="111638" y="21233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8" name="Forme libre : forme 257"/>
            <p:cNvSpPr/>
            <p:nvPr/>
          </p:nvSpPr>
          <p:spPr bwMode="auto">
            <a:xfrm rot="8716293">
              <a:off x="2139785" y="502413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9" name="Forme libre : forme 258"/>
            <p:cNvSpPr/>
            <p:nvPr/>
          </p:nvSpPr>
          <p:spPr bwMode="auto">
            <a:xfrm rot="8716293">
              <a:off x="2014883" y="481546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0" name="Forme libre : forme 259"/>
            <p:cNvSpPr/>
            <p:nvPr/>
          </p:nvSpPr>
          <p:spPr bwMode="auto">
            <a:xfrm rot="8716293">
              <a:off x="2190257" y="5090583"/>
              <a:ext cx="60147" cy="76898"/>
            </a:xfrm>
            <a:custGeom>
              <a:avLst/>
              <a:gdLst>
                <a:gd name="connsiteX0" fmla="*/ 60147 w 60147"/>
                <a:gd name="connsiteY0" fmla="*/ 76898 h 76898"/>
                <a:gd name="connsiteX1" fmla="*/ 0 w 60147"/>
                <a:gd name="connsiteY1" fmla="*/ 19028 h 76898"/>
                <a:gd name="connsiteX2" fmla="*/ 0 w 60147"/>
                <a:gd name="connsiteY2" fmla="*/ 0 h 76898"/>
                <a:gd name="connsiteX3" fmla="*/ 60147 w 60147"/>
                <a:gd name="connsiteY3" fmla="*/ 41692 h 76898"/>
              </a:gdLst>
              <a:ahLst/>
              <a:cxnLst>
                <a:cxn ang="0">
                  <a:pos x="connsiteX0" y="connsiteY0"/>
                </a:cxn>
                <a:cxn ang="0">
                  <a:pos x="connsiteX1" y="connsiteY1"/>
                </a:cxn>
                <a:cxn ang="0">
                  <a:pos x="connsiteX2" y="connsiteY2"/>
                </a:cxn>
                <a:cxn ang="0">
                  <a:pos x="connsiteX3" y="connsiteY3"/>
                </a:cxn>
              </a:cxnLst>
              <a:rect l="l" t="t" r="r" b="b"/>
              <a:pathLst>
                <a:path w="60147" h="76898" extrusionOk="0">
                  <a:moveTo>
                    <a:pt x="60147" y="76898"/>
                  </a:moveTo>
                  <a:lnTo>
                    <a:pt x="0" y="19028"/>
                  </a:lnTo>
                  <a:lnTo>
                    <a:pt x="0" y="0"/>
                  </a:lnTo>
                  <a:lnTo>
                    <a:pt x="60147" y="4169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1" name="Forme libre : forme 260"/>
            <p:cNvSpPr/>
            <p:nvPr/>
          </p:nvSpPr>
          <p:spPr bwMode="auto">
            <a:xfrm rot="8716293">
              <a:off x="1988512" y="4915487"/>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2" name="Forme libre : forme 261"/>
            <p:cNvSpPr/>
            <p:nvPr/>
          </p:nvSpPr>
          <p:spPr bwMode="auto">
            <a:xfrm rot="8716293">
              <a:off x="2650789" y="5021708"/>
              <a:ext cx="177699" cy="117559"/>
            </a:xfrm>
            <a:custGeom>
              <a:avLst/>
              <a:gdLst>
                <a:gd name="connsiteX0" fmla="*/ 6986 w 177699"/>
                <a:gd name="connsiteY0" fmla="*/ 117559 h 117559"/>
                <a:gd name="connsiteX1" fmla="*/ 0 w 177699"/>
                <a:gd name="connsiteY1" fmla="*/ 107886 h 117559"/>
                <a:gd name="connsiteX2" fmla="*/ 114658 w 177699"/>
                <a:gd name="connsiteY2" fmla="*/ 0 h 117559"/>
                <a:gd name="connsiteX3" fmla="*/ 177699 w 177699"/>
                <a:gd name="connsiteY3" fmla="*/ 43698 h 117559"/>
              </a:gdLst>
              <a:ahLst/>
              <a:cxnLst>
                <a:cxn ang="0">
                  <a:pos x="connsiteX0" y="connsiteY0"/>
                </a:cxn>
                <a:cxn ang="0">
                  <a:pos x="connsiteX1" y="connsiteY1"/>
                </a:cxn>
                <a:cxn ang="0">
                  <a:pos x="connsiteX2" y="connsiteY2"/>
                </a:cxn>
                <a:cxn ang="0">
                  <a:pos x="connsiteX3" y="connsiteY3"/>
                </a:cxn>
              </a:cxnLst>
              <a:rect l="l" t="t" r="r" b="b"/>
              <a:pathLst>
                <a:path w="177699" h="117559" extrusionOk="0">
                  <a:moveTo>
                    <a:pt x="6986" y="117559"/>
                  </a:moveTo>
                  <a:lnTo>
                    <a:pt x="0" y="107886"/>
                  </a:lnTo>
                  <a:lnTo>
                    <a:pt x="114658" y="0"/>
                  </a:lnTo>
                  <a:lnTo>
                    <a:pt x="177699" y="4369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3" name="Forme libre : forme 262"/>
            <p:cNvSpPr/>
            <p:nvPr/>
          </p:nvSpPr>
          <p:spPr bwMode="auto">
            <a:xfrm rot="8716293">
              <a:off x="2573494" y="492769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4" name="Forme libre : forme 263"/>
            <p:cNvSpPr/>
            <p:nvPr/>
          </p:nvSpPr>
          <p:spPr bwMode="auto">
            <a:xfrm rot="8716293">
              <a:off x="2330248" y="495791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5" name="Forme libre : forme 264"/>
            <p:cNvSpPr/>
            <p:nvPr/>
          </p:nvSpPr>
          <p:spPr bwMode="auto">
            <a:xfrm rot="8716293">
              <a:off x="2507700" y="479867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6" name="Forme libre : forme 265"/>
            <p:cNvSpPr/>
            <p:nvPr/>
          </p:nvSpPr>
          <p:spPr bwMode="auto">
            <a:xfrm rot="8716293">
              <a:off x="1518235" y="386507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7" name="Forme libre : forme 266"/>
            <p:cNvSpPr/>
            <p:nvPr/>
          </p:nvSpPr>
          <p:spPr bwMode="auto">
            <a:xfrm rot="8716293">
              <a:off x="1607627" y="389431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8" name="Forme libre : forme 267"/>
            <p:cNvSpPr/>
            <p:nvPr/>
          </p:nvSpPr>
          <p:spPr bwMode="auto">
            <a:xfrm rot="8716293">
              <a:off x="1562777" y="3808032"/>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9" name="Forme libre : forme 268"/>
            <p:cNvSpPr/>
            <p:nvPr/>
          </p:nvSpPr>
          <p:spPr bwMode="auto">
            <a:xfrm rot="8716293">
              <a:off x="1406001" y="395361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0" name="Forme libre : forme 269"/>
            <p:cNvSpPr/>
            <p:nvPr/>
          </p:nvSpPr>
          <p:spPr bwMode="auto">
            <a:xfrm rot="8716293">
              <a:off x="1281098" y="374494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1" name="Forme libre : forme 270"/>
            <p:cNvSpPr/>
            <p:nvPr/>
          </p:nvSpPr>
          <p:spPr bwMode="auto">
            <a:xfrm rot="8716293">
              <a:off x="1269046" y="3606161"/>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2" name="Forme libre : forme 271"/>
            <p:cNvSpPr/>
            <p:nvPr/>
          </p:nvSpPr>
          <p:spPr bwMode="auto">
            <a:xfrm rot="8716293">
              <a:off x="1496179" y="3994566"/>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3" name="Forme libre : forme 272"/>
            <p:cNvSpPr/>
            <p:nvPr/>
          </p:nvSpPr>
          <p:spPr bwMode="auto">
            <a:xfrm rot="8716293">
              <a:off x="1807334" y="361491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4" name="Forme libre : forme 273"/>
            <p:cNvSpPr/>
            <p:nvPr/>
          </p:nvSpPr>
          <p:spPr bwMode="auto">
            <a:xfrm rot="8716293">
              <a:off x="1896726" y="364416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5" name="Forme libre : forme 274"/>
            <p:cNvSpPr/>
            <p:nvPr/>
          </p:nvSpPr>
          <p:spPr bwMode="auto">
            <a:xfrm rot="8716293">
              <a:off x="1695100" y="370346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6" name="Forme libre : forme 275"/>
            <p:cNvSpPr/>
            <p:nvPr/>
          </p:nvSpPr>
          <p:spPr bwMode="auto">
            <a:xfrm rot="8716293">
              <a:off x="1570198" y="349478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7" name="Forme libre : forme 276"/>
            <p:cNvSpPr/>
            <p:nvPr/>
          </p:nvSpPr>
          <p:spPr bwMode="auto">
            <a:xfrm rot="8716293">
              <a:off x="1785278" y="374441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8" name="Forme libre : forme 277"/>
            <p:cNvSpPr/>
            <p:nvPr/>
          </p:nvSpPr>
          <p:spPr bwMode="auto">
            <a:xfrm rot="8716293">
              <a:off x="1543827" y="3594814"/>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9" name="Forme libre : forme 278"/>
            <p:cNvSpPr/>
            <p:nvPr/>
          </p:nvSpPr>
          <p:spPr bwMode="auto">
            <a:xfrm rot="7484127">
              <a:off x="1890209" y="393576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0" name="Forme libre : forme 279"/>
            <p:cNvSpPr/>
            <p:nvPr/>
          </p:nvSpPr>
          <p:spPr bwMode="auto">
            <a:xfrm rot="13089394">
              <a:off x="1995029" y="3902298"/>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1" name="Forme libre : forme 280"/>
            <p:cNvSpPr/>
            <p:nvPr/>
          </p:nvSpPr>
          <p:spPr bwMode="auto">
            <a:xfrm rot="8716293">
              <a:off x="2180614" y="3710618"/>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2" name="Forme libre : forme 281"/>
            <p:cNvSpPr/>
            <p:nvPr/>
          </p:nvSpPr>
          <p:spPr bwMode="auto">
            <a:xfrm rot="8716293">
              <a:off x="2128809" y="360702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3" name="Forme libre : forme 282"/>
            <p:cNvSpPr/>
            <p:nvPr/>
          </p:nvSpPr>
          <p:spPr bwMode="auto">
            <a:xfrm rot="8716293">
              <a:off x="1885563" y="363724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4" name="Forme libre : forme 283"/>
            <p:cNvSpPr/>
            <p:nvPr/>
          </p:nvSpPr>
          <p:spPr bwMode="auto">
            <a:xfrm rot="8716293">
              <a:off x="2063015" y="347800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5" name="Forme libre : forme 284"/>
            <p:cNvSpPr/>
            <p:nvPr/>
          </p:nvSpPr>
          <p:spPr bwMode="auto">
            <a:xfrm rot="8716293">
              <a:off x="1741402" y="4524769"/>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6" name="Forme libre : forme 285"/>
            <p:cNvSpPr/>
            <p:nvPr/>
          </p:nvSpPr>
          <p:spPr bwMode="auto">
            <a:xfrm rot="8716293">
              <a:off x="1830794" y="455401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7" name="Forme libre : forme 286"/>
            <p:cNvSpPr/>
            <p:nvPr/>
          </p:nvSpPr>
          <p:spPr bwMode="auto">
            <a:xfrm rot="8716293">
              <a:off x="1785943" y="4467731"/>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8" name="Forme libre : forme 287"/>
            <p:cNvSpPr/>
            <p:nvPr/>
          </p:nvSpPr>
          <p:spPr bwMode="auto">
            <a:xfrm rot="8716293">
              <a:off x="1629168" y="461331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9" name="Forme libre : forme 288"/>
            <p:cNvSpPr/>
            <p:nvPr/>
          </p:nvSpPr>
          <p:spPr bwMode="auto">
            <a:xfrm rot="8716293">
              <a:off x="1504265" y="440464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0" name="Forme libre : forme 289"/>
            <p:cNvSpPr/>
            <p:nvPr/>
          </p:nvSpPr>
          <p:spPr bwMode="auto">
            <a:xfrm rot="8716293">
              <a:off x="1492213" y="4265860"/>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1" name="Forme libre : forme 290"/>
            <p:cNvSpPr/>
            <p:nvPr/>
          </p:nvSpPr>
          <p:spPr bwMode="auto">
            <a:xfrm rot="8716293">
              <a:off x="1719346" y="4654265"/>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2" name="Forme libre : forme 291"/>
            <p:cNvSpPr/>
            <p:nvPr/>
          </p:nvSpPr>
          <p:spPr bwMode="auto">
            <a:xfrm rot="8716293">
              <a:off x="2030501" y="4274617"/>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3" name="Forme libre : forme 292"/>
            <p:cNvSpPr/>
            <p:nvPr/>
          </p:nvSpPr>
          <p:spPr bwMode="auto">
            <a:xfrm rot="8716293">
              <a:off x="2119893" y="4303859"/>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4" name="Forme libre : forme 293"/>
            <p:cNvSpPr/>
            <p:nvPr/>
          </p:nvSpPr>
          <p:spPr bwMode="auto">
            <a:xfrm rot="8716293">
              <a:off x="1918267" y="436316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5" name="Forme libre : forme 294"/>
            <p:cNvSpPr/>
            <p:nvPr/>
          </p:nvSpPr>
          <p:spPr bwMode="auto">
            <a:xfrm rot="8716293">
              <a:off x="1793365" y="415448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6" name="Forme libre : forme 295"/>
            <p:cNvSpPr/>
            <p:nvPr/>
          </p:nvSpPr>
          <p:spPr bwMode="auto">
            <a:xfrm rot="8716293">
              <a:off x="2008445" y="4404113"/>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7" name="Forme libre : forme 296"/>
            <p:cNvSpPr/>
            <p:nvPr/>
          </p:nvSpPr>
          <p:spPr bwMode="auto">
            <a:xfrm rot="8716293">
              <a:off x="1766994" y="4254513"/>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8" name="Forme libre : forme 297"/>
            <p:cNvSpPr/>
            <p:nvPr/>
          </p:nvSpPr>
          <p:spPr bwMode="auto">
            <a:xfrm rot="7484127">
              <a:off x="2113376" y="459546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9" name="Forme libre : forme 298"/>
            <p:cNvSpPr/>
            <p:nvPr/>
          </p:nvSpPr>
          <p:spPr bwMode="auto">
            <a:xfrm rot="13089394">
              <a:off x="2218196" y="4561998"/>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0" name="Forme libre : forme 299"/>
            <p:cNvSpPr/>
            <p:nvPr/>
          </p:nvSpPr>
          <p:spPr bwMode="auto">
            <a:xfrm rot="8716293">
              <a:off x="2403781" y="4370317"/>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1" name="Forme libre : forme 300"/>
            <p:cNvSpPr/>
            <p:nvPr/>
          </p:nvSpPr>
          <p:spPr bwMode="auto">
            <a:xfrm rot="8716293">
              <a:off x="2351976" y="426672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2" name="Forme libre : forme 301"/>
            <p:cNvSpPr/>
            <p:nvPr/>
          </p:nvSpPr>
          <p:spPr bwMode="auto">
            <a:xfrm rot="8716293">
              <a:off x="2108730" y="429694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3" name="Forme libre : forme 302"/>
            <p:cNvSpPr/>
            <p:nvPr/>
          </p:nvSpPr>
          <p:spPr bwMode="auto">
            <a:xfrm rot="8716293">
              <a:off x="2286182" y="4137703"/>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4" name="Forme libre : forme 303"/>
            <p:cNvSpPr/>
            <p:nvPr/>
          </p:nvSpPr>
          <p:spPr bwMode="auto">
            <a:xfrm rot="8716293">
              <a:off x="854880" y="188600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5" name="Forme libre : forme 304"/>
            <p:cNvSpPr/>
            <p:nvPr/>
          </p:nvSpPr>
          <p:spPr bwMode="auto">
            <a:xfrm rot="8716293">
              <a:off x="944272" y="191524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6" name="Forme libre : forme 305"/>
            <p:cNvSpPr/>
            <p:nvPr/>
          </p:nvSpPr>
          <p:spPr bwMode="auto">
            <a:xfrm rot="8716293">
              <a:off x="899422" y="1828963"/>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7" name="Forme libre : forme 306"/>
            <p:cNvSpPr/>
            <p:nvPr/>
          </p:nvSpPr>
          <p:spPr bwMode="auto">
            <a:xfrm rot="8716293">
              <a:off x="742646" y="197454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8" name="Forme libre : forme 307"/>
            <p:cNvSpPr/>
            <p:nvPr/>
          </p:nvSpPr>
          <p:spPr bwMode="auto">
            <a:xfrm rot="8716293">
              <a:off x="617743" y="176587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9" name="Forme libre : forme 308"/>
            <p:cNvSpPr/>
            <p:nvPr/>
          </p:nvSpPr>
          <p:spPr bwMode="auto">
            <a:xfrm rot="8716293">
              <a:off x="605691" y="1627092"/>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0" name="Forme libre : forme 309"/>
            <p:cNvSpPr/>
            <p:nvPr/>
          </p:nvSpPr>
          <p:spPr bwMode="auto">
            <a:xfrm rot="8716293">
              <a:off x="832824" y="2015497"/>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1" name="Forme libre : forme 310"/>
            <p:cNvSpPr/>
            <p:nvPr/>
          </p:nvSpPr>
          <p:spPr bwMode="auto">
            <a:xfrm rot="8716293">
              <a:off x="1143979" y="1635849"/>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2" name="Forme libre : forme 311"/>
            <p:cNvSpPr/>
            <p:nvPr/>
          </p:nvSpPr>
          <p:spPr bwMode="auto">
            <a:xfrm rot="8716293">
              <a:off x="1233371" y="166509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3" name="Forme libre : forme 312"/>
            <p:cNvSpPr/>
            <p:nvPr/>
          </p:nvSpPr>
          <p:spPr bwMode="auto">
            <a:xfrm rot="8716293">
              <a:off x="1031745" y="172439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4" name="Forme libre : forme 313"/>
            <p:cNvSpPr/>
            <p:nvPr/>
          </p:nvSpPr>
          <p:spPr bwMode="auto">
            <a:xfrm rot="8716293">
              <a:off x="906843" y="151572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5" name="Forme libre : forme 314"/>
            <p:cNvSpPr/>
            <p:nvPr/>
          </p:nvSpPr>
          <p:spPr bwMode="auto">
            <a:xfrm rot="8716293">
              <a:off x="1121923" y="1765345"/>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6" name="Forme libre : forme 315"/>
            <p:cNvSpPr/>
            <p:nvPr/>
          </p:nvSpPr>
          <p:spPr bwMode="auto">
            <a:xfrm rot="8716293">
              <a:off x="880472" y="1615745"/>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7" name="Forme libre : forme 316"/>
            <p:cNvSpPr/>
            <p:nvPr/>
          </p:nvSpPr>
          <p:spPr bwMode="auto">
            <a:xfrm rot="7484127">
              <a:off x="1226854" y="195669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8" name="Forme libre : forme 317"/>
            <p:cNvSpPr/>
            <p:nvPr/>
          </p:nvSpPr>
          <p:spPr bwMode="auto">
            <a:xfrm rot="13089394">
              <a:off x="1331674" y="192323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9" name="Forme libre : forme 318"/>
            <p:cNvSpPr/>
            <p:nvPr/>
          </p:nvSpPr>
          <p:spPr bwMode="auto">
            <a:xfrm rot="8716293">
              <a:off x="1517258" y="173154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0" name="Forme libre : forme 319"/>
            <p:cNvSpPr/>
            <p:nvPr/>
          </p:nvSpPr>
          <p:spPr bwMode="auto">
            <a:xfrm rot="8716293">
              <a:off x="1465454" y="162795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1" name="Forme libre : forme 320"/>
            <p:cNvSpPr/>
            <p:nvPr/>
          </p:nvSpPr>
          <p:spPr bwMode="auto">
            <a:xfrm rot="8716293">
              <a:off x="1222208" y="165817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2" name="Forme libre : forme 321"/>
            <p:cNvSpPr/>
            <p:nvPr/>
          </p:nvSpPr>
          <p:spPr bwMode="auto">
            <a:xfrm rot="8716293">
              <a:off x="1399660" y="149893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3" name="Forme libre : forme 322"/>
            <p:cNvSpPr/>
            <p:nvPr/>
          </p:nvSpPr>
          <p:spPr bwMode="auto">
            <a:xfrm rot="8716293">
              <a:off x="631713" y="122630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4" name="Forme libre : forme 323"/>
            <p:cNvSpPr/>
            <p:nvPr/>
          </p:nvSpPr>
          <p:spPr bwMode="auto">
            <a:xfrm rot="8716293">
              <a:off x="721105" y="125554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5" name="Forme libre : forme 324"/>
            <p:cNvSpPr/>
            <p:nvPr/>
          </p:nvSpPr>
          <p:spPr bwMode="auto">
            <a:xfrm rot="8716293">
              <a:off x="676255" y="1169264"/>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6" name="Forme libre : forme 325"/>
            <p:cNvSpPr/>
            <p:nvPr/>
          </p:nvSpPr>
          <p:spPr bwMode="auto">
            <a:xfrm rot="8716293">
              <a:off x="519479" y="13148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7" name="Forme libre : forme 326"/>
            <p:cNvSpPr/>
            <p:nvPr/>
          </p:nvSpPr>
          <p:spPr bwMode="auto">
            <a:xfrm rot="8716293">
              <a:off x="394576" y="11061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8" name="Forme libre : forme 327"/>
            <p:cNvSpPr/>
            <p:nvPr/>
          </p:nvSpPr>
          <p:spPr bwMode="auto">
            <a:xfrm rot="8716293">
              <a:off x="382524" y="96739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9" name="Forme libre : forme 328"/>
            <p:cNvSpPr/>
            <p:nvPr/>
          </p:nvSpPr>
          <p:spPr bwMode="auto">
            <a:xfrm rot="8716293">
              <a:off x="609657" y="135579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0" name="Forme libre : forme 329"/>
            <p:cNvSpPr/>
            <p:nvPr/>
          </p:nvSpPr>
          <p:spPr bwMode="auto">
            <a:xfrm rot="8716293">
              <a:off x="920811" y="97615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1" name="Forme libre : forme 330"/>
            <p:cNvSpPr/>
            <p:nvPr/>
          </p:nvSpPr>
          <p:spPr bwMode="auto">
            <a:xfrm rot="8716293">
              <a:off x="1010204" y="100539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2" name="Forme libre : forme 331"/>
            <p:cNvSpPr/>
            <p:nvPr/>
          </p:nvSpPr>
          <p:spPr bwMode="auto">
            <a:xfrm rot="8716293">
              <a:off x="808578" y="106469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3" name="Forme libre : forme 332"/>
            <p:cNvSpPr/>
            <p:nvPr/>
          </p:nvSpPr>
          <p:spPr bwMode="auto">
            <a:xfrm rot="8716293">
              <a:off x="683676" y="85602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4" name="Forme libre : forme 333"/>
            <p:cNvSpPr/>
            <p:nvPr/>
          </p:nvSpPr>
          <p:spPr bwMode="auto">
            <a:xfrm rot="8716293">
              <a:off x="898756" y="1105646"/>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5" name="Forme libre : forme 334"/>
            <p:cNvSpPr/>
            <p:nvPr/>
          </p:nvSpPr>
          <p:spPr bwMode="auto">
            <a:xfrm rot="8716293">
              <a:off x="657305" y="95604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6" name="Forme libre : forme 335"/>
            <p:cNvSpPr/>
            <p:nvPr/>
          </p:nvSpPr>
          <p:spPr bwMode="auto">
            <a:xfrm rot="7484127">
              <a:off x="1003687" y="129699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7" name="Forme libre : forme 336"/>
            <p:cNvSpPr/>
            <p:nvPr/>
          </p:nvSpPr>
          <p:spPr bwMode="auto">
            <a:xfrm rot="13089394">
              <a:off x="1108507" y="1263531"/>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8" name="Forme libre : forme 337"/>
            <p:cNvSpPr/>
            <p:nvPr/>
          </p:nvSpPr>
          <p:spPr bwMode="auto">
            <a:xfrm rot="8716293">
              <a:off x="1294092" y="107185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9" name="Forme libre : forme 338"/>
            <p:cNvSpPr/>
            <p:nvPr/>
          </p:nvSpPr>
          <p:spPr bwMode="auto">
            <a:xfrm rot="8716293">
              <a:off x="1242287" y="96825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0" name="Forme libre : forme 339"/>
            <p:cNvSpPr/>
            <p:nvPr/>
          </p:nvSpPr>
          <p:spPr bwMode="auto">
            <a:xfrm rot="8716293">
              <a:off x="999041" y="99847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1" name="Forme libre : forme 340"/>
            <p:cNvSpPr/>
            <p:nvPr/>
          </p:nvSpPr>
          <p:spPr bwMode="auto">
            <a:xfrm rot="8716293">
              <a:off x="1176493" y="83923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2" name="Forme libre : forme 341"/>
            <p:cNvSpPr/>
            <p:nvPr/>
          </p:nvSpPr>
          <p:spPr bwMode="auto">
            <a:xfrm rot="8716293">
              <a:off x="412774" y="56424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3" name="Forme libre : forme 342"/>
            <p:cNvSpPr/>
            <p:nvPr/>
          </p:nvSpPr>
          <p:spPr bwMode="auto">
            <a:xfrm rot="8716293">
              <a:off x="502166" y="59348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4" name="Forme libre : forme 343"/>
            <p:cNvSpPr/>
            <p:nvPr/>
          </p:nvSpPr>
          <p:spPr bwMode="auto">
            <a:xfrm rot="8716293">
              <a:off x="457316" y="50720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5" name="Forme libre : forme 344"/>
            <p:cNvSpPr/>
            <p:nvPr/>
          </p:nvSpPr>
          <p:spPr bwMode="auto">
            <a:xfrm rot="8716293">
              <a:off x="300540" y="65278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6" name="Forme libre : forme 345"/>
            <p:cNvSpPr/>
            <p:nvPr/>
          </p:nvSpPr>
          <p:spPr bwMode="auto">
            <a:xfrm rot="8716293">
              <a:off x="175637" y="44411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7" name="Forme libre : forme 346"/>
            <p:cNvSpPr/>
            <p:nvPr/>
          </p:nvSpPr>
          <p:spPr bwMode="auto">
            <a:xfrm rot="8716293">
              <a:off x="163585" y="30533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8" name="Forme libre : forme 347"/>
            <p:cNvSpPr/>
            <p:nvPr/>
          </p:nvSpPr>
          <p:spPr bwMode="auto">
            <a:xfrm rot="8716293">
              <a:off x="390718" y="69374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9" name="Forme libre : forme 348"/>
            <p:cNvSpPr/>
            <p:nvPr/>
          </p:nvSpPr>
          <p:spPr bwMode="auto">
            <a:xfrm rot="8716293">
              <a:off x="701873" y="31409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0" name="Forme libre : forme 349"/>
            <p:cNvSpPr/>
            <p:nvPr/>
          </p:nvSpPr>
          <p:spPr bwMode="auto">
            <a:xfrm rot="8716293">
              <a:off x="791265" y="34333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1" name="Forme libre : forme 350"/>
            <p:cNvSpPr/>
            <p:nvPr/>
          </p:nvSpPr>
          <p:spPr bwMode="auto">
            <a:xfrm rot="8716293">
              <a:off x="589639" y="40263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2" name="Forme libre : forme 351"/>
            <p:cNvSpPr/>
            <p:nvPr/>
          </p:nvSpPr>
          <p:spPr bwMode="auto">
            <a:xfrm rot="8716293">
              <a:off x="464737" y="19396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3" name="Forme libre : forme 352"/>
            <p:cNvSpPr/>
            <p:nvPr/>
          </p:nvSpPr>
          <p:spPr bwMode="auto">
            <a:xfrm rot="8716293">
              <a:off x="679817" y="44358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4" name="Forme libre : forme 353"/>
            <p:cNvSpPr/>
            <p:nvPr/>
          </p:nvSpPr>
          <p:spPr bwMode="auto">
            <a:xfrm rot="8716293">
              <a:off x="438366" y="29398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5" name="Forme libre : forme 354"/>
            <p:cNvSpPr/>
            <p:nvPr/>
          </p:nvSpPr>
          <p:spPr bwMode="auto">
            <a:xfrm rot="7484127">
              <a:off x="784748" y="63493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6" name="Forme libre : forme 355"/>
            <p:cNvSpPr/>
            <p:nvPr/>
          </p:nvSpPr>
          <p:spPr bwMode="auto">
            <a:xfrm rot="13089394">
              <a:off x="889568" y="601473"/>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7" name="Forme libre : forme 356"/>
            <p:cNvSpPr/>
            <p:nvPr/>
          </p:nvSpPr>
          <p:spPr bwMode="auto">
            <a:xfrm rot="8716293">
              <a:off x="1075153" y="40979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8" name="Forme libre : forme 357"/>
            <p:cNvSpPr/>
            <p:nvPr/>
          </p:nvSpPr>
          <p:spPr bwMode="auto">
            <a:xfrm rot="8716293">
              <a:off x="1023348" y="30619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9" name="Forme libre : forme 358"/>
            <p:cNvSpPr/>
            <p:nvPr/>
          </p:nvSpPr>
          <p:spPr bwMode="auto">
            <a:xfrm rot="8716293">
              <a:off x="780102" y="336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0" name="Forme libre : forme 359"/>
            <p:cNvSpPr/>
            <p:nvPr/>
          </p:nvSpPr>
          <p:spPr bwMode="auto">
            <a:xfrm rot="8716293">
              <a:off x="957554" y="17717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1" name="Forme libre : forme 360"/>
            <p:cNvSpPr/>
            <p:nvPr/>
          </p:nvSpPr>
          <p:spPr bwMode="auto">
            <a:xfrm rot="8716293">
              <a:off x="202348" y="-57105"/>
              <a:ext cx="142167" cy="186494"/>
            </a:xfrm>
            <a:custGeom>
              <a:avLst/>
              <a:gdLst>
                <a:gd name="connsiteX0" fmla="*/ 142167 w 142167"/>
                <a:gd name="connsiteY0" fmla="*/ 186494 h 186494"/>
                <a:gd name="connsiteX1" fmla="*/ 81108 w 142167"/>
                <a:gd name="connsiteY1" fmla="*/ 144170 h 186494"/>
                <a:gd name="connsiteX2" fmla="*/ 81108 w 142167"/>
                <a:gd name="connsiteY2" fmla="*/ 69717 h 186494"/>
                <a:gd name="connsiteX3" fmla="*/ 81108 w 142167"/>
                <a:gd name="connsiteY3" fmla="*/ 65615 h 186494"/>
                <a:gd name="connsiteX4" fmla="*/ 60603 w 142167"/>
                <a:gd name="connsiteY4" fmla="*/ 50123 h 186494"/>
                <a:gd name="connsiteX5" fmla="*/ 0 w 142167"/>
                <a:gd name="connsiteY5" fmla="*/ 50123 h 186494"/>
                <a:gd name="connsiteX6" fmla="*/ 0 w 142167"/>
                <a:gd name="connsiteY6" fmla="*/ 0 h 186494"/>
                <a:gd name="connsiteX7" fmla="*/ 85209 w 142167"/>
                <a:gd name="connsiteY7" fmla="*/ 0 h 186494"/>
                <a:gd name="connsiteX8" fmla="*/ 142167 w 142167"/>
                <a:gd name="connsiteY8" fmla="*/ 50123 h 18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186494" extrusionOk="0">
                  <a:moveTo>
                    <a:pt x="142167" y="186494"/>
                  </a:moveTo>
                  <a:lnTo>
                    <a:pt x="81108" y="144170"/>
                  </a:lnTo>
                  <a:lnTo>
                    <a:pt x="81108" y="69717"/>
                  </a:lnTo>
                  <a:cubicBezTo>
                    <a:pt x="81108" y="68349"/>
                    <a:pt x="81108" y="66983"/>
                    <a:pt x="81108" y="65615"/>
                  </a:cubicBezTo>
                  <a:cubicBezTo>
                    <a:pt x="79741" y="55591"/>
                    <a:pt x="70628" y="48756"/>
                    <a:pt x="60603" y="50123"/>
                  </a:cubicBezTo>
                  <a:lnTo>
                    <a:pt x="0" y="50123"/>
                  </a:lnTo>
                  <a:lnTo>
                    <a:pt x="0" y="0"/>
                  </a:lnTo>
                  <a:lnTo>
                    <a:pt x="85209" y="0"/>
                  </a:lnTo>
                  <a:cubicBezTo>
                    <a:pt x="122118" y="0"/>
                    <a:pt x="142167" y="15948"/>
                    <a:pt x="142167"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2" name="Forme libre : forme 361"/>
            <p:cNvSpPr/>
            <p:nvPr/>
          </p:nvSpPr>
          <p:spPr bwMode="auto">
            <a:xfrm rot="8716293">
              <a:off x="298766" y="-5395"/>
              <a:ext cx="260638" cy="180054"/>
            </a:xfrm>
            <a:custGeom>
              <a:avLst/>
              <a:gdLst>
                <a:gd name="connsiteX0" fmla="*/ 111638 w 260639"/>
                <a:gd name="connsiteY0" fmla="*/ 180054 h 180054"/>
                <a:gd name="connsiteX1" fmla="*/ 51490 w 260639"/>
                <a:gd name="connsiteY1" fmla="*/ 138362 h 180054"/>
                <a:gd name="connsiteX2" fmla="*/ 51490 w 260639"/>
                <a:gd name="connsiteY2" fmla="*/ 45624 h 180054"/>
                <a:gd name="connsiteX3" fmla="*/ 0 w 260639"/>
                <a:gd name="connsiteY3" fmla="*/ 45624 h 180054"/>
                <a:gd name="connsiteX4" fmla="*/ 0 w 260639"/>
                <a:gd name="connsiteY4" fmla="*/ 1425 h 180054"/>
                <a:gd name="connsiteX5" fmla="*/ 104802 w 260639"/>
                <a:gd name="connsiteY5" fmla="*/ 1425 h 180054"/>
                <a:gd name="connsiteX6" fmla="*/ 104802 w 260639"/>
                <a:gd name="connsiteY6" fmla="*/ 75242 h 180054"/>
                <a:gd name="connsiteX7" fmla="*/ 106169 w 260639"/>
                <a:gd name="connsiteY7" fmla="*/ 75242 h 180054"/>
                <a:gd name="connsiteX8" fmla="*/ 154014 w 260639"/>
                <a:gd name="connsiteY8" fmla="*/ 5981 h 180054"/>
                <a:gd name="connsiteX9" fmla="*/ 185455 w 260639"/>
                <a:gd name="connsiteY9" fmla="*/ 57 h 180054"/>
                <a:gd name="connsiteX10" fmla="*/ 260639 w 260639"/>
                <a:gd name="connsiteY10" fmla="*/ 88456 h 180054"/>
                <a:gd name="connsiteX11" fmla="*/ 260639 w 260639"/>
                <a:gd name="connsiteY11" fmla="*/ 94380 h 180054"/>
                <a:gd name="connsiteX12" fmla="*/ 198669 w 260639"/>
                <a:gd name="connsiteY12" fmla="*/ 98025 h 180054"/>
                <a:gd name="connsiteX13" fmla="*/ 198669 w 260639"/>
                <a:gd name="connsiteY13" fmla="*/ 81621 h 180054"/>
                <a:gd name="connsiteX14" fmla="*/ 164950 w 260639"/>
                <a:gd name="connsiteY14" fmla="*/ 40156 h 180054"/>
                <a:gd name="connsiteX15" fmla="*/ 111638 w 260639"/>
                <a:gd name="connsiteY15" fmla="*/ 127643 h 18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639" h="180054" extrusionOk="0">
                  <a:moveTo>
                    <a:pt x="111638" y="180054"/>
                  </a:moveTo>
                  <a:lnTo>
                    <a:pt x="51490" y="138362"/>
                  </a:lnTo>
                  <a:lnTo>
                    <a:pt x="51490" y="45624"/>
                  </a:lnTo>
                  <a:lnTo>
                    <a:pt x="0" y="45624"/>
                  </a:lnTo>
                  <a:lnTo>
                    <a:pt x="0" y="1425"/>
                  </a:lnTo>
                  <a:lnTo>
                    <a:pt x="104802" y="1425"/>
                  </a:lnTo>
                  <a:lnTo>
                    <a:pt x="104802" y="75242"/>
                  </a:lnTo>
                  <a:lnTo>
                    <a:pt x="106169" y="75242"/>
                  </a:lnTo>
                  <a:cubicBezTo>
                    <a:pt x="120751" y="31954"/>
                    <a:pt x="132142" y="15094"/>
                    <a:pt x="154014" y="5981"/>
                  </a:cubicBezTo>
                  <a:cubicBezTo>
                    <a:pt x="164039" y="1880"/>
                    <a:pt x="174519" y="-398"/>
                    <a:pt x="185455" y="57"/>
                  </a:cubicBezTo>
                  <a:cubicBezTo>
                    <a:pt x="232388" y="-854"/>
                    <a:pt x="260639" y="31954"/>
                    <a:pt x="260639" y="88456"/>
                  </a:cubicBezTo>
                  <a:lnTo>
                    <a:pt x="260639" y="94380"/>
                  </a:lnTo>
                  <a:lnTo>
                    <a:pt x="198669" y="98025"/>
                  </a:lnTo>
                  <a:lnTo>
                    <a:pt x="198669" y="81621"/>
                  </a:lnTo>
                  <a:cubicBezTo>
                    <a:pt x="198669" y="57016"/>
                    <a:pt x="184544" y="40156"/>
                    <a:pt x="164950" y="40156"/>
                  </a:cubicBezTo>
                  <a:cubicBezTo>
                    <a:pt x="135788" y="40156"/>
                    <a:pt x="111638" y="78887"/>
                    <a:pt x="111638" y="12764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3" name="Forme libre : forme 362"/>
            <p:cNvSpPr/>
            <p:nvPr/>
          </p:nvSpPr>
          <p:spPr bwMode="auto">
            <a:xfrm rot="8716293">
              <a:off x="276903" y="-12823"/>
              <a:ext cx="36272" cy="27982"/>
            </a:xfrm>
            <a:custGeom>
              <a:avLst/>
              <a:gdLst>
                <a:gd name="connsiteX0" fmla="*/ 36272 w 36272"/>
                <a:gd name="connsiteY0" fmla="*/ 27982 h 27982"/>
                <a:gd name="connsiteX1" fmla="*/ 0 w 36272"/>
                <a:gd name="connsiteY1" fmla="*/ 2840 h 27982"/>
                <a:gd name="connsiteX2" fmla="*/ 9543 w 36272"/>
                <a:gd name="connsiteY2" fmla="*/ 0 h 27982"/>
                <a:gd name="connsiteX3" fmla="*/ 31871 w 36272"/>
                <a:gd name="connsiteY3" fmla="*/ 11392 h 27982"/>
              </a:gdLst>
              <a:ahLst/>
              <a:cxnLst>
                <a:cxn ang="0">
                  <a:pos x="connsiteX0" y="connsiteY0"/>
                </a:cxn>
                <a:cxn ang="0">
                  <a:pos x="connsiteX1" y="connsiteY1"/>
                </a:cxn>
                <a:cxn ang="0">
                  <a:pos x="connsiteX2" y="connsiteY2"/>
                </a:cxn>
                <a:cxn ang="0">
                  <a:pos x="connsiteX3" y="connsiteY3"/>
                </a:cxn>
              </a:cxnLst>
              <a:rect l="l" t="t" r="r" b="b"/>
              <a:pathLst>
                <a:path w="36272" h="27982" extrusionOk="0">
                  <a:moveTo>
                    <a:pt x="36272" y="27982"/>
                  </a:moveTo>
                  <a:lnTo>
                    <a:pt x="0" y="2840"/>
                  </a:lnTo>
                  <a:lnTo>
                    <a:pt x="9543" y="0"/>
                  </a:lnTo>
                  <a:cubicBezTo>
                    <a:pt x="20479" y="0"/>
                    <a:pt x="27542" y="4784"/>
                    <a:pt x="31871" y="1139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4" name="Forme libre : forme 363"/>
            <p:cNvSpPr/>
            <p:nvPr/>
          </p:nvSpPr>
          <p:spPr bwMode="auto">
            <a:xfrm rot="8716293">
              <a:off x="74640" y="-9665"/>
              <a:ext cx="58068" cy="54772"/>
            </a:xfrm>
            <a:custGeom>
              <a:avLst/>
              <a:gdLst>
                <a:gd name="connsiteX0" fmla="*/ 37436 w 58068"/>
                <a:gd name="connsiteY0" fmla="*/ 54772 h 54772"/>
                <a:gd name="connsiteX1" fmla="*/ 0 w 58068"/>
                <a:gd name="connsiteY1" fmla="*/ 28823 h 54772"/>
                <a:gd name="connsiteX2" fmla="*/ 8515 w 58068"/>
                <a:gd name="connsiteY2" fmla="*/ 8658 h 54772"/>
                <a:gd name="connsiteX3" fmla="*/ 29020 w 58068"/>
                <a:gd name="connsiteY3" fmla="*/ 0 h 54772"/>
                <a:gd name="connsiteX4" fmla="*/ 49525 w 58068"/>
                <a:gd name="connsiteY4" fmla="*/ 8658 h 54772"/>
                <a:gd name="connsiteX5" fmla="*/ 49525 w 58068"/>
                <a:gd name="connsiteY5" fmla="*/ 49668 h 5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68" h="54772" extrusionOk="0">
                  <a:moveTo>
                    <a:pt x="37436" y="54772"/>
                  </a:moveTo>
                  <a:lnTo>
                    <a:pt x="0" y="28823"/>
                  </a:lnTo>
                  <a:lnTo>
                    <a:pt x="8515" y="8658"/>
                  </a:lnTo>
                  <a:cubicBezTo>
                    <a:pt x="13983" y="3190"/>
                    <a:pt x="21273" y="0"/>
                    <a:pt x="29020" y="0"/>
                  </a:cubicBezTo>
                  <a:cubicBezTo>
                    <a:pt x="36766" y="0"/>
                    <a:pt x="44057" y="3190"/>
                    <a:pt x="49525" y="8658"/>
                  </a:cubicBezTo>
                  <a:cubicBezTo>
                    <a:pt x="60916" y="19594"/>
                    <a:pt x="60916" y="38276"/>
                    <a:pt x="49525" y="4966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5" name="Forme libre : forme 364"/>
            <p:cNvSpPr/>
            <p:nvPr/>
          </p:nvSpPr>
          <p:spPr bwMode="auto">
            <a:xfrm rot="8716293">
              <a:off x="13802" y="-10406"/>
              <a:ext cx="30027" cy="20814"/>
            </a:xfrm>
            <a:custGeom>
              <a:avLst/>
              <a:gdLst>
                <a:gd name="connsiteX0" fmla="*/ 30027 w 30027"/>
                <a:gd name="connsiteY0" fmla="*/ 20814 h 20814"/>
                <a:gd name="connsiteX1" fmla="*/ 0 w 30027"/>
                <a:gd name="connsiteY1" fmla="*/ 0 h 20814"/>
                <a:gd name="connsiteX2" fmla="*/ 30027 w 30027"/>
                <a:gd name="connsiteY2" fmla="*/ 0 h 20814"/>
              </a:gdLst>
              <a:ahLst/>
              <a:cxnLst>
                <a:cxn ang="0">
                  <a:pos x="connsiteX0" y="connsiteY0"/>
                </a:cxn>
                <a:cxn ang="0">
                  <a:pos x="connsiteX1" y="connsiteY1"/>
                </a:cxn>
                <a:cxn ang="0">
                  <a:pos x="connsiteX2" y="connsiteY2"/>
                </a:cxn>
              </a:cxnLst>
              <a:rect l="l" t="t" r="r" b="b"/>
              <a:pathLst>
                <a:path w="30027" h="20814" extrusionOk="0">
                  <a:moveTo>
                    <a:pt x="30027" y="20814"/>
                  </a:moveTo>
                  <a:lnTo>
                    <a:pt x="0" y="0"/>
                  </a:lnTo>
                  <a:lnTo>
                    <a:pt x="3002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6" name="Forme libre : forme 365"/>
            <p:cNvSpPr/>
            <p:nvPr/>
          </p:nvSpPr>
          <p:spPr bwMode="auto">
            <a:xfrm rot="8716293">
              <a:off x="168048" y="30325"/>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7" name="Forme libre : forme 366"/>
            <p:cNvSpPr/>
            <p:nvPr/>
          </p:nvSpPr>
          <p:spPr bwMode="auto">
            <a:xfrm rot="7484127">
              <a:off x="562078" y="-2847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8" name="Forme libre : forme 367"/>
            <p:cNvSpPr/>
            <p:nvPr/>
          </p:nvSpPr>
          <p:spPr bwMode="auto">
            <a:xfrm rot="13089394">
              <a:off x="775514" y="-27038"/>
              <a:ext cx="149688" cy="328219"/>
            </a:xfrm>
            <a:custGeom>
              <a:avLst/>
              <a:gdLst>
                <a:gd name="connsiteX0" fmla="*/ 149688 w 149688"/>
                <a:gd name="connsiteY0" fmla="*/ 279622 h 328219"/>
                <a:gd name="connsiteX1" fmla="*/ 87835 w 149688"/>
                <a:gd name="connsiteY1" fmla="*/ 328219 h 328219"/>
                <a:gd name="connsiteX2" fmla="*/ 54765 w 149688"/>
                <a:gd name="connsiteY2" fmla="*/ 322521 h 328219"/>
                <a:gd name="connsiteX3" fmla="*/ 23727 w 149688"/>
                <a:gd name="connsiteY3" fmla="*/ 301277 h 328219"/>
                <a:gd name="connsiteX4" fmla="*/ 0 w 149688"/>
                <a:gd name="connsiteY4" fmla="*/ 206369 h 328219"/>
                <a:gd name="connsiteX5" fmla="*/ 0 w 149688"/>
                <a:gd name="connsiteY5" fmla="*/ 38074 h 328219"/>
                <a:gd name="connsiteX6" fmla="*/ 73388 w 149688"/>
                <a:gd name="connsiteY6" fmla="*/ 0 h 328219"/>
                <a:gd name="connsiteX7" fmla="*/ 74492 w 149688"/>
                <a:gd name="connsiteY7" fmla="*/ 153950 h 328219"/>
                <a:gd name="connsiteX8" fmla="*/ 87734 w 149688"/>
                <a:gd name="connsiteY8" fmla="*/ 245547 h 328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688" h="328219" extrusionOk="0">
                  <a:moveTo>
                    <a:pt x="149688" y="279622"/>
                  </a:moveTo>
                  <a:lnTo>
                    <a:pt x="87835" y="328219"/>
                  </a:lnTo>
                  <a:lnTo>
                    <a:pt x="54765" y="322521"/>
                  </a:lnTo>
                  <a:cubicBezTo>
                    <a:pt x="43178" y="317693"/>
                    <a:pt x="32555" y="310382"/>
                    <a:pt x="23727" y="301277"/>
                  </a:cubicBezTo>
                  <a:cubicBezTo>
                    <a:pt x="4966" y="283069"/>
                    <a:pt x="0" y="251616"/>
                    <a:pt x="0" y="206369"/>
                  </a:cubicBezTo>
                  <a:lnTo>
                    <a:pt x="0" y="38074"/>
                  </a:lnTo>
                  <a:lnTo>
                    <a:pt x="73388" y="0"/>
                  </a:lnTo>
                  <a:lnTo>
                    <a:pt x="74492" y="153950"/>
                  </a:lnTo>
                  <a:cubicBezTo>
                    <a:pt x="72836" y="184850"/>
                    <a:pt x="77802" y="216302"/>
                    <a:pt x="87734" y="24554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9" name="Forme libre : forme 368"/>
            <p:cNvSpPr/>
            <p:nvPr/>
          </p:nvSpPr>
          <p:spPr bwMode="auto">
            <a:xfrm rot="8716293">
              <a:off x="3366575" y="56973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0" name="Forme libre : forme 369"/>
            <p:cNvSpPr/>
            <p:nvPr/>
          </p:nvSpPr>
          <p:spPr bwMode="auto">
            <a:xfrm rot="8716293">
              <a:off x="3237162" y="360980"/>
              <a:ext cx="203847" cy="195873"/>
            </a:xfrm>
            <a:custGeom>
              <a:avLst/>
              <a:gdLst>
                <a:gd name="connsiteX0" fmla="*/ 90710 w 203847"/>
                <a:gd name="connsiteY0" fmla="*/ 195873 h 195873"/>
                <a:gd name="connsiteX1" fmla="*/ 47847 w 203847"/>
                <a:gd name="connsiteY1" fmla="*/ 116129 h 195873"/>
                <a:gd name="connsiteX2" fmla="*/ 69777 w 203847"/>
                <a:gd name="connsiteY2" fmla="*/ 55323 h 195873"/>
                <a:gd name="connsiteX3" fmla="*/ 0 w 203847"/>
                <a:gd name="connsiteY3" fmla="*/ 55323 h 195873"/>
                <a:gd name="connsiteX4" fmla="*/ 0 w 203847"/>
                <a:gd name="connsiteY4" fmla="*/ 52719 h 195873"/>
                <a:gd name="connsiteX5" fmla="*/ 43605 w 203847"/>
                <a:gd name="connsiteY5" fmla="*/ 0 h 195873"/>
                <a:gd name="connsiteX6" fmla="*/ 203847 w 203847"/>
                <a:gd name="connsiteY6" fmla="*/ 0 h 195873"/>
                <a:gd name="connsiteX7" fmla="*/ 203847 w 203847"/>
                <a:gd name="connsiteY7" fmla="*/ 55323 h 195873"/>
                <a:gd name="connsiteX8" fmla="*/ 139055 w 203847"/>
                <a:gd name="connsiteY8"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3" extrusionOk="0">
                  <a:moveTo>
                    <a:pt x="90710" y="195873"/>
                  </a:moveTo>
                  <a:lnTo>
                    <a:pt x="47847" y="116129"/>
                  </a:lnTo>
                  <a:lnTo>
                    <a:pt x="69777" y="55323"/>
                  </a:lnTo>
                  <a:lnTo>
                    <a:pt x="0" y="55323"/>
                  </a:lnTo>
                  <a:lnTo>
                    <a:pt x="0" y="52719"/>
                  </a:lnTo>
                  <a:lnTo>
                    <a:pt x="43605"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1" name="Forme libre : forme 370"/>
            <p:cNvSpPr/>
            <p:nvPr/>
          </p:nvSpPr>
          <p:spPr bwMode="auto">
            <a:xfrm rot="8716293">
              <a:off x="3189574" y="231224"/>
              <a:ext cx="290249" cy="221341"/>
            </a:xfrm>
            <a:custGeom>
              <a:avLst/>
              <a:gdLst>
                <a:gd name="connsiteX0" fmla="*/ 24905 w 290249"/>
                <a:gd name="connsiteY0" fmla="*/ 191751 h 221342"/>
                <a:gd name="connsiteX1" fmla="*/ 4754 w 290249"/>
                <a:gd name="connsiteY1" fmla="*/ 151964 h 221342"/>
                <a:gd name="connsiteX2" fmla="*/ 0 w 290249"/>
                <a:gd name="connsiteY2" fmla="*/ 95252 h 221342"/>
                <a:gd name="connsiteX3" fmla="*/ 78785 w 290249"/>
                <a:gd name="connsiteY3" fmla="*/ 0 h 221342"/>
                <a:gd name="connsiteX4" fmla="*/ 79033 w 290249"/>
                <a:gd name="connsiteY4" fmla="*/ 34662 h 221342"/>
                <a:gd name="connsiteX5" fmla="*/ 93153 w 290249"/>
                <a:gd name="connsiteY5" fmla="*/ 132328 h 221342"/>
                <a:gd name="connsiteX6" fmla="*/ 163754 w 290249"/>
                <a:gd name="connsiteY6" fmla="*/ 171159 h 221342"/>
                <a:gd name="connsiteX7" fmla="*/ 216706 w 290249"/>
                <a:gd name="connsiteY7" fmla="*/ 161745 h 221342"/>
                <a:gd name="connsiteX8" fmla="*/ 289073 w 290249"/>
                <a:gd name="connsiteY8" fmla="*/ 132328 h 221342"/>
                <a:gd name="connsiteX9" fmla="*/ 290249 w 290249"/>
                <a:gd name="connsiteY9" fmla="*/ 139976 h 221342"/>
                <a:gd name="connsiteX10" fmla="*/ 290249 w 290249"/>
                <a:gd name="connsiteY10" fmla="*/ 145860 h 221342"/>
                <a:gd name="connsiteX11" fmla="*/ 97272 w 290249"/>
                <a:gd name="connsiteY11" fmla="*/ 221168 h 221342"/>
                <a:gd name="connsiteX12" fmla="*/ 24905 w 290249"/>
                <a:gd name="connsiteY12" fmla="*/ 191751 h 22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0249" h="221342" extrusionOk="0">
                  <a:moveTo>
                    <a:pt x="24905" y="191751"/>
                  </a:moveTo>
                  <a:cubicBezTo>
                    <a:pt x="14903" y="182043"/>
                    <a:pt x="8578" y="168805"/>
                    <a:pt x="4754" y="151964"/>
                  </a:cubicBezTo>
                  <a:lnTo>
                    <a:pt x="0" y="95252"/>
                  </a:lnTo>
                  <a:lnTo>
                    <a:pt x="78785" y="0"/>
                  </a:lnTo>
                  <a:lnTo>
                    <a:pt x="79033" y="34662"/>
                  </a:lnTo>
                  <a:cubicBezTo>
                    <a:pt x="77268" y="67610"/>
                    <a:pt x="82563" y="101145"/>
                    <a:pt x="93153" y="132328"/>
                  </a:cubicBezTo>
                  <a:cubicBezTo>
                    <a:pt x="102567" y="158215"/>
                    <a:pt x="126689" y="171159"/>
                    <a:pt x="163754" y="171159"/>
                  </a:cubicBezTo>
                  <a:cubicBezTo>
                    <a:pt x="181994" y="170570"/>
                    <a:pt x="199644" y="167040"/>
                    <a:pt x="216706" y="161745"/>
                  </a:cubicBezTo>
                  <a:cubicBezTo>
                    <a:pt x="241416" y="154096"/>
                    <a:pt x="265539" y="144095"/>
                    <a:pt x="289073" y="132328"/>
                  </a:cubicBezTo>
                  <a:cubicBezTo>
                    <a:pt x="289661" y="134681"/>
                    <a:pt x="290249" y="137623"/>
                    <a:pt x="290249" y="139976"/>
                  </a:cubicBezTo>
                  <a:lnTo>
                    <a:pt x="290249" y="145860"/>
                  </a:lnTo>
                  <a:cubicBezTo>
                    <a:pt x="227885" y="199399"/>
                    <a:pt x="146104" y="218227"/>
                    <a:pt x="97272" y="221168"/>
                  </a:cubicBezTo>
                  <a:cubicBezTo>
                    <a:pt x="70208" y="222933"/>
                    <a:pt x="43732" y="211166"/>
                    <a:pt x="24905" y="191751"/>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2" name="Forme libre : forme 371"/>
            <p:cNvSpPr/>
            <p:nvPr/>
          </p:nvSpPr>
          <p:spPr bwMode="auto">
            <a:xfrm rot="8716293">
              <a:off x="3411629" y="650113"/>
              <a:ext cx="21023" cy="45645"/>
            </a:xfrm>
            <a:custGeom>
              <a:avLst/>
              <a:gdLst>
                <a:gd name="connsiteX0" fmla="*/ 21023 w 21023"/>
                <a:gd name="connsiteY0" fmla="*/ 45645 h 45645"/>
                <a:gd name="connsiteX1" fmla="*/ 0 w 21023"/>
                <a:gd name="connsiteY1" fmla="*/ 25418 h 45645"/>
                <a:gd name="connsiteX2" fmla="*/ 21023 w 21023"/>
                <a:gd name="connsiteY2" fmla="*/ 0 h 45645"/>
              </a:gdLst>
              <a:ahLst/>
              <a:cxnLst>
                <a:cxn ang="0">
                  <a:pos x="connsiteX0" y="connsiteY0"/>
                </a:cxn>
                <a:cxn ang="0">
                  <a:pos x="connsiteX1" y="connsiteY1"/>
                </a:cxn>
                <a:cxn ang="0">
                  <a:pos x="connsiteX2" y="connsiteY2"/>
                </a:cxn>
              </a:cxnLst>
              <a:rect l="l" t="t" r="r" b="b"/>
              <a:pathLst>
                <a:path w="21023" h="45645" extrusionOk="0">
                  <a:moveTo>
                    <a:pt x="21023" y="45645"/>
                  </a:moveTo>
                  <a:lnTo>
                    <a:pt x="0" y="25418"/>
                  </a:lnTo>
                  <a:lnTo>
                    <a:pt x="21023"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3" name="Forme libre : forme 372"/>
            <p:cNvSpPr/>
            <p:nvPr/>
          </p:nvSpPr>
          <p:spPr bwMode="auto">
            <a:xfrm rot="8716293">
              <a:off x="3298850" y="-42720"/>
              <a:ext cx="123263" cy="85442"/>
            </a:xfrm>
            <a:custGeom>
              <a:avLst/>
              <a:gdLst>
                <a:gd name="connsiteX0" fmla="*/ 123263 w 123263"/>
                <a:gd name="connsiteY0" fmla="*/ 85442 h 85442"/>
                <a:gd name="connsiteX1" fmla="*/ 0 w 123263"/>
                <a:gd name="connsiteY1" fmla="*/ 0 h 85442"/>
                <a:gd name="connsiteX2" fmla="*/ 66305 w 123263"/>
                <a:gd name="connsiteY2" fmla="*/ 0 h 85442"/>
                <a:gd name="connsiteX3" fmla="*/ 123263 w 123263"/>
                <a:gd name="connsiteY3" fmla="*/ 50123 h 85442"/>
              </a:gdLst>
              <a:ahLst/>
              <a:cxnLst>
                <a:cxn ang="0">
                  <a:pos x="connsiteX0" y="connsiteY0"/>
                </a:cxn>
                <a:cxn ang="0">
                  <a:pos x="connsiteX1" y="connsiteY1"/>
                </a:cxn>
                <a:cxn ang="0">
                  <a:pos x="connsiteX2" y="connsiteY2"/>
                </a:cxn>
                <a:cxn ang="0">
                  <a:pos x="connsiteX3" y="connsiteY3"/>
                </a:cxn>
              </a:cxnLst>
              <a:rect l="l" t="t" r="r" b="b"/>
              <a:pathLst>
                <a:path w="123263" h="85442" extrusionOk="0">
                  <a:moveTo>
                    <a:pt x="123263" y="85442"/>
                  </a:moveTo>
                  <a:lnTo>
                    <a:pt x="0" y="0"/>
                  </a:lnTo>
                  <a:lnTo>
                    <a:pt x="66305" y="0"/>
                  </a:lnTo>
                  <a:cubicBezTo>
                    <a:pt x="103214" y="0"/>
                    <a:pt x="123263" y="15948"/>
                    <a:pt x="123263"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4" name="Forme libre : forme 373"/>
            <p:cNvSpPr/>
            <p:nvPr/>
          </p:nvSpPr>
          <p:spPr bwMode="auto">
            <a:xfrm rot="8716293">
              <a:off x="3402681" y="37518"/>
              <a:ext cx="82257" cy="93201"/>
            </a:xfrm>
            <a:custGeom>
              <a:avLst/>
              <a:gdLst>
                <a:gd name="connsiteX0" fmla="*/ 20287 w 82257"/>
                <a:gd name="connsiteY0" fmla="*/ 93201 h 93201"/>
                <a:gd name="connsiteX1" fmla="*/ 20287 w 82257"/>
                <a:gd name="connsiteY1" fmla="*/ 76797 h 93201"/>
                <a:gd name="connsiteX2" fmla="*/ 10775 w 82257"/>
                <a:gd name="connsiteY2" fmla="*/ 46837 h 93201"/>
                <a:gd name="connsiteX3" fmla="*/ 0 w 82257"/>
                <a:gd name="connsiteY3" fmla="*/ 41716 h 93201"/>
                <a:gd name="connsiteX4" fmla="*/ 34504 w 82257"/>
                <a:gd name="connsiteY4" fmla="*/ 0 h 93201"/>
                <a:gd name="connsiteX5" fmla="*/ 38620 w 82257"/>
                <a:gd name="connsiteY5" fmla="*/ 715 h 93201"/>
                <a:gd name="connsiteX6" fmla="*/ 82257 w 82257"/>
                <a:gd name="connsiteY6" fmla="*/ 83632 h 93201"/>
                <a:gd name="connsiteX7" fmla="*/ 82257 w 82257"/>
                <a:gd name="connsiteY7" fmla="*/ 89556 h 9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57" h="93201" extrusionOk="0">
                  <a:moveTo>
                    <a:pt x="20287" y="93201"/>
                  </a:moveTo>
                  <a:lnTo>
                    <a:pt x="20287" y="76797"/>
                  </a:lnTo>
                  <a:cubicBezTo>
                    <a:pt x="20287" y="64494"/>
                    <a:pt x="16756" y="54128"/>
                    <a:pt x="10775" y="46837"/>
                  </a:cubicBezTo>
                  <a:lnTo>
                    <a:pt x="0" y="41716"/>
                  </a:lnTo>
                  <a:lnTo>
                    <a:pt x="34504" y="0"/>
                  </a:lnTo>
                  <a:lnTo>
                    <a:pt x="38620" y="715"/>
                  </a:lnTo>
                  <a:cubicBezTo>
                    <a:pt x="66366" y="12207"/>
                    <a:pt x="82257" y="41255"/>
                    <a:pt x="82257" y="83632"/>
                  </a:cubicBezTo>
                  <a:lnTo>
                    <a:pt x="82257" y="89556"/>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5" name="Forme libre : forme 374"/>
            <p:cNvSpPr/>
            <p:nvPr/>
          </p:nvSpPr>
          <p:spPr bwMode="auto">
            <a:xfrm rot="8716293">
              <a:off x="3234083" y="-52726"/>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6" name="Forme libre : forme 375"/>
            <p:cNvSpPr/>
            <p:nvPr/>
          </p:nvSpPr>
          <p:spPr bwMode="auto">
            <a:xfrm rot="8716293">
              <a:off x="212141" y="304502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7" name="Forme libre : forme 376"/>
            <p:cNvSpPr/>
            <p:nvPr/>
          </p:nvSpPr>
          <p:spPr bwMode="auto">
            <a:xfrm rot="8716293">
              <a:off x="301533" y="307427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8" name="Forme libre : forme 377"/>
            <p:cNvSpPr/>
            <p:nvPr/>
          </p:nvSpPr>
          <p:spPr bwMode="auto">
            <a:xfrm rot="8716293">
              <a:off x="256683" y="2987990"/>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9" name="Forme libre : forme 378"/>
            <p:cNvSpPr/>
            <p:nvPr/>
          </p:nvSpPr>
          <p:spPr bwMode="auto">
            <a:xfrm rot="8716293">
              <a:off x="99907" y="313357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0" name="Forme libre : forme 379"/>
            <p:cNvSpPr/>
            <p:nvPr/>
          </p:nvSpPr>
          <p:spPr bwMode="auto">
            <a:xfrm rot="8716293">
              <a:off x="-24996" y="29248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1" name="Forme libre : forme 380"/>
            <p:cNvSpPr/>
            <p:nvPr/>
          </p:nvSpPr>
          <p:spPr bwMode="auto">
            <a:xfrm rot="8716293">
              <a:off x="51899" y="2754602"/>
              <a:ext cx="189488" cy="350829"/>
            </a:xfrm>
            <a:custGeom>
              <a:avLst/>
              <a:gdLst>
                <a:gd name="connsiteX0" fmla="*/ 25299 w 189488"/>
                <a:gd name="connsiteY0" fmla="*/ 321238 h 350829"/>
                <a:gd name="connsiteX1" fmla="*/ 0 w 189488"/>
                <a:gd name="connsiteY1" fmla="*/ 220042 h 350829"/>
                <a:gd name="connsiteX2" fmla="*/ 0 w 189488"/>
                <a:gd name="connsiteY2" fmla="*/ 40596 h 350829"/>
                <a:gd name="connsiteX3" fmla="*/ 78250 w 189488"/>
                <a:gd name="connsiteY3" fmla="*/ 0 h 350829"/>
                <a:gd name="connsiteX4" fmla="*/ 79427 w 189488"/>
                <a:gd name="connsiteY4" fmla="*/ 164149 h 350829"/>
                <a:gd name="connsiteX5" fmla="*/ 93547 w 189488"/>
                <a:gd name="connsiteY5" fmla="*/ 261815 h 350829"/>
                <a:gd name="connsiteX6" fmla="*/ 164148 w 189488"/>
                <a:gd name="connsiteY6" fmla="*/ 300646 h 350829"/>
                <a:gd name="connsiteX7" fmla="*/ 189488 w 189488"/>
                <a:gd name="connsiteY7" fmla="*/ 296141 h 350829"/>
                <a:gd name="connsiteX8" fmla="*/ 160617 w 189488"/>
                <a:gd name="connsiteY8" fmla="*/ 337791 h 350829"/>
                <a:gd name="connsiteX9" fmla="*/ 97666 w 189488"/>
                <a:gd name="connsiteY9" fmla="*/ 350655 h 350829"/>
                <a:gd name="connsiteX10" fmla="*/ 25299 w 189488"/>
                <a:gd name="connsiteY10" fmla="*/ 321238 h 35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9488" h="350829" extrusionOk="0">
                  <a:moveTo>
                    <a:pt x="25299" y="321238"/>
                  </a:moveTo>
                  <a:cubicBezTo>
                    <a:pt x="5295" y="301823"/>
                    <a:pt x="0" y="268286"/>
                    <a:pt x="0" y="220042"/>
                  </a:cubicBezTo>
                  <a:lnTo>
                    <a:pt x="0" y="40596"/>
                  </a:lnTo>
                  <a:lnTo>
                    <a:pt x="78250" y="0"/>
                  </a:lnTo>
                  <a:lnTo>
                    <a:pt x="79427" y="164149"/>
                  </a:lnTo>
                  <a:cubicBezTo>
                    <a:pt x="77662" y="197097"/>
                    <a:pt x="82957" y="230632"/>
                    <a:pt x="93547" y="261815"/>
                  </a:cubicBezTo>
                  <a:cubicBezTo>
                    <a:pt x="102961" y="287702"/>
                    <a:pt x="127083" y="300646"/>
                    <a:pt x="164148" y="300646"/>
                  </a:cubicBezTo>
                  <a:lnTo>
                    <a:pt x="189488" y="296141"/>
                  </a:lnTo>
                  <a:lnTo>
                    <a:pt x="160617" y="337791"/>
                  </a:lnTo>
                  <a:lnTo>
                    <a:pt x="97666" y="350655"/>
                  </a:lnTo>
                  <a:cubicBezTo>
                    <a:pt x="70602" y="352420"/>
                    <a:pt x="44126" y="340653"/>
                    <a:pt x="25299" y="32123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2" name="Forme libre : forme 381"/>
            <p:cNvSpPr/>
            <p:nvPr/>
          </p:nvSpPr>
          <p:spPr bwMode="auto">
            <a:xfrm rot="8716293">
              <a:off x="190085" y="3174524"/>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3" name="Forme libre : forme 382"/>
            <p:cNvSpPr/>
            <p:nvPr/>
          </p:nvSpPr>
          <p:spPr bwMode="auto">
            <a:xfrm rot="8716293">
              <a:off x="501240" y="2794876"/>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4" name="Forme libre : forme 383"/>
            <p:cNvSpPr/>
            <p:nvPr/>
          </p:nvSpPr>
          <p:spPr bwMode="auto">
            <a:xfrm rot="8716293">
              <a:off x="590632" y="2824118"/>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5" name="Forme libre : forme 384"/>
            <p:cNvSpPr/>
            <p:nvPr/>
          </p:nvSpPr>
          <p:spPr bwMode="auto">
            <a:xfrm rot="8716293">
              <a:off x="389006" y="2883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6" name="Forme libre : forme 385"/>
            <p:cNvSpPr/>
            <p:nvPr/>
          </p:nvSpPr>
          <p:spPr bwMode="auto">
            <a:xfrm rot="8716293">
              <a:off x="264104" y="267474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7" name="Forme libre : forme 386"/>
            <p:cNvSpPr/>
            <p:nvPr/>
          </p:nvSpPr>
          <p:spPr bwMode="auto">
            <a:xfrm rot="8716293">
              <a:off x="479184" y="2924372"/>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8" name="Forme libre : forme 387"/>
            <p:cNvSpPr/>
            <p:nvPr/>
          </p:nvSpPr>
          <p:spPr bwMode="auto">
            <a:xfrm rot="8716293">
              <a:off x="237733" y="2774772"/>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9" name="Forme libre : forme 388"/>
            <p:cNvSpPr/>
            <p:nvPr/>
          </p:nvSpPr>
          <p:spPr bwMode="auto">
            <a:xfrm rot="7484127">
              <a:off x="584115" y="311572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0" name="Forme libre : forme 389"/>
            <p:cNvSpPr/>
            <p:nvPr/>
          </p:nvSpPr>
          <p:spPr bwMode="auto">
            <a:xfrm rot="13089394">
              <a:off x="688935" y="3082257"/>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1" name="Forme libre : forme 390"/>
            <p:cNvSpPr/>
            <p:nvPr/>
          </p:nvSpPr>
          <p:spPr bwMode="auto">
            <a:xfrm rot="8716293">
              <a:off x="874520" y="2890576"/>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2" name="Forme libre : forme 391"/>
            <p:cNvSpPr/>
            <p:nvPr/>
          </p:nvSpPr>
          <p:spPr bwMode="auto">
            <a:xfrm rot="8716293">
              <a:off x="822715" y="2786983"/>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3" name="Forme libre : forme 392"/>
            <p:cNvSpPr/>
            <p:nvPr/>
          </p:nvSpPr>
          <p:spPr bwMode="auto">
            <a:xfrm rot="8716293">
              <a:off x="579469" y="281720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4" name="Forme libre : forme 393"/>
            <p:cNvSpPr/>
            <p:nvPr/>
          </p:nvSpPr>
          <p:spPr bwMode="auto">
            <a:xfrm rot="8716293">
              <a:off x="756921" y="265796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5" name="Forme libre : forme 394"/>
            <p:cNvSpPr/>
            <p:nvPr/>
          </p:nvSpPr>
          <p:spPr bwMode="auto">
            <a:xfrm rot="8716293">
              <a:off x="435308" y="3704727"/>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6" name="Forme libre : forme 395"/>
            <p:cNvSpPr/>
            <p:nvPr/>
          </p:nvSpPr>
          <p:spPr bwMode="auto">
            <a:xfrm rot="8716293">
              <a:off x="524700" y="3733969"/>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7" name="Forme libre : forme 396"/>
            <p:cNvSpPr/>
            <p:nvPr/>
          </p:nvSpPr>
          <p:spPr bwMode="auto">
            <a:xfrm rot="8716293">
              <a:off x="479850" y="3647689"/>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8" name="Forme libre : forme 397"/>
            <p:cNvSpPr/>
            <p:nvPr/>
          </p:nvSpPr>
          <p:spPr bwMode="auto">
            <a:xfrm rot="8716293">
              <a:off x="323074" y="379327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9" name="Forme libre : forme 398"/>
            <p:cNvSpPr/>
            <p:nvPr/>
          </p:nvSpPr>
          <p:spPr bwMode="auto">
            <a:xfrm rot="8716293">
              <a:off x="198170" y="358459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0" name="Forme libre : forme 399"/>
            <p:cNvSpPr/>
            <p:nvPr/>
          </p:nvSpPr>
          <p:spPr bwMode="auto">
            <a:xfrm rot="8716293">
              <a:off x="186119" y="3445818"/>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1" name="Forme libre : forme 400"/>
            <p:cNvSpPr/>
            <p:nvPr/>
          </p:nvSpPr>
          <p:spPr bwMode="auto">
            <a:xfrm rot="8716293">
              <a:off x="413252" y="3834223"/>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2" name="Forme libre : forme 401"/>
            <p:cNvSpPr/>
            <p:nvPr/>
          </p:nvSpPr>
          <p:spPr bwMode="auto">
            <a:xfrm rot="8716293">
              <a:off x="724407" y="345457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3" name="Forme libre : forme 402"/>
            <p:cNvSpPr/>
            <p:nvPr/>
          </p:nvSpPr>
          <p:spPr bwMode="auto">
            <a:xfrm rot="8716293">
              <a:off x="813799" y="3483817"/>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4" name="Forme libre : forme 403"/>
            <p:cNvSpPr/>
            <p:nvPr/>
          </p:nvSpPr>
          <p:spPr bwMode="auto">
            <a:xfrm rot="8716293">
              <a:off x="612173" y="354311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5" name="Forme libre : forme 404"/>
            <p:cNvSpPr/>
            <p:nvPr/>
          </p:nvSpPr>
          <p:spPr bwMode="auto">
            <a:xfrm rot="8716293">
              <a:off x="487271" y="333444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6" name="Forme libre : forme 405"/>
            <p:cNvSpPr/>
            <p:nvPr/>
          </p:nvSpPr>
          <p:spPr bwMode="auto">
            <a:xfrm rot="8716293">
              <a:off x="702351" y="3584071"/>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7" name="Forme libre : forme 406"/>
            <p:cNvSpPr/>
            <p:nvPr/>
          </p:nvSpPr>
          <p:spPr bwMode="auto">
            <a:xfrm rot="8716293">
              <a:off x="460900" y="3434471"/>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8" name="Forme libre : forme 407"/>
            <p:cNvSpPr/>
            <p:nvPr/>
          </p:nvSpPr>
          <p:spPr bwMode="auto">
            <a:xfrm rot="7484127">
              <a:off x="807281" y="377542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9" name="Forme libre : forme 408"/>
            <p:cNvSpPr/>
            <p:nvPr/>
          </p:nvSpPr>
          <p:spPr bwMode="auto">
            <a:xfrm rot="13089394">
              <a:off x="912102" y="3741956"/>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0" name="Forme libre : forme 409"/>
            <p:cNvSpPr/>
            <p:nvPr/>
          </p:nvSpPr>
          <p:spPr bwMode="auto">
            <a:xfrm rot="8716293">
              <a:off x="1097687" y="3550275"/>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1" name="Forme libre : forme 410"/>
            <p:cNvSpPr/>
            <p:nvPr/>
          </p:nvSpPr>
          <p:spPr bwMode="auto">
            <a:xfrm rot="8716293">
              <a:off x="1045882" y="344668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2" name="Forme libre : forme 411"/>
            <p:cNvSpPr/>
            <p:nvPr/>
          </p:nvSpPr>
          <p:spPr bwMode="auto">
            <a:xfrm rot="8716293">
              <a:off x="802636" y="347690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3" name="Forme libre : forme 412"/>
            <p:cNvSpPr/>
            <p:nvPr/>
          </p:nvSpPr>
          <p:spPr bwMode="auto">
            <a:xfrm rot="8716293">
              <a:off x="980088" y="331766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4" name="Forme libre : forme 413"/>
            <p:cNvSpPr/>
            <p:nvPr/>
          </p:nvSpPr>
          <p:spPr bwMode="auto">
            <a:xfrm rot="8716293">
              <a:off x="653978" y="436312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5" name="Forme libre : forme 414"/>
            <p:cNvSpPr/>
            <p:nvPr/>
          </p:nvSpPr>
          <p:spPr bwMode="auto">
            <a:xfrm rot="8716293">
              <a:off x="743370" y="439236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6" name="Forme libre : forme 415"/>
            <p:cNvSpPr/>
            <p:nvPr/>
          </p:nvSpPr>
          <p:spPr bwMode="auto">
            <a:xfrm rot="8716293">
              <a:off x="698520" y="4306085"/>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7" name="Forme libre : forme 416"/>
            <p:cNvSpPr/>
            <p:nvPr/>
          </p:nvSpPr>
          <p:spPr bwMode="auto">
            <a:xfrm rot="8716293">
              <a:off x="541744" y="445166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8" name="Forme libre : forme 417"/>
            <p:cNvSpPr/>
            <p:nvPr/>
          </p:nvSpPr>
          <p:spPr bwMode="auto">
            <a:xfrm rot="8716293">
              <a:off x="416841" y="424299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9" name="Forme libre : forme 418"/>
            <p:cNvSpPr/>
            <p:nvPr/>
          </p:nvSpPr>
          <p:spPr bwMode="auto">
            <a:xfrm rot="8716293">
              <a:off x="404789" y="4104214"/>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0" name="Forme libre : forme 419"/>
            <p:cNvSpPr/>
            <p:nvPr/>
          </p:nvSpPr>
          <p:spPr bwMode="auto">
            <a:xfrm rot="8716293">
              <a:off x="631922" y="4492619"/>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1" name="Forme libre : forme 420"/>
            <p:cNvSpPr/>
            <p:nvPr/>
          </p:nvSpPr>
          <p:spPr bwMode="auto">
            <a:xfrm rot="8716293">
              <a:off x="943077" y="411297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2" name="Forme libre : forme 421"/>
            <p:cNvSpPr/>
            <p:nvPr/>
          </p:nvSpPr>
          <p:spPr bwMode="auto">
            <a:xfrm rot="8716293">
              <a:off x="1032469" y="414221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3" name="Forme libre : forme 422"/>
            <p:cNvSpPr/>
            <p:nvPr/>
          </p:nvSpPr>
          <p:spPr bwMode="auto">
            <a:xfrm rot="8716293">
              <a:off x="830843" y="420151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4" name="Forme libre : forme 423"/>
            <p:cNvSpPr/>
            <p:nvPr/>
          </p:nvSpPr>
          <p:spPr bwMode="auto">
            <a:xfrm rot="8716293">
              <a:off x="705941" y="399284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5" name="Forme libre : forme 424"/>
            <p:cNvSpPr/>
            <p:nvPr/>
          </p:nvSpPr>
          <p:spPr bwMode="auto">
            <a:xfrm rot="8716293">
              <a:off x="921021" y="4242467"/>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6" name="Forme libre : forme 425"/>
            <p:cNvSpPr/>
            <p:nvPr/>
          </p:nvSpPr>
          <p:spPr bwMode="auto">
            <a:xfrm rot="8716293">
              <a:off x="679570" y="4092867"/>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7" name="Forme libre : forme 426"/>
            <p:cNvSpPr/>
            <p:nvPr/>
          </p:nvSpPr>
          <p:spPr bwMode="auto">
            <a:xfrm rot="7484127">
              <a:off x="1025951" y="443381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8" name="Forme libre : forme 427"/>
            <p:cNvSpPr/>
            <p:nvPr/>
          </p:nvSpPr>
          <p:spPr bwMode="auto">
            <a:xfrm rot="13089394">
              <a:off x="1130772" y="4400352"/>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9" name="Forme libre : forme 428"/>
            <p:cNvSpPr/>
            <p:nvPr/>
          </p:nvSpPr>
          <p:spPr bwMode="auto">
            <a:xfrm rot="8716293">
              <a:off x="1316357" y="4208671"/>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0" name="Forme libre : forme 429"/>
            <p:cNvSpPr/>
            <p:nvPr/>
          </p:nvSpPr>
          <p:spPr bwMode="auto">
            <a:xfrm rot="8716293">
              <a:off x="1264552" y="410507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1" name="Forme libre : forme 430"/>
            <p:cNvSpPr/>
            <p:nvPr/>
          </p:nvSpPr>
          <p:spPr bwMode="auto">
            <a:xfrm rot="8716293">
              <a:off x="1021306" y="413529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2" name="Forme libre : forme 431"/>
            <p:cNvSpPr/>
            <p:nvPr/>
          </p:nvSpPr>
          <p:spPr bwMode="auto">
            <a:xfrm rot="8716293">
              <a:off x="1198758" y="397605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3" name="Forme libre : forme 432"/>
            <p:cNvSpPr/>
            <p:nvPr/>
          </p:nvSpPr>
          <p:spPr bwMode="auto">
            <a:xfrm rot="8716293">
              <a:off x="849927" y="5056695"/>
              <a:ext cx="61059" cy="114384"/>
            </a:xfrm>
            <a:custGeom>
              <a:avLst/>
              <a:gdLst>
                <a:gd name="connsiteX0" fmla="*/ 0 w 61059"/>
                <a:gd name="connsiteY0" fmla="*/ 114384 h 114384"/>
                <a:gd name="connsiteX1" fmla="*/ 0 w 61059"/>
                <a:gd name="connsiteY1" fmla="*/ 0 h 114384"/>
                <a:gd name="connsiteX2" fmla="*/ 61059 w 61059"/>
                <a:gd name="connsiteY2" fmla="*/ 42324 h 114384"/>
                <a:gd name="connsiteX3" fmla="*/ 61059 w 61059"/>
                <a:gd name="connsiteY3" fmla="*/ 90234 h 114384"/>
              </a:gdLst>
              <a:ahLst/>
              <a:cxnLst>
                <a:cxn ang="0">
                  <a:pos x="connsiteX0" y="connsiteY0"/>
                </a:cxn>
                <a:cxn ang="0">
                  <a:pos x="connsiteX1" y="connsiteY1"/>
                </a:cxn>
                <a:cxn ang="0">
                  <a:pos x="connsiteX2" y="connsiteY2"/>
                </a:cxn>
                <a:cxn ang="0">
                  <a:pos x="connsiteX3" y="connsiteY3"/>
                </a:cxn>
              </a:cxnLst>
              <a:rect l="l" t="t" r="r" b="b"/>
              <a:pathLst>
                <a:path w="61059" h="114384" extrusionOk="0">
                  <a:moveTo>
                    <a:pt x="0" y="114384"/>
                  </a:moveTo>
                  <a:lnTo>
                    <a:pt x="0" y="0"/>
                  </a:lnTo>
                  <a:lnTo>
                    <a:pt x="61059" y="42324"/>
                  </a:lnTo>
                  <a:lnTo>
                    <a:pt x="61059" y="9023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34" name="Forme libre : forme 433"/>
            <p:cNvSpPr/>
            <p:nvPr/>
          </p:nvSpPr>
          <p:spPr bwMode="auto">
            <a:xfrm rot="8716293">
              <a:off x="1072880" y="5030752"/>
              <a:ext cx="60148" cy="142578"/>
            </a:xfrm>
            <a:custGeom>
              <a:avLst/>
              <a:gdLst>
                <a:gd name="connsiteX0" fmla="*/ 0 w 60148"/>
                <a:gd name="connsiteY0" fmla="*/ 142578 h 142578"/>
                <a:gd name="connsiteX1" fmla="*/ 0 w 60148"/>
                <a:gd name="connsiteY1" fmla="*/ 0 h 142578"/>
                <a:gd name="connsiteX2" fmla="*/ 60148 w 60148"/>
                <a:gd name="connsiteY2" fmla="*/ 41693 h 142578"/>
                <a:gd name="connsiteX3" fmla="*/ 60148 w 60148"/>
                <a:gd name="connsiteY3" fmla="*/ 101569 h 142578"/>
              </a:gdLst>
              <a:ahLst/>
              <a:cxnLst>
                <a:cxn ang="0">
                  <a:pos x="connsiteX0" y="connsiteY0"/>
                </a:cxn>
                <a:cxn ang="0">
                  <a:pos x="connsiteX1" y="connsiteY1"/>
                </a:cxn>
                <a:cxn ang="0">
                  <a:pos x="connsiteX2" y="connsiteY2"/>
                </a:cxn>
                <a:cxn ang="0">
                  <a:pos x="connsiteX3" y="connsiteY3"/>
                </a:cxn>
              </a:cxnLst>
              <a:rect l="l" t="t" r="r" b="b"/>
              <a:pathLst>
                <a:path w="60148" h="142578" extrusionOk="0">
                  <a:moveTo>
                    <a:pt x="0" y="142578"/>
                  </a:moveTo>
                  <a:lnTo>
                    <a:pt x="0" y="0"/>
                  </a:lnTo>
                  <a:lnTo>
                    <a:pt x="60148" y="41693"/>
                  </a:lnTo>
                  <a:lnTo>
                    <a:pt x="60148" y="10156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35" name="Forme libre : forme 434"/>
            <p:cNvSpPr/>
            <p:nvPr/>
          </p:nvSpPr>
          <p:spPr bwMode="auto">
            <a:xfrm rot="8716293">
              <a:off x="921687" y="4965784"/>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6" name="Forme libre : forme 435"/>
            <p:cNvSpPr/>
            <p:nvPr/>
          </p:nvSpPr>
          <p:spPr bwMode="auto">
            <a:xfrm rot="8716293">
              <a:off x="762271" y="5108547"/>
              <a:ext cx="53742" cy="49705"/>
            </a:xfrm>
            <a:custGeom>
              <a:avLst/>
              <a:gdLst>
                <a:gd name="connsiteX0" fmla="*/ 8658 w 53742"/>
                <a:gd name="connsiteY0" fmla="*/ 41503 h 49705"/>
                <a:gd name="connsiteX1" fmla="*/ 0 w 53742"/>
                <a:gd name="connsiteY1" fmla="*/ 20999 h 49705"/>
                <a:gd name="connsiteX2" fmla="*/ 0 w 53742"/>
                <a:gd name="connsiteY2" fmla="*/ 20542 h 49705"/>
                <a:gd name="connsiteX3" fmla="*/ 8658 w 53742"/>
                <a:gd name="connsiteY3" fmla="*/ 38 h 49705"/>
                <a:gd name="connsiteX4" fmla="*/ 8747 w 53742"/>
                <a:gd name="connsiteY4" fmla="*/ 0 h 49705"/>
                <a:gd name="connsiteX5" fmla="*/ 53742 w 53742"/>
                <a:gd name="connsiteY5" fmla="*/ 31189 h 49705"/>
                <a:gd name="connsiteX6" fmla="*/ 49668 w 53742"/>
                <a:gd name="connsiteY6" fmla="*/ 41048 h 49705"/>
                <a:gd name="connsiteX7" fmla="*/ 29162 w 53742"/>
                <a:gd name="connsiteY7" fmla="*/ 49705 h 49705"/>
                <a:gd name="connsiteX8" fmla="*/ 8658 w 53742"/>
                <a:gd name="connsiteY8" fmla="*/ 41503 h 49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742" h="49705" extrusionOk="0">
                  <a:moveTo>
                    <a:pt x="8658" y="41503"/>
                  </a:moveTo>
                  <a:cubicBezTo>
                    <a:pt x="3190" y="36035"/>
                    <a:pt x="0" y="28744"/>
                    <a:pt x="0" y="20999"/>
                  </a:cubicBezTo>
                  <a:lnTo>
                    <a:pt x="0" y="20542"/>
                  </a:lnTo>
                  <a:cubicBezTo>
                    <a:pt x="0" y="12796"/>
                    <a:pt x="3190" y="5506"/>
                    <a:pt x="8658" y="38"/>
                  </a:cubicBezTo>
                  <a:lnTo>
                    <a:pt x="8747" y="0"/>
                  </a:lnTo>
                  <a:lnTo>
                    <a:pt x="53742" y="31189"/>
                  </a:lnTo>
                  <a:lnTo>
                    <a:pt x="49668" y="41048"/>
                  </a:lnTo>
                  <a:cubicBezTo>
                    <a:pt x="44200" y="46516"/>
                    <a:pt x="36909" y="49705"/>
                    <a:pt x="29162" y="49705"/>
                  </a:cubicBezTo>
                  <a:cubicBezTo>
                    <a:pt x="21416" y="49705"/>
                    <a:pt x="14126" y="46971"/>
                    <a:pt x="8658" y="4150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37" name="Forme libre : forme 436"/>
            <p:cNvSpPr/>
            <p:nvPr/>
          </p:nvSpPr>
          <p:spPr bwMode="auto">
            <a:xfrm rot="8716293">
              <a:off x="635497" y="4902607"/>
              <a:ext cx="203847" cy="195874"/>
            </a:xfrm>
            <a:custGeom>
              <a:avLst/>
              <a:gdLst>
                <a:gd name="connsiteX0" fmla="*/ 90709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0 h 195874"/>
                <a:gd name="connsiteX5" fmla="*/ 203847 w 203847"/>
                <a:gd name="connsiteY5" fmla="*/ 0 h 195874"/>
                <a:gd name="connsiteX6" fmla="*/ 203847 w 203847"/>
                <a:gd name="connsiteY6" fmla="*/ 55323 h 195874"/>
                <a:gd name="connsiteX7" fmla="*/ 139055 w 203847"/>
                <a:gd name="connsiteY7"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847" h="195874" extrusionOk="0">
                  <a:moveTo>
                    <a:pt x="90709" y="195874"/>
                  </a:moveTo>
                  <a:lnTo>
                    <a:pt x="47847" y="116129"/>
                  </a:lnTo>
                  <a:lnTo>
                    <a:pt x="69777" y="55323"/>
                  </a:lnTo>
                  <a:lnTo>
                    <a:pt x="0" y="55323"/>
                  </a:lnTo>
                  <a:lnTo>
                    <a:pt x="0"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38" name="Forme libre : forme 437"/>
            <p:cNvSpPr/>
            <p:nvPr/>
          </p:nvSpPr>
          <p:spPr bwMode="auto">
            <a:xfrm rot="8716293">
              <a:off x="627956" y="476391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9" name="Forme libre : forme 438"/>
            <p:cNvSpPr/>
            <p:nvPr/>
          </p:nvSpPr>
          <p:spPr bwMode="auto">
            <a:xfrm rot="8716293">
              <a:off x="1166244" y="477267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0" name="Forme libre : forme 439"/>
            <p:cNvSpPr/>
            <p:nvPr/>
          </p:nvSpPr>
          <p:spPr bwMode="auto">
            <a:xfrm rot="8716293">
              <a:off x="1255636" y="480191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1" name="Forme libre : forme 440"/>
            <p:cNvSpPr/>
            <p:nvPr/>
          </p:nvSpPr>
          <p:spPr bwMode="auto">
            <a:xfrm rot="8716293">
              <a:off x="1054010" y="486121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2" name="Forme libre : forme 441"/>
            <p:cNvSpPr/>
            <p:nvPr/>
          </p:nvSpPr>
          <p:spPr bwMode="auto">
            <a:xfrm rot="8716293">
              <a:off x="929108" y="465254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3" name="Forme libre : forme 442"/>
            <p:cNvSpPr/>
            <p:nvPr/>
          </p:nvSpPr>
          <p:spPr bwMode="auto">
            <a:xfrm rot="8716293">
              <a:off x="1144188" y="4902166"/>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4" name="Forme libre : forme 443"/>
            <p:cNvSpPr/>
            <p:nvPr/>
          </p:nvSpPr>
          <p:spPr bwMode="auto">
            <a:xfrm rot="8716293">
              <a:off x="902737" y="475256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5" name="Forme libre : forme 444"/>
            <p:cNvSpPr/>
            <p:nvPr/>
          </p:nvSpPr>
          <p:spPr bwMode="auto">
            <a:xfrm rot="7484127">
              <a:off x="1313689" y="5058219"/>
              <a:ext cx="97325" cy="159603"/>
            </a:xfrm>
            <a:custGeom>
              <a:avLst/>
              <a:gdLst>
                <a:gd name="connsiteX0" fmla="*/ 0 w 97325"/>
                <a:gd name="connsiteY0" fmla="*/ 19052 h 159603"/>
                <a:gd name="connsiteX1" fmla="*/ 0 w 97325"/>
                <a:gd name="connsiteY1" fmla="*/ 0 h 159603"/>
                <a:gd name="connsiteX2" fmla="*/ 13209 w 97325"/>
                <a:gd name="connsiteY2" fmla="*/ 19052 h 159603"/>
                <a:gd name="connsiteX3" fmla="*/ 90710 w 97325"/>
                <a:gd name="connsiteY3" fmla="*/ 159603 h 159603"/>
                <a:gd name="connsiteX4" fmla="*/ 47847 w 97325"/>
                <a:gd name="connsiteY4" fmla="*/ 79858 h 159603"/>
                <a:gd name="connsiteX5" fmla="*/ 50421 w 97325"/>
                <a:gd name="connsiteY5" fmla="*/ 72721 h 159603"/>
                <a:gd name="connsiteX6" fmla="*/ 97325 w 97325"/>
                <a:gd name="connsiteY6" fmla="*/ 140370 h 15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325" h="159603" extrusionOk="0">
                  <a:moveTo>
                    <a:pt x="0" y="19052"/>
                  </a:moveTo>
                  <a:lnTo>
                    <a:pt x="0" y="0"/>
                  </a:lnTo>
                  <a:lnTo>
                    <a:pt x="13209" y="19052"/>
                  </a:lnTo>
                  <a:close/>
                  <a:moveTo>
                    <a:pt x="90710" y="159603"/>
                  </a:moveTo>
                  <a:lnTo>
                    <a:pt x="47847" y="79858"/>
                  </a:lnTo>
                  <a:lnTo>
                    <a:pt x="50421" y="72721"/>
                  </a:lnTo>
                  <a:lnTo>
                    <a:pt x="97325" y="14037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46" name="Forme libre : forme 445"/>
            <p:cNvSpPr/>
            <p:nvPr/>
          </p:nvSpPr>
          <p:spPr bwMode="auto">
            <a:xfrm rot="13089394">
              <a:off x="1435176" y="5064332"/>
              <a:ext cx="213297" cy="83320"/>
            </a:xfrm>
            <a:custGeom>
              <a:avLst/>
              <a:gdLst>
                <a:gd name="connsiteX0" fmla="*/ 213297 w 213297"/>
                <a:gd name="connsiteY0" fmla="*/ 12691 h 83320"/>
                <a:gd name="connsiteX1" fmla="*/ 32310 w 213297"/>
                <a:gd name="connsiteY1" fmla="*/ 83320 h 83320"/>
                <a:gd name="connsiteX2" fmla="*/ 0 w 213297"/>
                <a:gd name="connsiteY2" fmla="*/ 77753 h 83320"/>
                <a:gd name="connsiteX3" fmla="*/ 69926 w 213297"/>
                <a:gd name="connsiteY3" fmla="*/ 22813 h 83320"/>
                <a:gd name="connsiteX4" fmla="*/ 94662 w 213297"/>
                <a:gd name="connsiteY4" fmla="*/ 36418 h 83320"/>
                <a:gd name="connsiteX5" fmla="*/ 144323 w 213297"/>
                <a:gd name="connsiteY5" fmla="*/ 27589 h 83320"/>
                <a:gd name="connsiteX6" fmla="*/ 212193 w 213297"/>
                <a:gd name="connsiteY6" fmla="*/ 0 h 83320"/>
                <a:gd name="connsiteX7" fmla="*/ 213297 w 213297"/>
                <a:gd name="connsiteY7" fmla="*/ 7173 h 83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297" h="83320" extrusionOk="0">
                  <a:moveTo>
                    <a:pt x="213297" y="12691"/>
                  </a:moveTo>
                  <a:cubicBezTo>
                    <a:pt x="154807" y="62904"/>
                    <a:pt x="78108" y="80561"/>
                    <a:pt x="32310" y="83320"/>
                  </a:cubicBezTo>
                  <a:lnTo>
                    <a:pt x="0" y="77753"/>
                  </a:lnTo>
                  <a:lnTo>
                    <a:pt x="69926" y="22813"/>
                  </a:lnTo>
                  <a:lnTo>
                    <a:pt x="94662" y="36418"/>
                  </a:lnTo>
                  <a:cubicBezTo>
                    <a:pt x="111768" y="35866"/>
                    <a:pt x="128321" y="32555"/>
                    <a:pt x="144323" y="27589"/>
                  </a:cubicBezTo>
                  <a:cubicBezTo>
                    <a:pt x="167498" y="20416"/>
                    <a:pt x="190122" y="11036"/>
                    <a:pt x="212193" y="0"/>
                  </a:cubicBezTo>
                  <a:cubicBezTo>
                    <a:pt x="212745" y="2207"/>
                    <a:pt x="213297" y="4966"/>
                    <a:pt x="213297" y="717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47" name="Forme libre : forme 446"/>
            <p:cNvSpPr/>
            <p:nvPr/>
          </p:nvSpPr>
          <p:spPr bwMode="auto">
            <a:xfrm rot="8716293">
              <a:off x="1539524" y="486837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8" name="Forme libre : forme 447"/>
            <p:cNvSpPr/>
            <p:nvPr/>
          </p:nvSpPr>
          <p:spPr bwMode="auto">
            <a:xfrm rot="8716293">
              <a:off x="1487719" y="476477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9" name="Forme libre : forme 448"/>
            <p:cNvSpPr/>
            <p:nvPr/>
          </p:nvSpPr>
          <p:spPr bwMode="auto">
            <a:xfrm rot="8716293">
              <a:off x="1244473" y="479499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0" name="Forme libre : forme 449"/>
            <p:cNvSpPr/>
            <p:nvPr/>
          </p:nvSpPr>
          <p:spPr bwMode="auto">
            <a:xfrm rot="8716293">
              <a:off x="1421925" y="463575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1" name="Forme libre : forme 450"/>
            <p:cNvSpPr/>
            <p:nvPr/>
          </p:nvSpPr>
          <p:spPr bwMode="auto">
            <a:xfrm rot="8716293">
              <a:off x="-3428" y="2405990"/>
              <a:ext cx="142167" cy="208592"/>
            </a:xfrm>
            <a:custGeom>
              <a:avLst/>
              <a:gdLst>
                <a:gd name="connsiteX0" fmla="*/ 81108 w 142167"/>
                <a:gd name="connsiteY0" fmla="*/ 208592 h 208592"/>
                <a:gd name="connsiteX1" fmla="*/ 81108 w 142167"/>
                <a:gd name="connsiteY1" fmla="*/ 69717 h 208592"/>
                <a:gd name="connsiteX2" fmla="*/ 81108 w 142167"/>
                <a:gd name="connsiteY2" fmla="*/ 65615 h 208592"/>
                <a:gd name="connsiteX3" fmla="*/ 60604 w 142167"/>
                <a:gd name="connsiteY3" fmla="*/ 50123 h 208592"/>
                <a:gd name="connsiteX4" fmla="*/ 0 w 142167"/>
                <a:gd name="connsiteY4" fmla="*/ 50123 h 208592"/>
                <a:gd name="connsiteX5" fmla="*/ 0 w 142167"/>
                <a:gd name="connsiteY5" fmla="*/ 0 h 208592"/>
                <a:gd name="connsiteX6" fmla="*/ 85210 w 142167"/>
                <a:gd name="connsiteY6" fmla="*/ 0 h 208592"/>
                <a:gd name="connsiteX7" fmla="*/ 142167 w 142167"/>
                <a:gd name="connsiteY7" fmla="*/ 50123 h 208592"/>
                <a:gd name="connsiteX8" fmla="*/ 142167 w 142167"/>
                <a:gd name="connsiteY8" fmla="*/ 120504 h 20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208592" extrusionOk="0">
                  <a:moveTo>
                    <a:pt x="81108" y="208592"/>
                  </a:moveTo>
                  <a:lnTo>
                    <a:pt x="81108" y="69717"/>
                  </a:lnTo>
                  <a:cubicBezTo>
                    <a:pt x="81108" y="68350"/>
                    <a:pt x="81108" y="66983"/>
                    <a:pt x="81108" y="65615"/>
                  </a:cubicBezTo>
                  <a:cubicBezTo>
                    <a:pt x="79742" y="55591"/>
                    <a:pt x="70628" y="48756"/>
                    <a:pt x="60604" y="50123"/>
                  </a:cubicBezTo>
                  <a:lnTo>
                    <a:pt x="0" y="50123"/>
                  </a:lnTo>
                  <a:lnTo>
                    <a:pt x="0" y="0"/>
                  </a:lnTo>
                  <a:lnTo>
                    <a:pt x="85210" y="0"/>
                  </a:lnTo>
                  <a:cubicBezTo>
                    <a:pt x="122118" y="0"/>
                    <a:pt x="142167" y="15948"/>
                    <a:pt x="142167" y="50123"/>
                  </a:cubicBezTo>
                  <a:lnTo>
                    <a:pt x="142167" y="12050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52" name="Forme libre : forme 451"/>
            <p:cNvSpPr/>
            <p:nvPr/>
          </p:nvSpPr>
          <p:spPr bwMode="auto">
            <a:xfrm rot="8716293">
              <a:off x="80015" y="241329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3" name="Forme libre : forme 452"/>
            <p:cNvSpPr/>
            <p:nvPr/>
          </p:nvSpPr>
          <p:spPr bwMode="auto">
            <a:xfrm rot="8716293">
              <a:off x="35165" y="232701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4" name="Forme libre : forme 453"/>
            <p:cNvSpPr/>
            <p:nvPr/>
          </p:nvSpPr>
          <p:spPr bwMode="auto">
            <a:xfrm rot="8716293">
              <a:off x="-20257" y="2217087"/>
              <a:ext cx="78731" cy="180665"/>
            </a:xfrm>
            <a:custGeom>
              <a:avLst/>
              <a:gdLst>
                <a:gd name="connsiteX0" fmla="*/ 0 w 78731"/>
                <a:gd name="connsiteY0" fmla="*/ 180665 h 180665"/>
                <a:gd name="connsiteX1" fmla="*/ 0 w 78731"/>
                <a:gd name="connsiteY1" fmla="*/ 40596 h 180665"/>
                <a:gd name="connsiteX2" fmla="*/ 78250 w 78731"/>
                <a:gd name="connsiteY2" fmla="*/ 0 h 180665"/>
                <a:gd name="connsiteX3" fmla="*/ 78731 w 78731"/>
                <a:gd name="connsiteY3" fmla="*/ 67083 h 180665"/>
              </a:gdLst>
              <a:ahLst/>
              <a:cxnLst>
                <a:cxn ang="0">
                  <a:pos x="connsiteX0" y="connsiteY0"/>
                </a:cxn>
                <a:cxn ang="0">
                  <a:pos x="connsiteX1" y="connsiteY1"/>
                </a:cxn>
                <a:cxn ang="0">
                  <a:pos x="connsiteX2" y="connsiteY2"/>
                </a:cxn>
                <a:cxn ang="0">
                  <a:pos x="connsiteX3" y="connsiteY3"/>
                </a:cxn>
              </a:cxnLst>
              <a:rect l="l" t="t" r="r" b="b"/>
              <a:pathLst>
                <a:path w="78731" h="180665" extrusionOk="0">
                  <a:moveTo>
                    <a:pt x="0" y="180665"/>
                  </a:moveTo>
                  <a:lnTo>
                    <a:pt x="0" y="40596"/>
                  </a:lnTo>
                  <a:lnTo>
                    <a:pt x="78250" y="0"/>
                  </a:lnTo>
                  <a:lnTo>
                    <a:pt x="78731" y="6708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55" name="Forme libre : forme 454"/>
            <p:cNvSpPr/>
            <p:nvPr/>
          </p:nvSpPr>
          <p:spPr bwMode="auto">
            <a:xfrm rot="8716293">
              <a:off x="-15341" y="2575209"/>
              <a:ext cx="103435" cy="152027"/>
            </a:xfrm>
            <a:custGeom>
              <a:avLst/>
              <a:gdLst>
                <a:gd name="connsiteX0" fmla="*/ 43288 w 103435"/>
                <a:gd name="connsiteY0" fmla="*/ 152027 h 152027"/>
                <a:gd name="connsiteX1" fmla="*/ 43288 w 103435"/>
                <a:gd name="connsiteY1" fmla="*/ 16404 h 152027"/>
                <a:gd name="connsiteX2" fmla="*/ 0 w 103435"/>
                <a:gd name="connsiteY2" fmla="*/ 16404 h 152027"/>
                <a:gd name="connsiteX3" fmla="*/ 0 w 103435"/>
                <a:gd name="connsiteY3" fmla="*/ 2278 h 152027"/>
                <a:gd name="connsiteX4" fmla="*/ 103435 w 103435"/>
                <a:gd name="connsiteY4" fmla="*/ 0 h 152027"/>
                <a:gd name="connsiteX5" fmla="*/ 103435 w 103435"/>
                <a:gd name="connsiteY5" fmla="*/ 65255 h 15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435" h="152027" extrusionOk="0">
                  <a:moveTo>
                    <a:pt x="43288" y="152027"/>
                  </a:moveTo>
                  <a:lnTo>
                    <a:pt x="43288" y="16404"/>
                  </a:lnTo>
                  <a:lnTo>
                    <a:pt x="0" y="16404"/>
                  </a:lnTo>
                  <a:lnTo>
                    <a:pt x="0" y="2278"/>
                  </a:lnTo>
                  <a:cubicBezTo>
                    <a:pt x="32808" y="3645"/>
                    <a:pt x="66982" y="911"/>
                    <a:pt x="103435" y="0"/>
                  </a:cubicBezTo>
                  <a:lnTo>
                    <a:pt x="103435" y="6525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56" name="Forme libre : forme 455"/>
            <p:cNvSpPr/>
            <p:nvPr/>
          </p:nvSpPr>
          <p:spPr bwMode="auto">
            <a:xfrm rot="8716293">
              <a:off x="279722" y="213390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7" name="Forme libre : forme 456"/>
            <p:cNvSpPr/>
            <p:nvPr/>
          </p:nvSpPr>
          <p:spPr bwMode="auto">
            <a:xfrm rot="8716293">
              <a:off x="369114" y="216314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8" name="Forme libre : forme 457"/>
            <p:cNvSpPr/>
            <p:nvPr/>
          </p:nvSpPr>
          <p:spPr bwMode="auto">
            <a:xfrm rot="8716293">
              <a:off x="167488" y="22224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9" name="Forme libre : forme 458"/>
            <p:cNvSpPr/>
            <p:nvPr/>
          </p:nvSpPr>
          <p:spPr bwMode="auto">
            <a:xfrm rot="8716293">
              <a:off x="42586" y="20137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0" name="Forme libre : forme 459"/>
            <p:cNvSpPr/>
            <p:nvPr/>
          </p:nvSpPr>
          <p:spPr bwMode="auto">
            <a:xfrm rot="8716293">
              <a:off x="257666" y="226339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1" name="Forme libre : forme 460"/>
            <p:cNvSpPr/>
            <p:nvPr/>
          </p:nvSpPr>
          <p:spPr bwMode="auto">
            <a:xfrm rot="8716293">
              <a:off x="16215" y="211379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2" name="Forme libre : forme 461"/>
            <p:cNvSpPr/>
            <p:nvPr/>
          </p:nvSpPr>
          <p:spPr bwMode="auto">
            <a:xfrm rot="7484127">
              <a:off x="362597" y="245474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3" name="Forme libre : forme 462"/>
            <p:cNvSpPr/>
            <p:nvPr/>
          </p:nvSpPr>
          <p:spPr bwMode="auto">
            <a:xfrm rot="13089394">
              <a:off x="467417" y="2421283"/>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4" name="Forme libre : forme 463"/>
            <p:cNvSpPr/>
            <p:nvPr/>
          </p:nvSpPr>
          <p:spPr bwMode="auto">
            <a:xfrm rot="8716293">
              <a:off x="653002" y="222960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5" name="Forme libre : forme 464"/>
            <p:cNvSpPr/>
            <p:nvPr/>
          </p:nvSpPr>
          <p:spPr bwMode="auto">
            <a:xfrm rot="8716293">
              <a:off x="601197" y="212600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6" name="Forme libre : forme 465"/>
            <p:cNvSpPr/>
            <p:nvPr/>
          </p:nvSpPr>
          <p:spPr bwMode="auto">
            <a:xfrm rot="8716293">
              <a:off x="357951" y="215623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7" name="Forme libre : forme 466"/>
            <p:cNvSpPr/>
            <p:nvPr/>
          </p:nvSpPr>
          <p:spPr bwMode="auto">
            <a:xfrm rot="8716293">
              <a:off x="535403" y="199698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8" name="Forme libre : forme 467"/>
            <p:cNvSpPr/>
            <p:nvPr/>
          </p:nvSpPr>
          <p:spPr bwMode="auto">
            <a:xfrm rot="8716293">
              <a:off x="-76043" y="1768178"/>
              <a:ext cx="197178" cy="215049"/>
            </a:xfrm>
            <a:custGeom>
              <a:avLst/>
              <a:gdLst>
                <a:gd name="connsiteX0" fmla="*/ 51490 w 197178"/>
                <a:gd name="connsiteY0" fmla="*/ 215049 h 215049"/>
                <a:gd name="connsiteX1" fmla="*/ 51490 w 197178"/>
                <a:gd name="connsiteY1" fmla="*/ 45624 h 215049"/>
                <a:gd name="connsiteX2" fmla="*/ 0 w 197178"/>
                <a:gd name="connsiteY2" fmla="*/ 45624 h 215049"/>
                <a:gd name="connsiteX3" fmla="*/ 0 w 197178"/>
                <a:gd name="connsiteY3" fmla="*/ 1424 h 215049"/>
                <a:gd name="connsiteX4" fmla="*/ 104803 w 197178"/>
                <a:gd name="connsiteY4" fmla="*/ 1425 h 215049"/>
                <a:gd name="connsiteX5" fmla="*/ 104803 w 197178"/>
                <a:gd name="connsiteY5" fmla="*/ 75242 h 215049"/>
                <a:gd name="connsiteX6" fmla="*/ 106169 w 197178"/>
                <a:gd name="connsiteY6" fmla="*/ 75242 h 215049"/>
                <a:gd name="connsiteX7" fmla="*/ 154014 w 197178"/>
                <a:gd name="connsiteY7" fmla="*/ 5981 h 215049"/>
                <a:gd name="connsiteX8" fmla="*/ 185455 w 197178"/>
                <a:gd name="connsiteY8" fmla="*/ 57 h 215049"/>
                <a:gd name="connsiteX9" fmla="*/ 197178 w 197178"/>
                <a:gd name="connsiteY9" fmla="*/ 4872 h 215049"/>
                <a:gd name="connsiteX10" fmla="*/ 170795 w 197178"/>
                <a:gd name="connsiteY10" fmla="*/ 42934 h 215049"/>
                <a:gd name="connsiteX11" fmla="*/ 164950 w 197178"/>
                <a:gd name="connsiteY11" fmla="*/ 40156 h 215049"/>
                <a:gd name="connsiteX12" fmla="*/ 111638 w 197178"/>
                <a:gd name="connsiteY12" fmla="*/ 127643 h 215049"/>
                <a:gd name="connsiteX13" fmla="*/ 111638 w 197178"/>
                <a:gd name="connsiteY13" fmla="*/ 128277 h 21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178" h="215049" extrusionOk="0">
                  <a:moveTo>
                    <a:pt x="51490" y="215049"/>
                  </a:moveTo>
                  <a:lnTo>
                    <a:pt x="51490" y="45624"/>
                  </a:lnTo>
                  <a:lnTo>
                    <a:pt x="0" y="45624"/>
                  </a:lnTo>
                  <a:lnTo>
                    <a:pt x="0" y="1424"/>
                  </a:lnTo>
                  <a:lnTo>
                    <a:pt x="104803" y="1425"/>
                  </a:lnTo>
                  <a:lnTo>
                    <a:pt x="104803" y="75242"/>
                  </a:lnTo>
                  <a:lnTo>
                    <a:pt x="106169" y="75242"/>
                  </a:lnTo>
                  <a:cubicBezTo>
                    <a:pt x="120751" y="31954"/>
                    <a:pt x="132142" y="15094"/>
                    <a:pt x="154014" y="5981"/>
                  </a:cubicBezTo>
                  <a:cubicBezTo>
                    <a:pt x="164039" y="1880"/>
                    <a:pt x="174519" y="-398"/>
                    <a:pt x="185455" y="57"/>
                  </a:cubicBezTo>
                  <a:lnTo>
                    <a:pt x="197178" y="4872"/>
                  </a:lnTo>
                  <a:lnTo>
                    <a:pt x="170795" y="42934"/>
                  </a:lnTo>
                  <a:lnTo>
                    <a:pt x="164950" y="40156"/>
                  </a:lnTo>
                  <a:cubicBezTo>
                    <a:pt x="135788" y="40156"/>
                    <a:pt x="111638" y="78887"/>
                    <a:pt x="111638" y="127643"/>
                  </a:cubicBezTo>
                  <a:lnTo>
                    <a:pt x="111638" y="12827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69" name="Forme libre : forme 468"/>
            <p:cNvSpPr/>
            <p:nvPr/>
          </p:nvSpPr>
          <p:spPr bwMode="auto">
            <a:xfrm rot="8716293">
              <a:off x="56555" y="147420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0" name="Forme libre : forme 469"/>
            <p:cNvSpPr/>
            <p:nvPr/>
          </p:nvSpPr>
          <p:spPr bwMode="auto">
            <a:xfrm rot="8716293">
              <a:off x="145947" y="150344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1" name="Forme libre : forme 470"/>
            <p:cNvSpPr/>
            <p:nvPr/>
          </p:nvSpPr>
          <p:spPr bwMode="auto">
            <a:xfrm rot="8716293">
              <a:off x="-21870" y="1443501"/>
              <a:ext cx="68614" cy="55323"/>
            </a:xfrm>
            <a:custGeom>
              <a:avLst/>
              <a:gdLst>
                <a:gd name="connsiteX0" fmla="*/ 0 w 68614"/>
                <a:gd name="connsiteY0" fmla="*/ 55323 h 55323"/>
                <a:gd name="connsiteX1" fmla="*/ 0 w 68614"/>
                <a:gd name="connsiteY1" fmla="*/ 0 h 55323"/>
                <a:gd name="connsiteX2" fmla="*/ 68614 w 68614"/>
                <a:gd name="connsiteY2" fmla="*/ 0 h 55323"/>
                <a:gd name="connsiteX3" fmla="*/ 30266 w 68614"/>
                <a:gd name="connsiteY3" fmla="*/ 55323 h 55323"/>
              </a:gdLst>
              <a:ahLst/>
              <a:cxnLst>
                <a:cxn ang="0">
                  <a:pos x="connsiteX0" y="connsiteY0"/>
                </a:cxn>
                <a:cxn ang="0">
                  <a:pos x="connsiteX1" y="connsiteY1"/>
                </a:cxn>
                <a:cxn ang="0">
                  <a:pos x="connsiteX2" y="connsiteY2"/>
                </a:cxn>
                <a:cxn ang="0">
                  <a:pos x="connsiteX3" y="connsiteY3"/>
                </a:cxn>
              </a:cxnLst>
              <a:rect l="l" t="t" r="r" b="b"/>
              <a:pathLst>
                <a:path w="68614" h="55323" extrusionOk="0">
                  <a:moveTo>
                    <a:pt x="0" y="55323"/>
                  </a:moveTo>
                  <a:lnTo>
                    <a:pt x="0" y="0"/>
                  </a:lnTo>
                  <a:lnTo>
                    <a:pt x="68614" y="0"/>
                  </a:lnTo>
                  <a:lnTo>
                    <a:pt x="30266"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72" name="Forme libre : forme 471"/>
            <p:cNvSpPr/>
            <p:nvPr/>
          </p:nvSpPr>
          <p:spPr bwMode="auto">
            <a:xfrm rot="8716293">
              <a:off x="35817" y="1618109"/>
              <a:ext cx="103435" cy="203897"/>
            </a:xfrm>
            <a:custGeom>
              <a:avLst/>
              <a:gdLst>
                <a:gd name="connsiteX0" fmla="*/ 87556 w 103435"/>
                <a:gd name="connsiteY0" fmla="*/ 203897 h 203897"/>
                <a:gd name="connsiteX1" fmla="*/ 43288 w 103435"/>
                <a:gd name="connsiteY1" fmla="*/ 161305 h 203897"/>
                <a:gd name="connsiteX2" fmla="*/ 43288 w 103435"/>
                <a:gd name="connsiteY2" fmla="*/ 16404 h 203897"/>
                <a:gd name="connsiteX3" fmla="*/ 0 w 103435"/>
                <a:gd name="connsiteY3" fmla="*/ 16404 h 203897"/>
                <a:gd name="connsiteX4" fmla="*/ 0 w 103435"/>
                <a:gd name="connsiteY4" fmla="*/ 2278 h 203897"/>
                <a:gd name="connsiteX5" fmla="*/ 103435 w 103435"/>
                <a:gd name="connsiteY5" fmla="*/ 0 h 203897"/>
                <a:gd name="connsiteX6" fmla="*/ 103435 w 103435"/>
                <a:gd name="connsiteY6" fmla="*/ 180989 h 20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03897" extrusionOk="0">
                  <a:moveTo>
                    <a:pt x="87556" y="203897"/>
                  </a:moveTo>
                  <a:lnTo>
                    <a:pt x="43288" y="161305"/>
                  </a:lnTo>
                  <a:lnTo>
                    <a:pt x="43288" y="16404"/>
                  </a:lnTo>
                  <a:lnTo>
                    <a:pt x="0" y="16404"/>
                  </a:lnTo>
                  <a:lnTo>
                    <a:pt x="0" y="2278"/>
                  </a:lnTo>
                  <a:cubicBezTo>
                    <a:pt x="32808" y="3645"/>
                    <a:pt x="66982" y="911"/>
                    <a:pt x="103435" y="0"/>
                  </a:cubicBezTo>
                  <a:lnTo>
                    <a:pt x="103435" y="18098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73" name="Forme libre : forme 472"/>
            <p:cNvSpPr/>
            <p:nvPr/>
          </p:nvSpPr>
          <p:spPr bwMode="auto">
            <a:xfrm rot="7484127">
              <a:off x="139430" y="179505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4" name="Forme libre : forme 473"/>
            <p:cNvSpPr/>
            <p:nvPr/>
          </p:nvSpPr>
          <p:spPr bwMode="auto">
            <a:xfrm rot="13089394">
              <a:off x="244250" y="176158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5" name="Forme libre : forme 474"/>
            <p:cNvSpPr/>
            <p:nvPr/>
          </p:nvSpPr>
          <p:spPr bwMode="auto">
            <a:xfrm rot="8716293">
              <a:off x="429835" y="156990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6" name="Forme libre : forme 475"/>
            <p:cNvSpPr/>
            <p:nvPr/>
          </p:nvSpPr>
          <p:spPr bwMode="auto">
            <a:xfrm rot="8716293">
              <a:off x="378030" y="146631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7" name="Forme libre : forme 476"/>
            <p:cNvSpPr/>
            <p:nvPr/>
          </p:nvSpPr>
          <p:spPr bwMode="auto">
            <a:xfrm rot="8716293">
              <a:off x="134784" y="149653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8" name="Forme libre : forme 477"/>
            <p:cNvSpPr/>
            <p:nvPr/>
          </p:nvSpPr>
          <p:spPr bwMode="auto">
            <a:xfrm rot="8716293">
              <a:off x="312236" y="133728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9" name="Forme libre : forme 478"/>
            <p:cNvSpPr/>
            <p:nvPr/>
          </p:nvSpPr>
          <p:spPr bwMode="auto">
            <a:xfrm rot="8716293">
              <a:off x="-17798" y="949199"/>
              <a:ext cx="39526" cy="50123"/>
            </a:xfrm>
            <a:custGeom>
              <a:avLst/>
              <a:gdLst>
                <a:gd name="connsiteX0" fmla="*/ 0 w 39526"/>
                <a:gd name="connsiteY0" fmla="*/ 50123 h 50123"/>
                <a:gd name="connsiteX1" fmla="*/ 0 w 39526"/>
                <a:gd name="connsiteY1" fmla="*/ 0 h 50123"/>
                <a:gd name="connsiteX2" fmla="*/ 39526 w 39526"/>
                <a:gd name="connsiteY2" fmla="*/ 0 h 50123"/>
                <a:gd name="connsiteX3" fmla="*/ 4782 w 39526"/>
                <a:gd name="connsiteY3" fmla="*/ 50123 h 50123"/>
              </a:gdLst>
              <a:ahLst/>
              <a:cxnLst>
                <a:cxn ang="0">
                  <a:pos x="connsiteX0" y="connsiteY0"/>
                </a:cxn>
                <a:cxn ang="0">
                  <a:pos x="connsiteX1" y="connsiteY1"/>
                </a:cxn>
                <a:cxn ang="0">
                  <a:pos x="connsiteX2" y="connsiteY2"/>
                </a:cxn>
                <a:cxn ang="0">
                  <a:pos x="connsiteX3" y="connsiteY3"/>
                </a:cxn>
              </a:cxnLst>
              <a:rect l="l" t="t" r="r" b="b"/>
              <a:pathLst>
                <a:path w="39526" h="50123" extrusionOk="0">
                  <a:moveTo>
                    <a:pt x="0" y="50123"/>
                  </a:moveTo>
                  <a:lnTo>
                    <a:pt x="0" y="0"/>
                  </a:lnTo>
                  <a:lnTo>
                    <a:pt x="39526" y="0"/>
                  </a:lnTo>
                  <a:lnTo>
                    <a:pt x="4782"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80" name="Forme libre : forme 479"/>
            <p:cNvSpPr/>
            <p:nvPr/>
          </p:nvSpPr>
          <p:spPr bwMode="auto">
            <a:xfrm rot="8716293">
              <a:off x="-64996" y="834728"/>
              <a:ext cx="249649" cy="254774"/>
            </a:xfrm>
            <a:custGeom>
              <a:avLst/>
              <a:gdLst>
                <a:gd name="connsiteX0" fmla="*/ 51490 w 249650"/>
                <a:gd name="connsiteY0" fmla="*/ 254774 h 254774"/>
                <a:gd name="connsiteX1" fmla="*/ 51490 w 249650"/>
                <a:gd name="connsiteY1" fmla="*/ 45624 h 254774"/>
                <a:gd name="connsiteX2" fmla="*/ 0 w 249650"/>
                <a:gd name="connsiteY2" fmla="*/ 45624 h 254774"/>
                <a:gd name="connsiteX3" fmla="*/ 0 w 249650"/>
                <a:gd name="connsiteY3" fmla="*/ 1425 h 254774"/>
                <a:gd name="connsiteX4" fmla="*/ 104803 w 249650"/>
                <a:gd name="connsiteY4" fmla="*/ 1425 h 254774"/>
                <a:gd name="connsiteX5" fmla="*/ 104803 w 249650"/>
                <a:gd name="connsiteY5" fmla="*/ 75242 h 254774"/>
                <a:gd name="connsiteX6" fmla="*/ 106169 w 249650"/>
                <a:gd name="connsiteY6" fmla="*/ 75242 h 254774"/>
                <a:gd name="connsiteX7" fmla="*/ 154014 w 249650"/>
                <a:gd name="connsiteY7" fmla="*/ 5981 h 254774"/>
                <a:gd name="connsiteX8" fmla="*/ 185455 w 249650"/>
                <a:gd name="connsiteY8" fmla="*/ 57 h 254774"/>
                <a:gd name="connsiteX9" fmla="*/ 240647 w 249650"/>
                <a:gd name="connsiteY9" fmla="*/ 22727 h 254774"/>
                <a:gd name="connsiteX10" fmla="*/ 249650 w 249650"/>
                <a:gd name="connsiteY10" fmla="*/ 52327 h 254774"/>
                <a:gd name="connsiteX11" fmla="*/ 218795 w 249650"/>
                <a:gd name="connsiteY11" fmla="*/ 96841 h 254774"/>
                <a:gd name="connsiteX12" fmla="*/ 198669 w 249650"/>
                <a:gd name="connsiteY12" fmla="*/ 98025 h 254774"/>
                <a:gd name="connsiteX13" fmla="*/ 198669 w 249650"/>
                <a:gd name="connsiteY13" fmla="*/ 81621 h 254774"/>
                <a:gd name="connsiteX14" fmla="*/ 164950 w 249650"/>
                <a:gd name="connsiteY14" fmla="*/ 40156 h 254774"/>
                <a:gd name="connsiteX15" fmla="*/ 111638 w 249650"/>
                <a:gd name="connsiteY15" fmla="*/ 127643 h 254774"/>
                <a:gd name="connsiteX16" fmla="*/ 111638 w 249650"/>
                <a:gd name="connsiteY16" fmla="*/ 213764 h 25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9650" h="254774" extrusionOk="0">
                  <a:moveTo>
                    <a:pt x="51490" y="254774"/>
                  </a:moveTo>
                  <a:lnTo>
                    <a:pt x="51490" y="45624"/>
                  </a:lnTo>
                  <a:lnTo>
                    <a:pt x="0" y="45624"/>
                  </a:lnTo>
                  <a:lnTo>
                    <a:pt x="0" y="1425"/>
                  </a:lnTo>
                  <a:lnTo>
                    <a:pt x="104803" y="1425"/>
                  </a:lnTo>
                  <a:lnTo>
                    <a:pt x="104803" y="75242"/>
                  </a:lnTo>
                  <a:lnTo>
                    <a:pt x="106169" y="75242"/>
                  </a:lnTo>
                  <a:cubicBezTo>
                    <a:pt x="120751" y="31954"/>
                    <a:pt x="132142" y="15094"/>
                    <a:pt x="154014" y="5981"/>
                  </a:cubicBezTo>
                  <a:cubicBezTo>
                    <a:pt x="164039" y="1880"/>
                    <a:pt x="174519" y="-398"/>
                    <a:pt x="185455" y="57"/>
                  </a:cubicBezTo>
                  <a:cubicBezTo>
                    <a:pt x="208922" y="-398"/>
                    <a:pt x="227718" y="7576"/>
                    <a:pt x="240647" y="22727"/>
                  </a:cubicBezTo>
                  <a:lnTo>
                    <a:pt x="249650" y="52327"/>
                  </a:lnTo>
                  <a:lnTo>
                    <a:pt x="218795" y="96841"/>
                  </a:lnTo>
                  <a:lnTo>
                    <a:pt x="198669" y="98025"/>
                  </a:lnTo>
                  <a:lnTo>
                    <a:pt x="198669" y="81621"/>
                  </a:lnTo>
                  <a:cubicBezTo>
                    <a:pt x="198669" y="57016"/>
                    <a:pt x="184544" y="40156"/>
                    <a:pt x="164950" y="40156"/>
                  </a:cubicBezTo>
                  <a:cubicBezTo>
                    <a:pt x="135788" y="40156"/>
                    <a:pt x="111638" y="78887"/>
                    <a:pt x="111638" y="127643"/>
                  </a:cubicBezTo>
                  <a:lnTo>
                    <a:pt x="111638"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81" name="Forme libre : forme 480"/>
            <p:cNvSpPr/>
            <p:nvPr/>
          </p:nvSpPr>
          <p:spPr bwMode="auto">
            <a:xfrm rot="7484127">
              <a:off x="-63314" y="1172497"/>
              <a:ext cx="203848" cy="146395"/>
            </a:xfrm>
            <a:custGeom>
              <a:avLst/>
              <a:gdLst>
                <a:gd name="connsiteX0" fmla="*/ 0 w 203848"/>
                <a:gd name="connsiteY0" fmla="*/ 55323 h 146395"/>
                <a:gd name="connsiteX1" fmla="*/ 0 w 203848"/>
                <a:gd name="connsiteY1" fmla="*/ 0 h 146395"/>
                <a:gd name="connsiteX2" fmla="*/ 203848 w 203848"/>
                <a:gd name="connsiteY2" fmla="*/ 0 h 146395"/>
                <a:gd name="connsiteX3" fmla="*/ 203847 w 203848"/>
                <a:gd name="connsiteY3" fmla="*/ 49512 h 146395"/>
                <a:gd name="connsiteX4" fmla="*/ 195466 w 203848"/>
                <a:gd name="connsiteY4" fmla="*/ 55323 h 146395"/>
                <a:gd name="connsiteX5" fmla="*/ 139055 w 203848"/>
                <a:gd name="connsiteY5" fmla="*/ 55323 h 146395"/>
                <a:gd name="connsiteX6" fmla="*/ 121388 w 203848"/>
                <a:gd name="connsiteY6" fmla="*/ 106685 h 146395"/>
                <a:gd name="connsiteX7" fmla="*/ 64115 w 203848"/>
                <a:gd name="connsiteY7" fmla="*/ 146395 h 146395"/>
                <a:gd name="connsiteX8" fmla="*/ 47847 w 203848"/>
                <a:gd name="connsiteY8" fmla="*/ 116129 h 146395"/>
                <a:gd name="connsiteX9" fmla="*/ 69777 w 203848"/>
                <a:gd name="connsiteY9" fmla="*/ 55323 h 14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848" h="146395" extrusionOk="0">
                  <a:moveTo>
                    <a:pt x="0" y="55323"/>
                  </a:moveTo>
                  <a:lnTo>
                    <a:pt x="0" y="0"/>
                  </a:lnTo>
                  <a:lnTo>
                    <a:pt x="203848" y="0"/>
                  </a:lnTo>
                  <a:lnTo>
                    <a:pt x="203847" y="49512"/>
                  </a:lnTo>
                  <a:lnTo>
                    <a:pt x="195466" y="55323"/>
                  </a:lnTo>
                  <a:lnTo>
                    <a:pt x="139055" y="55323"/>
                  </a:lnTo>
                  <a:lnTo>
                    <a:pt x="121388" y="106685"/>
                  </a:lnTo>
                  <a:lnTo>
                    <a:pt x="64115" y="146395"/>
                  </a:lnTo>
                  <a:lnTo>
                    <a:pt x="47847" y="116129"/>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82" name="Forme libre : forme 481"/>
            <p:cNvSpPr/>
            <p:nvPr/>
          </p:nvSpPr>
          <p:spPr bwMode="auto">
            <a:xfrm rot="13089394">
              <a:off x="25310" y="1099526"/>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3" name="Forme libre : forme 482"/>
            <p:cNvSpPr/>
            <p:nvPr/>
          </p:nvSpPr>
          <p:spPr bwMode="auto">
            <a:xfrm rot="8716293">
              <a:off x="210896" y="907845"/>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4" name="Forme libre : forme 483"/>
            <p:cNvSpPr/>
            <p:nvPr/>
          </p:nvSpPr>
          <p:spPr bwMode="auto">
            <a:xfrm rot="8716293">
              <a:off x="159091" y="80425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5" name="Forme libre : forme 484"/>
            <p:cNvSpPr/>
            <p:nvPr/>
          </p:nvSpPr>
          <p:spPr bwMode="auto">
            <a:xfrm rot="8716293">
              <a:off x="93297" y="67523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6" name="Forme libre : forme 485"/>
            <p:cNvSpPr/>
            <p:nvPr/>
          </p:nvSpPr>
          <p:spPr bwMode="auto">
            <a:xfrm rot="8716293">
              <a:off x="-7001" y="316701"/>
              <a:ext cx="14001" cy="20198"/>
            </a:xfrm>
            <a:custGeom>
              <a:avLst/>
              <a:gdLst>
                <a:gd name="connsiteX0" fmla="*/ 0 w 14001"/>
                <a:gd name="connsiteY0" fmla="*/ 20198 h 20198"/>
                <a:gd name="connsiteX1" fmla="*/ 0 w 14001"/>
                <a:gd name="connsiteY1" fmla="*/ 0 h 20198"/>
                <a:gd name="connsiteX2" fmla="*/ 14001 w 14001"/>
                <a:gd name="connsiteY2" fmla="*/ 0 h 20198"/>
              </a:gdLst>
              <a:ahLst/>
              <a:cxnLst>
                <a:cxn ang="0">
                  <a:pos x="connsiteX0" y="connsiteY0"/>
                </a:cxn>
                <a:cxn ang="0">
                  <a:pos x="connsiteX1" y="connsiteY1"/>
                </a:cxn>
                <a:cxn ang="0">
                  <a:pos x="connsiteX2" y="connsiteY2"/>
                </a:cxn>
              </a:cxnLst>
              <a:rect l="l" t="t" r="r" b="b"/>
              <a:pathLst>
                <a:path w="14001" h="20198" extrusionOk="0">
                  <a:moveTo>
                    <a:pt x="0" y="20198"/>
                  </a:moveTo>
                  <a:lnTo>
                    <a:pt x="0" y="0"/>
                  </a:lnTo>
                  <a:lnTo>
                    <a:pt x="1400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87" name="Forme libre : forme 486"/>
            <p:cNvSpPr/>
            <p:nvPr/>
          </p:nvSpPr>
          <p:spPr bwMode="auto">
            <a:xfrm rot="13089394">
              <a:off x="-81658" y="472652"/>
              <a:ext cx="173631" cy="237684"/>
            </a:xfrm>
            <a:custGeom>
              <a:avLst/>
              <a:gdLst>
                <a:gd name="connsiteX0" fmla="*/ 173631 w 173631"/>
                <a:gd name="connsiteY0" fmla="*/ 220990 h 237684"/>
                <a:gd name="connsiteX1" fmla="*/ 130972 w 173631"/>
                <a:gd name="connsiteY1" fmla="*/ 232382 h 237684"/>
                <a:gd name="connsiteX2" fmla="*/ 91597 w 173631"/>
                <a:gd name="connsiteY2" fmla="*/ 237521 h 237684"/>
                <a:gd name="connsiteX3" fmla="*/ 23727 w 173631"/>
                <a:gd name="connsiteY3" fmla="*/ 209931 h 237684"/>
                <a:gd name="connsiteX4" fmla="*/ 0 w 173631"/>
                <a:gd name="connsiteY4" fmla="*/ 115023 h 237684"/>
                <a:gd name="connsiteX5" fmla="*/ 0 w 173631"/>
                <a:gd name="connsiteY5" fmla="*/ 0 h 237684"/>
                <a:gd name="connsiteX6" fmla="*/ 76176 w 173631"/>
                <a:gd name="connsiteY6" fmla="*/ 96953 h 237684"/>
                <a:gd name="connsiteX7" fmla="*/ 76768 w 173631"/>
                <a:gd name="connsiteY7" fmla="*/ 109023 h 237684"/>
                <a:gd name="connsiteX8" fmla="*/ 87734 w 173631"/>
                <a:gd name="connsiteY8" fmla="*/ 154201 h 237684"/>
                <a:gd name="connsiteX9" fmla="*/ 111117 w 173631"/>
                <a:gd name="connsiteY9" fmla="*/ 181514 h 237684"/>
                <a:gd name="connsiteX10" fmla="*/ 148930 w 173631"/>
                <a:gd name="connsiteY10" fmla="*/ 189552 h 23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631" h="237684" extrusionOk="0">
                  <a:moveTo>
                    <a:pt x="173631" y="220990"/>
                  </a:moveTo>
                  <a:lnTo>
                    <a:pt x="130972" y="232382"/>
                  </a:lnTo>
                  <a:cubicBezTo>
                    <a:pt x="116428" y="235210"/>
                    <a:pt x="103047" y="236831"/>
                    <a:pt x="91597" y="237521"/>
                  </a:cubicBezTo>
                  <a:cubicBezTo>
                    <a:pt x="66215" y="239176"/>
                    <a:pt x="41384" y="228141"/>
                    <a:pt x="23727" y="209931"/>
                  </a:cubicBezTo>
                  <a:cubicBezTo>
                    <a:pt x="4966" y="191722"/>
                    <a:pt x="0" y="160270"/>
                    <a:pt x="0" y="115023"/>
                  </a:cubicBezTo>
                  <a:lnTo>
                    <a:pt x="0" y="0"/>
                  </a:lnTo>
                  <a:lnTo>
                    <a:pt x="76176" y="96953"/>
                  </a:lnTo>
                  <a:lnTo>
                    <a:pt x="76768" y="109023"/>
                  </a:lnTo>
                  <a:cubicBezTo>
                    <a:pt x="79044" y="124404"/>
                    <a:pt x="82768" y="139578"/>
                    <a:pt x="87734" y="154201"/>
                  </a:cubicBezTo>
                  <a:cubicBezTo>
                    <a:pt x="92149" y="166340"/>
                    <a:pt x="100012" y="175445"/>
                    <a:pt x="111117" y="181514"/>
                  </a:cubicBezTo>
                  <a:lnTo>
                    <a:pt x="148930" y="18955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88" name="Forme libre : forme 487"/>
            <p:cNvSpPr/>
            <p:nvPr/>
          </p:nvSpPr>
          <p:spPr bwMode="auto">
            <a:xfrm rot="8716293">
              <a:off x="-11774" y="24443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9" name="Forme libre : forme 488"/>
            <p:cNvSpPr/>
            <p:nvPr/>
          </p:nvSpPr>
          <p:spPr bwMode="auto">
            <a:xfrm rot="8716293">
              <a:off x="-30092" y="143486"/>
              <a:ext cx="77721" cy="97260"/>
            </a:xfrm>
            <a:custGeom>
              <a:avLst/>
              <a:gdLst>
                <a:gd name="connsiteX0" fmla="*/ 15821 w 77721"/>
                <a:gd name="connsiteY0" fmla="*/ 97260 h 97260"/>
                <a:gd name="connsiteX1" fmla="*/ 0 w 77721"/>
                <a:gd name="connsiteY1" fmla="*/ 59790 h 97260"/>
                <a:gd name="connsiteX2" fmla="*/ 0 w 77721"/>
                <a:gd name="connsiteY2" fmla="*/ 58869 h 97260"/>
                <a:gd name="connsiteX3" fmla="*/ 17477 w 77721"/>
                <a:gd name="connsiteY3" fmla="*/ 17477 h 97260"/>
                <a:gd name="connsiteX4" fmla="*/ 58869 w 77721"/>
                <a:gd name="connsiteY4" fmla="*/ 0 h 97260"/>
                <a:gd name="connsiteX5" fmla="*/ 77721 w 77721"/>
                <a:gd name="connsiteY5" fmla="*/ 7960 h 9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721" h="97260" extrusionOk="0">
                  <a:moveTo>
                    <a:pt x="15821" y="97260"/>
                  </a:moveTo>
                  <a:lnTo>
                    <a:pt x="0" y="59790"/>
                  </a:lnTo>
                  <a:lnTo>
                    <a:pt x="0" y="58869"/>
                  </a:lnTo>
                  <a:cubicBezTo>
                    <a:pt x="0" y="43233"/>
                    <a:pt x="6439" y="28515"/>
                    <a:pt x="17477" y="17477"/>
                  </a:cubicBezTo>
                  <a:cubicBezTo>
                    <a:pt x="28515" y="6439"/>
                    <a:pt x="43233" y="0"/>
                    <a:pt x="58869" y="0"/>
                  </a:cubicBezTo>
                  <a:lnTo>
                    <a:pt x="77721" y="79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0" name="Forme libre : forme 489"/>
            <p:cNvSpPr/>
            <p:nvPr/>
          </p:nvSpPr>
          <p:spPr bwMode="auto">
            <a:xfrm rot="8716293">
              <a:off x="-17797" y="3452694"/>
              <a:ext cx="58455" cy="44198"/>
            </a:xfrm>
            <a:custGeom>
              <a:avLst/>
              <a:gdLst>
                <a:gd name="connsiteX0" fmla="*/ 0 w 58455"/>
                <a:gd name="connsiteY0" fmla="*/ 44199 h 44199"/>
                <a:gd name="connsiteX1" fmla="*/ 0 w 58455"/>
                <a:gd name="connsiteY1" fmla="*/ 0 h 44199"/>
                <a:gd name="connsiteX2" fmla="*/ 58455 w 58455"/>
                <a:gd name="connsiteY2" fmla="*/ 0 h 44199"/>
                <a:gd name="connsiteX3" fmla="*/ 27817 w 58455"/>
                <a:gd name="connsiteY3" fmla="*/ 44199 h 44199"/>
              </a:gdLst>
              <a:ahLst/>
              <a:cxnLst>
                <a:cxn ang="0">
                  <a:pos x="connsiteX0" y="connsiteY0"/>
                </a:cxn>
                <a:cxn ang="0">
                  <a:pos x="connsiteX1" y="connsiteY1"/>
                </a:cxn>
                <a:cxn ang="0">
                  <a:pos x="connsiteX2" y="connsiteY2"/>
                </a:cxn>
                <a:cxn ang="0">
                  <a:pos x="connsiteX3" y="connsiteY3"/>
                </a:cxn>
              </a:cxnLst>
              <a:rect l="l" t="t" r="r" b="b"/>
              <a:pathLst>
                <a:path w="58455" h="44199" extrusionOk="0">
                  <a:moveTo>
                    <a:pt x="0" y="44199"/>
                  </a:moveTo>
                  <a:lnTo>
                    <a:pt x="0" y="0"/>
                  </a:lnTo>
                  <a:lnTo>
                    <a:pt x="58455" y="0"/>
                  </a:lnTo>
                  <a:lnTo>
                    <a:pt x="27817" y="4419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1" name="Forme libre : forme 490"/>
            <p:cNvSpPr/>
            <p:nvPr/>
          </p:nvSpPr>
          <p:spPr bwMode="auto">
            <a:xfrm rot="13089394">
              <a:off x="-91484" y="3601812"/>
              <a:ext cx="206527" cy="292654"/>
            </a:xfrm>
            <a:custGeom>
              <a:avLst/>
              <a:gdLst>
                <a:gd name="connsiteX0" fmla="*/ 206527 w 206527"/>
                <a:gd name="connsiteY0" fmla="*/ 258693 h 292654"/>
                <a:gd name="connsiteX1" fmla="*/ 177331 w 206527"/>
                <a:gd name="connsiteY1" fmla="*/ 274971 h 292654"/>
                <a:gd name="connsiteX2" fmla="*/ 91597 w 206527"/>
                <a:gd name="connsiteY2" fmla="*/ 292491 h 292654"/>
                <a:gd name="connsiteX3" fmla="*/ 23727 w 206527"/>
                <a:gd name="connsiteY3" fmla="*/ 264901 h 292654"/>
                <a:gd name="connsiteX4" fmla="*/ 0 w 206527"/>
                <a:gd name="connsiteY4" fmla="*/ 169993 h 292654"/>
                <a:gd name="connsiteX5" fmla="*/ 0 w 206527"/>
                <a:gd name="connsiteY5" fmla="*/ 1698 h 292654"/>
                <a:gd name="connsiteX6" fmla="*/ 3273 w 206527"/>
                <a:gd name="connsiteY6" fmla="*/ 0 h 292654"/>
                <a:gd name="connsiteX7" fmla="*/ 74297 w 206527"/>
                <a:gd name="connsiteY7" fmla="*/ 90396 h 292654"/>
                <a:gd name="connsiteX8" fmla="*/ 74492 w 206527"/>
                <a:gd name="connsiteY8" fmla="*/ 117574 h 292654"/>
                <a:gd name="connsiteX9" fmla="*/ 87734 w 206527"/>
                <a:gd name="connsiteY9" fmla="*/ 209171 h 292654"/>
                <a:gd name="connsiteX10" fmla="*/ 153949 w 206527"/>
                <a:gd name="connsiteY10" fmla="*/ 245589 h 292654"/>
                <a:gd name="connsiteX11" fmla="*/ 191049 w 206527"/>
                <a:gd name="connsiteY11" fmla="*/ 238993 h 29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527" h="292654" extrusionOk="0">
                  <a:moveTo>
                    <a:pt x="206527" y="258693"/>
                  </a:moveTo>
                  <a:lnTo>
                    <a:pt x="177331" y="274971"/>
                  </a:lnTo>
                  <a:cubicBezTo>
                    <a:pt x="145121" y="286007"/>
                    <a:pt x="114496" y="291111"/>
                    <a:pt x="91597" y="292491"/>
                  </a:cubicBezTo>
                  <a:cubicBezTo>
                    <a:pt x="66215" y="294146"/>
                    <a:pt x="41385" y="283111"/>
                    <a:pt x="23727" y="264901"/>
                  </a:cubicBezTo>
                  <a:cubicBezTo>
                    <a:pt x="4966" y="246692"/>
                    <a:pt x="0" y="215240"/>
                    <a:pt x="0" y="169993"/>
                  </a:cubicBezTo>
                  <a:lnTo>
                    <a:pt x="0" y="1698"/>
                  </a:lnTo>
                  <a:lnTo>
                    <a:pt x="3273" y="0"/>
                  </a:lnTo>
                  <a:lnTo>
                    <a:pt x="74297" y="90396"/>
                  </a:lnTo>
                  <a:lnTo>
                    <a:pt x="74492" y="117574"/>
                  </a:lnTo>
                  <a:cubicBezTo>
                    <a:pt x="72836" y="148474"/>
                    <a:pt x="77802" y="179926"/>
                    <a:pt x="87734" y="209171"/>
                  </a:cubicBezTo>
                  <a:cubicBezTo>
                    <a:pt x="96564" y="233450"/>
                    <a:pt x="119187" y="245589"/>
                    <a:pt x="153949" y="245589"/>
                  </a:cubicBezTo>
                  <a:lnTo>
                    <a:pt x="191049" y="23899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2" name="Forme libre : forme 491"/>
            <p:cNvSpPr/>
            <p:nvPr/>
          </p:nvSpPr>
          <p:spPr bwMode="auto">
            <a:xfrm rot="8716293">
              <a:off x="24761" y="338962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3" name="Forme libre : forme 492"/>
            <p:cNvSpPr/>
            <p:nvPr/>
          </p:nvSpPr>
          <p:spPr bwMode="auto">
            <a:xfrm rot="8716293">
              <a:off x="-24047" y="3281741"/>
              <a:ext cx="106042" cy="113733"/>
            </a:xfrm>
            <a:custGeom>
              <a:avLst/>
              <a:gdLst>
                <a:gd name="connsiteX0" fmla="*/ 17477 w 106042"/>
                <a:gd name="connsiteY0" fmla="*/ 101182 h 113733"/>
                <a:gd name="connsiteX1" fmla="*/ 0 w 106042"/>
                <a:gd name="connsiteY1" fmla="*/ 59790 h 113733"/>
                <a:gd name="connsiteX2" fmla="*/ 0 w 106042"/>
                <a:gd name="connsiteY2" fmla="*/ 58869 h 113733"/>
                <a:gd name="connsiteX3" fmla="*/ 17477 w 106042"/>
                <a:gd name="connsiteY3" fmla="*/ 17477 h 113733"/>
                <a:gd name="connsiteX4" fmla="*/ 58869 w 106042"/>
                <a:gd name="connsiteY4" fmla="*/ 0 h 113733"/>
                <a:gd name="connsiteX5" fmla="*/ 100262 w 106042"/>
                <a:gd name="connsiteY5" fmla="*/ 17477 h 113733"/>
                <a:gd name="connsiteX6" fmla="*/ 106042 w 106042"/>
                <a:gd name="connsiteY6" fmla="*/ 31234 h 113733"/>
                <a:gd name="connsiteX7" fmla="*/ 48856 w 106042"/>
                <a:gd name="connsiteY7" fmla="*/ 113733 h 11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42" h="113733" extrusionOk="0">
                  <a:moveTo>
                    <a:pt x="17477" y="101182"/>
                  </a:moveTo>
                  <a:cubicBezTo>
                    <a:pt x="6439" y="90144"/>
                    <a:pt x="0" y="75426"/>
                    <a:pt x="0" y="59790"/>
                  </a:cubicBezTo>
                  <a:lnTo>
                    <a:pt x="0" y="58869"/>
                  </a:lnTo>
                  <a:cubicBezTo>
                    <a:pt x="0" y="43233"/>
                    <a:pt x="6439" y="28515"/>
                    <a:pt x="17477" y="17477"/>
                  </a:cubicBezTo>
                  <a:cubicBezTo>
                    <a:pt x="28515" y="6439"/>
                    <a:pt x="43233" y="0"/>
                    <a:pt x="58869" y="0"/>
                  </a:cubicBezTo>
                  <a:cubicBezTo>
                    <a:pt x="74507" y="0"/>
                    <a:pt x="89224" y="6439"/>
                    <a:pt x="100262" y="17477"/>
                  </a:cubicBezTo>
                  <a:lnTo>
                    <a:pt x="106042" y="31234"/>
                  </a:lnTo>
                  <a:lnTo>
                    <a:pt x="48856" y="1137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4" name="Forme libre : forme 493"/>
            <p:cNvSpPr/>
            <p:nvPr/>
          </p:nvSpPr>
          <p:spPr bwMode="auto">
            <a:xfrm rot="8716293">
              <a:off x="-21924" y="3179872"/>
              <a:ext cx="45776" cy="62656"/>
            </a:xfrm>
            <a:custGeom>
              <a:avLst/>
              <a:gdLst>
                <a:gd name="connsiteX0" fmla="*/ 2345 w 45776"/>
                <a:gd name="connsiteY0" fmla="*/ 62656 h 62656"/>
                <a:gd name="connsiteX1" fmla="*/ 0 w 45776"/>
                <a:gd name="connsiteY1" fmla="*/ 57104 h 62656"/>
                <a:gd name="connsiteX2" fmla="*/ 0 w 45776"/>
                <a:gd name="connsiteY2" fmla="*/ 56183 h 62656"/>
                <a:gd name="connsiteX3" fmla="*/ 17477 w 45776"/>
                <a:gd name="connsiteY3" fmla="*/ 14791 h 62656"/>
                <a:gd name="connsiteX4" fmla="*/ 36449 w 45776"/>
                <a:gd name="connsiteY4" fmla="*/ 1913 h 62656"/>
                <a:gd name="connsiteX5" fmla="*/ 45776 w 45776"/>
                <a:gd name="connsiteY5" fmla="*/ 0 h 6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76" h="62656" extrusionOk="0">
                  <a:moveTo>
                    <a:pt x="2345" y="62656"/>
                  </a:moveTo>
                  <a:lnTo>
                    <a:pt x="0" y="57104"/>
                  </a:lnTo>
                  <a:lnTo>
                    <a:pt x="0" y="56183"/>
                  </a:lnTo>
                  <a:cubicBezTo>
                    <a:pt x="0" y="40547"/>
                    <a:pt x="6439" y="25829"/>
                    <a:pt x="17477" y="14791"/>
                  </a:cubicBezTo>
                  <a:cubicBezTo>
                    <a:pt x="22996" y="9272"/>
                    <a:pt x="29435" y="4903"/>
                    <a:pt x="36449" y="1913"/>
                  </a:cubicBezTo>
                  <a:lnTo>
                    <a:pt x="45776"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5" name="Forme libre : forme 494"/>
            <p:cNvSpPr/>
            <p:nvPr/>
          </p:nvSpPr>
          <p:spPr bwMode="auto">
            <a:xfrm rot="8716293">
              <a:off x="592036" y="5123131"/>
              <a:ext cx="56900" cy="40151"/>
            </a:xfrm>
            <a:custGeom>
              <a:avLst/>
              <a:gdLst>
                <a:gd name="connsiteX0" fmla="*/ 13826 w 56900"/>
                <a:gd name="connsiteY0" fmla="*/ 23593 h 40151"/>
                <a:gd name="connsiteX1" fmla="*/ 948 w 56900"/>
                <a:gd name="connsiteY1" fmla="*/ 4622 h 40151"/>
                <a:gd name="connsiteX2" fmla="*/ 0 w 56900"/>
                <a:gd name="connsiteY2" fmla="*/ 0 h 40151"/>
                <a:gd name="connsiteX3" fmla="*/ 56900 w 56900"/>
                <a:gd name="connsiteY3" fmla="*/ 39441 h 40151"/>
                <a:gd name="connsiteX4" fmla="*/ 55218 w 56900"/>
                <a:gd name="connsiteY4" fmla="*/ 40151 h 40151"/>
                <a:gd name="connsiteX5" fmla="*/ 13826 w 56900"/>
                <a:gd name="connsiteY5" fmla="*/ 23593 h 4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00" h="40151" extrusionOk="0">
                  <a:moveTo>
                    <a:pt x="13826" y="23593"/>
                  </a:moveTo>
                  <a:cubicBezTo>
                    <a:pt x="8307" y="18074"/>
                    <a:pt x="3938" y="11636"/>
                    <a:pt x="948" y="4622"/>
                  </a:cubicBezTo>
                  <a:lnTo>
                    <a:pt x="0" y="0"/>
                  </a:lnTo>
                  <a:lnTo>
                    <a:pt x="56900" y="39441"/>
                  </a:lnTo>
                  <a:lnTo>
                    <a:pt x="55218" y="40151"/>
                  </a:lnTo>
                  <a:cubicBezTo>
                    <a:pt x="39581" y="40151"/>
                    <a:pt x="24864" y="34631"/>
                    <a:pt x="13826" y="2359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6" name="Forme libre : forme 495"/>
            <p:cNvSpPr/>
            <p:nvPr/>
          </p:nvSpPr>
          <p:spPr bwMode="auto">
            <a:xfrm rot="8716293">
              <a:off x="-21324" y="4100649"/>
              <a:ext cx="79113" cy="50123"/>
            </a:xfrm>
            <a:custGeom>
              <a:avLst/>
              <a:gdLst>
                <a:gd name="connsiteX0" fmla="*/ 0 w 79113"/>
                <a:gd name="connsiteY0" fmla="*/ 50123 h 50123"/>
                <a:gd name="connsiteX1" fmla="*/ 0 w 79113"/>
                <a:gd name="connsiteY1" fmla="*/ 0 h 50123"/>
                <a:gd name="connsiteX2" fmla="*/ 79113 w 79113"/>
                <a:gd name="connsiteY2" fmla="*/ 0 h 50123"/>
                <a:gd name="connsiteX3" fmla="*/ 44369 w 79113"/>
                <a:gd name="connsiteY3" fmla="*/ 50123 h 50123"/>
              </a:gdLst>
              <a:ahLst/>
              <a:cxnLst>
                <a:cxn ang="0">
                  <a:pos x="connsiteX0" y="connsiteY0"/>
                </a:cxn>
                <a:cxn ang="0">
                  <a:pos x="connsiteX1" y="connsiteY1"/>
                </a:cxn>
                <a:cxn ang="0">
                  <a:pos x="connsiteX2" y="connsiteY2"/>
                </a:cxn>
                <a:cxn ang="0">
                  <a:pos x="connsiteX3" y="connsiteY3"/>
                </a:cxn>
              </a:cxnLst>
              <a:rect l="l" t="t" r="r" b="b"/>
              <a:pathLst>
                <a:path w="79113" h="50123" extrusionOk="0">
                  <a:moveTo>
                    <a:pt x="0" y="50123"/>
                  </a:moveTo>
                  <a:lnTo>
                    <a:pt x="0" y="0"/>
                  </a:lnTo>
                  <a:lnTo>
                    <a:pt x="79113" y="0"/>
                  </a:lnTo>
                  <a:lnTo>
                    <a:pt x="44369"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7" name="Forme libre : forme 496"/>
            <p:cNvSpPr/>
            <p:nvPr/>
          </p:nvSpPr>
          <p:spPr bwMode="auto">
            <a:xfrm rot="8716293">
              <a:off x="-40457" y="398156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8" name="Forme libre : forme 497"/>
            <p:cNvSpPr/>
            <p:nvPr/>
          </p:nvSpPr>
          <p:spPr bwMode="auto">
            <a:xfrm rot="7484127">
              <a:off x="-46974" y="427316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9" name="Forme libre : forme 498"/>
            <p:cNvSpPr/>
            <p:nvPr/>
          </p:nvSpPr>
          <p:spPr bwMode="auto">
            <a:xfrm rot="13089394">
              <a:off x="57846" y="423970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0" name="Forme libre : forme 499"/>
            <p:cNvSpPr/>
            <p:nvPr/>
          </p:nvSpPr>
          <p:spPr bwMode="auto">
            <a:xfrm rot="8716293">
              <a:off x="243431" y="404801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1" name="Forme libre : forme 500"/>
            <p:cNvSpPr/>
            <p:nvPr/>
          </p:nvSpPr>
          <p:spPr bwMode="auto">
            <a:xfrm rot="8716293">
              <a:off x="191626" y="394442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2" name="Forme libre : forme 501"/>
            <p:cNvSpPr/>
            <p:nvPr/>
          </p:nvSpPr>
          <p:spPr bwMode="auto">
            <a:xfrm rot="8716293">
              <a:off x="125832" y="381540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3" name="Forme libre : forme 502"/>
            <p:cNvSpPr/>
            <p:nvPr/>
          </p:nvSpPr>
          <p:spPr bwMode="auto">
            <a:xfrm rot="8716293">
              <a:off x="-73048" y="4876828"/>
              <a:ext cx="221382" cy="253349"/>
            </a:xfrm>
            <a:custGeom>
              <a:avLst/>
              <a:gdLst>
                <a:gd name="connsiteX0" fmla="*/ 51490 w 221382"/>
                <a:gd name="connsiteY0" fmla="*/ 253349 h 253349"/>
                <a:gd name="connsiteX1" fmla="*/ 51490 w 221382"/>
                <a:gd name="connsiteY1" fmla="*/ 44199 h 253349"/>
                <a:gd name="connsiteX2" fmla="*/ 0 w 221382"/>
                <a:gd name="connsiteY2" fmla="*/ 44199 h 253349"/>
                <a:gd name="connsiteX3" fmla="*/ 0 w 221382"/>
                <a:gd name="connsiteY3" fmla="*/ 0 h 253349"/>
                <a:gd name="connsiteX4" fmla="*/ 104803 w 221382"/>
                <a:gd name="connsiteY4" fmla="*/ 0 h 253349"/>
                <a:gd name="connsiteX5" fmla="*/ 104802 w 221382"/>
                <a:gd name="connsiteY5" fmla="*/ 73817 h 253349"/>
                <a:gd name="connsiteX6" fmla="*/ 106169 w 221382"/>
                <a:gd name="connsiteY6" fmla="*/ 73817 h 253349"/>
                <a:gd name="connsiteX7" fmla="*/ 154014 w 221382"/>
                <a:gd name="connsiteY7" fmla="*/ 4556 h 253349"/>
                <a:gd name="connsiteX8" fmla="*/ 174650 w 221382"/>
                <a:gd name="connsiteY8" fmla="*/ 668 h 253349"/>
                <a:gd name="connsiteX9" fmla="*/ 214075 w 221382"/>
                <a:gd name="connsiteY9" fmla="*/ 27996 h 253349"/>
                <a:gd name="connsiteX10" fmla="*/ 221382 w 221382"/>
                <a:gd name="connsiteY10" fmla="*/ 33060 h 253349"/>
                <a:gd name="connsiteX11" fmla="*/ 195540 w 221382"/>
                <a:gd name="connsiteY11" fmla="*/ 70341 h 253349"/>
                <a:gd name="connsiteX12" fmla="*/ 189157 w 221382"/>
                <a:gd name="connsiteY12" fmla="*/ 50236 h 253349"/>
                <a:gd name="connsiteX13" fmla="*/ 164950 w 221382"/>
                <a:gd name="connsiteY13" fmla="*/ 38731 h 253349"/>
                <a:gd name="connsiteX14" fmla="*/ 111638 w 221382"/>
                <a:gd name="connsiteY14" fmla="*/ 126218 h 253349"/>
                <a:gd name="connsiteX15" fmla="*/ 111638 w 221382"/>
                <a:gd name="connsiteY15" fmla="*/ 191383 h 253349"/>
                <a:gd name="connsiteX16" fmla="*/ 84096 w 221382"/>
                <a:gd name="connsiteY16" fmla="*/ 231117 h 25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1382" h="253349" extrusionOk="0">
                  <a:moveTo>
                    <a:pt x="51490" y="253349"/>
                  </a:moveTo>
                  <a:lnTo>
                    <a:pt x="51490" y="44199"/>
                  </a:lnTo>
                  <a:lnTo>
                    <a:pt x="0" y="44199"/>
                  </a:lnTo>
                  <a:lnTo>
                    <a:pt x="0" y="0"/>
                  </a:lnTo>
                  <a:lnTo>
                    <a:pt x="104803" y="0"/>
                  </a:lnTo>
                  <a:lnTo>
                    <a:pt x="104802" y="73817"/>
                  </a:lnTo>
                  <a:lnTo>
                    <a:pt x="106169" y="73817"/>
                  </a:lnTo>
                  <a:cubicBezTo>
                    <a:pt x="120751" y="30529"/>
                    <a:pt x="132142" y="13670"/>
                    <a:pt x="154014" y="4556"/>
                  </a:cubicBezTo>
                  <a:lnTo>
                    <a:pt x="174650" y="668"/>
                  </a:lnTo>
                  <a:lnTo>
                    <a:pt x="214075" y="27996"/>
                  </a:lnTo>
                  <a:lnTo>
                    <a:pt x="221382" y="33060"/>
                  </a:lnTo>
                  <a:lnTo>
                    <a:pt x="195540" y="70341"/>
                  </a:lnTo>
                  <a:lnTo>
                    <a:pt x="189157" y="50236"/>
                  </a:lnTo>
                  <a:cubicBezTo>
                    <a:pt x="183177" y="42946"/>
                    <a:pt x="174747" y="38731"/>
                    <a:pt x="164950" y="38731"/>
                  </a:cubicBezTo>
                  <a:cubicBezTo>
                    <a:pt x="135788" y="38731"/>
                    <a:pt x="111638" y="77463"/>
                    <a:pt x="111638" y="126218"/>
                  </a:cubicBezTo>
                  <a:lnTo>
                    <a:pt x="111638" y="191383"/>
                  </a:lnTo>
                  <a:lnTo>
                    <a:pt x="84096" y="23111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04" name="Forme libre : forme 503"/>
            <p:cNvSpPr/>
            <p:nvPr/>
          </p:nvSpPr>
          <p:spPr bwMode="auto">
            <a:xfrm rot="8716293">
              <a:off x="93318" y="461201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5" name="Forme libre : forme 504"/>
            <p:cNvSpPr/>
            <p:nvPr/>
          </p:nvSpPr>
          <p:spPr bwMode="auto">
            <a:xfrm rot="8716293">
              <a:off x="182710" y="464126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6" name="Forme libre : forme 505"/>
            <p:cNvSpPr/>
            <p:nvPr/>
          </p:nvSpPr>
          <p:spPr bwMode="auto">
            <a:xfrm rot="8716293">
              <a:off x="-14524" y="4699631"/>
              <a:ext cx="49997" cy="54238"/>
            </a:xfrm>
            <a:custGeom>
              <a:avLst/>
              <a:gdLst>
                <a:gd name="connsiteX0" fmla="*/ 8658 w 49997"/>
                <a:gd name="connsiteY0" fmla="*/ 50123 h 54238"/>
                <a:gd name="connsiteX1" fmla="*/ 0 w 49997"/>
                <a:gd name="connsiteY1" fmla="*/ 29619 h 54238"/>
                <a:gd name="connsiteX2" fmla="*/ 0 w 49997"/>
                <a:gd name="connsiteY2" fmla="*/ 29162 h 54238"/>
                <a:gd name="connsiteX3" fmla="*/ 8658 w 49997"/>
                <a:gd name="connsiteY3" fmla="*/ 8658 h 54238"/>
                <a:gd name="connsiteX4" fmla="*/ 29163 w 49997"/>
                <a:gd name="connsiteY4" fmla="*/ 0 h 54238"/>
                <a:gd name="connsiteX5" fmla="*/ 49668 w 49997"/>
                <a:gd name="connsiteY5" fmla="*/ 8658 h 54238"/>
                <a:gd name="connsiteX6" fmla="*/ 49997 w 49997"/>
                <a:gd name="connsiteY6" fmla="*/ 9441 h 54238"/>
                <a:gd name="connsiteX7" fmla="*/ 18945 w 49997"/>
                <a:gd name="connsiteY7" fmla="*/ 54238 h 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97" h="54238" extrusionOk="0">
                  <a:moveTo>
                    <a:pt x="8658" y="50123"/>
                  </a:moveTo>
                  <a:cubicBezTo>
                    <a:pt x="3190" y="44655"/>
                    <a:pt x="0" y="37365"/>
                    <a:pt x="0" y="29619"/>
                  </a:cubicBezTo>
                  <a:lnTo>
                    <a:pt x="0" y="29162"/>
                  </a:lnTo>
                  <a:cubicBezTo>
                    <a:pt x="0" y="21417"/>
                    <a:pt x="3190" y="14126"/>
                    <a:pt x="8658" y="8658"/>
                  </a:cubicBezTo>
                  <a:cubicBezTo>
                    <a:pt x="14126" y="3190"/>
                    <a:pt x="21416" y="0"/>
                    <a:pt x="29163" y="0"/>
                  </a:cubicBezTo>
                  <a:cubicBezTo>
                    <a:pt x="36909" y="0"/>
                    <a:pt x="44200" y="3190"/>
                    <a:pt x="49668" y="8658"/>
                  </a:cubicBezTo>
                  <a:lnTo>
                    <a:pt x="49997" y="9441"/>
                  </a:lnTo>
                  <a:lnTo>
                    <a:pt x="18945" y="54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07" name="Forme libre : forme 506"/>
            <p:cNvSpPr/>
            <p:nvPr/>
          </p:nvSpPr>
          <p:spPr bwMode="auto">
            <a:xfrm rot="8716293">
              <a:off x="-30327" y="4579755"/>
              <a:ext cx="113346" cy="71024"/>
            </a:xfrm>
            <a:custGeom>
              <a:avLst/>
              <a:gdLst>
                <a:gd name="connsiteX0" fmla="*/ 0 w 113346"/>
                <a:gd name="connsiteY0" fmla="*/ 55323 h 71024"/>
                <a:gd name="connsiteX1" fmla="*/ 0 w 113346"/>
                <a:gd name="connsiteY1" fmla="*/ 0 h 71024"/>
                <a:gd name="connsiteX2" fmla="*/ 113346 w 113346"/>
                <a:gd name="connsiteY2" fmla="*/ 0 h 71024"/>
                <a:gd name="connsiteX3" fmla="*/ 64114 w 113346"/>
                <a:gd name="connsiteY3" fmla="*/ 71024 h 71024"/>
                <a:gd name="connsiteX4" fmla="*/ 69777 w 113346"/>
                <a:gd name="connsiteY4" fmla="*/ 55323 h 7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46" h="71024" extrusionOk="0">
                  <a:moveTo>
                    <a:pt x="0" y="55323"/>
                  </a:moveTo>
                  <a:lnTo>
                    <a:pt x="0" y="0"/>
                  </a:lnTo>
                  <a:lnTo>
                    <a:pt x="113346" y="0"/>
                  </a:lnTo>
                  <a:lnTo>
                    <a:pt x="64114" y="71024"/>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08" name="Forme libre : forme 507"/>
            <p:cNvSpPr/>
            <p:nvPr/>
          </p:nvSpPr>
          <p:spPr bwMode="auto">
            <a:xfrm rot="8716293">
              <a:off x="71262" y="474151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9" name="Forme libre : forme 508"/>
            <p:cNvSpPr/>
            <p:nvPr/>
          </p:nvSpPr>
          <p:spPr bwMode="auto">
            <a:xfrm rot="7484127">
              <a:off x="172059" y="4933533"/>
              <a:ext cx="203847" cy="195874"/>
            </a:xfrm>
            <a:custGeom>
              <a:avLst/>
              <a:gdLst>
                <a:gd name="connsiteX0" fmla="*/ 90710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0 h 195874"/>
                <a:gd name="connsiteX5" fmla="*/ 170341 w 203847"/>
                <a:gd name="connsiteY5" fmla="*/ 0 h 195874"/>
                <a:gd name="connsiteX6" fmla="*/ 203847 w 203847"/>
                <a:gd name="connsiteY6" fmla="*/ 48325 h 195874"/>
                <a:gd name="connsiteX7" fmla="*/ 203847 w 203847"/>
                <a:gd name="connsiteY7" fmla="*/ 55323 h 195874"/>
                <a:gd name="connsiteX8" fmla="*/ 139055 w 203847"/>
                <a:gd name="connsiteY8"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4" extrusionOk="0">
                  <a:moveTo>
                    <a:pt x="90710" y="195874"/>
                  </a:moveTo>
                  <a:lnTo>
                    <a:pt x="47847" y="116129"/>
                  </a:lnTo>
                  <a:lnTo>
                    <a:pt x="69777" y="55323"/>
                  </a:lnTo>
                  <a:lnTo>
                    <a:pt x="0" y="55323"/>
                  </a:lnTo>
                  <a:lnTo>
                    <a:pt x="0" y="0"/>
                  </a:lnTo>
                  <a:lnTo>
                    <a:pt x="170341" y="0"/>
                  </a:lnTo>
                  <a:lnTo>
                    <a:pt x="203847" y="48325"/>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10" name="Forme libre : forme 509"/>
            <p:cNvSpPr/>
            <p:nvPr/>
          </p:nvSpPr>
          <p:spPr bwMode="auto">
            <a:xfrm rot="13089394">
              <a:off x="313263" y="4907079"/>
              <a:ext cx="272584" cy="221720"/>
            </a:xfrm>
            <a:custGeom>
              <a:avLst/>
              <a:gdLst>
                <a:gd name="connsiteX0" fmla="*/ 272584 w 272584"/>
                <a:gd name="connsiteY0" fmla="*/ 150928 h 221720"/>
                <a:gd name="connsiteX1" fmla="*/ 91597 w 272584"/>
                <a:gd name="connsiteY1" fmla="*/ 221557 h 221720"/>
                <a:gd name="connsiteX2" fmla="*/ 23727 w 272584"/>
                <a:gd name="connsiteY2" fmla="*/ 193967 h 221720"/>
                <a:gd name="connsiteX3" fmla="*/ 0 w 272584"/>
                <a:gd name="connsiteY3" fmla="*/ 99060 h 221720"/>
                <a:gd name="connsiteX4" fmla="*/ 0 w 272584"/>
                <a:gd name="connsiteY4" fmla="*/ 58265 h 221720"/>
                <a:gd name="connsiteX5" fmla="*/ 74157 w 272584"/>
                <a:gd name="connsiteY5" fmla="*/ 0 h 221720"/>
                <a:gd name="connsiteX6" fmla="*/ 74492 w 272584"/>
                <a:gd name="connsiteY6" fmla="*/ 46640 h 221720"/>
                <a:gd name="connsiteX7" fmla="*/ 87734 w 272584"/>
                <a:gd name="connsiteY7" fmla="*/ 138237 h 221720"/>
                <a:gd name="connsiteX8" fmla="*/ 153949 w 272584"/>
                <a:gd name="connsiteY8" fmla="*/ 174655 h 221720"/>
                <a:gd name="connsiteX9" fmla="*/ 203610 w 272584"/>
                <a:gd name="connsiteY9" fmla="*/ 165826 h 221720"/>
                <a:gd name="connsiteX10" fmla="*/ 271480 w 272584"/>
                <a:gd name="connsiteY10" fmla="*/ 138237 h 221720"/>
                <a:gd name="connsiteX11" fmla="*/ 272584 w 272584"/>
                <a:gd name="connsiteY11" fmla="*/ 145410 h 22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2584" h="221720" extrusionOk="0">
                  <a:moveTo>
                    <a:pt x="272584" y="150928"/>
                  </a:moveTo>
                  <a:cubicBezTo>
                    <a:pt x="214094" y="201141"/>
                    <a:pt x="137395" y="218798"/>
                    <a:pt x="91597" y="221557"/>
                  </a:cubicBezTo>
                  <a:cubicBezTo>
                    <a:pt x="66215" y="223213"/>
                    <a:pt x="41384" y="212177"/>
                    <a:pt x="23727" y="193967"/>
                  </a:cubicBezTo>
                  <a:cubicBezTo>
                    <a:pt x="4966" y="175759"/>
                    <a:pt x="0" y="144306"/>
                    <a:pt x="0" y="99060"/>
                  </a:cubicBezTo>
                  <a:lnTo>
                    <a:pt x="0" y="58265"/>
                  </a:lnTo>
                  <a:lnTo>
                    <a:pt x="74157" y="0"/>
                  </a:lnTo>
                  <a:lnTo>
                    <a:pt x="74492" y="46640"/>
                  </a:lnTo>
                  <a:cubicBezTo>
                    <a:pt x="72836" y="77540"/>
                    <a:pt x="77802" y="108992"/>
                    <a:pt x="87734" y="138237"/>
                  </a:cubicBezTo>
                  <a:cubicBezTo>
                    <a:pt x="96563" y="162515"/>
                    <a:pt x="119186" y="174655"/>
                    <a:pt x="153949" y="174655"/>
                  </a:cubicBezTo>
                  <a:cubicBezTo>
                    <a:pt x="171055" y="174103"/>
                    <a:pt x="187608" y="170792"/>
                    <a:pt x="203610" y="165826"/>
                  </a:cubicBezTo>
                  <a:cubicBezTo>
                    <a:pt x="226785" y="158653"/>
                    <a:pt x="249409" y="149273"/>
                    <a:pt x="271480" y="138237"/>
                  </a:cubicBezTo>
                  <a:cubicBezTo>
                    <a:pt x="272032" y="140444"/>
                    <a:pt x="272584" y="143203"/>
                    <a:pt x="272584" y="14541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11" name="Forme libre : forme 510"/>
            <p:cNvSpPr/>
            <p:nvPr/>
          </p:nvSpPr>
          <p:spPr bwMode="auto">
            <a:xfrm rot="8716293">
              <a:off x="466598" y="4707718"/>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12" name="Forme libre : forme 511"/>
            <p:cNvSpPr/>
            <p:nvPr/>
          </p:nvSpPr>
          <p:spPr bwMode="auto">
            <a:xfrm rot="8716293">
              <a:off x="414793" y="460412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13" name="Forme libre : forme 512"/>
            <p:cNvSpPr/>
            <p:nvPr/>
          </p:nvSpPr>
          <p:spPr bwMode="auto">
            <a:xfrm rot="8716293">
              <a:off x="171547" y="46343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14" name="Forme libre : forme 513"/>
            <p:cNvSpPr/>
            <p:nvPr/>
          </p:nvSpPr>
          <p:spPr bwMode="auto">
            <a:xfrm rot="8716293">
              <a:off x="348999" y="447510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grpSp>
      <p:sp>
        <p:nvSpPr>
          <p:cNvPr id="528" name="Espace réservé du texte 527"/>
          <p:cNvSpPr>
            <a:spLocks noGrp="1"/>
          </p:cNvSpPr>
          <p:nvPr userDrawn="1">
            <p:ph type="body" sz="quarter" idx="14"/>
          </p:nvPr>
        </p:nvSpPr>
        <p:spPr bwMode="auto">
          <a:xfrm>
            <a:off x="429470" y="3802408"/>
            <a:ext cx="1080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chemeClr val="bg1"/>
          </a:solidFill>
        </p:spPr>
        <p:txBody>
          <a:bodyPr wrap="square">
            <a:noAutofit/>
          </a:bodyPr>
          <a:lstStyle>
            <a:lvl1pPr marL="0" indent="0">
              <a:buNone/>
              <a:defRPr sz="100">
                <a:noFill/>
              </a:defRPr>
            </a:lvl1pPr>
          </a:lstStyle>
          <a:p>
            <a:pPr lvl="0">
              <a:defRPr/>
            </a:pPr>
            <a:endParaRPr lang="fr-FR"/>
          </a:p>
        </p:txBody>
      </p:sp>
      <p:sp>
        <p:nvSpPr>
          <p:cNvPr id="529" name="Espace réservé du texte 528"/>
          <p:cNvSpPr>
            <a:spLocks noGrp="1"/>
          </p:cNvSpPr>
          <p:nvPr userDrawn="1">
            <p:ph type="body" sz="quarter" idx="15"/>
          </p:nvPr>
        </p:nvSpPr>
        <p:spPr bwMode="auto">
          <a:xfrm>
            <a:off x="1512561" y="3802408"/>
            <a:ext cx="1080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rgbClr val="3A1B0B"/>
          </a:solidFill>
        </p:spPr>
        <p:txBody>
          <a:bodyPr wrap="square">
            <a:noAutofit/>
          </a:bodyPr>
          <a:lstStyle>
            <a:lvl1pPr marL="0" indent="0">
              <a:buNone/>
              <a:defRPr sz="100">
                <a:noFill/>
              </a:defRPr>
            </a:lvl1pPr>
          </a:lstStyle>
          <a:p>
            <a:pPr lvl="0">
              <a:defRPr/>
            </a:pPr>
            <a:endParaRPr lang="fr-FR"/>
          </a:p>
        </p:txBody>
      </p:sp>
      <p:sp>
        <p:nvSpPr>
          <p:cNvPr id="531" name="Espace réservé du texte 530"/>
          <p:cNvSpPr>
            <a:spLocks noGrp="1"/>
          </p:cNvSpPr>
          <p:nvPr>
            <p:ph type="body" sz="quarter" idx="16" hasCustomPrompt="1"/>
          </p:nvPr>
        </p:nvSpPr>
        <p:spPr bwMode="auto">
          <a:xfrm>
            <a:off x="443993" y="482179"/>
            <a:ext cx="2495932" cy="3028054"/>
          </a:xfrm>
          <a:prstGeom prst="rect">
            <a:avLst/>
          </a:prstGeom>
        </p:spPr>
        <p:txBody>
          <a:bodyPr lIns="0" tIns="0" rIns="0" bIns="0" anchor="b"/>
          <a:lstStyle>
            <a:lvl1pPr marL="0" indent="0">
              <a:lnSpc>
                <a:spcPct val="100000"/>
              </a:lnSpc>
              <a:spcBef>
                <a:spcPts val="0"/>
              </a:spcBef>
              <a:spcAft>
                <a:spcPts val="400"/>
              </a:spcAft>
              <a:buNone/>
              <a:defRPr sz="2400" b="1">
                <a:solidFill>
                  <a:schemeClr val="tx1"/>
                </a:solidFill>
              </a:defRPr>
            </a:lvl1pPr>
            <a:lvl2pPr marL="0" indent="0">
              <a:lnSpc>
                <a:spcPct val="100000"/>
              </a:lnSpc>
              <a:spcBef>
                <a:spcPts val="0"/>
              </a:spcBef>
              <a:buNone/>
              <a:defRPr sz="2000" b="1">
                <a:solidFill>
                  <a:schemeClr val="bg1"/>
                </a:solidFill>
              </a:defRPr>
            </a:lvl2pPr>
            <a:lvl3pPr marL="0" indent="0">
              <a:lnSpc>
                <a:spcPct val="100000"/>
              </a:lnSpc>
              <a:spcBef>
                <a:spcPts val="0"/>
              </a:spcBef>
              <a:buNone/>
              <a:defRPr sz="1400" b="1">
                <a:solidFill>
                  <a:schemeClr val="bg1"/>
                </a:solidFill>
              </a:defRPr>
            </a:lvl3pPr>
            <a:lvl4pPr marL="0" indent="0">
              <a:buNone/>
              <a:defRPr sz="1000">
                <a:solidFill>
                  <a:schemeClr val="bg1"/>
                </a:solidFill>
              </a:defRPr>
            </a:lvl4pPr>
            <a:lvl5pPr marL="1371600" indent="0">
              <a:buNone/>
              <a:defRPr/>
            </a:lvl5pPr>
          </a:lstStyle>
          <a:p>
            <a:pPr lvl="0">
              <a:defRPr/>
            </a:pPr>
            <a:r>
              <a:rPr lang="fr-FR"/>
              <a:t>Niveau 1</a:t>
            </a:r>
            <a:endParaRPr/>
          </a:p>
          <a:p>
            <a:pPr lvl="1">
              <a:defRPr/>
            </a:pPr>
            <a:r>
              <a:rPr lang="fr-FR"/>
              <a:t>Niveau 2</a:t>
            </a:r>
            <a:endParaRPr/>
          </a:p>
          <a:p>
            <a:pPr lvl="2">
              <a:defRPr/>
            </a:pPr>
            <a:r>
              <a:rPr lang="fr-FR"/>
              <a:t>Niveau 3</a:t>
            </a:r>
            <a:endParaRPr/>
          </a:p>
          <a:p>
            <a:pPr lvl="3">
              <a:defRPr/>
            </a:pPr>
            <a:r>
              <a:rPr lang="fr-FR"/>
              <a:t>Niveau 4</a:t>
            </a:r>
            <a:endParaRPr/>
          </a:p>
        </p:txBody>
      </p:sp>
      <p:sp>
        <p:nvSpPr>
          <p:cNvPr id="534" name="Espace réservé du texte 533"/>
          <p:cNvSpPr>
            <a:spLocks noGrp="1"/>
          </p:cNvSpPr>
          <p:nvPr>
            <p:ph type="body" sz="quarter" idx="17" hasCustomPrompt="1"/>
          </p:nvPr>
        </p:nvSpPr>
        <p:spPr bwMode="auto">
          <a:xfrm>
            <a:off x="3811668" y="507082"/>
            <a:ext cx="5068800" cy="4129200"/>
          </a:xfrm>
          <a:prstGeom prst="rect">
            <a:avLst/>
          </a:prstGeom>
        </p:spPr>
        <p:txBody>
          <a:bodyPr anchor="t"/>
          <a:lstStyle>
            <a:lvl1pPr marL="0" indent="0">
              <a:spcBef>
                <a:spcPts val="0"/>
              </a:spcBef>
              <a:spcAft>
                <a:spcPts val="600"/>
              </a:spcAft>
              <a:buNone/>
              <a:defRPr sz="1400" b="1">
                <a:solidFill>
                  <a:schemeClr val="tx2"/>
                </a:solidFill>
              </a:defRPr>
            </a:lvl1pPr>
            <a:lvl2pPr marL="0" indent="0">
              <a:spcBef>
                <a:spcPts val="300"/>
              </a:spcBef>
              <a:spcAft>
                <a:spcPts val="1000"/>
              </a:spcAft>
              <a:buNone/>
              <a:defRPr sz="1200">
                <a:solidFill>
                  <a:schemeClr val="tx1"/>
                </a:solidFill>
              </a:defRPr>
            </a:lvl2pPr>
            <a:lvl3pPr marL="270000" indent="-270000" algn="l" defTabSz="457200">
              <a:spcBef>
                <a:spcPts val="400"/>
              </a:spcBef>
              <a:spcAft>
                <a:spcPts val="1000"/>
              </a:spcAft>
              <a:buSzPct val="100000"/>
              <a:buFontTx/>
              <a:buBlip>
                <a:blip r:embed="rId2"/>
              </a:buBlip>
              <a:defRPr lang="fr-FR" sz="1200" b="0">
                <a:solidFill>
                  <a:schemeClr val="tx1"/>
                </a:solidFill>
                <a:latin typeface="+mn-lt"/>
                <a:ea typeface="+mn-ea"/>
                <a:cs typeface="+mn-cs"/>
              </a:defRPr>
            </a:lvl3pPr>
            <a:lvl4pPr marL="270000" indent="-269875">
              <a:spcBef>
                <a:spcPts val="400"/>
              </a:spcBef>
              <a:spcAft>
                <a:spcPts val="1000"/>
              </a:spcAft>
              <a:buFontTx/>
              <a:buBlip>
                <a:blip r:embed="rId3"/>
              </a:buBlip>
              <a:defRPr sz="1200" b="0">
                <a:solidFill>
                  <a:schemeClr val="tx1"/>
                </a:solidFill>
              </a:defRPr>
            </a:lvl4pPr>
            <a:lvl5pPr marL="270000" indent="-270000">
              <a:spcBef>
                <a:spcPts val="400"/>
              </a:spcBef>
              <a:spcAft>
                <a:spcPts val="1000"/>
              </a:spcAft>
              <a:buFontTx/>
              <a:buBlip>
                <a:blip r:embed="rId4"/>
              </a:buBlip>
              <a:defRPr sz="1200" b="0">
                <a:solidFill>
                  <a:schemeClr val="tx1"/>
                </a:solidFill>
              </a:defRPr>
            </a:lvl5pPr>
            <a:lvl6pPr marL="270000" indent="-270000">
              <a:spcBef>
                <a:spcPts val="400"/>
              </a:spcBef>
              <a:spcAft>
                <a:spcPts val="1000"/>
              </a:spcAft>
              <a:buFontTx/>
              <a:buBlip>
                <a:blip r:embed="rId5"/>
              </a:buBlip>
              <a:defRPr sz="1200" b="0">
                <a:solidFill>
                  <a:schemeClr val="tx1"/>
                </a:solidFill>
              </a:defRPr>
            </a:lvl6pPr>
            <a:lvl7pPr marL="270000" indent="-270000">
              <a:spcBef>
                <a:spcPts val="400"/>
              </a:spcBef>
              <a:spcAft>
                <a:spcPts val="1000"/>
              </a:spcAft>
              <a:buFontTx/>
              <a:buBlip>
                <a:blip r:embed="rId6"/>
              </a:buBlip>
              <a:defRPr sz="1200" b="0">
                <a:solidFill>
                  <a:schemeClr val="tx1"/>
                </a:solidFill>
              </a:defRPr>
            </a:lvl7pPr>
            <a:lvl8pPr marL="270000" indent="-270000">
              <a:spcBef>
                <a:spcPts val="400"/>
              </a:spcBef>
              <a:spcAft>
                <a:spcPts val="1000"/>
              </a:spcAft>
              <a:buFontTx/>
              <a:buBlip>
                <a:blip r:embed="rId7"/>
              </a:buBlip>
              <a:defRPr sz="1200" b="0">
                <a:solidFill>
                  <a:schemeClr val="tx1"/>
                </a:solidFill>
              </a:defRPr>
            </a:lvl8pPr>
          </a:lstStyle>
          <a:p>
            <a:pPr lvl="0">
              <a:defRPr/>
            </a:pPr>
            <a:r>
              <a:rPr lang="fr-FR"/>
              <a:t>Niveau 1</a:t>
            </a:r>
            <a:endParaRPr/>
          </a:p>
          <a:p>
            <a:pPr lvl="1">
              <a:defRPr/>
            </a:pPr>
            <a:r>
              <a:rPr lang="fr-FR"/>
              <a:t>Deuxième niveau</a:t>
            </a:r>
            <a:endParaRPr/>
          </a:p>
          <a:p>
            <a:pPr lvl="2">
              <a:defRPr/>
            </a:pPr>
            <a:r>
              <a:rPr lang="fr-FR"/>
              <a:t>Puce bleu</a:t>
            </a:r>
            <a:endParaRPr/>
          </a:p>
          <a:p>
            <a:pPr lvl="3">
              <a:defRPr/>
            </a:pPr>
            <a:r>
              <a:rPr lang="fr-FR"/>
              <a:t>Puce orange</a:t>
            </a:r>
            <a:endParaRPr/>
          </a:p>
          <a:p>
            <a:pPr lvl="4">
              <a:defRPr/>
            </a:pPr>
            <a:r>
              <a:rPr lang="fr-FR"/>
              <a:t>Puce rouge</a:t>
            </a:r>
            <a:endParaRPr/>
          </a:p>
          <a:p>
            <a:pPr lvl="5">
              <a:defRPr/>
            </a:pPr>
            <a:r>
              <a:rPr lang="fr-FR"/>
              <a:t>Puce vert d’eau</a:t>
            </a:r>
            <a:endParaRPr/>
          </a:p>
          <a:p>
            <a:pPr lvl="6">
              <a:defRPr/>
            </a:pPr>
            <a:r>
              <a:rPr lang="fr-FR"/>
              <a:t>Puce verte</a:t>
            </a:r>
            <a:endParaRPr/>
          </a:p>
          <a:p>
            <a:pPr lvl="7">
              <a:defRPr/>
            </a:pPr>
            <a:r>
              <a:rPr lang="fr-FR"/>
              <a:t>Puce violette</a:t>
            </a:r>
            <a:endParaRPr/>
          </a:p>
        </p:txBody>
      </p:sp>
      <p:pic>
        <p:nvPicPr>
          <p:cNvPr id="2" name="Image 1" descr="Une image contenant logo&#10;&#10;Description générée automatiquement"/>
          <p:cNvPicPr>
            <a:picLocks noChangeAspect="1"/>
          </p:cNvPicPr>
          <p:nvPr userDrawn="1"/>
        </p:nvPicPr>
        <p:blipFill>
          <a:blip r:embed="rId8"/>
          <a:stretch/>
        </p:blipFill>
        <p:spPr bwMode="auto">
          <a:xfrm>
            <a:off x="7737024" y="4313522"/>
            <a:ext cx="1406976" cy="829978"/>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preserve="1" userDrawn="1">
  <p:cSld name="Rayures / Texte + Contenu">
    <p:bg>
      <p:bgPr>
        <a:solidFill>
          <a:schemeClr val="tx2"/>
        </a:solidFill>
        <a:effectLst/>
      </p:bgPr>
    </p:bg>
    <p:spTree>
      <p:nvGrpSpPr>
        <p:cNvPr id="1" name=""/>
        <p:cNvGrpSpPr/>
        <p:nvPr/>
      </p:nvGrpSpPr>
      <p:grpSpPr bwMode="auto">
        <a:xfrm>
          <a:off x="0" y="0"/>
          <a:ext cx="0" cy="0"/>
          <a:chOff x="0" y="0"/>
          <a:chExt cx="0" cy="0"/>
        </a:xfrm>
      </p:grpSpPr>
      <p:pic>
        <p:nvPicPr>
          <p:cNvPr id="518" name="Graphique 517"/>
          <p:cNvPicPr>
            <a:picLocks noChangeAspect="1"/>
          </p:cNvPicPr>
          <p:nvPr userDrawn="1"/>
        </p:nvPicPr>
        <p:blipFill>
          <a:blip r:embed="rId2"/>
          <a:stretch/>
        </p:blipFill>
        <p:spPr bwMode="auto">
          <a:xfrm>
            <a:off x="0" y="0"/>
            <a:ext cx="3416312" cy="5143500"/>
          </a:xfrm>
          <a:prstGeom prst="rect">
            <a:avLst/>
          </a:prstGeom>
        </p:spPr>
      </p:pic>
      <p:sp>
        <p:nvSpPr>
          <p:cNvPr id="523" name="Forme libre : forme 522"/>
          <p:cNvSpPr/>
          <p:nvPr userDrawn="1"/>
        </p:nvSpPr>
        <p:spPr bwMode="auto">
          <a:xfrm>
            <a:off x="0" y="-1"/>
            <a:ext cx="9144000" cy="5143501"/>
          </a:xfrm>
          <a:custGeom>
            <a:avLst/>
            <a:gdLst>
              <a:gd name="connsiteX0" fmla="*/ 0 w 9144000"/>
              <a:gd name="connsiteY0" fmla="*/ 0 h 5143501"/>
              <a:gd name="connsiteX1" fmla="*/ 9144000 w 9144000"/>
              <a:gd name="connsiteY1" fmla="*/ 0 h 5143501"/>
              <a:gd name="connsiteX2" fmla="*/ 9144000 w 9144000"/>
              <a:gd name="connsiteY2" fmla="*/ 5143501 h 5143501"/>
              <a:gd name="connsiteX3" fmla="*/ 3567702 w 9144000"/>
              <a:gd name="connsiteY3" fmla="*/ 5143501 h 5143501"/>
              <a:gd name="connsiteX4" fmla="*/ 3246551 w 9144000"/>
              <a:gd name="connsiteY4" fmla="*/ 2811363 h 5143501"/>
              <a:gd name="connsiteX5" fmla="*/ 3485902 w 9144000"/>
              <a:gd name="connsiteY5" fmla="*/ 1 h 5143501"/>
              <a:gd name="connsiteX6" fmla="*/ 3048000 w 9144000"/>
              <a:gd name="connsiteY6" fmla="*/ 1 h 5143501"/>
              <a:gd name="connsiteX7" fmla="*/ 2859408 w 9144000"/>
              <a:gd name="connsiteY7" fmla="*/ 1 h 5143501"/>
              <a:gd name="connsiteX8" fmla="*/ 0 w 9144000"/>
              <a:gd name="connsiteY8" fmla="*/ 1 h 51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1" extrusionOk="0">
                <a:moveTo>
                  <a:pt x="0" y="0"/>
                </a:moveTo>
                <a:lnTo>
                  <a:pt x="9144000" y="0"/>
                </a:lnTo>
                <a:lnTo>
                  <a:pt x="9144000" y="5143501"/>
                </a:lnTo>
                <a:lnTo>
                  <a:pt x="3567702" y="5143501"/>
                </a:lnTo>
                <a:lnTo>
                  <a:pt x="3246551" y="2811363"/>
                </a:lnTo>
                <a:lnTo>
                  <a:pt x="3485902" y="1"/>
                </a:lnTo>
                <a:lnTo>
                  <a:pt x="3048000" y="1"/>
                </a:lnTo>
                <a:lnTo>
                  <a:pt x="2859408" y="1"/>
                </a:lnTo>
                <a:lnTo>
                  <a:pt x="0" y="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28" name="Espace réservé du texte 527"/>
          <p:cNvSpPr>
            <a:spLocks noGrp="1"/>
          </p:cNvSpPr>
          <p:nvPr userDrawn="1">
            <p:ph type="body" sz="quarter" idx="14"/>
          </p:nvPr>
        </p:nvSpPr>
        <p:spPr bwMode="auto">
          <a:xfrm>
            <a:off x="429470" y="3802408"/>
            <a:ext cx="1080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chemeClr val="bg1"/>
          </a:solidFill>
        </p:spPr>
        <p:txBody>
          <a:bodyPr wrap="square">
            <a:noAutofit/>
          </a:bodyPr>
          <a:lstStyle>
            <a:lvl1pPr marL="0" indent="0">
              <a:buNone/>
              <a:defRPr sz="100">
                <a:noFill/>
              </a:defRPr>
            </a:lvl1pPr>
          </a:lstStyle>
          <a:p>
            <a:pPr lvl="0">
              <a:defRPr/>
            </a:pPr>
            <a:endParaRPr lang="fr-FR"/>
          </a:p>
        </p:txBody>
      </p:sp>
      <p:sp>
        <p:nvSpPr>
          <p:cNvPr id="529" name="Espace réservé du texte 528"/>
          <p:cNvSpPr>
            <a:spLocks noGrp="1"/>
          </p:cNvSpPr>
          <p:nvPr userDrawn="1">
            <p:ph type="body" sz="quarter" idx="15"/>
          </p:nvPr>
        </p:nvSpPr>
        <p:spPr bwMode="auto">
          <a:xfrm>
            <a:off x="1512561" y="3802408"/>
            <a:ext cx="1080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rgbClr val="3A1B0B"/>
          </a:solidFill>
        </p:spPr>
        <p:txBody>
          <a:bodyPr wrap="square">
            <a:noAutofit/>
          </a:bodyPr>
          <a:lstStyle>
            <a:lvl1pPr marL="0" indent="0">
              <a:buNone/>
              <a:defRPr sz="100">
                <a:noFill/>
              </a:defRPr>
            </a:lvl1pPr>
          </a:lstStyle>
          <a:p>
            <a:pPr lvl="0">
              <a:defRPr/>
            </a:pPr>
            <a:endParaRPr lang="fr-FR"/>
          </a:p>
        </p:txBody>
      </p:sp>
      <p:sp>
        <p:nvSpPr>
          <p:cNvPr id="531" name="Espace réservé du texte 530"/>
          <p:cNvSpPr>
            <a:spLocks noGrp="1"/>
          </p:cNvSpPr>
          <p:nvPr>
            <p:ph type="body" sz="quarter" idx="16" hasCustomPrompt="1"/>
          </p:nvPr>
        </p:nvSpPr>
        <p:spPr bwMode="auto">
          <a:xfrm>
            <a:off x="443993" y="482179"/>
            <a:ext cx="2495932" cy="3028054"/>
          </a:xfrm>
          <a:prstGeom prst="rect">
            <a:avLst/>
          </a:prstGeom>
        </p:spPr>
        <p:txBody>
          <a:bodyPr lIns="0" tIns="0" rIns="0" bIns="0" anchor="b"/>
          <a:lstStyle>
            <a:lvl1pPr marL="0" indent="0">
              <a:lnSpc>
                <a:spcPct val="100000"/>
              </a:lnSpc>
              <a:spcBef>
                <a:spcPts val="0"/>
              </a:spcBef>
              <a:spcAft>
                <a:spcPts val="400"/>
              </a:spcAft>
              <a:buNone/>
              <a:defRPr sz="2400" b="1">
                <a:solidFill>
                  <a:schemeClr val="tx1"/>
                </a:solidFill>
              </a:defRPr>
            </a:lvl1pPr>
            <a:lvl2pPr marL="0" indent="0">
              <a:lnSpc>
                <a:spcPct val="100000"/>
              </a:lnSpc>
              <a:spcBef>
                <a:spcPts val="0"/>
              </a:spcBef>
              <a:buNone/>
              <a:defRPr sz="2000" b="1">
                <a:solidFill>
                  <a:schemeClr val="bg1"/>
                </a:solidFill>
              </a:defRPr>
            </a:lvl2pPr>
            <a:lvl3pPr marL="0" indent="0">
              <a:lnSpc>
                <a:spcPct val="100000"/>
              </a:lnSpc>
              <a:spcBef>
                <a:spcPts val="0"/>
              </a:spcBef>
              <a:buNone/>
              <a:defRPr sz="1400" b="1">
                <a:solidFill>
                  <a:schemeClr val="bg1"/>
                </a:solidFill>
              </a:defRPr>
            </a:lvl3pPr>
            <a:lvl4pPr marL="0" indent="0">
              <a:buNone/>
              <a:defRPr sz="1000">
                <a:solidFill>
                  <a:schemeClr val="bg1"/>
                </a:solidFill>
              </a:defRPr>
            </a:lvl4pPr>
            <a:lvl5pPr marL="1371600" indent="0">
              <a:buNone/>
              <a:defRPr/>
            </a:lvl5pPr>
          </a:lstStyle>
          <a:p>
            <a:pPr lvl="0">
              <a:defRPr/>
            </a:pPr>
            <a:r>
              <a:rPr lang="fr-FR"/>
              <a:t>Niveau 1</a:t>
            </a:r>
            <a:endParaRPr/>
          </a:p>
          <a:p>
            <a:pPr lvl="1">
              <a:defRPr/>
            </a:pPr>
            <a:r>
              <a:rPr lang="fr-FR"/>
              <a:t>Niveau 2</a:t>
            </a:r>
            <a:endParaRPr/>
          </a:p>
          <a:p>
            <a:pPr lvl="2">
              <a:defRPr/>
            </a:pPr>
            <a:r>
              <a:rPr lang="fr-FR"/>
              <a:t>Niveau 3</a:t>
            </a:r>
            <a:endParaRPr/>
          </a:p>
          <a:p>
            <a:pPr lvl="3">
              <a:defRPr/>
            </a:pPr>
            <a:r>
              <a:rPr lang="fr-FR"/>
              <a:t>Niveau 4</a:t>
            </a:r>
            <a:endParaRPr/>
          </a:p>
        </p:txBody>
      </p:sp>
      <p:sp>
        <p:nvSpPr>
          <p:cNvPr id="534" name="Espace réservé du texte 533"/>
          <p:cNvSpPr>
            <a:spLocks noGrp="1"/>
          </p:cNvSpPr>
          <p:nvPr>
            <p:ph type="body" sz="quarter" idx="17" hasCustomPrompt="1"/>
          </p:nvPr>
        </p:nvSpPr>
        <p:spPr bwMode="auto">
          <a:xfrm>
            <a:off x="3811668" y="507082"/>
            <a:ext cx="5068800" cy="4129200"/>
          </a:xfrm>
          <a:prstGeom prst="rect">
            <a:avLst/>
          </a:prstGeom>
        </p:spPr>
        <p:txBody>
          <a:bodyPr anchor="t"/>
          <a:lstStyle>
            <a:lvl1pPr marL="0" indent="0">
              <a:spcBef>
                <a:spcPts val="0"/>
              </a:spcBef>
              <a:spcAft>
                <a:spcPts val="600"/>
              </a:spcAft>
              <a:buNone/>
              <a:defRPr sz="1400" b="1">
                <a:solidFill>
                  <a:schemeClr val="tx2"/>
                </a:solidFill>
              </a:defRPr>
            </a:lvl1pPr>
            <a:lvl2pPr marL="0" indent="0">
              <a:spcBef>
                <a:spcPts val="300"/>
              </a:spcBef>
              <a:spcAft>
                <a:spcPts val="1000"/>
              </a:spcAft>
              <a:buNone/>
              <a:defRPr sz="1200">
                <a:solidFill>
                  <a:schemeClr val="tx1"/>
                </a:solidFill>
              </a:defRPr>
            </a:lvl2pPr>
            <a:lvl3pPr marL="270000" indent="-270000" algn="l" defTabSz="457200">
              <a:spcBef>
                <a:spcPts val="400"/>
              </a:spcBef>
              <a:spcAft>
                <a:spcPts val="1000"/>
              </a:spcAft>
              <a:buSzPct val="100000"/>
              <a:buFontTx/>
              <a:buBlip>
                <a:blip r:embed="rId3"/>
              </a:buBlip>
              <a:defRPr lang="fr-FR" sz="1200" b="0">
                <a:solidFill>
                  <a:schemeClr val="tx1"/>
                </a:solidFill>
                <a:latin typeface="+mn-lt"/>
                <a:ea typeface="+mn-ea"/>
                <a:cs typeface="+mn-cs"/>
              </a:defRPr>
            </a:lvl3pPr>
            <a:lvl4pPr marL="270000" indent="-269875">
              <a:spcBef>
                <a:spcPts val="400"/>
              </a:spcBef>
              <a:spcAft>
                <a:spcPts val="1000"/>
              </a:spcAft>
              <a:buFontTx/>
              <a:buBlip>
                <a:blip r:embed="rId4"/>
              </a:buBlip>
              <a:defRPr sz="1200" b="0">
                <a:solidFill>
                  <a:schemeClr val="tx1"/>
                </a:solidFill>
              </a:defRPr>
            </a:lvl4pPr>
            <a:lvl5pPr marL="270000" indent="-270000">
              <a:spcBef>
                <a:spcPts val="400"/>
              </a:spcBef>
              <a:spcAft>
                <a:spcPts val="1000"/>
              </a:spcAft>
              <a:buFontTx/>
              <a:buBlip>
                <a:blip r:embed="rId5"/>
              </a:buBlip>
              <a:defRPr sz="1200" b="0">
                <a:solidFill>
                  <a:schemeClr val="tx1"/>
                </a:solidFill>
              </a:defRPr>
            </a:lvl5pPr>
            <a:lvl6pPr marL="270000" indent="-270000">
              <a:spcBef>
                <a:spcPts val="400"/>
              </a:spcBef>
              <a:spcAft>
                <a:spcPts val="1000"/>
              </a:spcAft>
              <a:buFontTx/>
              <a:buBlip>
                <a:blip r:embed="rId6"/>
              </a:buBlip>
              <a:defRPr sz="1200" b="0">
                <a:solidFill>
                  <a:schemeClr val="tx1"/>
                </a:solidFill>
              </a:defRPr>
            </a:lvl6pPr>
            <a:lvl7pPr marL="270000" indent="-270000">
              <a:spcBef>
                <a:spcPts val="400"/>
              </a:spcBef>
              <a:spcAft>
                <a:spcPts val="1000"/>
              </a:spcAft>
              <a:buFontTx/>
              <a:buBlip>
                <a:blip r:embed="rId7"/>
              </a:buBlip>
              <a:defRPr sz="1200" b="0">
                <a:solidFill>
                  <a:schemeClr val="tx1"/>
                </a:solidFill>
              </a:defRPr>
            </a:lvl7pPr>
            <a:lvl8pPr marL="270000" indent="-270000">
              <a:spcBef>
                <a:spcPts val="400"/>
              </a:spcBef>
              <a:spcAft>
                <a:spcPts val="1000"/>
              </a:spcAft>
              <a:buFontTx/>
              <a:buBlip>
                <a:blip r:embed="rId8"/>
              </a:buBlip>
              <a:defRPr sz="1200" b="0">
                <a:solidFill>
                  <a:schemeClr val="tx1"/>
                </a:solidFill>
              </a:defRPr>
            </a:lvl8pPr>
          </a:lstStyle>
          <a:p>
            <a:pPr lvl="0">
              <a:defRPr/>
            </a:pPr>
            <a:r>
              <a:rPr lang="fr-FR"/>
              <a:t>Niveau 1</a:t>
            </a:r>
            <a:endParaRPr/>
          </a:p>
          <a:p>
            <a:pPr lvl="1">
              <a:defRPr/>
            </a:pPr>
            <a:r>
              <a:rPr lang="fr-FR"/>
              <a:t>Deuxième niveau</a:t>
            </a:r>
            <a:endParaRPr/>
          </a:p>
          <a:p>
            <a:pPr lvl="2">
              <a:defRPr/>
            </a:pPr>
            <a:r>
              <a:rPr lang="fr-FR"/>
              <a:t>Puce bleu</a:t>
            </a:r>
            <a:endParaRPr/>
          </a:p>
          <a:p>
            <a:pPr lvl="3">
              <a:defRPr/>
            </a:pPr>
            <a:r>
              <a:rPr lang="fr-FR"/>
              <a:t>Puce orange</a:t>
            </a:r>
            <a:endParaRPr/>
          </a:p>
          <a:p>
            <a:pPr lvl="4">
              <a:defRPr/>
            </a:pPr>
            <a:r>
              <a:rPr lang="fr-FR"/>
              <a:t>Puce rouge</a:t>
            </a:r>
            <a:endParaRPr/>
          </a:p>
          <a:p>
            <a:pPr lvl="5">
              <a:defRPr/>
            </a:pPr>
            <a:r>
              <a:rPr lang="fr-FR"/>
              <a:t>Puce vert d’eau</a:t>
            </a:r>
            <a:endParaRPr/>
          </a:p>
          <a:p>
            <a:pPr lvl="6">
              <a:defRPr/>
            </a:pPr>
            <a:r>
              <a:rPr lang="fr-FR"/>
              <a:t>Puce verte</a:t>
            </a:r>
            <a:endParaRPr/>
          </a:p>
          <a:p>
            <a:pPr lvl="7">
              <a:defRPr/>
            </a:pPr>
            <a:r>
              <a:rPr lang="fr-FR"/>
              <a:t>Puce violette</a:t>
            </a:r>
            <a:endParaRPr/>
          </a:p>
        </p:txBody>
      </p:sp>
      <p:sp>
        <p:nvSpPr>
          <p:cNvPr id="10" name="Espace réservé du numéro de diapositive 9"/>
          <p:cNvSpPr>
            <a:spLocks noGrp="1"/>
          </p:cNvSpPr>
          <p:nvPr>
            <p:ph type="sldNum" sz="quarter" idx="12"/>
          </p:nvPr>
        </p:nvSpPr>
        <p:spPr bwMode="auto">
          <a:xfrm>
            <a:off x="3048000" y="2811362"/>
            <a:ext cx="519702" cy="2332137"/>
          </a:xfrm>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42A674EB-CF99-4CC2-8F94-AC08E84D1EAE}" type="slidenum">
              <a:rPr lang="fr-FR"/>
              <a:t>‹N°›</a:t>
            </a:fld>
            <a:endParaRPr lang="fr-FR"/>
          </a:p>
        </p:txBody>
      </p:sp>
      <p:pic>
        <p:nvPicPr>
          <p:cNvPr id="2" name="Image 1" descr="Une image contenant logo&#10;&#10;Description générée automatiquement"/>
          <p:cNvPicPr>
            <a:picLocks noChangeAspect="1"/>
          </p:cNvPicPr>
          <p:nvPr userDrawn="1"/>
        </p:nvPicPr>
        <p:blipFill>
          <a:blip r:embed="rId9"/>
          <a:stretch/>
        </p:blipFill>
        <p:spPr bwMode="auto">
          <a:xfrm>
            <a:off x="7737024" y="4313522"/>
            <a:ext cx="1406976" cy="829978"/>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PhAnim="0" preserve="1" userDrawn="1">
  <p:cSld name="Image filtre bleu + Titre + Contenu">
    <p:bg>
      <p:bgPr>
        <a:solidFill>
          <a:schemeClr val="bg1">
            <a:lumMod val="95000"/>
          </a:schemeClr>
        </a:solidFill>
        <a:effectLst/>
      </p:bgPr>
    </p:bg>
    <p:spTree>
      <p:nvGrpSpPr>
        <p:cNvPr id="1" name=""/>
        <p:cNvGrpSpPr/>
        <p:nvPr/>
      </p:nvGrpSpPr>
      <p:grpSpPr bwMode="auto">
        <a:xfrm>
          <a:off x="0" y="0"/>
          <a:ext cx="0" cy="0"/>
          <a:chOff x="0" y="0"/>
          <a:chExt cx="0" cy="0"/>
        </a:xfrm>
      </p:grpSpPr>
      <p:sp>
        <p:nvSpPr>
          <p:cNvPr id="525" name="Espace réservé pour une image  524"/>
          <p:cNvSpPr>
            <a:spLocks noGrp="1"/>
          </p:cNvSpPr>
          <p:nvPr>
            <p:ph type="pic" sz="quarter" idx="18" hasCustomPrompt="1"/>
          </p:nvPr>
        </p:nvSpPr>
        <p:spPr bwMode="auto">
          <a:xfrm>
            <a:off x="0" y="2"/>
            <a:ext cx="3567702" cy="5143499"/>
          </a:xfrm>
          <a:custGeom>
            <a:avLst/>
            <a:gdLst>
              <a:gd name="connsiteX0" fmla="*/ 0 w 3567702"/>
              <a:gd name="connsiteY0" fmla="*/ 0 h 5143499"/>
              <a:gd name="connsiteX1" fmla="*/ 2859408 w 3567702"/>
              <a:gd name="connsiteY1" fmla="*/ 0 h 5143499"/>
              <a:gd name="connsiteX2" fmla="*/ 3048000 w 3567702"/>
              <a:gd name="connsiteY2" fmla="*/ 0 h 5143499"/>
              <a:gd name="connsiteX3" fmla="*/ 3485902 w 3567702"/>
              <a:gd name="connsiteY3" fmla="*/ 0 h 5143499"/>
              <a:gd name="connsiteX4" fmla="*/ 3246551 w 3567702"/>
              <a:gd name="connsiteY4" fmla="*/ 2811361 h 5143499"/>
              <a:gd name="connsiteX5" fmla="*/ 3246551 w 3567702"/>
              <a:gd name="connsiteY5" fmla="*/ 2811360 h 5143499"/>
              <a:gd name="connsiteX6" fmla="*/ 3048000 w 3567702"/>
              <a:gd name="connsiteY6" fmla="*/ 5143498 h 5143499"/>
              <a:gd name="connsiteX7" fmla="*/ 3567702 w 3567702"/>
              <a:gd name="connsiteY7" fmla="*/ 5143498 h 5143499"/>
              <a:gd name="connsiteX8" fmla="*/ 3567702 w 3567702"/>
              <a:gd name="connsiteY8" fmla="*/ 5143499 h 5143499"/>
              <a:gd name="connsiteX9" fmla="*/ 0 w 3567702"/>
              <a:gd name="connsiteY9" fmla="*/ 5143499 h 514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7702" h="5143499" extrusionOk="0">
                <a:moveTo>
                  <a:pt x="0" y="0"/>
                </a:moveTo>
                <a:lnTo>
                  <a:pt x="2859408" y="0"/>
                </a:lnTo>
                <a:lnTo>
                  <a:pt x="3048000" y="0"/>
                </a:lnTo>
                <a:lnTo>
                  <a:pt x="3485902" y="0"/>
                </a:lnTo>
                <a:lnTo>
                  <a:pt x="3246551" y="2811361"/>
                </a:lnTo>
                <a:lnTo>
                  <a:pt x="3246551" y="2811360"/>
                </a:lnTo>
                <a:lnTo>
                  <a:pt x="3048000" y="5143498"/>
                </a:lnTo>
                <a:lnTo>
                  <a:pt x="3567702" y="5143498"/>
                </a:lnTo>
                <a:lnTo>
                  <a:pt x="3567702" y="5143499"/>
                </a:lnTo>
                <a:lnTo>
                  <a:pt x="0" y="5143499"/>
                </a:lnTo>
                <a:close/>
              </a:path>
            </a:pathLst>
          </a:custGeom>
          <a:noFill/>
        </p:spPr>
        <p:txBody>
          <a:bodyPr wrap="square" anchor="ctr">
            <a:noAutofit/>
          </a:bodyPr>
          <a:lstStyle>
            <a:lvl1pPr marL="0" indent="0" algn="ctr">
              <a:buNone/>
              <a:defRPr sz="1200"/>
            </a:lvl1pPr>
          </a:lstStyle>
          <a:p>
            <a:pPr>
              <a:defRPr/>
            </a:pPr>
            <a:r>
              <a:rPr lang="fr-FR"/>
              <a:t>Cliquez sur l’icône</a:t>
            </a:r>
            <a:br>
              <a:rPr lang="fr-FR"/>
            </a:br>
            <a:r>
              <a:rPr lang="fr-FR"/>
              <a:t>pour ajouter une image</a:t>
            </a:r>
            <a:endParaRPr/>
          </a:p>
        </p:txBody>
      </p:sp>
      <p:sp>
        <p:nvSpPr>
          <p:cNvPr id="523" name="Forme libre : forme 522"/>
          <p:cNvSpPr/>
          <p:nvPr userDrawn="1"/>
        </p:nvSpPr>
        <p:spPr bwMode="auto">
          <a:xfrm>
            <a:off x="3246551" y="-1"/>
            <a:ext cx="5897449" cy="5143501"/>
          </a:xfrm>
          <a:custGeom>
            <a:avLst/>
            <a:gdLst>
              <a:gd name="connsiteX0" fmla="*/ 0 w 9144000"/>
              <a:gd name="connsiteY0" fmla="*/ 0 h 5143501"/>
              <a:gd name="connsiteX1" fmla="*/ 9144000 w 9144000"/>
              <a:gd name="connsiteY1" fmla="*/ 0 h 5143501"/>
              <a:gd name="connsiteX2" fmla="*/ 9144000 w 9144000"/>
              <a:gd name="connsiteY2" fmla="*/ 5143501 h 5143501"/>
              <a:gd name="connsiteX3" fmla="*/ 3567702 w 9144000"/>
              <a:gd name="connsiteY3" fmla="*/ 5143501 h 5143501"/>
              <a:gd name="connsiteX4" fmla="*/ 3246551 w 9144000"/>
              <a:gd name="connsiteY4" fmla="*/ 2811363 h 5143501"/>
              <a:gd name="connsiteX5" fmla="*/ 3485902 w 9144000"/>
              <a:gd name="connsiteY5" fmla="*/ 1 h 5143501"/>
              <a:gd name="connsiteX6" fmla="*/ 3048000 w 9144000"/>
              <a:gd name="connsiteY6" fmla="*/ 1 h 5143501"/>
              <a:gd name="connsiteX7" fmla="*/ 2859408 w 9144000"/>
              <a:gd name="connsiteY7" fmla="*/ 1 h 5143501"/>
              <a:gd name="connsiteX8" fmla="*/ 0 w 9144000"/>
              <a:gd name="connsiteY8" fmla="*/ 1 h 5143501"/>
              <a:gd name="connsiteX0" fmla="*/ 0 w 9144000"/>
              <a:gd name="connsiteY0" fmla="*/ 1 h 5143501"/>
              <a:gd name="connsiteX1" fmla="*/ 9144000 w 9144000"/>
              <a:gd name="connsiteY1" fmla="*/ 0 h 5143501"/>
              <a:gd name="connsiteX2" fmla="*/ 9144000 w 9144000"/>
              <a:gd name="connsiteY2" fmla="*/ 5143501 h 5143501"/>
              <a:gd name="connsiteX3" fmla="*/ 3567702 w 9144000"/>
              <a:gd name="connsiteY3" fmla="*/ 5143501 h 5143501"/>
              <a:gd name="connsiteX4" fmla="*/ 3246551 w 9144000"/>
              <a:gd name="connsiteY4" fmla="*/ 2811363 h 5143501"/>
              <a:gd name="connsiteX5" fmla="*/ 3485902 w 9144000"/>
              <a:gd name="connsiteY5" fmla="*/ 1 h 5143501"/>
              <a:gd name="connsiteX6" fmla="*/ 3048000 w 9144000"/>
              <a:gd name="connsiteY6" fmla="*/ 1 h 5143501"/>
              <a:gd name="connsiteX7" fmla="*/ 2859408 w 9144000"/>
              <a:gd name="connsiteY7" fmla="*/ 1 h 5143501"/>
              <a:gd name="connsiteX8" fmla="*/ 0 w 9144000"/>
              <a:gd name="connsiteY8" fmla="*/ 1 h 5143501"/>
              <a:gd name="connsiteX0" fmla="*/ 0 w 6284592"/>
              <a:gd name="connsiteY0" fmla="*/ 1 h 5143501"/>
              <a:gd name="connsiteX1" fmla="*/ 6284592 w 6284592"/>
              <a:gd name="connsiteY1" fmla="*/ 0 h 5143501"/>
              <a:gd name="connsiteX2" fmla="*/ 6284592 w 6284592"/>
              <a:gd name="connsiteY2" fmla="*/ 5143501 h 5143501"/>
              <a:gd name="connsiteX3" fmla="*/ 708294 w 6284592"/>
              <a:gd name="connsiteY3" fmla="*/ 5143501 h 5143501"/>
              <a:gd name="connsiteX4" fmla="*/ 387143 w 6284592"/>
              <a:gd name="connsiteY4" fmla="*/ 2811363 h 5143501"/>
              <a:gd name="connsiteX5" fmla="*/ 626494 w 6284592"/>
              <a:gd name="connsiteY5" fmla="*/ 1 h 5143501"/>
              <a:gd name="connsiteX6" fmla="*/ 188592 w 6284592"/>
              <a:gd name="connsiteY6" fmla="*/ 1 h 5143501"/>
              <a:gd name="connsiteX7" fmla="*/ 0 w 6284592"/>
              <a:gd name="connsiteY7" fmla="*/ 1 h 5143501"/>
              <a:gd name="connsiteX0" fmla="*/ 0 w 6096000"/>
              <a:gd name="connsiteY0" fmla="*/ 1 h 5143501"/>
              <a:gd name="connsiteX1" fmla="*/ 6096000 w 6096000"/>
              <a:gd name="connsiteY1" fmla="*/ 0 h 5143501"/>
              <a:gd name="connsiteX2" fmla="*/ 6096000 w 6096000"/>
              <a:gd name="connsiteY2" fmla="*/ 5143501 h 5143501"/>
              <a:gd name="connsiteX3" fmla="*/ 519702 w 6096000"/>
              <a:gd name="connsiteY3" fmla="*/ 5143501 h 5143501"/>
              <a:gd name="connsiteX4" fmla="*/ 198551 w 6096000"/>
              <a:gd name="connsiteY4" fmla="*/ 2811363 h 5143501"/>
              <a:gd name="connsiteX5" fmla="*/ 437902 w 6096000"/>
              <a:gd name="connsiteY5" fmla="*/ 1 h 5143501"/>
              <a:gd name="connsiteX6" fmla="*/ 0 w 6096000"/>
              <a:gd name="connsiteY6" fmla="*/ 1 h 5143501"/>
              <a:gd name="connsiteX0" fmla="*/ 239351 w 5897449"/>
              <a:gd name="connsiteY0" fmla="*/ 1 h 5143501"/>
              <a:gd name="connsiteX1" fmla="*/ 5897449 w 5897449"/>
              <a:gd name="connsiteY1" fmla="*/ 0 h 5143501"/>
              <a:gd name="connsiteX2" fmla="*/ 5897449 w 5897449"/>
              <a:gd name="connsiteY2" fmla="*/ 5143501 h 5143501"/>
              <a:gd name="connsiteX3" fmla="*/ 321151 w 5897449"/>
              <a:gd name="connsiteY3" fmla="*/ 5143501 h 5143501"/>
              <a:gd name="connsiteX4" fmla="*/ 0 w 5897449"/>
              <a:gd name="connsiteY4" fmla="*/ 2811363 h 5143501"/>
              <a:gd name="connsiteX5" fmla="*/ 239351 w 5897449"/>
              <a:gd name="connsiteY5" fmla="*/ 1 h 51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97449" h="5143501" extrusionOk="0">
                <a:moveTo>
                  <a:pt x="239351" y="1"/>
                </a:moveTo>
                <a:lnTo>
                  <a:pt x="5897449" y="0"/>
                </a:lnTo>
                <a:lnTo>
                  <a:pt x="5897449" y="5143501"/>
                </a:lnTo>
                <a:lnTo>
                  <a:pt x="321151" y="5143501"/>
                </a:lnTo>
                <a:lnTo>
                  <a:pt x="0" y="2811363"/>
                </a:lnTo>
                <a:lnTo>
                  <a:pt x="239351" y="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34" name="Espace réservé du texte 533"/>
          <p:cNvSpPr>
            <a:spLocks noGrp="1"/>
          </p:cNvSpPr>
          <p:nvPr>
            <p:ph type="body" sz="quarter" idx="17" hasCustomPrompt="1"/>
          </p:nvPr>
        </p:nvSpPr>
        <p:spPr bwMode="auto">
          <a:xfrm>
            <a:off x="3811668" y="507082"/>
            <a:ext cx="5068800" cy="4129200"/>
          </a:xfrm>
          <a:prstGeom prst="rect">
            <a:avLst/>
          </a:prstGeom>
        </p:spPr>
        <p:txBody>
          <a:bodyPr anchor="t"/>
          <a:lstStyle>
            <a:lvl1pPr marL="0" indent="0">
              <a:spcBef>
                <a:spcPts val="0"/>
              </a:spcBef>
              <a:spcAft>
                <a:spcPts val="600"/>
              </a:spcAft>
              <a:buNone/>
              <a:defRPr sz="1400" b="1">
                <a:solidFill>
                  <a:schemeClr val="tx2"/>
                </a:solidFill>
              </a:defRPr>
            </a:lvl1pPr>
            <a:lvl2pPr marL="0" indent="0">
              <a:spcBef>
                <a:spcPts val="300"/>
              </a:spcBef>
              <a:spcAft>
                <a:spcPts val="1000"/>
              </a:spcAft>
              <a:buNone/>
              <a:defRPr sz="1200">
                <a:solidFill>
                  <a:schemeClr val="tx1"/>
                </a:solidFill>
              </a:defRPr>
            </a:lvl2pPr>
            <a:lvl3pPr marL="270000" indent="-270000" algn="l" defTabSz="457200">
              <a:spcBef>
                <a:spcPts val="400"/>
              </a:spcBef>
              <a:spcAft>
                <a:spcPts val="1000"/>
              </a:spcAft>
              <a:buSzPct val="100000"/>
              <a:buFontTx/>
              <a:buBlip>
                <a:blip r:embed="rId2"/>
              </a:buBlip>
              <a:defRPr lang="fr-FR" sz="1200" b="0">
                <a:solidFill>
                  <a:schemeClr val="tx1"/>
                </a:solidFill>
                <a:latin typeface="+mn-lt"/>
                <a:ea typeface="+mn-ea"/>
                <a:cs typeface="+mn-cs"/>
              </a:defRPr>
            </a:lvl3pPr>
            <a:lvl4pPr marL="270000" indent="-269875">
              <a:spcBef>
                <a:spcPts val="400"/>
              </a:spcBef>
              <a:spcAft>
                <a:spcPts val="1000"/>
              </a:spcAft>
              <a:buFontTx/>
              <a:buBlip>
                <a:blip r:embed="rId3"/>
              </a:buBlip>
              <a:defRPr sz="1200" b="0">
                <a:solidFill>
                  <a:schemeClr val="tx1"/>
                </a:solidFill>
              </a:defRPr>
            </a:lvl4pPr>
            <a:lvl5pPr marL="270000" indent="-270000">
              <a:spcBef>
                <a:spcPts val="400"/>
              </a:spcBef>
              <a:spcAft>
                <a:spcPts val="1000"/>
              </a:spcAft>
              <a:buFontTx/>
              <a:buBlip>
                <a:blip r:embed="rId4"/>
              </a:buBlip>
              <a:defRPr sz="1200" b="0">
                <a:solidFill>
                  <a:schemeClr val="tx1"/>
                </a:solidFill>
              </a:defRPr>
            </a:lvl5pPr>
            <a:lvl6pPr marL="270000" indent="-270000">
              <a:spcBef>
                <a:spcPts val="400"/>
              </a:spcBef>
              <a:spcAft>
                <a:spcPts val="1000"/>
              </a:spcAft>
              <a:buFontTx/>
              <a:buBlip>
                <a:blip r:embed="rId5"/>
              </a:buBlip>
              <a:defRPr sz="1200" b="0">
                <a:solidFill>
                  <a:schemeClr val="tx1"/>
                </a:solidFill>
              </a:defRPr>
            </a:lvl6pPr>
            <a:lvl7pPr marL="270000" indent="-270000">
              <a:spcBef>
                <a:spcPts val="400"/>
              </a:spcBef>
              <a:spcAft>
                <a:spcPts val="1000"/>
              </a:spcAft>
              <a:buFontTx/>
              <a:buBlip>
                <a:blip r:embed="rId6"/>
              </a:buBlip>
              <a:defRPr sz="1200" b="0">
                <a:solidFill>
                  <a:schemeClr val="tx1"/>
                </a:solidFill>
              </a:defRPr>
            </a:lvl7pPr>
            <a:lvl8pPr marL="270000" indent="-270000">
              <a:spcBef>
                <a:spcPts val="400"/>
              </a:spcBef>
              <a:spcAft>
                <a:spcPts val="1000"/>
              </a:spcAft>
              <a:buFontTx/>
              <a:buBlip>
                <a:blip r:embed="rId7"/>
              </a:buBlip>
              <a:defRPr sz="1200" b="0">
                <a:solidFill>
                  <a:schemeClr val="tx1"/>
                </a:solidFill>
              </a:defRPr>
            </a:lvl8pPr>
          </a:lstStyle>
          <a:p>
            <a:pPr lvl="0">
              <a:defRPr/>
            </a:pPr>
            <a:r>
              <a:rPr lang="fr-FR"/>
              <a:t>Niveau 1</a:t>
            </a:r>
            <a:endParaRPr/>
          </a:p>
          <a:p>
            <a:pPr lvl="1">
              <a:defRPr/>
            </a:pPr>
            <a:r>
              <a:rPr lang="fr-FR"/>
              <a:t>Deuxième niveau</a:t>
            </a:r>
            <a:endParaRPr/>
          </a:p>
          <a:p>
            <a:pPr lvl="2">
              <a:defRPr/>
            </a:pPr>
            <a:r>
              <a:rPr lang="fr-FR"/>
              <a:t>Puce bleu</a:t>
            </a:r>
            <a:endParaRPr/>
          </a:p>
          <a:p>
            <a:pPr lvl="3">
              <a:defRPr/>
            </a:pPr>
            <a:r>
              <a:rPr lang="fr-FR"/>
              <a:t>Puce orange</a:t>
            </a:r>
            <a:endParaRPr/>
          </a:p>
          <a:p>
            <a:pPr lvl="4">
              <a:defRPr/>
            </a:pPr>
            <a:r>
              <a:rPr lang="fr-FR"/>
              <a:t>Puce rouge</a:t>
            </a:r>
            <a:endParaRPr/>
          </a:p>
          <a:p>
            <a:pPr lvl="5">
              <a:defRPr/>
            </a:pPr>
            <a:r>
              <a:rPr lang="fr-FR"/>
              <a:t>Puce vert d’eau</a:t>
            </a:r>
            <a:endParaRPr/>
          </a:p>
          <a:p>
            <a:pPr lvl="6">
              <a:defRPr/>
            </a:pPr>
            <a:r>
              <a:rPr lang="fr-FR"/>
              <a:t>Puce verte</a:t>
            </a:r>
            <a:endParaRPr/>
          </a:p>
          <a:p>
            <a:pPr lvl="7">
              <a:defRPr/>
            </a:pPr>
            <a:r>
              <a:rPr lang="fr-FR"/>
              <a:t>Puce violette</a:t>
            </a:r>
            <a:endParaRPr/>
          </a:p>
        </p:txBody>
      </p:sp>
      <p:sp>
        <p:nvSpPr>
          <p:cNvPr id="536" name="Espace réservé du texte 535"/>
          <p:cNvSpPr>
            <a:spLocks noGrp="1"/>
          </p:cNvSpPr>
          <p:nvPr>
            <p:ph type="body" sz="quarter" idx="19"/>
          </p:nvPr>
        </p:nvSpPr>
        <p:spPr bwMode="auto">
          <a:xfrm>
            <a:off x="-6824" y="0"/>
            <a:ext cx="3492727" cy="2565779"/>
          </a:xfrm>
          <a:custGeom>
            <a:avLst/>
            <a:gdLst>
              <a:gd name="connsiteX0" fmla="*/ 3353602 w 4086971"/>
              <a:gd name="connsiteY0" fmla="*/ 3588742 h 5143499"/>
              <a:gd name="connsiteX1" fmla="*/ 3567703 w 4086971"/>
              <a:gd name="connsiteY1" fmla="*/ 5143499 h 5143499"/>
              <a:gd name="connsiteX2" fmla="*/ 3567703 w 4086971"/>
              <a:gd name="connsiteY2" fmla="*/ 5143499 h 5143499"/>
              <a:gd name="connsiteX3" fmla="*/ 0 w 4086971"/>
              <a:gd name="connsiteY3" fmla="*/ 0 h 5143499"/>
              <a:gd name="connsiteX4" fmla="*/ 4086971 w 4086971"/>
              <a:gd name="connsiteY4" fmla="*/ 0 h 5143499"/>
              <a:gd name="connsiteX5" fmla="*/ 4086971 w 4086971"/>
              <a:gd name="connsiteY5" fmla="*/ 1 h 5143499"/>
              <a:gd name="connsiteX6" fmla="*/ 1 w 4086971"/>
              <a:gd name="connsiteY6" fmla="*/ 1 h 5143499"/>
              <a:gd name="connsiteX7" fmla="*/ 1 w 4086971"/>
              <a:gd name="connsiteY7" fmla="*/ 2 h 5143499"/>
              <a:gd name="connsiteX8" fmla="*/ 2859409 w 4086971"/>
              <a:gd name="connsiteY8" fmla="*/ 2 h 5143499"/>
              <a:gd name="connsiteX9" fmla="*/ 3048001 w 4086971"/>
              <a:gd name="connsiteY9" fmla="*/ 2 h 5143499"/>
              <a:gd name="connsiteX10" fmla="*/ 3485903 w 4086971"/>
              <a:gd name="connsiteY10" fmla="*/ 2 h 5143499"/>
              <a:gd name="connsiteX11" fmla="*/ 3246552 w 4086971"/>
              <a:gd name="connsiteY11" fmla="*/ 2811363 h 5143499"/>
              <a:gd name="connsiteX12" fmla="*/ 3246552 w 4086971"/>
              <a:gd name="connsiteY12" fmla="*/ 2811363 h 5143499"/>
              <a:gd name="connsiteX13" fmla="*/ 3048001 w 4086971"/>
              <a:gd name="connsiteY13" fmla="*/ 5143499 h 5143499"/>
              <a:gd name="connsiteX14" fmla="*/ 0 w 4086971"/>
              <a:gd name="connsiteY14" fmla="*/ 5143499 h 5143499"/>
              <a:gd name="connsiteX0" fmla="*/ 3353602 w 4086971"/>
              <a:gd name="connsiteY0" fmla="*/ 3588742 h 5143499"/>
              <a:gd name="connsiteX1" fmla="*/ 3567703 w 4086971"/>
              <a:gd name="connsiteY1" fmla="*/ 5143499 h 5143499"/>
              <a:gd name="connsiteX2" fmla="*/ 3567703 w 4086971"/>
              <a:gd name="connsiteY2" fmla="*/ 5143499 h 5143499"/>
              <a:gd name="connsiteX3" fmla="*/ 3353602 w 4086971"/>
              <a:gd name="connsiteY3" fmla="*/ 3588742 h 5143499"/>
              <a:gd name="connsiteX4" fmla="*/ 0 w 4086971"/>
              <a:gd name="connsiteY4" fmla="*/ 0 h 5143499"/>
              <a:gd name="connsiteX5" fmla="*/ 4086971 w 4086971"/>
              <a:gd name="connsiteY5" fmla="*/ 0 h 5143499"/>
              <a:gd name="connsiteX6" fmla="*/ 1 w 4086971"/>
              <a:gd name="connsiteY6" fmla="*/ 1 h 5143499"/>
              <a:gd name="connsiteX7" fmla="*/ 1 w 4086971"/>
              <a:gd name="connsiteY7" fmla="*/ 2 h 5143499"/>
              <a:gd name="connsiteX8" fmla="*/ 2859409 w 4086971"/>
              <a:gd name="connsiteY8" fmla="*/ 2 h 5143499"/>
              <a:gd name="connsiteX9" fmla="*/ 3048001 w 4086971"/>
              <a:gd name="connsiteY9" fmla="*/ 2 h 5143499"/>
              <a:gd name="connsiteX10" fmla="*/ 3485903 w 4086971"/>
              <a:gd name="connsiteY10" fmla="*/ 2 h 5143499"/>
              <a:gd name="connsiteX11" fmla="*/ 3246552 w 4086971"/>
              <a:gd name="connsiteY11" fmla="*/ 2811363 h 5143499"/>
              <a:gd name="connsiteX12" fmla="*/ 3246552 w 4086971"/>
              <a:gd name="connsiteY12" fmla="*/ 2811363 h 5143499"/>
              <a:gd name="connsiteX13" fmla="*/ 3048001 w 4086971"/>
              <a:gd name="connsiteY13" fmla="*/ 5143499 h 5143499"/>
              <a:gd name="connsiteX14" fmla="*/ 0 w 4086971"/>
              <a:gd name="connsiteY14" fmla="*/ 5143499 h 5143499"/>
              <a:gd name="connsiteX15" fmla="*/ 0 w 4086971"/>
              <a:gd name="connsiteY15" fmla="*/ 0 h 5143499"/>
              <a:gd name="connsiteX0" fmla="*/ 3353602 w 3567703"/>
              <a:gd name="connsiteY0" fmla="*/ 3588742 h 5143499"/>
              <a:gd name="connsiteX1" fmla="*/ 3567703 w 3567703"/>
              <a:gd name="connsiteY1" fmla="*/ 5143499 h 5143499"/>
              <a:gd name="connsiteX2" fmla="*/ 3567703 w 3567703"/>
              <a:gd name="connsiteY2" fmla="*/ 5143499 h 5143499"/>
              <a:gd name="connsiteX3" fmla="*/ 3353602 w 3567703"/>
              <a:gd name="connsiteY3" fmla="*/ 3588742 h 5143499"/>
              <a:gd name="connsiteX4" fmla="*/ 0 w 3567703"/>
              <a:gd name="connsiteY4" fmla="*/ 0 h 5143499"/>
              <a:gd name="connsiteX5" fmla="*/ 1 w 3567703"/>
              <a:gd name="connsiteY5" fmla="*/ 1 h 5143499"/>
              <a:gd name="connsiteX6" fmla="*/ 1 w 3567703"/>
              <a:gd name="connsiteY6" fmla="*/ 2 h 5143499"/>
              <a:gd name="connsiteX7" fmla="*/ 2859409 w 3567703"/>
              <a:gd name="connsiteY7" fmla="*/ 2 h 5143499"/>
              <a:gd name="connsiteX8" fmla="*/ 3048001 w 3567703"/>
              <a:gd name="connsiteY8" fmla="*/ 2 h 5143499"/>
              <a:gd name="connsiteX9" fmla="*/ 3485903 w 3567703"/>
              <a:gd name="connsiteY9" fmla="*/ 2 h 5143499"/>
              <a:gd name="connsiteX10" fmla="*/ 3246552 w 3567703"/>
              <a:gd name="connsiteY10" fmla="*/ 2811363 h 5143499"/>
              <a:gd name="connsiteX11" fmla="*/ 3246552 w 3567703"/>
              <a:gd name="connsiteY11" fmla="*/ 2811363 h 5143499"/>
              <a:gd name="connsiteX12" fmla="*/ 3048001 w 3567703"/>
              <a:gd name="connsiteY12" fmla="*/ 5143499 h 5143499"/>
              <a:gd name="connsiteX13" fmla="*/ 0 w 3567703"/>
              <a:gd name="connsiteY13" fmla="*/ 5143499 h 5143499"/>
              <a:gd name="connsiteX14" fmla="*/ 0 w 3567703"/>
              <a:gd name="connsiteY14" fmla="*/ 0 h 5143499"/>
              <a:gd name="connsiteX0" fmla="*/ 3353602 w 3567703"/>
              <a:gd name="connsiteY0" fmla="*/ 3588742 h 5143499"/>
              <a:gd name="connsiteX1" fmla="*/ 3567703 w 3567703"/>
              <a:gd name="connsiteY1" fmla="*/ 5143499 h 5143499"/>
              <a:gd name="connsiteX2" fmla="*/ 3353602 w 3567703"/>
              <a:gd name="connsiteY2" fmla="*/ 3588742 h 5143499"/>
              <a:gd name="connsiteX3" fmla="*/ 0 w 3567703"/>
              <a:gd name="connsiteY3" fmla="*/ 0 h 5143499"/>
              <a:gd name="connsiteX4" fmla="*/ 1 w 3567703"/>
              <a:gd name="connsiteY4" fmla="*/ 1 h 5143499"/>
              <a:gd name="connsiteX5" fmla="*/ 1 w 3567703"/>
              <a:gd name="connsiteY5" fmla="*/ 2 h 5143499"/>
              <a:gd name="connsiteX6" fmla="*/ 2859409 w 3567703"/>
              <a:gd name="connsiteY6" fmla="*/ 2 h 5143499"/>
              <a:gd name="connsiteX7" fmla="*/ 3048001 w 3567703"/>
              <a:gd name="connsiteY7" fmla="*/ 2 h 5143499"/>
              <a:gd name="connsiteX8" fmla="*/ 3485903 w 3567703"/>
              <a:gd name="connsiteY8" fmla="*/ 2 h 5143499"/>
              <a:gd name="connsiteX9" fmla="*/ 3246552 w 3567703"/>
              <a:gd name="connsiteY9" fmla="*/ 2811363 h 5143499"/>
              <a:gd name="connsiteX10" fmla="*/ 3246552 w 3567703"/>
              <a:gd name="connsiteY10" fmla="*/ 2811363 h 5143499"/>
              <a:gd name="connsiteX11" fmla="*/ 3048001 w 3567703"/>
              <a:gd name="connsiteY11" fmla="*/ 5143499 h 5143499"/>
              <a:gd name="connsiteX12" fmla="*/ 0 w 3567703"/>
              <a:gd name="connsiteY12" fmla="*/ 5143499 h 5143499"/>
              <a:gd name="connsiteX13" fmla="*/ 0 w 3567703"/>
              <a:gd name="connsiteY13" fmla="*/ 0 h 5143499"/>
              <a:gd name="connsiteX0" fmla="*/ 0 w 3485903"/>
              <a:gd name="connsiteY0" fmla="*/ 0 h 5143499"/>
              <a:gd name="connsiteX1" fmla="*/ 1 w 3485903"/>
              <a:gd name="connsiteY1" fmla="*/ 1 h 5143499"/>
              <a:gd name="connsiteX2" fmla="*/ 1 w 3485903"/>
              <a:gd name="connsiteY2" fmla="*/ 2 h 5143499"/>
              <a:gd name="connsiteX3" fmla="*/ 2859409 w 3485903"/>
              <a:gd name="connsiteY3" fmla="*/ 2 h 5143499"/>
              <a:gd name="connsiteX4" fmla="*/ 3048001 w 3485903"/>
              <a:gd name="connsiteY4" fmla="*/ 2 h 5143499"/>
              <a:gd name="connsiteX5" fmla="*/ 3485903 w 3485903"/>
              <a:gd name="connsiteY5" fmla="*/ 2 h 5143499"/>
              <a:gd name="connsiteX6" fmla="*/ 3246552 w 3485903"/>
              <a:gd name="connsiteY6" fmla="*/ 2811363 h 5143499"/>
              <a:gd name="connsiteX7" fmla="*/ 3246552 w 3485903"/>
              <a:gd name="connsiteY7" fmla="*/ 2811363 h 5143499"/>
              <a:gd name="connsiteX8" fmla="*/ 3048001 w 3485903"/>
              <a:gd name="connsiteY8" fmla="*/ 5143499 h 5143499"/>
              <a:gd name="connsiteX9" fmla="*/ 0 w 3485903"/>
              <a:gd name="connsiteY9" fmla="*/ 5143499 h 5143499"/>
              <a:gd name="connsiteX10" fmla="*/ 0 w 3485903"/>
              <a:gd name="connsiteY10" fmla="*/ 0 h 5143499"/>
              <a:gd name="connsiteX0" fmla="*/ 0 w 3485903"/>
              <a:gd name="connsiteY0" fmla="*/ 0 h 5143499"/>
              <a:gd name="connsiteX1" fmla="*/ 1 w 3485903"/>
              <a:gd name="connsiteY1" fmla="*/ 1 h 5143499"/>
              <a:gd name="connsiteX2" fmla="*/ 1 w 3485903"/>
              <a:gd name="connsiteY2" fmla="*/ 2 h 5143499"/>
              <a:gd name="connsiteX3" fmla="*/ 2859409 w 3485903"/>
              <a:gd name="connsiteY3" fmla="*/ 2 h 5143499"/>
              <a:gd name="connsiteX4" fmla="*/ 3048001 w 3485903"/>
              <a:gd name="connsiteY4" fmla="*/ 2 h 5143499"/>
              <a:gd name="connsiteX5" fmla="*/ 3485903 w 3485903"/>
              <a:gd name="connsiteY5" fmla="*/ 2 h 5143499"/>
              <a:gd name="connsiteX6" fmla="*/ 3370997 w 3485903"/>
              <a:gd name="connsiteY6" fmla="*/ 1337481 h 5143499"/>
              <a:gd name="connsiteX7" fmla="*/ 3246552 w 3485903"/>
              <a:gd name="connsiteY7" fmla="*/ 2811363 h 5143499"/>
              <a:gd name="connsiteX8" fmla="*/ 3246552 w 3485903"/>
              <a:gd name="connsiteY8" fmla="*/ 2811363 h 5143499"/>
              <a:gd name="connsiteX9" fmla="*/ 3048001 w 3485903"/>
              <a:gd name="connsiteY9" fmla="*/ 5143499 h 5143499"/>
              <a:gd name="connsiteX10" fmla="*/ 0 w 3485903"/>
              <a:gd name="connsiteY10" fmla="*/ 5143499 h 5143499"/>
              <a:gd name="connsiteX11" fmla="*/ 0 w 3485903"/>
              <a:gd name="connsiteY11" fmla="*/ 0 h 5143499"/>
              <a:gd name="connsiteX0" fmla="*/ 6824 w 3492727"/>
              <a:gd name="connsiteY0" fmla="*/ 0 h 5143499"/>
              <a:gd name="connsiteX1" fmla="*/ 6825 w 3492727"/>
              <a:gd name="connsiteY1" fmla="*/ 1 h 5143499"/>
              <a:gd name="connsiteX2" fmla="*/ 6825 w 3492727"/>
              <a:gd name="connsiteY2" fmla="*/ 2 h 5143499"/>
              <a:gd name="connsiteX3" fmla="*/ 2866233 w 3492727"/>
              <a:gd name="connsiteY3" fmla="*/ 2 h 5143499"/>
              <a:gd name="connsiteX4" fmla="*/ 3054825 w 3492727"/>
              <a:gd name="connsiteY4" fmla="*/ 2 h 5143499"/>
              <a:gd name="connsiteX5" fmla="*/ 3492727 w 3492727"/>
              <a:gd name="connsiteY5" fmla="*/ 2 h 5143499"/>
              <a:gd name="connsiteX6" fmla="*/ 3377821 w 3492727"/>
              <a:gd name="connsiteY6" fmla="*/ 1337481 h 5143499"/>
              <a:gd name="connsiteX7" fmla="*/ 3253376 w 3492727"/>
              <a:gd name="connsiteY7" fmla="*/ 2811363 h 5143499"/>
              <a:gd name="connsiteX8" fmla="*/ 3253376 w 3492727"/>
              <a:gd name="connsiteY8" fmla="*/ 2811363 h 5143499"/>
              <a:gd name="connsiteX9" fmla="*/ 3054825 w 3492727"/>
              <a:gd name="connsiteY9" fmla="*/ 5143499 h 5143499"/>
              <a:gd name="connsiteX10" fmla="*/ 6824 w 3492727"/>
              <a:gd name="connsiteY10" fmla="*/ 5143499 h 5143499"/>
              <a:gd name="connsiteX11" fmla="*/ 0 w 3492727"/>
              <a:gd name="connsiteY11" fmla="*/ 2565779 h 5143499"/>
              <a:gd name="connsiteX12" fmla="*/ 6824 w 3492727"/>
              <a:gd name="connsiteY12" fmla="*/ 0 h 5143499"/>
              <a:gd name="connsiteX0" fmla="*/ 6824 w 3492727"/>
              <a:gd name="connsiteY0" fmla="*/ 0 h 5143499"/>
              <a:gd name="connsiteX1" fmla="*/ 6825 w 3492727"/>
              <a:gd name="connsiteY1" fmla="*/ 1 h 5143499"/>
              <a:gd name="connsiteX2" fmla="*/ 6825 w 3492727"/>
              <a:gd name="connsiteY2" fmla="*/ 2 h 5143499"/>
              <a:gd name="connsiteX3" fmla="*/ 2866233 w 3492727"/>
              <a:gd name="connsiteY3" fmla="*/ 2 h 5143499"/>
              <a:gd name="connsiteX4" fmla="*/ 3054825 w 3492727"/>
              <a:gd name="connsiteY4" fmla="*/ 2 h 5143499"/>
              <a:gd name="connsiteX5" fmla="*/ 3492727 w 3492727"/>
              <a:gd name="connsiteY5" fmla="*/ 2 h 5143499"/>
              <a:gd name="connsiteX6" fmla="*/ 3377821 w 3492727"/>
              <a:gd name="connsiteY6" fmla="*/ 1337481 h 5143499"/>
              <a:gd name="connsiteX7" fmla="*/ 3253376 w 3492727"/>
              <a:gd name="connsiteY7" fmla="*/ 2811363 h 5143499"/>
              <a:gd name="connsiteX8" fmla="*/ 3253376 w 3492727"/>
              <a:gd name="connsiteY8" fmla="*/ 2811363 h 5143499"/>
              <a:gd name="connsiteX9" fmla="*/ 3054825 w 3492727"/>
              <a:gd name="connsiteY9" fmla="*/ 5143499 h 5143499"/>
              <a:gd name="connsiteX10" fmla="*/ 0 w 3492727"/>
              <a:gd name="connsiteY10" fmla="*/ 2565779 h 5143499"/>
              <a:gd name="connsiteX11" fmla="*/ 6824 w 3492727"/>
              <a:gd name="connsiteY11" fmla="*/ 0 h 5143499"/>
              <a:gd name="connsiteX0" fmla="*/ 6824 w 3492727"/>
              <a:gd name="connsiteY0" fmla="*/ 0 h 2811363"/>
              <a:gd name="connsiteX1" fmla="*/ 6825 w 3492727"/>
              <a:gd name="connsiteY1" fmla="*/ 1 h 2811363"/>
              <a:gd name="connsiteX2" fmla="*/ 6825 w 3492727"/>
              <a:gd name="connsiteY2" fmla="*/ 2 h 2811363"/>
              <a:gd name="connsiteX3" fmla="*/ 2866233 w 3492727"/>
              <a:gd name="connsiteY3" fmla="*/ 2 h 2811363"/>
              <a:gd name="connsiteX4" fmla="*/ 3054825 w 3492727"/>
              <a:gd name="connsiteY4" fmla="*/ 2 h 2811363"/>
              <a:gd name="connsiteX5" fmla="*/ 3492727 w 3492727"/>
              <a:gd name="connsiteY5" fmla="*/ 2 h 2811363"/>
              <a:gd name="connsiteX6" fmla="*/ 3377821 w 3492727"/>
              <a:gd name="connsiteY6" fmla="*/ 1337481 h 2811363"/>
              <a:gd name="connsiteX7" fmla="*/ 3253376 w 3492727"/>
              <a:gd name="connsiteY7" fmla="*/ 2811363 h 2811363"/>
              <a:gd name="connsiteX8" fmla="*/ 3253376 w 3492727"/>
              <a:gd name="connsiteY8" fmla="*/ 2811363 h 2811363"/>
              <a:gd name="connsiteX9" fmla="*/ 0 w 3492727"/>
              <a:gd name="connsiteY9" fmla="*/ 2565779 h 2811363"/>
              <a:gd name="connsiteX10" fmla="*/ 6824 w 3492727"/>
              <a:gd name="connsiteY10" fmla="*/ 0 h 2811363"/>
              <a:gd name="connsiteX0" fmla="*/ 6824 w 3492727"/>
              <a:gd name="connsiteY0" fmla="*/ 0 h 2811363"/>
              <a:gd name="connsiteX1" fmla="*/ 6825 w 3492727"/>
              <a:gd name="connsiteY1" fmla="*/ 1 h 2811363"/>
              <a:gd name="connsiteX2" fmla="*/ 6825 w 3492727"/>
              <a:gd name="connsiteY2" fmla="*/ 2 h 2811363"/>
              <a:gd name="connsiteX3" fmla="*/ 2866233 w 3492727"/>
              <a:gd name="connsiteY3" fmla="*/ 2 h 2811363"/>
              <a:gd name="connsiteX4" fmla="*/ 3054825 w 3492727"/>
              <a:gd name="connsiteY4" fmla="*/ 2 h 2811363"/>
              <a:gd name="connsiteX5" fmla="*/ 3492727 w 3492727"/>
              <a:gd name="connsiteY5" fmla="*/ 2 h 2811363"/>
              <a:gd name="connsiteX6" fmla="*/ 3377821 w 3492727"/>
              <a:gd name="connsiteY6" fmla="*/ 1337481 h 2811363"/>
              <a:gd name="connsiteX7" fmla="*/ 3253376 w 3492727"/>
              <a:gd name="connsiteY7" fmla="*/ 2811363 h 2811363"/>
              <a:gd name="connsiteX8" fmla="*/ 0 w 3492727"/>
              <a:gd name="connsiteY8" fmla="*/ 2565779 h 2811363"/>
              <a:gd name="connsiteX9" fmla="*/ 6824 w 3492727"/>
              <a:gd name="connsiteY9" fmla="*/ 0 h 2811363"/>
              <a:gd name="connsiteX0" fmla="*/ 6824 w 3492727"/>
              <a:gd name="connsiteY0" fmla="*/ 0 h 2565779"/>
              <a:gd name="connsiteX1" fmla="*/ 6825 w 3492727"/>
              <a:gd name="connsiteY1" fmla="*/ 1 h 2565779"/>
              <a:gd name="connsiteX2" fmla="*/ 6825 w 3492727"/>
              <a:gd name="connsiteY2" fmla="*/ 2 h 2565779"/>
              <a:gd name="connsiteX3" fmla="*/ 2866233 w 3492727"/>
              <a:gd name="connsiteY3" fmla="*/ 2 h 2565779"/>
              <a:gd name="connsiteX4" fmla="*/ 3054825 w 3492727"/>
              <a:gd name="connsiteY4" fmla="*/ 2 h 2565779"/>
              <a:gd name="connsiteX5" fmla="*/ 3492727 w 3492727"/>
              <a:gd name="connsiteY5" fmla="*/ 2 h 2565779"/>
              <a:gd name="connsiteX6" fmla="*/ 3377821 w 3492727"/>
              <a:gd name="connsiteY6" fmla="*/ 1337481 h 2565779"/>
              <a:gd name="connsiteX7" fmla="*/ 0 w 3492727"/>
              <a:gd name="connsiteY7" fmla="*/ 2565779 h 2565779"/>
              <a:gd name="connsiteX8" fmla="*/ 6824 w 3492727"/>
              <a:gd name="connsiteY8" fmla="*/ 0 h 256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2727" h="2565779" extrusionOk="0">
                <a:moveTo>
                  <a:pt x="6824" y="0"/>
                </a:moveTo>
                <a:lnTo>
                  <a:pt x="6825" y="1"/>
                </a:lnTo>
                <a:lnTo>
                  <a:pt x="6825" y="2"/>
                </a:lnTo>
                <a:lnTo>
                  <a:pt x="2866233" y="2"/>
                </a:lnTo>
                <a:lnTo>
                  <a:pt x="3054825" y="2"/>
                </a:lnTo>
                <a:lnTo>
                  <a:pt x="3492727" y="2"/>
                </a:lnTo>
                <a:lnTo>
                  <a:pt x="3377821" y="1337481"/>
                </a:lnTo>
                <a:lnTo>
                  <a:pt x="0" y="2565779"/>
                </a:lnTo>
                <a:cubicBezTo>
                  <a:pt x="2275" y="1710519"/>
                  <a:pt x="4549" y="855260"/>
                  <a:pt x="6824" y="0"/>
                </a:cubicBezTo>
                <a:close/>
              </a:path>
            </a:pathLst>
          </a:custGeom>
          <a:solidFill>
            <a:schemeClr val="tx2">
              <a:alpha val="80000"/>
            </a:schemeClr>
          </a:solidFill>
        </p:spPr>
        <p:txBody>
          <a:bodyPr vert="horz" wrap="square" lIns="91440" tIns="45720" rIns="91440" bIns="45720" rtlCol="0">
            <a:noAutofit/>
          </a:bodyPr>
          <a:lstStyle>
            <a:lvl1pPr>
              <a:defRPr lang="fr-FR" sz="100">
                <a:noFill/>
              </a:defRPr>
            </a:lvl1pPr>
          </a:lstStyle>
          <a:p>
            <a:pPr lvl="0">
              <a:defRPr/>
            </a:pPr>
            <a:endParaRPr lang="fr-FR"/>
          </a:p>
        </p:txBody>
      </p:sp>
      <p:sp>
        <p:nvSpPr>
          <p:cNvPr id="528" name="Espace réservé du texte 527"/>
          <p:cNvSpPr>
            <a:spLocks noGrp="1"/>
          </p:cNvSpPr>
          <p:nvPr userDrawn="1">
            <p:ph type="body" sz="quarter" idx="14"/>
          </p:nvPr>
        </p:nvSpPr>
        <p:spPr bwMode="auto">
          <a:xfrm>
            <a:off x="429470" y="1194381"/>
            <a:ext cx="1080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chemeClr val="bg1"/>
          </a:solidFill>
        </p:spPr>
        <p:txBody>
          <a:bodyPr wrap="square">
            <a:noAutofit/>
          </a:bodyPr>
          <a:lstStyle>
            <a:lvl1pPr marL="0" indent="0">
              <a:buNone/>
              <a:defRPr sz="100">
                <a:noFill/>
              </a:defRPr>
            </a:lvl1pPr>
          </a:lstStyle>
          <a:p>
            <a:pPr lvl="0">
              <a:defRPr/>
            </a:pPr>
            <a:endParaRPr lang="fr-FR"/>
          </a:p>
        </p:txBody>
      </p:sp>
      <p:sp>
        <p:nvSpPr>
          <p:cNvPr id="529" name="Espace réservé du texte 528"/>
          <p:cNvSpPr>
            <a:spLocks noGrp="1"/>
          </p:cNvSpPr>
          <p:nvPr userDrawn="1">
            <p:ph type="body" sz="quarter" idx="15"/>
          </p:nvPr>
        </p:nvSpPr>
        <p:spPr bwMode="auto">
          <a:xfrm>
            <a:off x="1512561" y="1194381"/>
            <a:ext cx="1080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rgbClr val="3A1B0B"/>
          </a:solidFill>
        </p:spPr>
        <p:txBody>
          <a:bodyPr wrap="square">
            <a:noAutofit/>
          </a:bodyPr>
          <a:lstStyle>
            <a:lvl1pPr marL="0" indent="0">
              <a:buNone/>
              <a:defRPr sz="100">
                <a:noFill/>
              </a:defRPr>
            </a:lvl1pPr>
          </a:lstStyle>
          <a:p>
            <a:pPr lvl="0">
              <a:defRPr/>
            </a:pPr>
            <a:endParaRPr lang="fr-FR"/>
          </a:p>
        </p:txBody>
      </p:sp>
      <p:sp>
        <p:nvSpPr>
          <p:cNvPr id="531" name="Espace réservé du texte 530"/>
          <p:cNvSpPr>
            <a:spLocks noGrp="1"/>
          </p:cNvSpPr>
          <p:nvPr>
            <p:ph type="body" sz="quarter" idx="16" hasCustomPrompt="1"/>
          </p:nvPr>
        </p:nvSpPr>
        <p:spPr bwMode="auto">
          <a:xfrm>
            <a:off x="443993" y="190831"/>
            <a:ext cx="2495932" cy="922352"/>
          </a:xfrm>
          <a:prstGeom prst="rect">
            <a:avLst/>
          </a:prstGeom>
        </p:spPr>
        <p:txBody>
          <a:bodyPr lIns="0" tIns="0" rIns="0" bIns="0" anchor="b"/>
          <a:lstStyle>
            <a:lvl1pPr marL="0" indent="0">
              <a:lnSpc>
                <a:spcPct val="100000"/>
              </a:lnSpc>
              <a:spcBef>
                <a:spcPts val="0"/>
              </a:spcBef>
              <a:buNone/>
              <a:defRPr sz="2400" b="1">
                <a:solidFill>
                  <a:schemeClr val="tx1"/>
                </a:solidFill>
              </a:defRPr>
            </a:lvl1pPr>
            <a:lvl2pPr marL="0" indent="0">
              <a:lnSpc>
                <a:spcPct val="100000"/>
              </a:lnSpc>
              <a:spcBef>
                <a:spcPts val="0"/>
              </a:spcBef>
              <a:buNone/>
              <a:defRPr sz="2000" b="1">
                <a:solidFill>
                  <a:schemeClr val="bg1"/>
                </a:solidFill>
              </a:defRPr>
            </a:lvl2pPr>
            <a:lvl3pPr marL="0" indent="0">
              <a:lnSpc>
                <a:spcPct val="100000"/>
              </a:lnSpc>
              <a:spcBef>
                <a:spcPts val="0"/>
              </a:spcBef>
              <a:buNone/>
              <a:defRPr sz="1400" b="1">
                <a:solidFill>
                  <a:schemeClr val="bg1"/>
                </a:solidFill>
              </a:defRPr>
            </a:lvl3pPr>
            <a:lvl4pPr marL="0" indent="0">
              <a:buNone/>
              <a:defRPr sz="1000">
                <a:solidFill>
                  <a:schemeClr val="bg1"/>
                </a:solidFill>
              </a:defRPr>
            </a:lvl4pPr>
            <a:lvl5pPr marL="1371600" indent="0">
              <a:buNone/>
              <a:defRPr/>
            </a:lvl5pPr>
          </a:lstStyle>
          <a:p>
            <a:pPr lvl="0">
              <a:defRPr/>
            </a:pPr>
            <a:r>
              <a:rPr lang="fr-FR"/>
              <a:t>Titre</a:t>
            </a:r>
            <a:endParaRPr/>
          </a:p>
        </p:txBody>
      </p:sp>
      <p:sp>
        <p:nvSpPr>
          <p:cNvPr id="11" name="Espace réservé du numéro de diapositive 10"/>
          <p:cNvSpPr>
            <a:spLocks noGrp="1"/>
          </p:cNvSpPr>
          <p:nvPr>
            <p:ph type="sldNum" sz="quarter" idx="12"/>
          </p:nvPr>
        </p:nvSpPr>
        <p:spPr bwMode="auto">
          <a:xfrm>
            <a:off x="3048000" y="2811362"/>
            <a:ext cx="519702" cy="2332137"/>
          </a:xfrm>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42A674EB-CF99-4CC2-8F94-AC08E84D1EAE}" type="slidenum">
              <a:rPr lang="fr-FR"/>
              <a:t>‹N°›</a:t>
            </a:fld>
            <a:endParaRPr lang="fr-FR"/>
          </a:p>
        </p:txBody>
      </p:sp>
      <p:pic>
        <p:nvPicPr>
          <p:cNvPr id="2" name="Image 1" descr="Une image contenant logo&#10;&#10;Description générée automatiquement"/>
          <p:cNvPicPr>
            <a:picLocks noChangeAspect="1"/>
          </p:cNvPicPr>
          <p:nvPr userDrawn="1"/>
        </p:nvPicPr>
        <p:blipFill>
          <a:blip r:embed="rId8"/>
          <a:stretch/>
        </p:blipFill>
        <p:spPr bwMode="auto">
          <a:xfrm>
            <a:off x="7737024" y="4313522"/>
            <a:ext cx="1406976" cy="829978"/>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PhAnim="0" preserve="1" userDrawn="1">
  <p:cSld name="Image filtre bleu + Contenu">
    <p:bg>
      <p:bgPr>
        <a:solidFill>
          <a:schemeClr val="tx2"/>
        </a:solidFill>
        <a:effectLst/>
      </p:bgPr>
    </p:bg>
    <p:spTree>
      <p:nvGrpSpPr>
        <p:cNvPr id="1" name=""/>
        <p:cNvGrpSpPr/>
        <p:nvPr/>
      </p:nvGrpSpPr>
      <p:grpSpPr bwMode="auto">
        <a:xfrm>
          <a:off x="0" y="0"/>
          <a:ext cx="0" cy="0"/>
          <a:chOff x="0" y="0"/>
          <a:chExt cx="0" cy="0"/>
        </a:xfrm>
      </p:grpSpPr>
      <p:sp>
        <p:nvSpPr>
          <p:cNvPr id="525" name="Espace réservé pour une image  524"/>
          <p:cNvSpPr>
            <a:spLocks noGrp="1"/>
          </p:cNvSpPr>
          <p:nvPr>
            <p:ph type="pic" sz="quarter" idx="18" hasCustomPrompt="1"/>
          </p:nvPr>
        </p:nvSpPr>
        <p:spPr bwMode="auto">
          <a:xfrm>
            <a:off x="0" y="2"/>
            <a:ext cx="3567702" cy="5143499"/>
          </a:xfrm>
          <a:custGeom>
            <a:avLst/>
            <a:gdLst>
              <a:gd name="connsiteX0" fmla="*/ 0 w 3567702"/>
              <a:gd name="connsiteY0" fmla="*/ 0 h 5143499"/>
              <a:gd name="connsiteX1" fmla="*/ 2859408 w 3567702"/>
              <a:gd name="connsiteY1" fmla="*/ 0 h 5143499"/>
              <a:gd name="connsiteX2" fmla="*/ 3048000 w 3567702"/>
              <a:gd name="connsiteY2" fmla="*/ 0 h 5143499"/>
              <a:gd name="connsiteX3" fmla="*/ 3485902 w 3567702"/>
              <a:gd name="connsiteY3" fmla="*/ 0 h 5143499"/>
              <a:gd name="connsiteX4" fmla="*/ 3246551 w 3567702"/>
              <a:gd name="connsiteY4" fmla="*/ 2811361 h 5143499"/>
              <a:gd name="connsiteX5" fmla="*/ 3246551 w 3567702"/>
              <a:gd name="connsiteY5" fmla="*/ 2811360 h 5143499"/>
              <a:gd name="connsiteX6" fmla="*/ 3048000 w 3567702"/>
              <a:gd name="connsiteY6" fmla="*/ 5143498 h 5143499"/>
              <a:gd name="connsiteX7" fmla="*/ 3567702 w 3567702"/>
              <a:gd name="connsiteY7" fmla="*/ 5143498 h 5143499"/>
              <a:gd name="connsiteX8" fmla="*/ 3567702 w 3567702"/>
              <a:gd name="connsiteY8" fmla="*/ 5143499 h 5143499"/>
              <a:gd name="connsiteX9" fmla="*/ 0 w 3567702"/>
              <a:gd name="connsiteY9" fmla="*/ 5143499 h 514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7702" h="5143499" extrusionOk="0">
                <a:moveTo>
                  <a:pt x="0" y="0"/>
                </a:moveTo>
                <a:lnTo>
                  <a:pt x="2859408" y="0"/>
                </a:lnTo>
                <a:lnTo>
                  <a:pt x="3048000" y="0"/>
                </a:lnTo>
                <a:lnTo>
                  <a:pt x="3485902" y="0"/>
                </a:lnTo>
                <a:lnTo>
                  <a:pt x="3246551" y="2811361"/>
                </a:lnTo>
                <a:lnTo>
                  <a:pt x="3246551" y="2811360"/>
                </a:lnTo>
                <a:lnTo>
                  <a:pt x="3048000" y="5143498"/>
                </a:lnTo>
                <a:lnTo>
                  <a:pt x="3567702" y="5143498"/>
                </a:lnTo>
                <a:lnTo>
                  <a:pt x="3567702" y="5143499"/>
                </a:lnTo>
                <a:lnTo>
                  <a:pt x="0" y="5143499"/>
                </a:lnTo>
                <a:close/>
              </a:path>
            </a:pathLst>
          </a:custGeom>
          <a:noFill/>
        </p:spPr>
        <p:txBody>
          <a:bodyPr wrap="square" anchor="ctr">
            <a:noAutofit/>
          </a:bodyPr>
          <a:lstStyle>
            <a:lvl1pPr marL="0" indent="0" algn="ctr">
              <a:buNone/>
              <a:defRPr sz="1200">
                <a:solidFill>
                  <a:schemeClr val="bg1"/>
                </a:solidFill>
              </a:defRPr>
            </a:lvl1pPr>
          </a:lstStyle>
          <a:p>
            <a:pPr>
              <a:defRPr/>
            </a:pPr>
            <a:r>
              <a:rPr lang="fr-FR"/>
              <a:t>Cliquez sur l’icône</a:t>
            </a:r>
            <a:br>
              <a:rPr lang="fr-FR"/>
            </a:br>
            <a:r>
              <a:rPr lang="fr-FR"/>
              <a:t>pour ajouter une image</a:t>
            </a:r>
            <a:endParaRPr/>
          </a:p>
        </p:txBody>
      </p:sp>
      <p:sp>
        <p:nvSpPr>
          <p:cNvPr id="14" name="Forme libre : forme 13"/>
          <p:cNvSpPr/>
          <p:nvPr userDrawn="1"/>
        </p:nvSpPr>
        <p:spPr bwMode="auto">
          <a:xfrm>
            <a:off x="3246551" y="-3"/>
            <a:ext cx="5897449" cy="5143501"/>
          </a:xfrm>
          <a:custGeom>
            <a:avLst/>
            <a:gdLst>
              <a:gd name="connsiteX0" fmla="*/ 675524 w 5897449"/>
              <a:gd name="connsiteY0" fmla="*/ 1246049 h 5143501"/>
              <a:gd name="connsiteX1" fmla="*/ 675524 w 5897449"/>
              <a:gd name="connsiteY1" fmla="*/ 1291768 h 5143501"/>
              <a:gd name="connsiteX2" fmla="*/ 1035524 w 5897449"/>
              <a:gd name="connsiteY2" fmla="*/ 1291768 h 5143501"/>
              <a:gd name="connsiteX3" fmla="*/ 1035524 w 5897449"/>
              <a:gd name="connsiteY3" fmla="*/ 1246049 h 5143501"/>
              <a:gd name="connsiteX4" fmla="*/ 5897449 w 5897449"/>
              <a:gd name="connsiteY4" fmla="*/ 0 h 5143501"/>
              <a:gd name="connsiteX5" fmla="*/ 5897449 w 5897449"/>
              <a:gd name="connsiteY5" fmla="*/ 5143501 h 5143501"/>
              <a:gd name="connsiteX6" fmla="*/ 321151 w 5897449"/>
              <a:gd name="connsiteY6" fmla="*/ 5143501 h 5143501"/>
              <a:gd name="connsiteX7" fmla="*/ 0 w 5897449"/>
              <a:gd name="connsiteY7" fmla="*/ 2811363 h 5143501"/>
              <a:gd name="connsiteX8" fmla="*/ 239351 w 5897449"/>
              <a:gd name="connsiteY8" fmla="*/ 1 h 51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449" h="5143501" extrusionOk="0">
                <a:moveTo>
                  <a:pt x="675524" y="1246049"/>
                </a:moveTo>
                <a:lnTo>
                  <a:pt x="675524" y="1291768"/>
                </a:lnTo>
                <a:lnTo>
                  <a:pt x="1035524" y="1291768"/>
                </a:lnTo>
                <a:lnTo>
                  <a:pt x="1035524" y="1246049"/>
                </a:lnTo>
                <a:close/>
                <a:moveTo>
                  <a:pt x="5897449" y="0"/>
                </a:moveTo>
                <a:lnTo>
                  <a:pt x="5897449" y="5143501"/>
                </a:lnTo>
                <a:lnTo>
                  <a:pt x="321151" y="5143501"/>
                </a:lnTo>
                <a:lnTo>
                  <a:pt x="0" y="2811363"/>
                </a:lnTo>
                <a:lnTo>
                  <a:pt x="239351" y="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defRPr/>
            </a:pPr>
            <a:endParaRPr lang="fr-FR"/>
          </a:p>
        </p:txBody>
      </p:sp>
      <p:sp>
        <p:nvSpPr>
          <p:cNvPr id="534" name="Espace réservé du texte 533"/>
          <p:cNvSpPr>
            <a:spLocks noGrp="1"/>
          </p:cNvSpPr>
          <p:nvPr>
            <p:ph type="body" sz="quarter" idx="17" hasCustomPrompt="1"/>
          </p:nvPr>
        </p:nvSpPr>
        <p:spPr bwMode="auto">
          <a:xfrm>
            <a:off x="3811668" y="1733384"/>
            <a:ext cx="5068800" cy="2902897"/>
          </a:xfrm>
          <a:prstGeom prst="rect">
            <a:avLst/>
          </a:prstGeom>
        </p:spPr>
        <p:txBody>
          <a:bodyPr anchor="t"/>
          <a:lstStyle>
            <a:lvl1pPr marL="0" indent="0">
              <a:spcBef>
                <a:spcPts val="0"/>
              </a:spcBef>
              <a:spcAft>
                <a:spcPts val="600"/>
              </a:spcAft>
              <a:buNone/>
              <a:defRPr sz="1400" b="1">
                <a:solidFill>
                  <a:schemeClr val="tx2"/>
                </a:solidFill>
              </a:defRPr>
            </a:lvl1pPr>
            <a:lvl2pPr marL="0" indent="0">
              <a:spcBef>
                <a:spcPts val="300"/>
              </a:spcBef>
              <a:spcAft>
                <a:spcPts val="1000"/>
              </a:spcAft>
              <a:buNone/>
              <a:defRPr sz="1200">
                <a:solidFill>
                  <a:schemeClr val="tx1"/>
                </a:solidFill>
              </a:defRPr>
            </a:lvl2pPr>
            <a:lvl3pPr marL="270000" indent="-270000" algn="l" defTabSz="457200">
              <a:spcBef>
                <a:spcPts val="400"/>
              </a:spcBef>
              <a:spcAft>
                <a:spcPts val="1000"/>
              </a:spcAft>
              <a:buSzPct val="100000"/>
              <a:buFontTx/>
              <a:buBlip>
                <a:blip r:embed="rId2"/>
              </a:buBlip>
              <a:defRPr lang="fr-FR" sz="1200" b="0">
                <a:solidFill>
                  <a:schemeClr val="tx1"/>
                </a:solidFill>
                <a:latin typeface="+mn-lt"/>
                <a:ea typeface="+mn-ea"/>
                <a:cs typeface="+mn-cs"/>
              </a:defRPr>
            </a:lvl3pPr>
            <a:lvl4pPr marL="270000" indent="-269875">
              <a:spcBef>
                <a:spcPts val="400"/>
              </a:spcBef>
              <a:spcAft>
                <a:spcPts val="1000"/>
              </a:spcAft>
              <a:buFontTx/>
              <a:buBlip>
                <a:blip r:embed="rId3"/>
              </a:buBlip>
              <a:defRPr sz="1200" b="0">
                <a:solidFill>
                  <a:schemeClr val="tx1"/>
                </a:solidFill>
              </a:defRPr>
            </a:lvl4pPr>
            <a:lvl5pPr marL="270000" indent="-270000">
              <a:spcBef>
                <a:spcPts val="400"/>
              </a:spcBef>
              <a:spcAft>
                <a:spcPts val="1000"/>
              </a:spcAft>
              <a:buFontTx/>
              <a:buBlip>
                <a:blip r:embed="rId4"/>
              </a:buBlip>
              <a:defRPr sz="1200" b="0">
                <a:solidFill>
                  <a:schemeClr val="tx1"/>
                </a:solidFill>
              </a:defRPr>
            </a:lvl5pPr>
            <a:lvl6pPr marL="270000" indent="-270000">
              <a:spcBef>
                <a:spcPts val="400"/>
              </a:spcBef>
              <a:spcAft>
                <a:spcPts val="1000"/>
              </a:spcAft>
              <a:buFontTx/>
              <a:buBlip>
                <a:blip r:embed="rId5"/>
              </a:buBlip>
              <a:defRPr sz="1200" b="0">
                <a:solidFill>
                  <a:schemeClr val="tx1"/>
                </a:solidFill>
              </a:defRPr>
            </a:lvl6pPr>
            <a:lvl7pPr marL="270000" indent="-270000">
              <a:spcBef>
                <a:spcPts val="400"/>
              </a:spcBef>
              <a:spcAft>
                <a:spcPts val="1000"/>
              </a:spcAft>
              <a:buFontTx/>
              <a:buBlip>
                <a:blip r:embed="rId6"/>
              </a:buBlip>
              <a:defRPr sz="1200" b="0">
                <a:solidFill>
                  <a:schemeClr val="tx1"/>
                </a:solidFill>
              </a:defRPr>
            </a:lvl7pPr>
            <a:lvl8pPr marL="270000" indent="-270000">
              <a:spcBef>
                <a:spcPts val="400"/>
              </a:spcBef>
              <a:spcAft>
                <a:spcPts val="1000"/>
              </a:spcAft>
              <a:buFontTx/>
              <a:buBlip>
                <a:blip r:embed="rId7"/>
              </a:buBlip>
              <a:defRPr sz="1200" b="0">
                <a:solidFill>
                  <a:schemeClr val="tx1"/>
                </a:solidFill>
              </a:defRPr>
            </a:lvl8pPr>
          </a:lstStyle>
          <a:p>
            <a:pPr lvl="0">
              <a:defRPr/>
            </a:pPr>
            <a:r>
              <a:rPr lang="fr-FR"/>
              <a:t>Niveau 1</a:t>
            </a:r>
            <a:endParaRPr/>
          </a:p>
          <a:p>
            <a:pPr lvl="1">
              <a:defRPr/>
            </a:pPr>
            <a:r>
              <a:rPr lang="fr-FR"/>
              <a:t>Deuxième niveau</a:t>
            </a:r>
            <a:endParaRPr/>
          </a:p>
          <a:p>
            <a:pPr lvl="2">
              <a:defRPr/>
            </a:pPr>
            <a:r>
              <a:rPr lang="fr-FR"/>
              <a:t>Puce bleu</a:t>
            </a:r>
            <a:endParaRPr/>
          </a:p>
          <a:p>
            <a:pPr lvl="3">
              <a:defRPr/>
            </a:pPr>
            <a:r>
              <a:rPr lang="fr-FR"/>
              <a:t>Puce orange</a:t>
            </a:r>
            <a:endParaRPr/>
          </a:p>
          <a:p>
            <a:pPr lvl="4">
              <a:defRPr/>
            </a:pPr>
            <a:r>
              <a:rPr lang="fr-FR"/>
              <a:t>Puce rouge</a:t>
            </a:r>
            <a:endParaRPr/>
          </a:p>
          <a:p>
            <a:pPr lvl="5">
              <a:defRPr/>
            </a:pPr>
            <a:r>
              <a:rPr lang="fr-FR"/>
              <a:t>Puce vert d’eau</a:t>
            </a:r>
            <a:endParaRPr/>
          </a:p>
          <a:p>
            <a:pPr lvl="6">
              <a:defRPr/>
            </a:pPr>
            <a:r>
              <a:rPr lang="fr-FR"/>
              <a:t>Puce verte</a:t>
            </a:r>
            <a:endParaRPr/>
          </a:p>
          <a:p>
            <a:pPr lvl="7">
              <a:defRPr/>
            </a:pPr>
            <a:r>
              <a:rPr lang="fr-FR"/>
              <a:t>Puce violette</a:t>
            </a:r>
            <a:endParaRPr/>
          </a:p>
        </p:txBody>
      </p:sp>
      <p:sp>
        <p:nvSpPr>
          <p:cNvPr id="18" name="Espace réservé du texte 17"/>
          <p:cNvSpPr>
            <a:spLocks noGrp="1"/>
          </p:cNvSpPr>
          <p:nvPr>
            <p:ph type="body" sz="quarter" idx="19"/>
          </p:nvPr>
        </p:nvSpPr>
        <p:spPr bwMode="auto">
          <a:xfrm>
            <a:off x="2129050" y="0"/>
            <a:ext cx="1356852" cy="5143500"/>
          </a:xfrm>
          <a:custGeom>
            <a:avLst/>
            <a:gdLst>
              <a:gd name="connsiteX0" fmla="*/ 0 w 1508264"/>
              <a:gd name="connsiteY0" fmla="*/ 0 h 5125258"/>
              <a:gd name="connsiteX1" fmla="*/ 1508264 w 1508264"/>
              <a:gd name="connsiteY1" fmla="*/ 5160 h 5125258"/>
              <a:gd name="connsiteX2" fmla="*/ 1268913 w 1508264"/>
              <a:gd name="connsiteY2" fmla="*/ 2816519 h 5125258"/>
              <a:gd name="connsiteX3" fmla="*/ 1072354 w 1508264"/>
              <a:gd name="connsiteY3" fmla="*/ 5125258 h 5125258"/>
              <a:gd name="connsiteX4" fmla="*/ 151412 w 1508264"/>
              <a:gd name="connsiteY4" fmla="*/ 5157 h 5125258"/>
              <a:gd name="connsiteX0" fmla="*/ 0 w 1356852"/>
              <a:gd name="connsiteY0" fmla="*/ 0 h 5120101"/>
              <a:gd name="connsiteX1" fmla="*/ 1356852 w 1356852"/>
              <a:gd name="connsiteY1" fmla="*/ 3 h 5120101"/>
              <a:gd name="connsiteX2" fmla="*/ 1117501 w 1356852"/>
              <a:gd name="connsiteY2" fmla="*/ 2811362 h 5120101"/>
              <a:gd name="connsiteX3" fmla="*/ 920942 w 1356852"/>
              <a:gd name="connsiteY3" fmla="*/ 5120101 h 5120101"/>
              <a:gd name="connsiteX4" fmla="*/ 0 w 1356852"/>
              <a:gd name="connsiteY4" fmla="*/ 0 h 5120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852" h="5120101" extrusionOk="0">
                <a:moveTo>
                  <a:pt x="0" y="0"/>
                </a:moveTo>
                <a:lnTo>
                  <a:pt x="1356852" y="3"/>
                </a:lnTo>
                <a:lnTo>
                  <a:pt x="1117501" y="2811362"/>
                </a:lnTo>
                <a:lnTo>
                  <a:pt x="920942" y="5120101"/>
                </a:lnTo>
                <a:lnTo>
                  <a:pt x="0" y="0"/>
                </a:lnTo>
                <a:close/>
              </a:path>
            </a:pathLst>
          </a:custGeom>
          <a:solidFill>
            <a:schemeClr val="tx2">
              <a:alpha val="80000"/>
            </a:schemeClr>
          </a:solidFill>
        </p:spPr>
        <p:txBody>
          <a:bodyPr wrap="square">
            <a:noAutofit/>
          </a:bodyPr>
          <a:lstStyle>
            <a:lvl1pPr marL="0" indent="0">
              <a:buNone/>
              <a:defRPr sz="100">
                <a:noFill/>
              </a:defRPr>
            </a:lvl1pPr>
          </a:lstStyle>
          <a:p>
            <a:pPr lvl="0">
              <a:defRPr/>
            </a:pPr>
            <a:endParaRPr lang="fr-FR"/>
          </a:p>
        </p:txBody>
      </p:sp>
      <p:sp>
        <p:nvSpPr>
          <p:cNvPr id="11" name="Titre 1"/>
          <p:cNvSpPr>
            <a:spLocks noGrp="1"/>
          </p:cNvSpPr>
          <p:nvPr>
            <p:ph type="title" hasCustomPrompt="1"/>
          </p:nvPr>
        </p:nvSpPr>
        <p:spPr bwMode="auto">
          <a:xfrm>
            <a:off x="3811669" y="349390"/>
            <a:ext cx="5068800" cy="757130"/>
          </a:xfrm>
        </p:spPr>
        <p:txBody>
          <a:bodyPr anchor="b"/>
          <a:lstStyle>
            <a:lvl1pPr>
              <a:defRPr>
                <a:solidFill>
                  <a:schemeClr val="tx1"/>
                </a:solidFill>
              </a:defRPr>
            </a:lvl1pPr>
          </a:lstStyle>
          <a:p>
            <a:pPr>
              <a:defRPr/>
            </a:pPr>
            <a:r>
              <a:rPr lang="fr-FR"/>
              <a:t>Titre de la slide</a:t>
            </a:r>
            <a:br>
              <a:rPr lang="fr-FR"/>
            </a:br>
            <a:r>
              <a:rPr lang="fr-FR"/>
              <a:t>sur deux lignes</a:t>
            </a:r>
            <a:endParaRPr/>
          </a:p>
        </p:txBody>
      </p:sp>
      <p:sp>
        <p:nvSpPr>
          <p:cNvPr id="12" name="Rectangle 11"/>
          <p:cNvSpPr/>
          <p:nvPr userDrawn="1"/>
        </p:nvSpPr>
        <p:spPr bwMode="auto">
          <a:xfrm>
            <a:off x="4281011" y="1246048"/>
            <a:ext cx="360000" cy="45719"/>
          </a:xfrm>
          <a:prstGeom prst="rect">
            <a:avLst/>
          </a:prstGeom>
          <a:solidFill>
            <a:srgbClr val="3A1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0" name="Espace réservé du numéro de diapositive 9"/>
          <p:cNvSpPr>
            <a:spLocks noGrp="1"/>
          </p:cNvSpPr>
          <p:nvPr>
            <p:ph type="sldNum" sz="quarter" idx="12"/>
          </p:nvPr>
        </p:nvSpPr>
        <p:spPr bwMode="auto">
          <a:xfrm>
            <a:off x="3048000" y="2811362"/>
            <a:ext cx="519702" cy="2332137"/>
          </a:xfrm>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42A674EB-CF99-4CC2-8F94-AC08E84D1EAE}" type="slidenum">
              <a:rPr lang="fr-FR"/>
              <a:t>‹N°›</a:t>
            </a:fld>
            <a:endParaRPr lang="fr-FR"/>
          </a:p>
        </p:txBody>
      </p:sp>
      <p:pic>
        <p:nvPicPr>
          <p:cNvPr id="2" name="Image 1" descr="Une image contenant logo&#10;&#10;Description générée automatiquement"/>
          <p:cNvPicPr>
            <a:picLocks noChangeAspect="1"/>
          </p:cNvPicPr>
          <p:nvPr userDrawn="1"/>
        </p:nvPicPr>
        <p:blipFill>
          <a:blip r:embed="rId8"/>
          <a:stretch/>
        </p:blipFill>
        <p:spPr bwMode="auto">
          <a:xfrm>
            <a:off x="7737024" y="4313522"/>
            <a:ext cx="1406976" cy="829978"/>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PhAnim="0" preserve="1" userDrawn="1">
  <p:cSld name="Texte + Image">
    <p:bg>
      <p:bgPr>
        <a:solidFill>
          <a:schemeClr val="tx2"/>
        </a:solidFill>
        <a:effectLst/>
      </p:bgPr>
    </p:bg>
    <p:spTree>
      <p:nvGrpSpPr>
        <p:cNvPr id="1" name=""/>
        <p:cNvGrpSpPr/>
        <p:nvPr/>
      </p:nvGrpSpPr>
      <p:grpSpPr bwMode="auto">
        <a:xfrm>
          <a:off x="0" y="0"/>
          <a:ext cx="0" cy="0"/>
          <a:chOff x="0" y="0"/>
          <a:chExt cx="0" cy="0"/>
        </a:xfrm>
      </p:grpSpPr>
      <p:sp>
        <p:nvSpPr>
          <p:cNvPr id="521" name="Espace réservé pour une image  520"/>
          <p:cNvSpPr>
            <a:spLocks noGrp="1"/>
          </p:cNvSpPr>
          <p:nvPr>
            <p:ph type="pic" sz="quarter" idx="17"/>
          </p:nvPr>
        </p:nvSpPr>
        <p:spPr bwMode="auto">
          <a:xfrm>
            <a:off x="3246551" y="-1"/>
            <a:ext cx="5897449" cy="5143501"/>
          </a:xfrm>
          <a:custGeom>
            <a:avLst/>
            <a:gdLst>
              <a:gd name="connsiteX0" fmla="*/ 0 w 6088062"/>
              <a:gd name="connsiteY0" fmla="*/ 0 h 5143501"/>
              <a:gd name="connsiteX1" fmla="*/ 6088062 w 6088062"/>
              <a:gd name="connsiteY1" fmla="*/ 0 h 5143501"/>
              <a:gd name="connsiteX2" fmla="*/ 6088062 w 6088062"/>
              <a:gd name="connsiteY2" fmla="*/ 5143501 h 5143501"/>
              <a:gd name="connsiteX3" fmla="*/ 511764 w 6088062"/>
              <a:gd name="connsiteY3" fmla="*/ 5143501 h 5143501"/>
              <a:gd name="connsiteX4" fmla="*/ 190613 w 6088062"/>
              <a:gd name="connsiteY4" fmla="*/ 2811363 h 5143501"/>
              <a:gd name="connsiteX5" fmla="*/ 429964 w 6088062"/>
              <a:gd name="connsiteY5" fmla="*/ 1 h 5143501"/>
              <a:gd name="connsiteX6" fmla="*/ 0 w 6088062"/>
              <a:gd name="connsiteY6" fmla="*/ 1 h 5143501"/>
              <a:gd name="connsiteX0" fmla="*/ 0 w 6088062"/>
              <a:gd name="connsiteY0" fmla="*/ 1 h 5143501"/>
              <a:gd name="connsiteX1" fmla="*/ 6088062 w 6088062"/>
              <a:gd name="connsiteY1" fmla="*/ 0 h 5143501"/>
              <a:gd name="connsiteX2" fmla="*/ 6088062 w 6088062"/>
              <a:gd name="connsiteY2" fmla="*/ 5143501 h 5143501"/>
              <a:gd name="connsiteX3" fmla="*/ 511764 w 6088062"/>
              <a:gd name="connsiteY3" fmla="*/ 5143501 h 5143501"/>
              <a:gd name="connsiteX4" fmla="*/ 190613 w 6088062"/>
              <a:gd name="connsiteY4" fmla="*/ 2811363 h 5143501"/>
              <a:gd name="connsiteX5" fmla="*/ 429964 w 6088062"/>
              <a:gd name="connsiteY5" fmla="*/ 1 h 5143501"/>
              <a:gd name="connsiteX6" fmla="*/ 0 w 6088062"/>
              <a:gd name="connsiteY6" fmla="*/ 1 h 5143501"/>
              <a:gd name="connsiteX0" fmla="*/ 239351 w 5897449"/>
              <a:gd name="connsiteY0" fmla="*/ 1 h 5143501"/>
              <a:gd name="connsiteX1" fmla="*/ 5897449 w 5897449"/>
              <a:gd name="connsiteY1" fmla="*/ 0 h 5143501"/>
              <a:gd name="connsiteX2" fmla="*/ 5897449 w 5897449"/>
              <a:gd name="connsiteY2" fmla="*/ 5143501 h 5143501"/>
              <a:gd name="connsiteX3" fmla="*/ 321151 w 5897449"/>
              <a:gd name="connsiteY3" fmla="*/ 5143501 h 5143501"/>
              <a:gd name="connsiteX4" fmla="*/ 0 w 5897449"/>
              <a:gd name="connsiteY4" fmla="*/ 2811363 h 5143501"/>
              <a:gd name="connsiteX5" fmla="*/ 239351 w 5897449"/>
              <a:gd name="connsiteY5" fmla="*/ 1 h 51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97449" h="5143501" extrusionOk="0">
                <a:moveTo>
                  <a:pt x="239351" y="1"/>
                </a:moveTo>
                <a:lnTo>
                  <a:pt x="5897449" y="0"/>
                </a:lnTo>
                <a:lnTo>
                  <a:pt x="5897449" y="5143501"/>
                </a:lnTo>
                <a:lnTo>
                  <a:pt x="321151" y="5143501"/>
                </a:lnTo>
                <a:lnTo>
                  <a:pt x="0" y="2811363"/>
                </a:lnTo>
                <a:lnTo>
                  <a:pt x="239351" y="1"/>
                </a:lnTo>
                <a:close/>
              </a:path>
            </a:pathLst>
          </a:custGeom>
          <a:solidFill>
            <a:schemeClr val="bg1"/>
          </a:solidFill>
        </p:spPr>
        <p:txBody>
          <a:bodyPr wrap="square" anchor="ctr">
            <a:noAutofit/>
          </a:bodyPr>
          <a:lstStyle>
            <a:lvl1pPr marL="0" indent="0" algn="ctr">
              <a:buNone/>
              <a:defRPr sz="1600" b="1">
                <a:solidFill>
                  <a:schemeClr val="tx1"/>
                </a:solidFill>
              </a:defRPr>
            </a:lvl1pPr>
          </a:lstStyle>
          <a:p>
            <a:pPr>
              <a:defRPr/>
            </a:pPr>
            <a:endParaRPr lang="fr-FR"/>
          </a:p>
        </p:txBody>
      </p:sp>
      <p:grpSp>
        <p:nvGrpSpPr>
          <p:cNvPr id="6" name="Groupe 5"/>
          <p:cNvGrpSpPr/>
          <p:nvPr userDrawn="1"/>
        </p:nvGrpSpPr>
        <p:grpSpPr bwMode="auto">
          <a:xfrm>
            <a:off x="-91484" y="-107301"/>
            <a:ext cx="3580993" cy="5352842"/>
            <a:chOff x="-91484" y="-107301"/>
            <a:chExt cx="3580993" cy="5352842"/>
          </a:xfrm>
          <a:solidFill>
            <a:schemeClr val="bg2">
              <a:alpha val="5000"/>
            </a:schemeClr>
          </a:solidFill>
        </p:grpSpPr>
        <p:sp>
          <p:nvSpPr>
            <p:cNvPr id="7" name="Forme libre : forme 6"/>
            <p:cNvSpPr/>
            <p:nvPr/>
          </p:nvSpPr>
          <p:spPr bwMode="auto">
            <a:xfrm rot="8716293">
              <a:off x="3051469" y="2294677"/>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 name="Forme libre : forme 7"/>
            <p:cNvSpPr/>
            <p:nvPr/>
          </p:nvSpPr>
          <p:spPr bwMode="auto">
            <a:xfrm rot="8716293">
              <a:off x="3141426" y="2335684"/>
              <a:ext cx="209149" cy="247728"/>
            </a:xfrm>
            <a:custGeom>
              <a:avLst/>
              <a:gdLst>
                <a:gd name="connsiteX0" fmla="*/ 147179 w 209149"/>
                <a:gd name="connsiteY0" fmla="*/ 90980 h 247728"/>
                <a:gd name="connsiteX1" fmla="*/ 147179 w 209149"/>
                <a:gd name="connsiteY1" fmla="*/ 74577 h 247728"/>
                <a:gd name="connsiteX2" fmla="*/ 137667 w 209149"/>
                <a:gd name="connsiteY2" fmla="*/ 44616 h 247728"/>
                <a:gd name="connsiteX3" fmla="*/ 132652 w 209149"/>
                <a:gd name="connsiteY3" fmla="*/ 42232 h 247728"/>
                <a:gd name="connsiteX4" fmla="*/ 167583 w 209149"/>
                <a:gd name="connsiteY4" fmla="*/ 0 h 247728"/>
                <a:gd name="connsiteX5" fmla="*/ 189157 w 209149"/>
                <a:gd name="connsiteY5" fmla="*/ 15682 h 247728"/>
                <a:gd name="connsiteX6" fmla="*/ 209149 w 209149"/>
                <a:gd name="connsiteY6" fmla="*/ 81411 h 247728"/>
                <a:gd name="connsiteX7" fmla="*/ 209149 w 209149"/>
                <a:gd name="connsiteY7" fmla="*/ 87335 h 247728"/>
                <a:gd name="connsiteX8" fmla="*/ 0 w 209149"/>
                <a:gd name="connsiteY8" fmla="*/ 247728 h 247728"/>
                <a:gd name="connsiteX9" fmla="*/ 0 w 209149"/>
                <a:gd name="connsiteY9" fmla="*/ 202611 h 247728"/>
                <a:gd name="connsiteX10" fmla="*/ 60148 w 209149"/>
                <a:gd name="connsiteY10" fmla="*/ 129891 h 247728"/>
                <a:gd name="connsiteX11" fmla="*/ 60148 w 209149"/>
                <a:gd name="connsiteY11" fmla="*/ 206719 h 247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149" h="247728" extrusionOk="0">
                  <a:moveTo>
                    <a:pt x="147179" y="90980"/>
                  </a:moveTo>
                  <a:lnTo>
                    <a:pt x="147179" y="74577"/>
                  </a:lnTo>
                  <a:cubicBezTo>
                    <a:pt x="147179" y="62273"/>
                    <a:pt x="143648" y="51907"/>
                    <a:pt x="137667" y="44616"/>
                  </a:cubicBezTo>
                  <a:lnTo>
                    <a:pt x="132652" y="42232"/>
                  </a:lnTo>
                  <a:lnTo>
                    <a:pt x="167583" y="0"/>
                  </a:lnTo>
                  <a:lnTo>
                    <a:pt x="189157" y="15682"/>
                  </a:lnTo>
                  <a:cubicBezTo>
                    <a:pt x="202086" y="30833"/>
                    <a:pt x="209149" y="53160"/>
                    <a:pt x="209149" y="81411"/>
                  </a:cubicBezTo>
                  <a:lnTo>
                    <a:pt x="209149" y="87335"/>
                  </a:lnTo>
                  <a:close/>
                  <a:moveTo>
                    <a:pt x="0" y="247728"/>
                  </a:moveTo>
                  <a:lnTo>
                    <a:pt x="0" y="202611"/>
                  </a:lnTo>
                  <a:lnTo>
                    <a:pt x="60148" y="129891"/>
                  </a:lnTo>
                  <a:lnTo>
                    <a:pt x="60148" y="20671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 name="Forme libre : forme 8"/>
            <p:cNvSpPr/>
            <p:nvPr/>
          </p:nvSpPr>
          <p:spPr bwMode="auto">
            <a:xfrm rot="8716293">
              <a:off x="3096011" y="2237639"/>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 name="Forme libre : forme 9"/>
            <p:cNvSpPr/>
            <p:nvPr/>
          </p:nvSpPr>
          <p:spPr bwMode="auto">
            <a:xfrm rot="8716293">
              <a:off x="2939235" y="238322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 name="Forme libre : forme 10"/>
            <p:cNvSpPr/>
            <p:nvPr/>
          </p:nvSpPr>
          <p:spPr bwMode="auto">
            <a:xfrm rot="8716293">
              <a:off x="2814332" y="217454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 name="Forme libre : forme 11"/>
            <p:cNvSpPr/>
            <p:nvPr/>
          </p:nvSpPr>
          <p:spPr bwMode="auto">
            <a:xfrm rot="8716293">
              <a:off x="2802279" y="2035768"/>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 name="Forme libre : forme 12"/>
            <p:cNvSpPr/>
            <p:nvPr/>
          </p:nvSpPr>
          <p:spPr bwMode="auto">
            <a:xfrm rot="8716293">
              <a:off x="3029413" y="2424173"/>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 name="Forme libre : forme 13"/>
            <p:cNvSpPr/>
            <p:nvPr/>
          </p:nvSpPr>
          <p:spPr bwMode="auto">
            <a:xfrm rot="8716293">
              <a:off x="3300250" y="2118999"/>
              <a:ext cx="9515" cy="11504"/>
            </a:xfrm>
            <a:custGeom>
              <a:avLst/>
              <a:gdLst>
                <a:gd name="connsiteX0" fmla="*/ 0 w 9515"/>
                <a:gd name="connsiteY0" fmla="*/ 11504 h 11504"/>
                <a:gd name="connsiteX1" fmla="*/ 9515 w 9515"/>
                <a:gd name="connsiteY1" fmla="*/ 0 h 11504"/>
                <a:gd name="connsiteX2" fmla="*/ 9515 w 9515"/>
                <a:gd name="connsiteY2" fmla="*/ 7741 h 11504"/>
              </a:gdLst>
              <a:ahLst/>
              <a:cxnLst>
                <a:cxn ang="0">
                  <a:pos x="connsiteX0" y="connsiteY0"/>
                </a:cxn>
                <a:cxn ang="0">
                  <a:pos x="connsiteX1" y="connsiteY1"/>
                </a:cxn>
                <a:cxn ang="0">
                  <a:pos x="connsiteX2" y="connsiteY2"/>
                </a:cxn>
              </a:cxnLst>
              <a:rect l="l" t="t" r="r" b="b"/>
              <a:pathLst>
                <a:path w="9515" h="11504" extrusionOk="0">
                  <a:moveTo>
                    <a:pt x="0" y="11504"/>
                  </a:moveTo>
                  <a:lnTo>
                    <a:pt x="9515" y="0"/>
                  </a:lnTo>
                  <a:lnTo>
                    <a:pt x="9515" y="774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5" name="Forme libre : forme 14"/>
            <p:cNvSpPr/>
            <p:nvPr/>
          </p:nvSpPr>
          <p:spPr bwMode="auto">
            <a:xfrm rot="8716293">
              <a:off x="3228334" y="213306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 name="Forme libre : forme 15"/>
            <p:cNvSpPr/>
            <p:nvPr/>
          </p:nvSpPr>
          <p:spPr bwMode="auto">
            <a:xfrm rot="8716293">
              <a:off x="3098921" y="1924310"/>
              <a:ext cx="203847" cy="195874"/>
            </a:xfrm>
            <a:custGeom>
              <a:avLst/>
              <a:gdLst>
                <a:gd name="connsiteX0" fmla="*/ 90710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44680 h 195874"/>
                <a:gd name="connsiteX5" fmla="*/ 36955 w 203847"/>
                <a:gd name="connsiteY5" fmla="*/ 0 h 195874"/>
                <a:gd name="connsiteX6" fmla="*/ 203847 w 203847"/>
                <a:gd name="connsiteY6" fmla="*/ 0 h 195874"/>
                <a:gd name="connsiteX7" fmla="*/ 203847 w 203847"/>
                <a:gd name="connsiteY7" fmla="*/ 55323 h 195874"/>
                <a:gd name="connsiteX8" fmla="*/ 139055 w 203847"/>
                <a:gd name="connsiteY8"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4" extrusionOk="0">
                  <a:moveTo>
                    <a:pt x="90710" y="195874"/>
                  </a:moveTo>
                  <a:lnTo>
                    <a:pt x="47847" y="116129"/>
                  </a:lnTo>
                  <a:lnTo>
                    <a:pt x="69777" y="55323"/>
                  </a:lnTo>
                  <a:lnTo>
                    <a:pt x="0" y="55323"/>
                  </a:lnTo>
                  <a:lnTo>
                    <a:pt x="0" y="44680"/>
                  </a:lnTo>
                  <a:lnTo>
                    <a:pt x="36955"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7" name="Forme libre : forme 16"/>
            <p:cNvSpPr/>
            <p:nvPr/>
          </p:nvSpPr>
          <p:spPr bwMode="auto">
            <a:xfrm rot="8716293">
              <a:off x="3275349" y="2211673"/>
              <a:ext cx="24727" cy="53686"/>
            </a:xfrm>
            <a:custGeom>
              <a:avLst/>
              <a:gdLst>
                <a:gd name="connsiteX0" fmla="*/ 24727 w 24727"/>
                <a:gd name="connsiteY0" fmla="*/ 53686 h 53686"/>
                <a:gd name="connsiteX1" fmla="*/ 0 w 24727"/>
                <a:gd name="connsiteY1" fmla="*/ 29895 h 53686"/>
                <a:gd name="connsiteX2" fmla="*/ 24727 w 24727"/>
                <a:gd name="connsiteY2" fmla="*/ 0 h 53686"/>
              </a:gdLst>
              <a:ahLst/>
              <a:cxnLst>
                <a:cxn ang="0">
                  <a:pos x="connsiteX0" y="connsiteY0"/>
                </a:cxn>
                <a:cxn ang="0">
                  <a:pos x="connsiteX1" y="connsiteY1"/>
                </a:cxn>
                <a:cxn ang="0">
                  <a:pos x="connsiteX2" y="connsiteY2"/>
                </a:cxn>
              </a:cxnLst>
              <a:rect l="l" t="t" r="r" b="b"/>
              <a:pathLst>
                <a:path w="24727" h="53686" extrusionOk="0">
                  <a:moveTo>
                    <a:pt x="24727" y="53686"/>
                  </a:moveTo>
                  <a:lnTo>
                    <a:pt x="0" y="29895"/>
                  </a:lnTo>
                  <a:lnTo>
                    <a:pt x="2472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8" name="Forme libre : forme 17"/>
            <p:cNvSpPr/>
            <p:nvPr/>
          </p:nvSpPr>
          <p:spPr bwMode="auto">
            <a:xfrm rot="8716293">
              <a:off x="3077061" y="2024421"/>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 name="Forme libre : forme 18"/>
            <p:cNvSpPr/>
            <p:nvPr/>
          </p:nvSpPr>
          <p:spPr bwMode="auto">
            <a:xfrm rot="8716293">
              <a:off x="3162402" y="30429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 name="Forme libre : forme 19"/>
            <p:cNvSpPr/>
            <p:nvPr/>
          </p:nvSpPr>
          <p:spPr bwMode="auto">
            <a:xfrm rot="8716293">
              <a:off x="3033531" y="2835902"/>
              <a:ext cx="197743" cy="195873"/>
            </a:xfrm>
            <a:custGeom>
              <a:avLst/>
              <a:gdLst>
                <a:gd name="connsiteX0" fmla="*/ 84606 w 197743"/>
                <a:gd name="connsiteY0" fmla="*/ 195873 h 195873"/>
                <a:gd name="connsiteX1" fmla="*/ 41743 w 197743"/>
                <a:gd name="connsiteY1" fmla="*/ 116129 h 195873"/>
                <a:gd name="connsiteX2" fmla="*/ 63673 w 197743"/>
                <a:gd name="connsiteY2" fmla="*/ 55323 h 195873"/>
                <a:gd name="connsiteX3" fmla="*/ 0 w 197743"/>
                <a:gd name="connsiteY3" fmla="*/ 55323 h 195873"/>
                <a:gd name="connsiteX4" fmla="*/ 45759 w 197743"/>
                <a:gd name="connsiteY4" fmla="*/ 0 h 195873"/>
                <a:gd name="connsiteX5" fmla="*/ 197743 w 197743"/>
                <a:gd name="connsiteY5" fmla="*/ 0 h 195873"/>
                <a:gd name="connsiteX6" fmla="*/ 197743 w 197743"/>
                <a:gd name="connsiteY6" fmla="*/ 55323 h 195873"/>
                <a:gd name="connsiteX7" fmla="*/ 132951 w 197743"/>
                <a:gd name="connsiteY7"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743" h="195873" extrusionOk="0">
                  <a:moveTo>
                    <a:pt x="84606" y="195873"/>
                  </a:moveTo>
                  <a:lnTo>
                    <a:pt x="41743" y="116129"/>
                  </a:lnTo>
                  <a:lnTo>
                    <a:pt x="63673" y="55323"/>
                  </a:lnTo>
                  <a:lnTo>
                    <a:pt x="0" y="55323"/>
                  </a:lnTo>
                  <a:lnTo>
                    <a:pt x="45759" y="0"/>
                  </a:lnTo>
                  <a:lnTo>
                    <a:pt x="197743" y="0"/>
                  </a:lnTo>
                  <a:lnTo>
                    <a:pt x="197743" y="55323"/>
                  </a:lnTo>
                  <a:lnTo>
                    <a:pt x="132951"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 name="Forme libre : forme 20"/>
            <p:cNvSpPr/>
            <p:nvPr/>
          </p:nvSpPr>
          <p:spPr bwMode="auto">
            <a:xfrm rot="8716293">
              <a:off x="2982649" y="2705505"/>
              <a:ext cx="289489" cy="211443"/>
            </a:xfrm>
            <a:custGeom>
              <a:avLst/>
              <a:gdLst>
                <a:gd name="connsiteX0" fmla="*/ 24145 w 289489"/>
                <a:gd name="connsiteY0" fmla="*/ 181853 h 211444"/>
                <a:gd name="connsiteX1" fmla="*/ 3994 w 289489"/>
                <a:gd name="connsiteY1" fmla="*/ 142066 h 211444"/>
                <a:gd name="connsiteX2" fmla="*/ 0 w 289489"/>
                <a:gd name="connsiteY2" fmla="*/ 94419 h 211444"/>
                <a:gd name="connsiteX3" fmla="*/ 78096 w 289489"/>
                <a:gd name="connsiteY3" fmla="*/ 0 h 211444"/>
                <a:gd name="connsiteX4" fmla="*/ 78273 w 289489"/>
                <a:gd name="connsiteY4" fmla="*/ 24764 h 211444"/>
                <a:gd name="connsiteX5" fmla="*/ 92393 w 289489"/>
                <a:gd name="connsiteY5" fmla="*/ 122430 h 211444"/>
                <a:gd name="connsiteX6" fmla="*/ 162994 w 289489"/>
                <a:gd name="connsiteY6" fmla="*/ 161261 h 211444"/>
                <a:gd name="connsiteX7" fmla="*/ 215946 w 289489"/>
                <a:gd name="connsiteY7" fmla="*/ 151847 h 211444"/>
                <a:gd name="connsiteX8" fmla="*/ 288313 w 289489"/>
                <a:gd name="connsiteY8" fmla="*/ 122430 h 211444"/>
                <a:gd name="connsiteX9" fmla="*/ 289489 w 289489"/>
                <a:gd name="connsiteY9" fmla="*/ 130078 h 211444"/>
                <a:gd name="connsiteX10" fmla="*/ 289489 w 289489"/>
                <a:gd name="connsiteY10" fmla="*/ 135962 h 211444"/>
                <a:gd name="connsiteX11" fmla="*/ 96512 w 289489"/>
                <a:gd name="connsiteY11" fmla="*/ 211270 h 211444"/>
                <a:gd name="connsiteX12" fmla="*/ 24145 w 289489"/>
                <a:gd name="connsiteY12" fmla="*/ 18185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9489" h="211444" extrusionOk="0">
                  <a:moveTo>
                    <a:pt x="24145" y="181853"/>
                  </a:moveTo>
                  <a:cubicBezTo>
                    <a:pt x="14143" y="172145"/>
                    <a:pt x="7818" y="158907"/>
                    <a:pt x="3994" y="142066"/>
                  </a:cubicBezTo>
                  <a:lnTo>
                    <a:pt x="0" y="94419"/>
                  </a:lnTo>
                  <a:lnTo>
                    <a:pt x="78096" y="0"/>
                  </a:lnTo>
                  <a:lnTo>
                    <a:pt x="78273" y="24764"/>
                  </a:lnTo>
                  <a:cubicBezTo>
                    <a:pt x="76508" y="57712"/>
                    <a:pt x="81803" y="91247"/>
                    <a:pt x="92393" y="122430"/>
                  </a:cubicBezTo>
                  <a:cubicBezTo>
                    <a:pt x="101807" y="148317"/>
                    <a:pt x="125929" y="161261"/>
                    <a:pt x="162994" y="161261"/>
                  </a:cubicBezTo>
                  <a:cubicBezTo>
                    <a:pt x="181234" y="160672"/>
                    <a:pt x="198884" y="157142"/>
                    <a:pt x="215946" y="151847"/>
                  </a:cubicBezTo>
                  <a:cubicBezTo>
                    <a:pt x="240656" y="144198"/>
                    <a:pt x="264779" y="134197"/>
                    <a:pt x="288313" y="122430"/>
                  </a:cubicBezTo>
                  <a:cubicBezTo>
                    <a:pt x="288901" y="124783"/>
                    <a:pt x="289489" y="127725"/>
                    <a:pt x="289489" y="130078"/>
                  </a:cubicBezTo>
                  <a:lnTo>
                    <a:pt x="289489" y="135962"/>
                  </a:lnTo>
                  <a:cubicBezTo>
                    <a:pt x="227125" y="189501"/>
                    <a:pt x="145344" y="208329"/>
                    <a:pt x="96512" y="211270"/>
                  </a:cubicBezTo>
                  <a:cubicBezTo>
                    <a:pt x="69448" y="213035"/>
                    <a:pt x="42972" y="201268"/>
                    <a:pt x="24145" y="18185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2" name="Forme libre : forme 21"/>
            <p:cNvSpPr/>
            <p:nvPr/>
          </p:nvSpPr>
          <p:spPr bwMode="auto">
            <a:xfrm rot="8716293">
              <a:off x="3205022" y="3125495"/>
              <a:ext cx="16424" cy="35661"/>
            </a:xfrm>
            <a:custGeom>
              <a:avLst/>
              <a:gdLst>
                <a:gd name="connsiteX0" fmla="*/ 16424 w 16424"/>
                <a:gd name="connsiteY0" fmla="*/ 35661 h 35661"/>
                <a:gd name="connsiteX1" fmla="*/ 0 w 16424"/>
                <a:gd name="connsiteY1" fmla="*/ 19858 h 35661"/>
                <a:gd name="connsiteX2" fmla="*/ 16424 w 16424"/>
                <a:gd name="connsiteY2" fmla="*/ 0 h 35661"/>
              </a:gdLst>
              <a:ahLst/>
              <a:cxnLst>
                <a:cxn ang="0">
                  <a:pos x="connsiteX0" y="connsiteY0"/>
                </a:cxn>
                <a:cxn ang="0">
                  <a:pos x="connsiteX1" y="connsiteY1"/>
                </a:cxn>
                <a:cxn ang="0">
                  <a:pos x="connsiteX2" y="connsiteY2"/>
                </a:cxn>
              </a:cxnLst>
              <a:rect l="l" t="t" r="r" b="b"/>
              <a:pathLst>
                <a:path w="16424" h="35661" extrusionOk="0">
                  <a:moveTo>
                    <a:pt x="16424" y="35661"/>
                  </a:moveTo>
                  <a:lnTo>
                    <a:pt x="0" y="19858"/>
                  </a:lnTo>
                  <a:lnTo>
                    <a:pt x="16424"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 name="Forme libre : forme 22"/>
            <p:cNvSpPr/>
            <p:nvPr/>
          </p:nvSpPr>
          <p:spPr bwMode="auto">
            <a:xfrm rot="8716293">
              <a:off x="2829951" y="163370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 name="Forme libre : forme 23"/>
            <p:cNvSpPr/>
            <p:nvPr/>
          </p:nvSpPr>
          <p:spPr bwMode="auto">
            <a:xfrm rot="8716293">
              <a:off x="2919343" y="166294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 name="Forme libre : forme 24"/>
            <p:cNvSpPr/>
            <p:nvPr/>
          </p:nvSpPr>
          <p:spPr bwMode="auto">
            <a:xfrm rot="8716293">
              <a:off x="2874493" y="1576665"/>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 name="Forme libre : forme 25"/>
            <p:cNvSpPr/>
            <p:nvPr/>
          </p:nvSpPr>
          <p:spPr bwMode="auto">
            <a:xfrm rot="8716293">
              <a:off x="2717717" y="172224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 name="Forme libre : forme 26"/>
            <p:cNvSpPr/>
            <p:nvPr/>
          </p:nvSpPr>
          <p:spPr bwMode="auto">
            <a:xfrm rot="8716293">
              <a:off x="2592814" y="151357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 name="Forme libre : forme 27"/>
            <p:cNvSpPr/>
            <p:nvPr/>
          </p:nvSpPr>
          <p:spPr bwMode="auto">
            <a:xfrm rot="8716293">
              <a:off x="2580762" y="1374794"/>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 name="Forme libre : forme 28"/>
            <p:cNvSpPr/>
            <p:nvPr/>
          </p:nvSpPr>
          <p:spPr bwMode="auto">
            <a:xfrm rot="8716293">
              <a:off x="2807895" y="1763199"/>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 name="Forme libre : forme 29"/>
            <p:cNvSpPr/>
            <p:nvPr/>
          </p:nvSpPr>
          <p:spPr bwMode="auto">
            <a:xfrm rot="8716293">
              <a:off x="3119050" y="138355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 name="Forme libre : forme 30"/>
            <p:cNvSpPr/>
            <p:nvPr/>
          </p:nvSpPr>
          <p:spPr bwMode="auto">
            <a:xfrm rot="8716293">
              <a:off x="3209851" y="1424295"/>
              <a:ext cx="209149" cy="250692"/>
            </a:xfrm>
            <a:custGeom>
              <a:avLst/>
              <a:gdLst>
                <a:gd name="connsiteX0" fmla="*/ 147179 w 209149"/>
                <a:gd name="connsiteY0" fmla="*/ 93944 h 250692"/>
                <a:gd name="connsiteX1" fmla="*/ 147179 w 209149"/>
                <a:gd name="connsiteY1" fmla="*/ 77540 h 250692"/>
                <a:gd name="connsiteX2" fmla="*/ 137667 w 209149"/>
                <a:gd name="connsiteY2" fmla="*/ 47580 h 250692"/>
                <a:gd name="connsiteX3" fmla="*/ 123379 w 209149"/>
                <a:gd name="connsiteY3" fmla="*/ 40789 h 250692"/>
                <a:gd name="connsiteX4" fmla="*/ 157117 w 209149"/>
                <a:gd name="connsiteY4" fmla="*/ 0 h 250692"/>
                <a:gd name="connsiteX5" fmla="*/ 165512 w 209149"/>
                <a:gd name="connsiteY5" fmla="*/ 1459 h 250692"/>
                <a:gd name="connsiteX6" fmla="*/ 209149 w 209149"/>
                <a:gd name="connsiteY6" fmla="*/ 84375 h 250692"/>
                <a:gd name="connsiteX7" fmla="*/ 209149 w 209149"/>
                <a:gd name="connsiteY7" fmla="*/ 90299 h 250692"/>
                <a:gd name="connsiteX8" fmla="*/ 0 w 209149"/>
                <a:gd name="connsiteY8" fmla="*/ 250692 h 250692"/>
                <a:gd name="connsiteX9" fmla="*/ 0 w 209149"/>
                <a:gd name="connsiteY9" fmla="*/ 189958 h 250692"/>
                <a:gd name="connsiteX10" fmla="*/ 61066 w 209149"/>
                <a:gd name="connsiteY10" fmla="*/ 116127 h 250692"/>
                <a:gd name="connsiteX11" fmla="*/ 60148 w 209149"/>
                <a:gd name="connsiteY11" fmla="*/ 123562 h 250692"/>
                <a:gd name="connsiteX12" fmla="*/ 60148 w 209149"/>
                <a:gd name="connsiteY12" fmla="*/ 209683 h 25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149" h="250692" extrusionOk="0">
                  <a:moveTo>
                    <a:pt x="147179" y="93944"/>
                  </a:moveTo>
                  <a:lnTo>
                    <a:pt x="147179" y="77540"/>
                  </a:lnTo>
                  <a:cubicBezTo>
                    <a:pt x="147179" y="65237"/>
                    <a:pt x="143648" y="54871"/>
                    <a:pt x="137667" y="47580"/>
                  </a:cubicBezTo>
                  <a:lnTo>
                    <a:pt x="123379" y="40789"/>
                  </a:lnTo>
                  <a:lnTo>
                    <a:pt x="157117" y="0"/>
                  </a:lnTo>
                  <a:lnTo>
                    <a:pt x="165512" y="1459"/>
                  </a:lnTo>
                  <a:cubicBezTo>
                    <a:pt x="193258" y="12950"/>
                    <a:pt x="209149" y="41998"/>
                    <a:pt x="209149" y="84375"/>
                  </a:cubicBezTo>
                  <a:lnTo>
                    <a:pt x="209149" y="90299"/>
                  </a:lnTo>
                  <a:close/>
                  <a:moveTo>
                    <a:pt x="0" y="250692"/>
                  </a:moveTo>
                  <a:lnTo>
                    <a:pt x="0" y="189958"/>
                  </a:lnTo>
                  <a:lnTo>
                    <a:pt x="61066" y="116127"/>
                  </a:lnTo>
                  <a:lnTo>
                    <a:pt x="60148" y="123562"/>
                  </a:lnTo>
                  <a:lnTo>
                    <a:pt x="60148" y="20968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2" name="Forme libre : forme 31"/>
            <p:cNvSpPr/>
            <p:nvPr/>
          </p:nvSpPr>
          <p:spPr bwMode="auto">
            <a:xfrm rot="8716293">
              <a:off x="3006816" y="147209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 name="Forme libre : forme 32"/>
            <p:cNvSpPr/>
            <p:nvPr/>
          </p:nvSpPr>
          <p:spPr bwMode="auto">
            <a:xfrm rot="8716293">
              <a:off x="2881914" y="126342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 name="Forme libre : forme 33"/>
            <p:cNvSpPr/>
            <p:nvPr/>
          </p:nvSpPr>
          <p:spPr bwMode="auto">
            <a:xfrm rot="8716293">
              <a:off x="3096994" y="1513047"/>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 name="Forme libre : forme 34"/>
            <p:cNvSpPr/>
            <p:nvPr/>
          </p:nvSpPr>
          <p:spPr bwMode="auto">
            <a:xfrm rot="8716293">
              <a:off x="2855543" y="1363447"/>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 name="Forme libre : forme 35"/>
            <p:cNvSpPr/>
            <p:nvPr/>
          </p:nvSpPr>
          <p:spPr bwMode="auto">
            <a:xfrm rot="7484127">
              <a:off x="3207325" y="1725125"/>
              <a:ext cx="156001" cy="194030"/>
            </a:xfrm>
            <a:custGeom>
              <a:avLst/>
              <a:gdLst>
                <a:gd name="connsiteX0" fmla="*/ 42863 w 156001"/>
                <a:gd name="connsiteY0" fmla="*/ 194030 h 194030"/>
                <a:gd name="connsiteX1" fmla="*/ 0 w 156001"/>
                <a:gd name="connsiteY1" fmla="*/ 114286 h 194030"/>
                <a:gd name="connsiteX2" fmla="*/ 11232 w 156001"/>
                <a:gd name="connsiteY2" fmla="*/ 83143 h 194030"/>
                <a:gd name="connsiteX3" fmla="*/ 156000 w 156001"/>
                <a:gd name="connsiteY3" fmla="*/ 0 h 194030"/>
                <a:gd name="connsiteX4" fmla="*/ 156001 w 156001"/>
                <a:gd name="connsiteY4" fmla="*/ 53480 h 194030"/>
                <a:gd name="connsiteX5" fmla="*/ 91208 w 156001"/>
                <a:gd name="connsiteY5" fmla="*/ 53480 h 194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001" h="194030" extrusionOk="0">
                  <a:moveTo>
                    <a:pt x="42863" y="194030"/>
                  </a:moveTo>
                  <a:lnTo>
                    <a:pt x="0" y="114286"/>
                  </a:lnTo>
                  <a:lnTo>
                    <a:pt x="11232" y="83143"/>
                  </a:lnTo>
                  <a:lnTo>
                    <a:pt x="156000" y="0"/>
                  </a:lnTo>
                  <a:lnTo>
                    <a:pt x="156001" y="53480"/>
                  </a:lnTo>
                  <a:lnTo>
                    <a:pt x="91208" y="5348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 name="Forme libre : forme 36"/>
            <p:cNvSpPr/>
            <p:nvPr/>
          </p:nvSpPr>
          <p:spPr bwMode="auto">
            <a:xfrm rot="8716293">
              <a:off x="3197279" y="140587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 name="Forme libre : forme 37"/>
            <p:cNvSpPr/>
            <p:nvPr/>
          </p:nvSpPr>
          <p:spPr bwMode="auto">
            <a:xfrm rot="8716293">
              <a:off x="3356472" y="1273070"/>
              <a:ext cx="38162" cy="46138"/>
            </a:xfrm>
            <a:custGeom>
              <a:avLst/>
              <a:gdLst>
                <a:gd name="connsiteX0" fmla="*/ 0 w 38162"/>
                <a:gd name="connsiteY0" fmla="*/ 46138 h 46138"/>
                <a:gd name="connsiteX1" fmla="*/ 38162 w 38162"/>
                <a:gd name="connsiteY1" fmla="*/ 0 h 46138"/>
                <a:gd name="connsiteX2" fmla="*/ 35645 w 38162"/>
                <a:gd name="connsiteY2" fmla="*/ 12962 h 46138"/>
                <a:gd name="connsiteX3" fmla="*/ 22710 w 38162"/>
                <a:gd name="connsiteY3" fmla="*/ 32494 h 46138"/>
                <a:gd name="connsiteX4" fmla="*/ 3739 w 38162"/>
                <a:gd name="connsiteY4" fmla="*/ 45372 h 46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62" h="46138" extrusionOk="0">
                  <a:moveTo>
                    <a:pt x="0" y="46138"/>
                  </a:moveTo>
                  <a:lnTo>
                    <a:pt x="38162" y="0"/>
                  </a:lnTo>
                  <a:lnTo>
                    <a:pt x="35645" y="12962"/>
                  </a:lnTo>
                  <a:cubicBezTo>
                    <a:pt x="32771" y="20076"/>
                    <a:pt x="28459" y="26745"/>
                    <a:pt x="22710" y="32494"/>
                  </a:cubicBezTo>
                  <a:cubicBezTo>
                    <a:pt x="17191" y="38013"/>
                    <a:pt x="10753" y="42382"/>
                    <a:pt x="3739" y="4537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9" name="Forme libre : forme 38"/>
            <p:cNvSpPr/>
            <p:nvPr/>
          </p:nvSpPr>
          <p:spPr bwMode="auto">
            <a:xfrm rot="8716293">
              <a:off x="2606784" y="97400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 name="Forme libre : forme 39"/>
            <p:cNvSpPr/>
            <p:nvPr/>
          </p:nvSpPr>
          <p:spPr bwMode="auto">
            <a:xfrm rot="8716293">
              <a:off x="2696175" y="100324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 name="Forme libre : forme 40"/>
            <p:cNvSpPr/>
            <p:nvPr/>
          </p:nvSpPr>
          <p:spPr bwMode="auto">
            <a:xfrm rot="8716293">
              <a:off x="2651326" y="91696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 name="Forme libre : forme 41"/>
            <p:cNvSpPr/>
            <p:nvPr/>
          </p:nvSpPr>
          <p:spPr bwMode="auto">
            <a:xfrm rot="8716293">
              <a:off x="2494550" y="106254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 name="Forme libre : forme 42"/>
            <p:cNvSpPr/>
            <p:nvPr/>
          </p:nvSpPr>
          <p:spPr bwMode="auto">
            <a:xfrm rot="8716293">
              <a:off x="2369647" y="85387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 name="Forme libre : forme 43"/>
            <p:cNvSpPr/>
            <p:nvPr/>
          </p:nvSpPr>
          <p:spPr bwMode="auto">
            <a:xfrm rot="8716293">
              <a:off x="2357595" y="71509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 name="Forme libre : forme 44"/>
            <p:cNvSpPr/>
            <p:nvPr/>
          </p:nvSpPr>
          <p:spPr bwMode="auto">
            <a:xfrm rot="8716293">
              <a:off x="2584728" y="110350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 name="Forme libre : forme 45"/>
            <p:cNvSpPr/>
            <p:nvPr/>
          </p:nvSpPr>
          <p:spPr bwMode="auto">
            <a:xfrm rot="8716293">
              <a:off x="2895883" y="72385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 name="Forme libre : forme 46"/>
            <p:cNvSpPr/>
            <p:nvPr/>
          </p:nvSpPr>
          <p:spPr bwMode="auto">
            <a:xfrm rot="8716293">
              <a:off x="2985274" y="75309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 name="Forme libre : forme 47"/>
            <p:cNvSpPr/>
            <p:nvPr/>
          </p:nvSpPr>
          <p:spPr bwMode="auto">
            <a:xfrm rot="8716293">
              <a:off x="2783649" y="81239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 name="Forme libre : forme 48"/>
            <p:cNvSpPr/>
            <p:nvPr/>
          </p:nvSpPr>
          <p:spPr bwMode="auto">
            <a:xfrm rot="8716293">
              <a:off x="2658747" y="60372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 name="Forme libre : forme 49"/>
            <p:cNvSpPr/>
            <p:nvPr/>
          </p:nvSpPr>
          <p:spPr bwMode="auto">
            <a:xfrm rot="8716293">
              <a:off x="2873827" y="85334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1" name="Forme libre : forme 50"/>
            <p:cNvSpPr/>
            <p:nvPr/>
          </p:nvSpPr>
          <p:spPr bwMode="auto">
            <a:xfrm rot="8716293">
              <a:off x="2632376" y="70374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 name="Forme libre : forme 51"/>
            <p:cNvSpPr/>
            <p:nvPr/>
          </p:nvSpPr>
          <p:spPr bwMode="auto">
            <a:xfrm rot="7484127">
              <a:off x="2978758" y="10446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3" name="Forme libre : forme 52"/>
            <p:cNvSpPr/>
            <p:nvPr/>
          </p:nvSpPr>
          <p:spPr bwMode="auto">
            <a:xfrm rot="13089394">
              <a:off x="3083578" y="1011233"/>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 name="Forme libre : forme 53"/>
            <p:cNvSpPr/>
            <p:nvPr/>
          </p:nvSpPr>
          <p:spPr bwMode="auto">
            <a:xfrm rot="8716293">
              <a:off x="3269163" y="81955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5" name="Forme libre : forme 54"/>
            <p:cNvSpPr/>
            <p:nvPr/>
          </p:nvSpPr>
          <p:spPr bwMode="auto">
            <a:xfrm rot="8716293">
              <a:off x="3217358" y="71595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6" name="Forme libre : forme 55"/>
            <p:cNvSpPr/>
            <p:nvPr/>
          </p:nvSpPr>
          <p:spPr bwMode="auto">
            <a:xfrm rot="8716293">
              <a:off x="2974112" y="74618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7" name="Forme libre : forme 56"/>
            <p:cNvSpPr/>
            <p:nvPr/>
          </p:nvSpPr>
          <p:spPr bwMode="auto">
            <a:xfrm rot="8716293">
              <a:off x="3151564" y="58693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8" name="Forme libre : forme 57"/>
            <p:cNvSpPr/>
            <p:nvPr/>
          </p:nvSpPr>
          <p:spPr bwMode="auto">
            <a:xfrm rot="8716293">
              <a:off x="2387845" y="311946"/>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9" name="Forme libre : forme 58"/>
            <p:cNvSpPr/>
            <p:nvPr/>
          </p:nvSpPr>
          <p:spPr bwMode="auto">
            <a:xfrm rot="8716293">
              <a:off x="2477237" y="341188"/>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0" name="Forme libre : forme 59"/>
            <p:cNvSpPr/>
            <p:nvPr/>
          </p:nvSpPr>
          <p:spPr bwMode="auto">
            <a:xfrm rot="8716293">
              <a:off x="2432387" y="254908"/>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1" name="Forme libre : forme 60"/>
            <p:cNvSpPr/>
            <p:nvPr/>
          </p:nvSpPr>
          <p:spPr bwMode="auto">
            <a:xfrm rot="8716293">
              <a:off x="2275611" y="40049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2" name="Forme libre : forme 61"/>
            <p:cNvSpPr/>
            <p:nvPr/>
          </p:nvSpPr>
          <p:spPr bwMode="auto">
            <a:xfrm rot="8716293">
              <a:off x="2150708" y="19181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3" name="Forme libre : forme 62"/>
            <p:cNvSpPr/>
            <p:nvPr/>
          </p:nvSpPr>
          <p:spPr bwMode="auto">
            <a:xfrm rot="8716293">
              <a:off x="2138656" y="53037"/>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4" name="Forme libre : forme 63"/>
            <p:cNvSpPr/>
            <p:nvPr/>
          </p:nvSpPr>
          <p:spPr bwMode="auto">
            <a:xfrm rot="8716293">
              <a:off x="2365789" y="441442"/>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5" name="Forme libre : forme 64"/>
            <p:cNvSpPr/>
            <p:nvPr/>
          </p:nvSpPr>
          <p:spPr bwMode="auto">
            <a:xfrm rot="8716293">
              <a:off x="2676944" y="6179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6" name="Forme libre : forme 65"/>
            <p:cNvSpPr/>
            <p:nvPr/>
          </p:nvSpPr>
          <p:spPr bwMode="auto">
            <a:xfrm rot="8716293">
              <a:off x="2766336" y="9103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7" name="Forme libre : forme 66"/>
            <p:cNvSpPr/>
            <p:nvPr/>
          </p:nvSpPr>
          <p:spPr bwMode="auto">
            <a:xfrm rot="8716293">
              <a:off x="2564710" y="15033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8" name="Forme libre : forme 67"/>
            <p:cNvSpPr/>
            <p:nvPr/>
          </p:nvSpPr>
          <p:spPr bwMode="auto">
            <a:xfrm rot="8716293">
              <a:off x="2448552" y="-16031"/>
              <a:ext cx="203847" cy="149340"/>
            </a:xfrm>
            <a:custGeom>
              <a:avLst/>
              <a:gdLst>
                <a:gd name="connsiteX0" fmla="*/ 106716 w 203847"/>
                <a:gd name="connsiteY0" fmla="*/ 149340 h 149340"/>
                <a:gd name="connsiteX1" fmla="*/ 50038 w 203847"/>
                <a:gd name="connsiteY1" fmla="*/ 110053 h 149340"/>
                <a:gd name="connsiteX2" fmla="*/ 69777 w 203847"/>
                <a:gd name="connsiteY2" fmla="*/ 55323 h 149340"/>
                <a:gd name="connsiteX3" fmla="*/ 0 w 203847"/>
                <a:gd name="connsiteY3" fmla="*/ 55323 h 149340"/>
                <a:gd name="connsiteX4" fmla="*/ 0 w 203847"/>
                <a:gd name="connsiteY4" fmla="*/ 0 h 149340"/>
                <a:gd name="connsiteX5" fmla="*/ 203847 w 203847"/>
                <a:gd name="connsiteY5" fmla="*/ 0 h 149340"/>
                <a:gd name="connsiteX6" fmla="*/ 203847 w 203847"/>
                <a:gd name="connsiteY6" fmla="*/ 55323 h 149340"/>
                <a:gd name="connsiteX7" fmla="*/ 139055 w 203847"/>
                <a:gd name="connsiteY7" fmla="*/ 55323 h 149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847" h="149340" extrusionOk="0">
                  <a:moveTo>
                    <a:pt x="106716" y="149340"/>
                  </a:moveTo>
                  <a:lnTo>
                    <a:pt x="50038" y="110053"/>
                  </a:lnTo>
                  <a:lnTo>
                    <a:pt x="69777" y="55323"/>
                  </a:lnTo>
                  <a:lnTo>
                    <a:pt x="0" y="55323"/>
                  </a:lnTo>
                  <a:lnTo>
                    <a:pt x="0"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9" name="Forme libre : forme 68"/>
            <p:cNvSpPr/>
            <p:nvPr/>
          </p:nvSpPr>
          <p:spPr bwMode="auto">
            <a:xfrm rot="8716293">
              <a:off x="2654888" y="191290"/>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 name="Forme libre : forme 69"/>
            <p:cNvSpPr/>
            <p:nvPr/>
          </p:nvSpPr>
          <p:spPr bwMode="auto">
            <a:xfrm rot="8716293">
              <a:off x="2413437" y="41690"/>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1" name="Forme libre : forme 70"/>
            <p:cNvSpPr/>
            <p:nvPr/>
          </p:nvSpPr>
          <p:spPr bwMode="auto">
            <a:xfrm rot="7484127">
              <a:off x="2759819" y="38264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2" name="Forme libre : forme 71"/>
            <p:cNvSpPr/>
            <p:nvPr/>
          </p:nvSpPr>
          <p:spPr bwMode="auto">
            <a:xfrm rot="13089394">
              <a:off x="2864639" y="349175"/>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 name="Forme libre : forme 72"/>
            <p:cNvSpPr/>
            <p:nvPr/>
          </p:nvSpPr>
          <p:spPr bwMode="auto">
            <a:xfrm rot="8716293">
              <a:off x="3050224" y="157494"/>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 name="Forme libre : forme 73"/>
            <p:cNvSpPr/>
            <p:nvPr/>
          </p:nvSpPr>
          <p:spPr bwMode="auto">
            <a:xfrm rot="8716293">
              <a:off x="2998419" y="5390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 name="Forme libre : forme 74"/>
            <p:cNvSpPr/>
            <p:nvPr/>
          </p:nvSpPr>
          <p:spPr bwMode="auto">
            <a:xfrm rot="8716293">
              <a:off x="2755173" y="8412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 name="Forme libre : forme 75"/>
            <p:cNvSpPr/>
            <p:nvPr/>
          </p:nvSpPr>
          <p:spPr bwMode="auto">
            <a:xfrm rot="8716293">
              <a:off x="2940014" y="-28690"/>
              <a:ext cx="88663" cy="70660"/>
            </a:xfrm>
            <a:custGeom>
              <a:avLst/>
              <a:gdLst>
                <a:gd name="connsiteX0" fmla="*/ 83649 w 88664"/>
                <a:gd name="connsiteY0" fmla="*/ 70660 h 70660"/>
                <a:gd name="connsiteX1" fmla="*/ 0 w 88664"/>
                <a:gd name="connsiteY1" fmla="*/ 12677 h 70660"/>
                <a:gd name="connsiteX2" fmla="*/ 30024 w 88664"/>
                <a:gd name="connsiteY2" fmla="*/ 0 h 70660"/>
                <a:gd name="connsiteX3" fmla="*/ 71417 w 88664"/>
                <a:gd name="connsiteY3" fmla="*/ 17477 h 70660"/>
                <a:gd name="connsiteX4" fmla="*/ 88664 w 88664"/>
                <a:gd name="connsiteY4" fmla="*/ 58525 h 70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664" h="70660" extrusionOk="0">
                  <a:moveTo>
                    <a:pt x="83649" y="70660"/>
                  </a:moveTo>
                  <a:lnTo>
                    <a:pt x="0" y="12677"/>
                  </a:lnTo>
                  <a:lnTo>
                    <a:pt x="30024" y="0"/>
                  </a:lnTo>
                  <a:cubicBezTo>
                    <a:pt x="45662" y="0"/>
                    <a:pt x="60379" y="6439"/>
                    <a:pt x="71417" y="17477"/>
                  </a:cubicBezTo>
                  <a:cubicBezTo>
                    <a:pt x="82915" y="28515"/>
                    <a:pt x="88664" y="43462"/>
                    <a:pt x="88664" y="58525"/>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7" name="Forme libre : forme 76"/>
            <p:cNvSpPr/>
            <p:nvPr/>
          </p:nvSpPr>
          <p:spPr bwMode="auto">
            <a:xfrm rot="13089394">
              <a:off x="2740820" y="-30870"/>
              <a:ext cx="73521" cy="76374"/>
            </a:xfrm>
            <a:custGeom>
              <a:avLst/>
              <a:gdLst>
                <a:gd name="connsiteX0" fmla="*/ 73521 w 73521"/>
                <a:gd name="connsiteY0" fmla="*/ 18609 h 76374"/>
                <a:gd name="connsiteX1" fmla="*/ 0 w 73521"/>
                <a:gd name="connsiteY1" fmla="*/ 76374 h 76374"/>
                <a:gd name="connsiteX2" fmla="*/ 0 w 73521"/>
                <a:gd name="connsiteY2" fmla="*/ 38074 h 76374"/>
                <a:gd name="connsiteX3" fmla="*/ 73388 w 73521"/>
                <a:gd name="connsiteY3" fmla="*/ 0 h 76374"/>
              </a:gdLst>
              <a:ahLst/>
              <a:cxnLst>
                <a:cxn ang="0">
                  <a:pos x="connsiteX0" y="connsiteY0"/>
                </a:cxn>
                <a:cxn ang="0">
                  <a:pos x="connsiteX1" y="connsiteY1"/>
                </a:cxn>
                <a:cxn ang="0">
                  <a:pos x="connsiteX2" y="connsiteY2"/>
                </a:cxn>
                <a:cxn ang="0">
                  <a:pos x="connsiteX3" y="connsiteY3"/>
                </a:cxn>
              </a:cxnLst>
              <a:rect l="l" t="t" r="r" b="b"/>
              <a:pathLst>
                <a:path w="73521" h="76374" extrusionOk="0">
                  <a:moveTo>
                    <a:pt x="73521" y="18609"/>
                  </a:moveTo>
                  <a:lnTo>
                    <a:pt x="0" y="76374"/>
                  </a:lnTo>
                  <a:lnTo>
                    <a:pt x="0" y="38074"/>
                  </a:lnTo>
                  <a:lnTo>
                    <a:pt x="73388"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8" name="Forme libre : forme 77"/>
            <p:cNvSpPr/>
            <p:nvPr/>
          </p:nvSpPr>
          <p:spPr bwMode="auto">
            <a:xfrm rot="8716293">
              <a:off x="2166753" y="2731586"/>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9" name="Forme libre : forme 78"/>
            <p:cNvSpPr/>
            <p:nvPr/>
          </p:nvSpPr>
          <p:spPr bwMode="auto">
            <a:xfrm rot="8716293">
              <a:off x="2256145" y="2760828"/>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0" name="Forme libre : forme 79"/>
            <p:cNvSpPr/>
            <p:nvPr/>
          </p:nvSpPr>
          <p:spPr bwMode="auto">
            <a:xfrm rot="8716293">
              <a:off x="2211295" y="2674548"/>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1" name="Forme libre : forme 80"/>
            <p:cNvSpPr/>
            <p:nvPr/>
          </p:nvSpPr>
          <p:spPr bwMode="auto">
            <a:xfrm rot="8716293">
              <a:off x="2054519" y="282013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2" name="Forme libre : forme 81"/>
            <p:cNvSpPr/>
            <p:nvPr/>
          </p:nvSpPr>
          <p:spPr bwMode="auto">
            <a:xfrm rot="8716293">
              <a:off x="1929616" y="261145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3" name="Forme libre : forme 82"/>
            <p:cNvSpPr/>
            <p:nvPr/>
          </p:nvSpPr>
          <p:spPr bwMode="auto">
            <a:xfrm rot="8716293">
              <a:off x="1917564" y="2472677"/>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4" name="Forme libre : forme 83"/>
            <p:cNvSpPr/>
            <p:nvPr/>
          </p:nvSpPr>
          <p:spPr bwMode="auto">
            <a:xfrm rot="8716293">
              <a:off x="2144697" y="2861082"/>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5" name="Forme libre : forme 84"/>
            <p:cNvSpPr/>
            <p:nvPr/>
          </p:nvSpPr>
          <p:spPr bwMode="auto">
            <a:xfrm rot="8716293">
              <a:off x="2455852" y="248143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6" name="Forme libre : forme 85"/>
            <p:cNvSpPr/>
            <p:nvPr/>
          </p:nvSpPr>
          <p:spPr bwMode="auto">
            <a:xfrm rot="8716293">
              <a:off x="2545244" y="251067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7" name="Forme libre : forme 86"/>
            <p:cNvSpPr/>
            <p:nvPr/>
          </p:nvSpPr>
          <p:spPr bwMode="auto">
            <a:xfrm rot="8716293">
              <a:off x="2343618" y="256997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8" name="Forme libre : forme 87"/>
            <p:cNvSpPr/>
            <p:nvPr/>
          </p:nvSpPr>
          <p:spPr bwMode="auto">
            <a:xfrm rot="8716293">
              <a:off x="2218716" y="236130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9" name="Forme libre : forme 88"/>
            <p:cNvSpPr/>
            <p:nvPr/>
          </p:nvSpPr>
          <p:spPr bwMode="auto">
            <a:xfrm rot="8716293">
              <a:off x="2433796" y="2610930"/>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0" name="Forme libre : forme 89"/>
            <p:cNvSpPr/>
            <p:nvPr/>
          </p:nvSpPr>
          <p:spPr bwMode="auto">
            <a:xfrm rot="8716293">
              <a:off x="2192345" y="2461330"/>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1" name="Forme libre : forme 90"/>
            <p:cNvSpPr/>
            <p:nvPr/>
          </p:nvSpPr>
          <p:spPr bwMode="auto">
            <a:xfrm rot="7484127">
              <a:off x="2538727" y="280228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 name="Forme libre : forme 91"/>
            <p:cNvSpPr/>
            <p:nvPr/>
          </p:nvSpPr>
          <p:spPr bwMode="auto">
            <a:xfrm rot="13089394">
              <a:off x="2643547" y="2768815"/>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3" name="Forme libre : forme 92"/>
            <p:cNvSpPr/>
            <p:nvPr/>
          </p:nvSpPr>
          <p:spPr bwMode="auto">
            <a:xfrm rot="8716293">
              <a:off x="2829132" y="2577134"/>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4" name="Forme libre : forme 93"/>
            <p:cNvSpPr/>
            <p:nvPr/>
          </p:nvSpPr>
          <p:spPr bwMode="auto">
            <a:xfrm rot="8716293">
              <a:off x="2777327" y="247354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5" name="Forme libre : forme 94"/>
            <p:cNvSpPr/>
            <p:nvPr/>
          </p:nvSpPr>
          <p:spPr bwMode="auto">
            <a:xfrm rot="8716293">
              <a:off x="2534081" y="250376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6" name="Forme libre : forme 95"/>
            <p:cNvSpPr/>
            <p:nvPr/>
          </p:nvSpPr>
          <p:spPr bwMode="auto">
            <a:xfrm rot="8716293">
              <a:off x="2711533" y="234452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7" name="Forme libre : forme 96"/>
            <p:cNvSpPr/>
            <p:nvPr/>
          </p:nvSpPr>
          <p:spPr bwMode="auto">
            <a:xfrm rot="8716293">
              <a:off x="2389920" y="3391285"/>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8" name="Forme libre : forme 97"/>
            <p:cNvSpPr/>
            <p:nvPr/>
          </p:nvSpPr>
          <p:spPr bwMode="auto">
            <a:xfrm rot="8716293">
              <a:off x="2479312" y="342052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 name="Forme libre : forme 98"/>
            <p:cNvSpPr/>
            <p:nvPr/>
          </p:nvSpPr>
          <p:spPr bwMode="auto">
            <a:xfrm rot="8716293">
              <a:off x="2434462" y="3334247"/>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0" name="Forme libre : forme 99"/>
            <p:cNvSpPr/>
            <p:nvPr/>
          </p:nvSpPr>
          <p:spPr bwMode="auto">
            <a:xfrm rot="8716293">
              <a:off x="2277686" y="347982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1" name="Forme libre : forme 100"/>
            <p:cNvSpPr/>
            <p:nvPr/>
          </p:nvSpPr>
          <p:spPr bwMode="auto">
            <a:xfrm rot="8716293">
              <a:off x="2152783" y="327115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2" name="Forme libre : forme 101"/>
            <p:cNvSpPr/>
            <p:nvPr/>
          </p:nvSpPr>
          <p:spPr bwMode="auto">
            <a:xfrm rot="8716293">
              <a:off x="2140731" y="3132376"/>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3" name="Forme libre : forme 102"/>
            <p:cNvSpPr/>
            <p:nvPr/>
          </p:nvSpPr>
          <p:spPr bwMode="auto">
            <a:xfrm rot="8716293">
              <a:off x="2367864" y="3520781"/>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4" name="Forme libre : forme 103"/>
            <p:cNvSpPr/>
            <p:nvPr/>
          </p:nvSpPr>
          <p:spPr bwMode="auto">
            <a:xfrm rot="8716293">
              <a:off x="2679019" y="314113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5" name="Forme libre : forme 104"/>
            <p:cNvSpPr/>
            <p:nvPr/>
          </p:nvSpPr>
          <p:spPr bwMode="auto">
            <a:xfrm rot="8716293">
              <a:off x="2768411" y="317037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6" name="Forme libre : forme 105"/>
            <p:cNvSpPr/>
            <p:nvPr/>
          </p:nvSpPr>
          <p:spPr bwMode="auto">
            <a:xfrm rot="8716293">
              <a:off x="2566785" y="322967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7" name="Forme libre : forme 106"/>
            <p:cNvSpPr/>
            <p:nvPr/>
          </p:nvSpPr>
          <p:spPr bwMode="auto">
            <a:xfrm rot="8716293">
              <a:off x="2441883" y="302100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8" name="Forme libre : forme 107"/>
            <p:cNvSpPr/>
            <p:nvPr/>
          </p:nvSpPr>
          <p:spPr bwMode="auto">
            <a:xfrm rot="8716293">
              <a:off x="2656963" y="3270629"/>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9" name="Forme libre : forme 108"/>
            <p:cNvSpPr/>
            <p:nvPr/>
          </p:nvSpPr>
          <p:spPr bwMode="auto">
            <a:xfrm rot="8716293">
              <a:off x="2415512" y="3121029"/>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0" name="Forme libre : forme 109"/>
            <p:cNvSpPr/>
            <p:nvPr/>
          </p:nvSpPr>
          <p:spPr bwMode="auto">
            <a:xfrm rot="7484127">
              <a:off x="2761894" y="346198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1" name="Forme libre : forme 110"/>
            <p:cNvSpPr/>
            <p:nvPr/>
          </p:nvSpPr>
          <p:spPr bwMode="auto">
            <a:xfrm rot="13089394">
              <a:off x="2866714" y="342851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2" name="Forme libre : forme 111"/>
            <p:cNvSpPr/>
            <p:nvPr/>
          </p:nvSpPr>
          <p:spPr bwMode="auto">
            <a:xfrm rot="8716293">
              <a:off x="3052299" y="3236833"/>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3" name="Forme libre : forme 112"/>
            <p:cNvSpPr/>
            <p:nvPr/>
          </p:nvSpPr>
          <p:spPr bwMode="auto">
            <a:xfrm rot="8716293">
              <a:off x="3000494" y="313324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4" name="Forme libre : forme 113"/>
            <p:cNvSpPr/>
            <p:nvPr/>
          </p:nvSpPr>
          <p:spPr bwMode="auto">
            <a:xfrm rot="8716293">
              <a:off x="2757248" y="316346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 name="Forme libre : forme 114"/>
            <p:cNvSpPr/>
            <p:nvPr/>
          </p:nvSpPr>
          <p:spPr bwMode="auto">
            <a:xfrm rot="8716293">
              <a:off x="2934700" y="300421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6" name="Forme libre : forme 115"/>
            <p:cNvSpPr/>
            <p:nvPr/>
          </p:nvSpPr>
          <p:spPr bwMode="auto">
            <a:xfrm rot="8716293">
              <a:off x="2865744" y="5089178"/>
              <a:ext cx="140009" cy="103412"/>
            </a:xfrm>
            <a:custGeom>
              <a:avLst/>
              <a:gdLst>
                <a:gd name="connsiteX0" fmla="*/ 23004 w 140009"/>
                <a:gd name="connsiteY0" fmla="*/ 73821 h 103412"/>
                <a:gd name="connsiteX1" fmla="*/ 2853 w 140009"/>
                <a:gd name="connsiteY1" fmla="*/ 34034 h 103412"/>
                <a:gd name="connsiteX2" fmla="*/ 0 w 140009"/>
                <a:gd name="connsiteY2" fmla="*/ 0 h 103412"/>
                <a:gd name="connsiteX3" fmla="*/ 140009 w 140009"/>
                <a:gd name="connsiteY3" fmla="*/ 97050 h 103412"/>
                <a:gd name="connsiteX4" fmla="*/ 137354 w 140009"/>
                <a:gd name="connsiteY4" fmla="*/ 97759 h 103412"/>
                <a:gd name="connsiteX5" fmla="*/ 95370 w 140009"/>
                <a:gd name="connsiteY5" fmla="*/ 103238 h 103412"/>
                <a:gd name="connsiteX6" fmla="*/ 23004 w 140009"/>
                <a:gd name="connsiteY6" fmla="*/ 73821 h 103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009" h="103412" extrusionOk="0">
                  <a:moveTo>
                    <a:pt x="23004" y="73821"/>
                  </a:moveTo>
                  <a:cubicBezTo>
                    <a:pt x="13002" y="64113"/>
                    <a:pt x="6677" y="50875"/>
                    <a:pt x="2853" y="34034"/>
                  </a:cubicBezTo>
                  <a:lnTo>
                    <a:pt x="0" y="0"/>
                  </a:lnTo>
                  <a:lnTo>
                    <a:pt x="140009" y="97050"/>
                  </a:lnTo>
                  <a:lnTo>
                    <a:pt x="137354" y="97759"/>
                  </a:lnTo>
                  <a:cubicBezTo>
                    <a:pt x="121846" y="100775"/>
                    <a:pt x="107579" y="102502"/>
                    <a:pt x="95370" y="103238"/>
                  </a:cubicBezTo>
                  <a:cubicBezTo>
                    <a:pt x="68307" y="105003"/>
                    <a:pt x="41831" y="93236"/>
                    <a:pt x="23004" y="73821"/>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7" name="Forme libre : forme 116"/>
            <p:cNvSpPr/>
            <p:nvPr/>
          </p:nvSpPr>
          <p:spPr bwMode="auto">
            <a:xfrm rot="8716293">
              <a:off x="2608589" y="404968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 name="Forme libre : forme 117"/>
            <p:cNvSpPr/>
            <p:nvPr/>
          </p:nvSpPr>
          <p:spPr bwMode="auto">
            <a:xfrm rot="8716293">
              <a:off x="2697982" y="407892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9" name="Forme libre : forme 118"/>
            <p:cNvSpPr/>
            <p:nvPr/>
          </p:nvSpPr>
          <p:spPr bwMode="auto">
            <a:xfrm rot="8716293">
              <a:off x="2653132" y="3992643"/>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0" name="Forme libre : forme 119"/>
            <p:cNvSpPr/>
            <p:nvPr/>
          </p:nvSpPr>
          <p:spPr bwMode="auto">
            <a:xfrm rot="8716293">
              <a:off x="2496356" y="413822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 name="Forme libre : forme 120"/>
            <p:cNvSpPr/>
            <p:nvPr/>
          </p:nvSpPr>
          <p:spPr bwMode="auto">
            <a:xfrm rot="8716293">
              <a:off x="2371453" y="392955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2" name="Forme libre : forme 121"/>
            <p:cNvSpPr/>
            <p:nvPr/>
          </p:nvSpPr>
          <p:spPr bwMode="auto">
            <a:xfrm rot="8716293">
              <a:off x="2359401" y="3790772"/>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3" name="Forme libre : forme 122"/>
            <p:cNvSpPr/>
            <p:nvPr/>
          </p:nvSpPr>
          <p:spPr bwMode="auto">
            <a:xfrm rot="8716293">
              <a:off x="2586534" y="4179177"/>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4" name="Forme libre : forme 123"/>
            <p:cNvSpPr/>
            <p:nvPr/>
          </p:nvSpPr>
          <p:spPr bwMode="auto">
            <a:xfrm rot="8716293">
              <a:off x="2897689" y="3799529"/>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5" name="Forme libre : forme 124"/>
            <p:cNvSpPr/>
            <p:nvPr/>
          </p:nvSpPr>
          <p:spPr bwMode="auto">
            <a:xfrm rot="8716293">
              <a:off x="2989368" y="3839999"/>
              <a:ext cx="209149" cy="253771"/>
            </a:xfrm>
            <a:custGeom>
              <a:avLst/>
              <a:gdLst>
                <a:gd name="connsiteX0" fmla="*/ 147179 w 209149"/>
                <a:gd name="connsiteY0" fmla="*/ 97023 h 253771"/>
                <a:gd name="connsiteX1" fmla="*/ 147179 w 209149"/>
                <a:gd name="connsiteY1" fmla="*/ 80620 h 253771"/>
                <a:gd name="connsiteX2" fmla="*/ 113460 w 209149"/>
                <a:gd name="connsiteY2" fmla="*/ 39154 h 253771"/>
                <a:gd name="connsiteX3" fmla="*/ 104592 w 209149"/>
                <a:gd name="connsiteY3" fmla="*/ 42082 h 253771"/>
                <a:gd name="connsiteX4" fmla="*/ 139399 w 209149"/>
                <a:gd name="connsiteY4" fmla="*/ 0 h 253771"/>
                <a:gd name="connsiteX5" fmla="*/ 165512 w 209149"/>
                <a:gd name="connsiteY5" fmla="*/ 4538 h 253771"/>
                <a:gd name="connsiteX6" fmla="*/ 209149 w 209149"/>
                <a:gd name="connsiteY6" fmla="*/ 87454 h 253771"/>
                <a:gd name="connsiteX7" fmla="*/ 209149 w 209149"/>
                <a:gd name="connsiteY7" fmla="*/ 93378 h 253771"/>
                <a:gd name="connsiteX8" fmla="*/ 0 w 209149"/>
                <a:gd name="connsiteY8" fmla="*/ 253771 h 253771"/>
                <a:gd name="connsiteX9" fmla="*/ 0 w 209149"/>
                <a:gd name="connsiteY9" fmla="*/ 168537 h 253771"/>
                <a:gd name="connsiteX10" fmla="*/ 65782 w 209149"/>
                <a:gd name="connsiteY10" fmla="*/ 89005 h 253771"/>
                <a:gd name="connsiteX11" fmla="*/ 64377 w 209149"/>
                <a:gd name="connsiteY11" fmla="*/ 92403 h 253771"/>
                <a:gd name="connsiteX12" fmla="*/ 60148 w 209149"/>
                <a:gd name="connsiteY12" fmla="*/ 126641 h 253771"/>
                <a:gd name="connsiteX13" fmla="*/ 60148 w 209149"/>
                <a:gd name="connsiteY13" fmla="*/ 212762 h 253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9149" h="253771" extrusionOk="0">
                  <a:moveTo>
                    <a:pt x="147179" y="97023"/>
                  </a:moveTo>
                  <a:lnTo>
                    <a:pt x="147179" y="80620"/>
                  </a:lnTo>
                  <a:cubicBezTo>
                    <a:pt x="147179" y="56013"/>
                    <a:pt x="133054" y="39154"/>
                    <a:pt x="113460" y="39154"/>
                  </a:cubicBezTo>
                  <a:lnTo>
                    <a:pt x="104592" y="42082"/>
                  </a:lnTo>
                  <a:lnTo>
                    <a:pt x="139399" y="0"/>
                  </a:lnTo>
                  <a:lnTo>
                    <a:pt x="165512" y="4538"/>
                  </a:lnTo>
                  <a:cubicBezTo>
                    <a:pt x="193258" y="16029"/>
                    <a:pt x="209149" y="45077"/>
                    <a:pt x="209149" y="87454"/>
                  </a:cubicBezTo>
                  <a:lnTo>
                    <a:pt x="209149" y="93378"/>
                  </a:lnTo>
                  <a:close/>
                  <a:moveTo>
                    <a:pt x="0" y="253771"/>
                  </a:moveTo>
                  <a:lnTo>
                    <a:pt x="0" y="168537"/>
                  </a:lnTo>
                  <a:lnTo>
                    <a:pt x="65782" y="89005"/>
                  </a:lnTo>
                  <a:lnTo>
                    <a:pt x="64377" y="92403"/>
                  </a:lnTo>
                  <a:cubicBezTo>
                    <a:pt x="61657" y="102890"/>
                    <a:pt x="60148" y="114452"/>
                    <a:pt x="60148" y="126641"/>
                  </a:cubicBezTo>
                  <a:lnTo>
                    <a:pt x="60148" y="21276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6" name="Forme libre : forme 125"/>
            <p:cNvSpPr/>
            <p:nvPr/>
          </p:nvSpPr>
          <p:spPr bwMode="auto">
            <a:xfrm rot="8716293">
              <a:off x="2785455" y="388807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7" name="Forme libre : forme 126"/>
            <p:cNvSpPr/>
            <p:nvPr/>
          </p:nvSpPr>
          <p:spPr bwMode="auto">
            <a:xfrm rot="8716293">
              <a:off x="2660553" y="36793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8" name="Forme libre : forme 127"/>
            <p:cNvSpPr/>
            <p:nvPr/>
          </p:nvSpPr>
          <p:spPr bwMode="auto">
            <a:xfrm rot="8716293">
              <a:off x="2875633" y="3929025"/>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9" name="Forme libre : forme 128"/>
            <p:cNvSpPr/>
            <p:nvPr/>
          </p:nvSpPr>
          <p:spPr bwMode="auto">
            <a:xfrm rot="8716293">
              <a:off x="2634182" y="3779425"/>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0" name="Forme libre : forme 129"/>
            <p:cNvSpPr/>
            <p:nvPr/>
          </p:nvSpPr>
          <p:spPr bwMode="auto">
            <a:xfrm rot="7484127">
              <a:off x="2986722" y="4140706"/>
              <a:ext cx="156000" cy="195873"/>
            </a:xfrm>
            <a:custGeom>
              <a:avLst/>
              <a:gdLst>
                <a:gd name="connsiteX0" fmla="*/ 42863 w 156000"/>
                <a:gd name="connsiteY0" fmla="*/ 195873 h 195873"/>
                <a:gd name="connsiteX1" fmla="*/ 0 w 156000"/>
                <a:gd name="connsiteY1" fmla="*/ 116129 h 195873"/>
                <a:gd name="connsiteX2" fmla="*/ 19423 w 156000"/>
                <a:gd name="connsiteY2" fmla="*/ 62274 h 195873"/>
                <a:gd name="connsiteX3" fmla="*/ 127856 w 156000"/>
                <a:gd name="connsiteY3" fmla="*/ 0 h 195873"/>
                <a:gd name="connsiteX4" fmla="*/ 156000 w 156000"/>
                <a:gd name="connsiteY4" fmla="*/ 0 h 195873"/>
                <a:gd name="connsiteX5" fmla="*/ 156000 w 156000"/>
                <a:gd name="connsiteY5" fmla="*/ 55323 h 195873"/>
                <a:gd name="connsiteX6" fmla="*/ 91208 w 156000"/>
                <a:gd name="connsiteY6"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000" h="195873" extrusionOk="0">
                  <a:moveTo>
                    <a:pt x="42863" y="195873"/>
                  </a:moveTo>
                  <a:lnTo>
                    <a:pt x="0" y="116129"/>
                  </a:lnTo>
                  <a:lnTo>
                    <a:pt x="19423" y="62274"/>
                  </a:lnTo>
                  <a:lnTo>
                    <a:pt x="127856" y="0"/>
                  </a:lnTo>
                  <a:lnTo>
                    <a:pt x="156000" y="0"/>
                  </a:lnTo>
                  <a:lnTo>
                    <a:pt x="156000" y="55323"/>
                  </a:lnTo>
                  <a:lnTo>
                    <a:pt x="91208"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1" name="Forme libre : forme 130"/>
            <p:cNvSpPr/>
            <p:nvPr/>
          </p:nvSpPr>
          <p:spPr bwMode="auto">
            <a:xfrm rot="8716293">
              <a:off x="2975918" y="382185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2" name="Forme libre : forme 131"/>
            <p:cNvSpPr/>
            <p:nvPr/>
          </p:nvSpPr>
          <p:spPr bwMode="auto">
            <a:xfrm rot="8716293">
              <a:off x="3136327" y="3677877"/>
              <a:ext cx="62210" cy="70771"/>
            </a:xfrm>
            <a:custGeom>
              <a:avLst/>
              <a:gdLst>
                <a:gd name="connsiteX0" fmla="*/ 0 w 62210"/>
                <a:gd name="connsiteY0" fmla="*/ 69343 h 70771"/>
                <a:gd name="connsiteX1" fmla="*/ 57354 w 62210"/>
                <a:gd name="connsiteY1" fmla="*/ 0 h 70771"/>
                <a:gd name="connsiteX2" fmla="*/ 62210 w 62210"/>
                <a:gd name="connsiteY2" fmla="*/ 11557 h 70771"/>
                <a:gd name="connsiteX3" fmla="*/ 44963 w 62210"/>
                <a:gd name="connsiteY3" fmla="*/ 53294 h 70771"/>
                <a:gd name="connsiteX4" fmla="*/ 3570 w 62210"/>
                <a:gd name="connsiteY4" fmla="*/ 70771 h 70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10" h="70771" extrusionOk="0">
                  <a:moveTo>
                    <a:pt x="0" y="69343"/>
                  </a:moveTo>
                  <a:lnTo>
                    <a:pt x="57354" y="0"/>
                  </a:lnTo>
                  <a:lnTo>
                    <a:pt x="62210" y="11557"/>
                  </a:lnTo>
                  <a:cubicBezTo>
                    <a:pt x="62210" y="26619"/>
                    <a:pt x="56461" y="41796"/>
                    <a:pt x="44963" y="53294"/>
                  </a:cubicBezTo>
                  <a:cubicBezTo>
                    <a:pt x="33925" y="64332"/>
                    <a:pt x="19208" y="70771"/>
                    <a:pt x="3570" y="70771"/>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3" name="Forme libre : forme 132"/>
            <p:cNvSpPr/>
            <p:nvPr/>
          </p:nvSpPr>
          <p:spPr bwMode="auto">
            <a:xfrm rot="8716293">
              <a:off x="2831757" y="470938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4" name="Forme libre : forme 133"/>
            <p:cNvSpPr/>
            <p:nvPr/>
          </p:nvSpPr>
          <p:spPr bwMode="auto">
            <a:xfrm rot="8716293">
              <a:off x="2922791" y="4750051"/>
              <a:ext cx="209149" cy="251506"/>
            </a:xfrm>
            <a:custGeom>
              <a:avLst/>
              <a:gdLst>
                <a:gd name="connsiteX0" fmla="*/ 147179 w 209149"/>
                <a:gd name="connsiteY0" fmla="*/ 94758 h 251506"/>
                <a:gd name="connsiteX1" fmla="*/ 147179 w 209149"/>
                <a:gd name="connsiteY1" fmla="*/ 78354 h 251506"/>
                <a:gd name="connsiteX2" fmla="*/ 137667 w 209149"/>
                <a:gd name="connsiteY2" fmla="*/ 48394 h 251506"/>
                <a:gd name="connsiteX3" fmla="*/ 119535 w 209149"/>
                <a:gd name="connsiteY3" fmla="*/ 39776 h 251506"/>
                <a:gd name="connsiteX4" fmla="*/ 152434 w 209149"/>
                <a:gd name="connsiteY4" fmla="*/ 0 h 251506"/>
                <a:gd name="connsiteX5" fmla="*/ 165512 w 209149"/>
                <a:gd name="connsiteY5" fmla="*/ 2273 h 251506"/>
                <a:gd name="connsiteX6" fmla="*/ 209149 w 209149"/>
                <a:gd name="connsiteY6" fmla="*/ 85189 h 251506"/>
                <a:gd name="connsiteX7" fmla="*/ 209149 w 209149"/>
                <a:gd name="connsiteY7" fmla="*/ 91113 h 251506"/>
                <a:gd name="connsiteX8" fmla="*/ 0 w 209149"/>
                <a:gd name="connsiteY8" fmla="*/ 251506 h 251506"/>
                <a:gd name="connsiteX9" fmla="*/ 0 w 209149"/>
                <a:gd name="connsiteY9" fmla="*/ 184297 h 251506"/>
                <a:gd name="connsiteX10" fmla="*/ 62006 w 209149"/>
                <a:gd name="connsiteY10" fmla="*/ 109330 h 251506"/>
                <a:gd name="connsiteX11" fmla="*/ 60148 w 209149"/>
                <a:gd name="connsiteY11" fmla="*/ 124376 h 251506"/>
                <a:gd name="connsiteX12" fmla="*/ 60148 w 209149"/>
                <a:gd name="connsiteY12" fmla="*/ 210497 h 251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149" h="251506" extrusionOk="0">
                  <a:moveTo>
                    <a:pt x="147179" y="94758"/>
                  </a:moveTo>
                  <a:lnTo>
                    <a:pt x="147179" y="78354"/>
                  </a:lnTo>
                  <a:cubicBezTo>
                    <a:pt x="147179" y="66051"/>
                    <a:pt x="143648" y="55685"/>
                    <a:pt x="137667" y="48394"/>
                  </a:cubicBezTo>
                  <a:lnTo>
                    <a:pt x="119535" y="39776"/>
                  </a:lnTo>
                  <a:lnTo>
                    <a:pt x="152434" y="0"/>
                  </a:lnTo>
                  <a:lnTo>
                    <a:pt x="165512" y="2273"/>
                  </a:lnTo>
                  <a:cubicBezTo>
                    <a:pt x="193258" y="13764"/>
                    <a:pt x="209149" y="42812"/>
                    <a:pt x="209149" y="85189"/>
                  </a:cubicBezTo>
                  <a:lnTo>
                    <a:pt x="209149" y="91113"/>
                  </a:lnTo>
                  <a:close/>
                  <a:moveTo>
                    <a:pt x="0" y="251506"/>
                  </a:moveTo>
                  <a:lnTo>
                    <a:pt x="0" y="184297"/>
                  </a:lnTo>
                  <a:lnTo>
                    <a:pt x="62006" y="109330"/>
                  </a:lnTo>
                  <a:lnTo>
                    <a:pt x="60148" y="124376"/>
                  </a:lnTo>
                  <a:lnTo>
                    <a:pt x="60148" y="21049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5" name="Forme libre : forme 134"/>
            <p:cNvSpPr/>
            <p:nvPr/>
          </p:nvSpPr>
          <p:spPr bwMode="auto">
            <a:xfrm rot="8716293">
              <a:off x="2876298" y="4652342"/>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6" name="Forme libre : forme 135"/>
            <p:cNvSpPr/>
            <p:nvPr/>
          </p:nvSpPr>
          <p:spPr bwMode="auto">
            <a:xfrm rot="8716293">
              <a:off x="2719523" y="479792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7" name="Forme libre : forme 136"/>
            <p:cNvSpPr/>
            <p:nvPr/>
          </p:nvSpPr>
          <p:spPr bwMode="auto">
            <a:xfrm rot="8716293">
              <a:off x="2594620" y="458925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8" name="Forme libre : forme 137"/>
            <p:cNvSpPr/>
            <p:nvPr/>
          </p:nvSpPr>
          <p:spPr bwMode="auto">
            <a:xfrm rot="8716293">
              <a:off x="2582568" y="4450471"/>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9" name="Forme libre : forme 138"/>
            <p:cNvSpPr/>
            <p:nvPr/>
          </p:nvSpPr>
          <p:spPr bwMode="auto">
            <a:xfrm rot="8716293">
              <a:off x="2809701" y="4838876"/>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0" name="Forme libre : forme 139"/>
            <p:cNvSpPr/>
            <p:nvPr/>
          </p:nvSpPr>
          <p:spPr bwMode="auto">
            <a:xfrm rot="8716293">
              <a:off x="3081353" y="4514214"/>
              <a:ext cx="36672" cy="44337"/>
            </a:xfrm>
            <a:custGeom>
              <a:avLst/>
              <a:gdLst>
                <a:gd name="connsiteX0" fmla="*/ 0 w 36672"/>
                <a:gd name="connsiteY0" fmla="*/ 44337 h 44337"/>
                <a:gd name="connsiteX1" fmla="*/ 36672 w 36672"/>
                <a:gd name="connsiteY1" fmla="*/ 0 h 44337"/>
                <a:gd name="connsiteX2" fmla="*/ 36672 w 36672"/>
                <a:gd name="connsiteY2" fmla="*/ 29833 h 44337"/>
              </a:gdLst>
              <a:ahLst/>
              <a:cxnLst>
                <a:cxn ang="0">
                  <a:pos x="connsiteX0" y="connsiteY0"/>
                </a:cxn>
                <a:cxn ang="0">
                  <a:pos x="connsiteX1" y="connsiteY1"/>
                </a:cxn>
                <a:cxn ang="0">
                  <a:pos x="connsiteX2" y="connsiteY2"/>
                </a:cxn>
              </a:cxnLst>
              <a:rect l="l" t="t" r="r" b="b"/>
              <a:pathLst>
                <a:path w="36672" h="44337" extrusionOk="0">
                  <a:moveTo>
                    <a:pt x="0" y="44337"/>
                  </a:moveTo>
                  <a:lnTo>
                    <a:pt x="36672" y="0"/>
                  </a:lnTo>
                  <a:lnTo>
                    <a:pt x="36672" y="298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1" name="Forme libre : forme 140"/>
            <p:cNvSpPr/>
            <p:nvPr/>
          </p:nvSpPr>
          <p:spPr bwMode="auto">
            <a:xfrm rot="8716293">
              <a:off x="3008622" y="454777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2" name="Forme libre : forme 141"/>
            <p:cNvSpPr/>
            <p:nvPr/>
          </p:nvSpPr>
          <p:spPr bwMode="auto">
            <a:xfrm rot="8716293">
              <a:off x="2879209" y="4339013"/>
              <a:ext cx="203847" cy="195874"/>
            </a:xfrm>
            <a:custGeom>
              <a:avLst/>
              <a:gdLst>
                <a:gd name="connsiteX0" fmla="*/ 90710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22587 h 195874"/>
                <a:gd name="connsiteX5" fmla="*/ 18682 w 203847"/>
                <a:gd name="connsiteY5" fmla="*/ 0 h 195874"/>
                <a:gd name="connsiteX6" fmla="*/ 203847 w 203847"/>
                <a:gd name="connsiteY6" fmla="*/ 0 h 195874"/>
                <a:gd name="connsiteX7" fmla="*/ 203847 w 203847"/>
                <a:gd name="connsiteY7" fmla="*/ 55323 h 195874"/>
                <a:gd name="connsiteX8" fmla="*/ 139055 w 203847"/>
                <a:gd name="connsiteY8"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4" extrusionOk="0">
                  <a:moveTo>
                    <a:pt x="90710" y="195874"/>
                  </a:moveTo>
                  <a:lnTo>
                    <a:pt x="47847" y="116129"/>
                  </a:lnTo>
                  <a:lnTo>
                    <a:pt x="69777" y="55323"/>
                  </a:lnTo>
                  <a:lnTo>
                    <a:pt x="0" y="55323"/>
                  </a:lnTo>
                  <a:lnTo>
                    <a:pt x="0" y="22587"/>
                  </a:lnTo>
                  <a:lnTo>
                    <a:pt x="18682"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3" name="Forme libre : forme 142"/>
            <p:cNvSpPr/>
            <p:nvPr/>
          </p:nvSpPr>
          <p:spPr bwMode="auto">
            <a:xfrm rot="8716293">
              <a:off x="3061023" y="4621510"/>
              <a:ext cx="34902" cy="75779"/>
            </a:xfrm>
            <a:custGeom>
              <a:avLst/>
              <a:gdLst>
                <a:gd name="connsiteX0" fmla="*/ 34902 w 34902"/>
                <a:gd name="connsiteY0" fmla="*/ 75779 h 75779"/>
                <a:gd name="connsiteX1" fmla="*/ 0 w 34902"/>
                <a:gd name="connsiteY1" fmla="*/ 42198 h 75779"/>
                <a:gd name="connsiteX2" fmla="*/ 34902 w 34902"/>
                <a:gd name="connsiteY2" fmla="*/ 0 h 75779"/>
              </a:gdLst>
              <a:ahLst/>
              <a:cxnLst>
                <a:cxn ang="0">
                  <a:pos x="connsiteX0" y="connsiteY0"/>
                </a:cxn>
                <a:cxn ang="0">
                  <a:pos x="connsiteX1" y="connsiteY1"/>
                </a:cxn>
                <a:cxn ang="0">
                  <a:pos x="connsiteX2" y="connsiteY2"/>
                </a:cxn>
              </a:cxnLst>
              <a:rect l="l" t="t" r="r" b="b"/>
              <a:pathLst>
                <a:path w="34902" h="75779" extrusionOk="0">
                  <a:moveTo>
                    <a:pt x="34902" y="75779"/>
                  </a:moveTo>
                  <a:lnTo>
                    <a:pt x="0" y="42198"/>
                  </a:lnTo>
                  <a:lnTo>
                    <a:pt x="34902"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4" name="Forme libre : forme 143"/>
            <p:cNvSpPr/>
            <p:nvPr/>
          </p:nvSpPr>
          <p:spPr bwMode="auto">
            <a:xfrm rot="8716293">
              <a:off x="2857348" y="4439124"/>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5" name="Forme libre : forme 144"/>
            <p:cNvSpPr/>
            <p:nvPr/>
          </p:nvSpPr>
          <p:spPr bwMode="auto">
            <a:xfrm rot="8716293">
              <a:off x="1945235" y="207061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6" name="Forme libre : forme 145"/>
            <p:cNvSpPr/>
            <p:nvPr/>
          </p:nvSpPr>
          <p:spPr bwMode="auto">
            <a:xfrm rot="8716293">
              <a:off x="2034627" y="209985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7" name="Forme libre : forme 146"/>
            <p:cNvSpPr/>
            <p:nvPr/>
          </p:nvSpPr>
          <p:spPr bwMode="auto">
            <a:xfrm rot="8716293">
              <a:off x="1989777" y="2013574"/>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8" name="Forme libre : forme 147"/>
            <p:cNvSpPr/>
            <p:nvPr/>
          </p:nvSpPr>
          <p:spPr bwMode="auto">
            <a:xfrm rot="8716293">
              <a:off x="1833001" y="215915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9" name="Forme libre : forme 148"/>
            <p:cNvSpPr/>
            <p:nvPr/>
          </p:nvSpPr>
          <p:spPr bwMode="auto">
            <a:xfrm rot="8716293">
              <a:off x="1708098" y="195048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0" name="Forme libre : forme 149"/>
            <p:cNvSpPr/>
            <p:nvPr/>
          </p:nvSpPr>
          <p:spPr bwMode="auto">
            <a:xfrm rot="8716293">
              <a:off x="1696046" y="181170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1" name="Forme libre : forme 150"/>
            <p:cNvSpPr/>
            <p:nvPr/>
          </p:nvSpPr>
          <p:spPr bwMode="auto">
            <a:xfrm rot="8716293">
              <a:off x="1923179" y="220010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2" name="Forme libre : forme 151"/>
            <p:cNvSpPr/>
            <p:nvPr/>
          </p:nvSpPr>
          <p:spPr bwMode="auto">
            <a:xfrm rot="8716293">
              <a:off x="2234334" y="182046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3" name="Forme libre : forme 152"/>
            <p:cNvSpPr/>
            <p:nvPr/>
          </p:nvSpPr>
          <p:spPr bwMode="auto">
            <a:xfrm rot="8716293">
              <a:off x="2323726" y="184970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4" name="Forme libre : forme 153"/>
            <p:cNvSpPr/>
            <p:nvPr/>
          </p:nvSpPr>
          <p:spPr bwMode="auto">
            <a:xfrm rot="8716293">
              <a:off x="2122100" y="190900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5" name="Forme libre : forme 154"/>
            <p:cNvSpPr/>
            <p:nvPr/>
          </p:nvSpPr>
          <p:spPr bwMode="auto">
            <a:xfrm rot="8716293">
              <a:off x="1997198" y="170033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6" name="Forme libre : forme 155"/>
            <p:cNvSpPr/>
            <p:nvPr/>
          </p:nvSpPr>
          <p:spPr bwMode="auto">
            <a:xfrm rot="8716293">
              <a:off x="2212278" y="1949956"/>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7" name="Forme libre : forme 156"/>
            <p:cNvSpPr/>
            <p:nvPr/>
          </p:nvSpPr>
          <p:spPr bwMode="auto">
            <a:xfrm rot="8716293">
              <a:off x="1970827" y="180035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8" name="Forme libre : forme 157"/>
            <p:cNvSpPr/>
            <p:nvPr/>
          </p:nvSpPr>
          <p:spPr bwMode="auto">
            <a:xfrm rot="7484127">
              <a:off x="2317209" y="214130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9" name="Forme libre : forme 158"/>
            <p:cNvSpPr/>
            <p:nvPr/>
          </p:nvSpPr>
          <p:spPr bwMode="auto">
            <a:xfrm rot="13089394">
              <a:off x="2422029" y="2107841"/>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0" name="Forme libre : forme 159"/>
            <p:cNvSpPr/>
            <p:nvPr/>
          </p:nvSpPr>
          <p:spPr bwMode="auto">
            <a:xfrm rot="8716293">
              <a:off x="2607613" y="191616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1" name="Forme libre : forme 160"/>
            <p:cNvSpPr/>
            <p:nvPr/>
          </p:nvSpPr>
          <p:spPr bwMode="auto">
            <a:xfrm rot="8716293">
              <a:off x="2555809" y="181256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2" name="Forme libre : forme 161"/>
            <p:cNvSpPr/>
            <p:nvPr/>
          </p:nvSpPr>
          <p:spPr bwMode="auto">
            <a:xfrm rot="8716293">
              <a:off x="2312563" y="184278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3" name="Forme libre : forme 162"/>
            <p:cNvSpPr/>
            <p:nvPr/>
          </p:nvSpPr>
          <p:spPr bwMode="auto">
            <a:xfrm rot="8716293">
              <a:off x="2490015" y="168354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4" name="Forme libre : forme 163"/>
            <p:cNvSpPr/>
            <p:nvPr/>
          </p:nvSpPr>
          <p:spPr bwMode="auto">
            <a:xfrm rot="8716293">
              <a:off x="1722068" y="141091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5" name="Forme libre : forme 164"/>
            <p:cNvSpPr/>
            <p:nvPr/>
          </p:nvSpPr>
          <p:spPr bwMode="auto">
            <a:xfrm rot="8716293">
              <a:off x="1811460" y="144015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6" name="Forme libre : forme 165"/>
            <p:cNvSpPr/>
            <p:nvPr/>
          </p:nvSpPr>
          <p:spPr bwMode="auto">
            <a:xfrm rot="8716293">
              <a:off x="1766610" y="1353875"/>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7" name="Forme libre : forme 166"/>
            <p:cNvSpPr/>
            <p:nvPr/>
          </p:nvSpPr>
          <p:spPr bwMode="auto">
            <a:xfrm rot="8716293">
              <a:off x="1609834" y="149945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8" name="Forme libre : forme 167"/>
            <p:cNvSpPr/>
            <p:nvPr/>
          </p:nvSpPr>
          <p:spPr bwMode="auto">
            <a:xfrm rot="8716293">
              <a:off x="1484931" y="129078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9" name="Forme libre : forme 168"/>
            <p:cNvSpPr/>
            <p:nvPr/>
          </p:nvSpPr>
          <p:spPr bwMode="auto">
            <a:xfrm rot="8716293">
              <a:off x="1472879" y="1152004"/>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0" name="Forme libre : forme 169"/>
            <p:cNvSpPr/>
            <p:nvPr/>
          </p:nvSpPr>
          <p:spPr bwMode="auto">
            <a:xfrm rot="8716293">
              <a:off x="1700012" y="154040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1" name="Forme libre : forme 170"/>
            <p:cNvSpPr/>
            <p:nvPr/>
          </p:nvSpPr>
          <p:spPr bwMode="auto">
            <a:xfrm rot="8716293">
              <a:off x="2011167" y="116076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2" name="Forme libre : forme 171"/>
            <p:cNvSpPr/>
            <p:nvPr/>
          </p:nvSpPr>
          <p:spPr bwMode="auto">
            <a:xfrm rot="8716293">
              <a:off x="2100559" y="119000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3" name="Forme libre : forme 172"/>
            <p:cNvSpPr/>
            <p:nvPr/>
          </p:nvSpPr>
          <p:spPr bwMode="auto">
            <a:xfrm rot="8716293">
              <a:off x="1898933" y="124930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4" name="Forme libre : forme 173"/>
            <p:cNvSpPr/>
            <p:nvPr/>
          </p:nvSpPr>
          <p:spPr bwMode="auto">
            <a:xfrm rot="8716293">
              <a:off x="1774031" y="104063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5" name="Forme libre : forme 174"/>
            <p:cNvSpPr/>
            <p:nvPr/>
          </p:nvSpPr>
          <p:spPr bwMode="auto">
            <a:xfrm rot="8716293">
              <a:off x="1989111" y="1290257"/>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6" name="Forme libre : forme 175"/>
            <p:cNvSpPr/>
            <p:nvPr/>
          </p:nvSpPr>
          <p:spPr bwMode="auto">
            <a:xfrm rot="8716293">
              <a:off x="1747660" y="1140657"/>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7" name="Forme libre : forme 176"/>
            <p:cNvSpPr/>
            <p:nvPr/>
          </p:nvSpPr>
          <p:spPr bwMode="auto">
            <a:xfrm rot="7484127">
              <a:off x="2094042" y="148160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8" name="Forme libre : forme 177"/>
            <p:cNvSpPr/>
            <p:nvPr/>
          </p:nvSpPr>
          <p:spPr bwMode="auto">
            <a:xfrm rot="13089394">
              <a:off x="2198862" y="1448142"/>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9" name="Forme libre : forme 178"/>
            <p:cNvSpPr/>
            <p:nvPr/>
          </p:nvSpPr>
          <p:spPr bwMode="auto">
            <a:xfrm rot="8716293">
              <a:off x="2384447" y="1256461"/>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0" name="Forme libre : forme 179"/>
            <p:cNvSpPr/>
            <p:nvPr/>
          </p:nvSpPr>
          <p:spPr bwMode="auto">
            <a:xfrm rot="8716293">
              <a:off x="2332642" y="115286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1" name="Forme libre : forme 180"/>
            <p:cNvSpPr/>
            <p:nvPr/>
          </p:nvSpPr>
          <p:spPr bwMode="auto">
            <a:xfrm rot="8716293">
              <a:off x="2089395" y="118308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2" name="Forme libre : forme 181"/>
            <p:cNvSpPr/>
            <p:nvPr/>
          </p:nvSpPr>
          <p:spPr bwMode="auto">
            <a:xfrm rot="8716293">
              <a:off x="2266848" y="102384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3" name="Forme libre : forme 182"/>
            <p:cNvSpPr/>
            <p:nvPr/>
          </p:nvSpPr>
          <p:spPr bwMode="auto">
            <a:xfrm rot="8716293">
              <a:off x="1503129" y="748855"/>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4" name="Forme libre : forme 183"/>
            <p:cNvSpPr/>
            <p:nvPr/>
          </p:nvSpPr>
          <p:spPr bwMode="auto">
            <a:xfrm rot="8716293">
              <a:off x="1592521" y="778097"/>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5" name="Forme libre : forme 184"/>
            <p:cNvSpPr/>
            <p:nvPr/>
          </p:nvSpPr>
          <p:spPr bwMode="auto">
            <a:xfrm rot="8716293">
              <a:off x="1547671" y="691817"/>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6" name="Forme libre : forme 185"/>
            <p:cNvSpPr/>
            <p:nvPr/>
          </p:nvSpPr>
          <p:spPr bwMode="auto">
            <a:xfrm rot="8716293">
              <a:off x="1390895" y="83739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7" name="Forme libre : forme 186"/>
            <p:cNvSpPr/>
            <p:nvPr/>
          </p:nvSpPr>
          <p:spPr bwMode="auto">
            <a:xfrm rot="8716293">
              <a:off x="1265992" y="62872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8" name="Forme libre : forme 187"/>
            <p:cNvSpPr/>
            <p:nvPr/>
          </p:nvSpPr>
          <p:spPr bwMode="auto">
            <a:xfrm rot="8716293">
              <a:off x="1253940" y="489946"/>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9" name="Forme libre : forme 188"/>
            <p:cNvSpPr/>
            <p:nvPr/>
          </p:nvSpPr>
          <p:spPr bwMode="auto">
            <a:xfrm rot="8716293">
              <a:off x="1481073" y="878351"/>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0" name="Forme libre : forme 189"/>
            <p:cNvSpPr/>
            <p:nvPr/>
          </p:nvSpPr>
          <p:spPr bwMode="auto">
            <a:xfrm rot="8716293">
              <a:off x="1792228" y="49870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1" name="Forme libre : forme 190"/>
            <p:cNvSpPr/>
            <p:nvPr/>
          </p:nvSpPr>
          <p:spPr bwMode="auto">
            <a:xfrm rot="8716293">
              <a:off x="1881620" y="52794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2" name="Forme libre : forme 191"/>
            <p:cNvSpPr/>
            <p:nvPr/>
          </p:nvSpPr>
          <p:spPr bwMode="auto">
            <a:xfrm rot="8716293">
              <a:off x="1679994" y="58724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3" name="Forme libre : forme 192"/>
            <p:cNvSpPr/>
            <p:nvPr/>
          </p:nvSpPr>
          <p:spPr bwMode="auto">
            <a:xfrm rot="8716293">
              <a:off x="1555092" y="37857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4" name="Forme libre : forme 193"/>
            <p:cNvSpPr/>
            <p:nvPr/>
          </p:nvSpPr>
          <p:spPr bwMode="auto">
            <a:xfrm rot="8716293">
              <a:off x="1770172" y="628199"/>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5" name="Forme libre : forme 194"/>
            <p:cNvSpPr/>
            <p:nvPr/>
          </p:nvSpPr>
          <p:spPr bwMode="auto">
            <a:xfrm rot="8716293">
              <a:off x="1528721" y="478599"/>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6" name="Forme libre : forme 195"/>
            <p:cNvSpPr/>
            <p:nvPr/>
          </p:nvSpPr>
          <p:spPr bwMode="auto">
            <a:xfrm rot="7484127">
              <a:off x="1875103" y="81955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7" name="Forme libre : forme 196"/>
            <p:cNvSpPr/>
            <p:nvPr/>
          </p:nvSpPr>
          <p:spPr bwMode="auto">
            <a:xfrm rot="13089394">
              <a:off x="1979923" y="78608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8" name="Forme libre : forme 197"/>
            <p:cNvSpPr/>
            <p:nvPr/>
          </p:nvSpPr>
          <p:spPr bwMode="auto">
            <a:xfrm rot="8716293">
              <a:off x="2165508" y="594403"/>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9" name="Forme libre : forme 198"/>
            <p:cNvSpPr/>
            <p:nvPr/>
          </p:nvSpPr>
          <p:spPr bwMode="auto">
            <a:xfrm rot="8716293">
              <a:off x="2113703" y="49081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0" name="Forme libre : forme 199"/>
            <p:cNvSpPr/>
            <p:nvPr/>
          </p:nvSpPr>
          <p:spPr bwMode="auto">
            <a:xfrm rot="8716293">
              <a:off x="1870457" y="52103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1" name="Forme libre : forme 200"/>
            <p:cNvSpPr/>
            <p:nvPr/>
          </p:nvSpPr>
          <p:spPr bwMode="auto">
            <a:xfrm rot="8716293">
              <a:off x="2047909" y="36178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2" name="Forme libre : forme 201"/>
            <p:cNvSpPr/>
            <p:nvPr/>
          </p:nvSpPr>
          <p:spPr bwMode="auto">
            <a:xfrm rot="8716293">
              <a:off x="1280459" y="8544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3" name="Forme libre : forme 202"/>
            <p:cNvSpPr/>
            <p:nvPr/>
          </p:nvSpPr>
          <p:spPr bwMode="auto">
            <a:xfrm rot="8716293">
              <a:off x="1369851" y="11468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4" name="Forme libre : forme 203"/>
            <p:cNvSpPr/>
            <p:nvPr/>
          </p:nvSpPr>
          <p:spPr bwMode="auto">
            <a:xfrm rot="8716293">
              <a:off x="1325001" y="28402"/>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5" name="Forme libre : forme 204"/>
            <p:cNvSpPr/>
            <p:nvPr/>
          </p:nvSpPr>
          <p:spPr bwMode="auto">
            <a:xfrm rot="8716293">
              <a:off x="1168225" y="17398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6" name="Forme libre : forme 205"/>
            <p:cNvSpPr/>
            <p:nvPr/>
          </p:nvSpPr>
          <p:spPr bwMode="auto">
            <a:xfrm rot="8716293">
              <a:off x="1045449" y="-13548"/>
              <a:ext cx="203847" cy="172572"/>
            </a:xfrm>
            <a:custGeom>
              <a:avLst/>
              <a:gdLst>
                <a:gd name="connsiteX0" fmla="*/ 98725 w 203847"/>
                <a:gd name="connsiteY0" fmla="*/ 172572 h 172572"/>
                <a:gd name="connsiteX1" fmla="*/ 65988 w 203847"/>
                <a:gd name="connsiteY1" fmla="*/ 149880 h 172572"/>
                <a:gd name="connsiteX2" fmla="*/ 47847 w 203847"/>
                <a:gd name="connsiteY2" fmla="*/ 116129 h 172572"/>
                <a:gd name="connsiteX3" fmla="*/ 69777 w 203847"/>
                <a:gd name="connsiteY3" fmla="*/ 55323 h 172572"/>
                <a:gd name="connsiteX4" fmla="*/ 0 w 203847"/>
                <a:gd name="connsiteY4" fmla="*/ 55323 h 172572"/>
                <a:gd name="connsiteX5" fmla="*/ 0 w 203847"/>
                <a:gd name="connsiteY5" fmla="*/ 0 h 172572"/>
                <a:gd name="connsiteX6" fmla="*/ 203847 w 203847"/>
                <a:gd name="connsiteY6" fmla="*/ 0 h 172572"/>
                <a:gd name="connsiteX7" fmla="*/ 203847 w 203847"/>
                <a:gd name="connsiteY7" fmla="*/ 55323 h 172572"/>
                <a:gd name="connsiteX8" fmla="*/ 139055 w 203847"/>
                <a:gd name="connsiteY8" fmla="*/ 55323 h 17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72572" extrusionOk="0">
                  <a:moveTo>
                    <a:pt x="98725" y="172572"/>
                  </a:moveTo>
                  <a:lnTo>
                    <a:pt x="65988" y="149880"/>
                  </a:lnTo>
                  <a:lnTo>
                    <a:pt x="47847" y="116129"/>
                  </a:lnTo>
                  <a:lnTo>
                    <a:pt x="69777" y="55323"/>
                  </a:lnTo>
                  <a:lnTo>
                    <a:pt x="0" y="55323"/>
                  </a:lnTo>
                  <a:lnTo>
                    <a:pt x="0"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07" name="Forme libre : forme 206"/>
            <p:cNvSpPr/>
            <p:nvPr/>
          </p:nvSpPr>
          <p:spPr bwMode="auto">
            <a:xfrm rot="8716293">
              <a:off x="1049608" y="-107301"/>
              <a:ext cx="290643" cy="275223"/>
            </a:xfrm>
            <a:custGeom>
              <a:avLst/>
              <a:gdLst>
                <a:gd name="connsiteX0" fmla="*/ 79172 w 290643"/>
                <a:gd name="connsiteY0" fmla="*/ 128638 h 275223"/>
                <a:gd name="connsiteX1" fmla="*/ 0 w 290643"/>
                <a:gd name="connsiteY1" fmla="*/ 73758 h 275223"/>
                <a:gd name="connsiteX2" fmla="*/ 0 w 290643"/>
                <a:gd name="connsiteY2" fmla="*/ 40596 h 275223"/>
                <a:gd name="connsiteX3" fmla="*/ 78250 w 290643"/>
                <a:gd name="connsiteY3" fmla="*/ 0 h 275223"/>
                <a:gd name="connsiteX4" fmla="*/ 290643 w 290643"/>
                <a:gd name="connsiteY4" fmla="*/ 275223 h 275223"/>
                <a:gd name="connsiteX5" fmla="*/ 278016 w 290643"/>
                <a:gd name="connsiteY5" fmla="*/ 266470 h 275223"/>
                <a:gd name="connsiteX6" fmla="*/ 289467 w 290643"/>
                <a:gd name="connsiteY6" fmla="*/ 261815 h 275223"/>
                <a:gd name="connsiteX7" fmla="*/ 290643 w 290643"/>
                <a:gd name="connsiteY7" fmla="*/ 269463 h 275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643" h="275223" extrusionOk="0">
                  <a:moveTo>
                    <a:pt x="79172" y="128638"/>
                  </a:moveTo>
                  <a:lnTo>
                    <a:pt x="0" y="73758"/>
                  </a:lnTo>
                  <a:lnTo>
                    <a:pt x="0" y="40596"/>
                  </a:lnTo>
                  <a:lnTo>
                    <a:pt x="78250" y="0"/>
                  </a:lnTo>
                  <a:close/>
                  <a:moveTo>
                    <a:pt x="290643" y="275223"/>
                  </a:moveTo>
                  <a:lnTo>
                    <a:pt x="278016" y="266470"/>
                  </a:lnTo>
                  <a:lnTo>
                    <a:pt x="289467" y="261815"/>
                  </a:lnTo>
                  <a:cubicBezTo>
                    <a:pt x="290055" y="264168"/>
                    <a:pt x="290643" y="267110"/>
                    <a:pt x="290643" y="26946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08" name="Forme libre : forme 207"/>
            <p:cNvSpPr/>
            <p:nvPr/>
          </p:nvSpPr>
          <p:spPr bwMode="auto">
            <a:xfrm rot="8716293">
              <a:off x="1258403" y="214936"/>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9" name="Forme libre : forme 208"/>
            <p:cNvSpPr/>
            <p:nvPr/>
          </p:nvSpPr>
          <p:spPr bwMode="auto">
            <a:xfrm rot="8716293">
              <a:off x="1604517" y="-50002"/>
              <a:ext cx="142167" cy="106747"/>
            </a:xfrm>
            <a:custGeom>
              <a:avLst/>
              <a:gdLst>
                <a:gd name="connsiteX0" fmla="*/ 142167 w 142167"/>
                <a:gd name="connsiteY0" fmla="*/ 106747 h 106747"/>
                <a:gd name="connsiteX1" fmla="*/ 79942 w 142167"/>
                <a:gd name="connsiteY1" fmla="*/ 63615 h 106747"/>
                <a:gd name="connsiteX2" fmla="*/ 74103 w 142167"/>
                <a:gd name="connsiteY2" fmla="*/ 53597 h 106747"/>
                <a:gd name="connsiteX3" fmla="*/ 60604 w 142167"/>
                <a:gd name="connsiteY3" fmla="*/ 50123 h 106747"/>
                <a:gd name="connsiteX4" fmla="*/ 60478 w 142167"/>
                <a:gd name="connsiteY4" fmla="*/ 50123 h 106747"/>
                <a:gd name="connsiteX5" fmla="*/ 0 w 142167"/>
                <a:gd name="connsiteY5" fmla="*/ 8201 h 106747"/>
                <a:gd name="connsiteX6" fmla="*/ 0 w 142167"/>
                <a:gd name="connsiteY6" fmla="*/ 0 h 106747"/>
                <a:gd name="connsiteX7" fmla="*/ 85209 w 142167"/>
                <a:gd name="connsiteY7" fmla="*/ 0 h 106747"/>
                <a:gd name="connsiteX8" fmla="*/ 142167 w 142167"/>
                <a:gd name="connsiteY8" fmla="*/ 50123 h 10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106747" extrusionOk="0">
                  <a:moveTo>
                    <a:pt x="142167" y="106747"/>
                  </a:moveTo>
                  <a:lnTo>
                    <a:pt x="79942" y="63615"/>
                  </a:lnTo>
                  <a:lnTo>
                    <a:pt x="74103" y="53597"/>
                  </a:lnTo>
                  <a:cubicBezTo>
                    <a:pt x="70400" y="50806"/>
                    <a:pt x="65616" y="49439"/>
                    <a:pt x="60604" y="50123"/>
                  </a:cubicBezTo>
                  <a:lnTo>
                    <a:pt x="60478" y="50123"/>
                  </a:lnTo>
                  <a:lnTo>
                    <a:pt x="0" y="8201"/>
                  </a:lnTo>
                  <a:lnTo>
                    <a:pt x="0" y="0"/>
                  </a:lnTo>
                  <a:lnTo>
                    <a:pt x="85209" y="0"/>
                  </a:lnTo>
                  <a:cubicBezTo>
                    <a:pt x="122118" y="0"/>
                    <a:pt x="142167" y="15948"/>
                    <a:pt x="142167"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0" name="Forme libre : forme 209"/>
            <p:cNvSpPr/>
            <p:nvPr/>
          </p:nvSpPr>
          <p:spPr bwMode="auto">
            <a:xfrm rot="8716293">
              <a:off x="1699771" y="-2013"/>
              <a:ext cx="260638" cy="104391"/>
            </a:xfrm>
            <a:custGeom>
              <a:avLst/>
              <a:gdLst>
                <a:gd name="connsiteX0" fmla="*/ 117530 w 260639"/>
                <a:gd name="connsiteY0" fmla="*/ 104392 h 104392"/>
                <a:gd name="connsiteX1" fmla="*/ 51490 w 260639"/>
                <a:gd name="connsiteY1" fmla="*/ 58614 h 104392"/>
                <a:gd name="connsiteX2" fmla="*/ 51490 w 260639"/>
                <a:gd name="connsiteY2" fmla="*/ 45624 h 104392"/>
                <a:gd name="connsiteX3" fmla="*/ 32748 w 260639"/>
                <a:gd name="connsiteY3" fmla="*/ 45624 h 104392"/>
                <a:gd name="connsiteX4" fmla="*/ 0 w 260639"/>
                <a:gd name="connsiteY4" fmla="*/ 22924 h 104392"/>
                <a:gd name="connsiteX5" fmla="*/ 0 w 260639"/>
                <a:gd name="connsiteY5" fmla="*/ 1425 h 104392"/>
                <a:gd name="connsiteX6" fmla="*/ 104802 w 260639"/>
                <a:gd name="connsiteY6" fmla="*/ 1425 h 104392"/>
                <a:gd name="connsiteX7" fmla="*/ 104802 w 260639"/>
                <a:gd name="connsiteY7" fmla="*/ 75242 h 104392"/>
                <a:gd name="connsiteX8" fmla="*/ 106169 w 260639"/>
                <a:gd name="connsiteY8" fmla="*/ 75242 h 104392"/>
                <a:gd name="connsiteX9" fmla="*/ 154014 w 260639"/>
                <a:gd name="connsiteY9" fmla="*/ 5981 h 104392"/>
                <a:gd name="connsiteX10" fmla="*/ 185455 w 260639"/>
                <a:gd name="connsiteY10" fmla="*/ 57 h 104392"/>
                <a:gd name="connsiteX11" fmla="*/ 260639 w 260639"/>
                <a:gd name="connsiteY11" fmla="*/ 88456 h 104392"/>
                <a:gd name="connsiteX12" fmla="*/ 260639 w 260639"/>
                <a:gd name="connsiteY12" fmla="*/ 94380 h 104392"/>
                <a:gd name="connsiteX13" fmla="*/ 198669 w 260639"/>
                <a:gd name="connsiteY13" fmla="*/ 98025 h 104392"/>
                <a:gd name="connsiteX14" fmla="*/ 198669 w 260639"/>
                <a:gd name="connsiteY14" fmla="*/ 81621 h 104392"/>
                <a:gd name="connsiteX15" fmla="*/ 164950 w 260639"/>
                <a:gd name="connsiteY15" fmla="*/ 40156 h 104392"/>
                <a:gd name="connsiteX16" fmla="*/ 127358 w 260639"/>
                <a:gd name="connsiteY16" fmla="*/ 65616 h 10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639" h="104392" extrusionOk="0">
                  <a:moveTo>
                    <a:pt x="117530" y="104392"/>
                  </a:moveTo>
                  <a:lnTo>
                    <a:pt x="51490" y="58614"/>
                  </a:lnTo>
                  <a:lnTo>
                    <a:pt x="51490" y="45624"/>
                  </a:lnTo>
                  <a:lnTo>
                    <a:pt x="32748" y="45624"/>
                  </a:lnTo>
                  <a:lnTo>
                    <a:pt x="0" y="22924"/>
                  </a:lnTo>
                  <a:lnTo>
                    <a:pt x="0" y="1425"/>
                  </a:lnTo>
                  <a:lnTo>
                    <a:pt x="104802" y="1425"/>
                  </a:lnTo>
                  <a:lnTo>
                    <a:pt x="104802" y="75242"/>
                  </a:lnTo>
                  <a:lnTo>
                    <a:pt x="106169" y="75242"/>
                  </a:lnTo>
                  <a:cubicBezTo>
                    <a:pt x="120751" y="31954"/>
                    <a:pt x="132142" y="15094"/>
                    <a:pt x="154014" y="5981"/>
                  </a:cubicBezTo>
                  <a:cubicBezTo>
                    <a:pt x="164039" y="1880"/>
                    <a:pt x="174519" y="-398"/>
                    <a:pt x="185455" y="57"/>
                  </a:cubicBezTo>
                  <a:cubicBezTo>
                    <a:pt x="232388" y="-854"/>
                    <a:pt x="260639" y="31954"/>
                    <a:pt x="260639" y="88456"/>
                  </a:cubicBezTo>
                  <a:lnTo>
                    <a:pt x="260639" y="94380"/>
                  </a:lnTo>
                  <a:lnTo>
                    <a:pt x="198669" y="98025"/>
                  </a:lnTo>
                  <a:lnTo>
                    <a:pt x="198669" y="81621"/>
                  </a:lnTo>
                  <a:cubicBezTo>
                    <a:pt x="198669" y="57015"/>
                    <a:pt x="184544" y="40156"/>
                    <a:pt x="164950" y="40156"/>
                  </a:cubicBezTo>
                  <a:cubicBezTo>
                    <a:pt x="150369" y="40156"/>
                    <a:pt x="137041" y="49839"/>
                    <a:pt x="127358" y="65616"/>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1" name="Forme libre : forme 210"/>
            <p:cNvSpPr/>
            <p:nvPr/>
          </p:nvSpPr>
          <p:spPr bwMode="auto">
            <a:xfrm rot="8716293">
              <a:off x="1547502" y="-35216"/>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2" name="Forme libre : forme 211"/>
            <p:cNvSpPr/>
            <p:nvPr/>
          </p:nvSpPr>
          <p:spPr bwMode="auto">
            <a:xfrm rot="7484127">
              <a:off x="1652433" y="15613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3" name="Forme libre : forme 212"/>
            <p:cNvSpPr/>
            <p:nvPr/>
          </p:nvSpPr>
          <p:spPr bwMode="auto">
            <a:xfrm rot="13089394">
              <a:off x="1757253" y="122669"/>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4" name="Forme libre : forme 213"/>
            <p:cNvSpPr/>
            <p:nvPr/>
          </p:nvSpPr>
          <p:spPr bwMode="auto">
            <a:xfrm rot="8716293">
              <a:off x="1960606" y="3279"/>
              <a:ext cx="142687" cy="109177"/>
            </a:xfrm>
            <a:custGeom>
              <a:avLst/>
              <a:gdLst>
                <a:gd name="connsiteX0" fmla="*/ 48521 w 142687"/>
                <a:gd name="connsiteY0" fmla="*/ 109177 h 109177"/>
                <a:gd name="connsiteX1" fmla="*/ 0 w 142687"/>
                <a:gd name="connsiteY1" fmla="*/ 75545 h 109177"/>
                <a:gd name="connsiteX2" fmla="*/ 44875 w 142687"/>
                <a:gd name="connsiteY2" fmla="*/ 33320 h 109177"/>
                <a:gd name="connsiteX3" fmla="*/ 109367 w 142687"/>
                <a:gd name="connsiteY3" fmla="*/ 0 h 109177"/>
                <a:gd name="connsiteX4" fmla="*/ 142687 w 142687"/>
                <a:gd name="connsiteY4" fmla="*/ 39770 h 109177"/>
                <a:gd name="connsiteX5" fmla="*/ 111516 w 142687"/>
                <a:gd name="connsiteY5" fmla="*/ 81689 h 109177"/>
                <a:gd name="connsiteX6" fmla="*/ 112053 w 142687"/>
                <a:gd name="connsiteY6" fmla="*/ 81689 h 109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87" h="109177" extrusionOk="0">
                  <a:moveTo>
                    <a:pt x="48521" y="109177"/>
                  </a:moveTo>
                  <a:lnTo>
                    <a:pt x="0" y="75545"/>
                  </a:lnTo>
                  <a:lnTo>
                    <a:pt x="44875" y="33320"/>
                  </a:lnTo>
                  <a:cubicBezTo>
                    <a:pt x="60998" y="14511"/>
                    <a:pt x="84107" y="2687"/>
                    <a:pt x="109367" y="0"/>
                  </a:cubicBezTo>
                  <a:cubicBezTo>
                    <a:pt x="135163" y="0"/>
                    <a:pt x="142687" y="22572"/>
                    <a:pt x="142687" y="39770"/>
                  </a:cubicBezTo>
                  <a:cubicBezTo>
                    <a:pt x="141074" y="58580"/>
                    <a:pt x="128713" y="74165"/>
                    <a:pt x="111516" y="81689"/>
                  </a:cubicBezTo>
                  <a:lnTo>
                    <a:pt x="112053" y="8168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5" name="Forme libre : forme 214"/>
            <p:cNvSpPr/>
            <p:nvPr/>
          </p:nvSpPr>
          <p:spPr bwMode="auto">
            <a:xfrm rot="8716293">
              <a:off x="1076398" y="2546975"/>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6" name="Forme libre : forme 215"/>
            <p:cNvSpPr/>
            <p:nvPr/>
          </p:nvSpPr>
          <p:spPr bwMode="auto">
            <a:xfrm rot="8716293">
              <a:off x="1165790" y="2576217"/>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7" name="Forme libre : forme 216"/>
            <p:cNvSpPr/>
            <p:nvPr/>
          </p:nvSpPr>
          <p:spPr bwMode="auto">
            <a:xfrm rot="8716293">
              <a:off x="1120940" y="2489937"/>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8" name="Forme libre : forme 217"/>
            <p:cNvSpPr/>
            <p:nvPr/>
          </p:nvSpPr>
          <p:spPr bwMode="auto">
            <a:xfrm rot="8716293">
              <a:off x="964164" y="263551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9" name="Forme libre : forme 218"/>
            <p:cNvSpPr/>
            <p:nvPr/>
          </p:nvSpPr>
          <p:spPr bwMode="auto">
            <a:xfrm rot="8716293">
              <a:off x="839261" y="242684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0" name="Forme libre : forme 219"/>
            <p:cNvSpPr/>
            <p:nvPr/>
          </p:nvSpPr>
          <p:spPr bwMode="auto">
            <a:xfrm rot="8716293">
              <a:off x="827209" y="2288066"/>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1" name="Forme libre : forme 220"/>
            <p:cNvSpPr/>
            <p:nvPr/>
          </p:nvSpPr>
          <p:spPr bwMode="auto">
            <a:xfrm rot="8716293">
              <a:off x="1054342" y="2676471"/>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2" name="Forme libre : forme 221"/>
            <p:cNvSpPr/>
            <p:nvPr/>
          </p:nvSpPr>
          <p:spPr bwMode="auto">
            <a:xfrm rot="8716293">
              <a:off x="1365497" y="229682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3" name="Forme libre : forme 222"/>
            <p:cNvSpPr/>
            <p:nvPr/>
          </p:nvSpPr>
          <p:spPr bwMode="auto">
            <a:xfrm rot="8716293">
              <a:off x="1454889" y="232606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4" name="Forme libre : forme 223"/>
            <p:cNvSpPr/>
            <p:nvPr/>
          </p:nvSpPr>
          <p:spPr bwMode="auto">
            <a:xfrm rot="8716293">
              <a:off x="1253263" y="238536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5" name="Forme libre : forme 224"/>
            <p:cNvSpPr/>
            <p:nvPr/>
          </p:nvSpPr>
          <p:spPr bwMode="auto">
            <a:xfrm rot="8716293">
              <a:off x="1128361" y="217669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6" name="Forme libre : forme 225"/>
            <p:cNvSpPr/>
            <p:nvPr/>
          </p:nvSpPr>
          <p:spPr bwMode="auto">
            <a:xfrm rot="8716293">
              <a:off x="1343441" y="2426319"/>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7" name="Forme libre : forme 226"/>
            <p:cNvSpPr/>
            <p:nvPr/>
          </p:nvSpPr>
          <p:spPr bwMode="auto">
            <a:xfrm rot="8716293">
              <a:off x="1101990" y="2276719"/>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8" name="Forme libre : forme 227"/>
            <p:cNvSpPr/>
            <p:nvPr/>
          </p:nvSpPr>
          <p:spPr bwMode="auto">
            <a:xfrm rot="7484127">
              <a:off x="1448372" y="261767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9" name="Forme libre : forme 228"/>
            <p:cNvSpPr/>
            <p:nvPr/>
          </p:nvSpPr>
          <p:spPr bwMode="auto">
            <a:xfrm rot="13089394">
              <a:off x="1553192" y="258420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0" name="Forme libre : forme 229"/>
            <p:cNvSpPr/>
            <p:nvPr/>
          </p:nvSpPr>
          <p:spPr bwMode="auto">
            <a:xfrm rot="8716293">
              <a:off x="1738777" y="2392523"/>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1" name="Forme libre : forme 230"/>
            <p:cNvSpPr/>
            <p:nvPr/>
          </p:nvSpPr>
          <p:spPr bwMode="auto">
            <a:xfrm rot="8716293">
              <a:off x="1686972" y="228893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2" name="Forme libre : forme 231"/>
            <p:cNvSpPr/>
            <p:nvPr/>
          </p:nvSpPr>
          <p:spPr bwMode="auto">
            <a:xfrm rot="8716293">
              <a:off x="1443726" y="231915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3" name="Forme libre : forme 232"/>
            <p:cNvSpPr/>
            <p:nvPr/>
          </p:nvSpPr>
          <p:spPr bwMode="auto">
            <a:xfrm rot="8716293">
              <a:off x="1621178" y="215990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4" name="Forme libre : forme 233"/>
            <p:cNvSpPr/>
            <p:nvPr/>
          </p:nvSpPr>
          <p:spPr bwMode="auto">
            <a:xfrm rot="8716293">
              <a:off x="1299565" y="320667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5" name="Forme libre : forme 234"/>
            <p:cNvSpPr/>
            <p:nvPr/>
          </p:nvSpPr>
          <p:spPr bwMode="auto">
            <a:xfrm rot="8716293">
              <a:off x="1388957" y="323591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6" name="Forme libre : forme 235"/>
            <p:cNvSpPr/>
            <p:nvPr/>
          </p:nvSpPr>
          <p:spPr bwMode="auto">
            <a:xfrm rot="8716293">
              <a:off x="1344107" y="314963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7" name="Forme libre : forme 236"/>
            <p:cNvSpPr/>
            <p:nvPr/>
          </p:nvSpPr>
          <p:spPr bwMode="auto">
            <a:xfrm rot="8716293">
              <a:off x="1187331" y="329521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8" name="Forme libre : forme 237"/>
            <p:cNvSpPr/>
            <p:nvPr/>
          </p:nvSpPr>
          <p:spPr bwMode="auto">
            <a:xfrm rot="8716293">
              <a:off x="1062428" y="308654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9" name="Forme libre : forme 238"/>
            <p:cNvSpPr/>
            <p:nvPr/>
          </p:nvSpPr>
          <p:spPr bwMode="auto">
            <a:xfrm rot="8716293">
              <a:off x="1050376" y="294776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0" name="Forme libre : forme 239"/>
            <p:cNvSpPr/>
            <p:nvPr/>
          </p:nvSpPr>
          <p:spPr bwMode="auto">
            <a:xfrm rot="8716293">
              <a:off x="1277509" y="333617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1" name="Forme libre : forme 240"/>
            <p:cNvSpPr/>
            <p:nvPr/>
          </p:nvSpPr>
          <p:spPr bwMode="auto">
            <a:xfrm rot="8716293">
              <a:off x="1588664" y="295652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2" name="Forme libre : forme 241"/>
            <p:cNvSpPr/>
            <p:nvPr/>
          </p:nvSpPr>
          <p:spPr bwMode="auto">
            <a:xfrm rot="8716293">
              <a:off x="1678056" y="298576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3" name="Forme libre : forme 242"/>
            <p:cNvSpPr/>
            <p:nvPr/>
          </p:nvSpPr>
          <p:spPr bwMode="auto">
            <a:xfrm rot="8716293">
              <a:off x="1476430" y="304506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4" name="Forme libre : forme 243"/>
            <p:cNvSpPr/>
            <p:nvPr/>
          </p:nvSpPr>
          <p:spPr bwMode="auto">
            <a:xfrm rot="8716293">
              <a:off x="1351528" y="283639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5" name="Forme libre : forme 244"/>
            <p:cNvSpPr/>
            <p:nvPr/>
          </p:nvSpPr>
          <p:spPr bwMode="auto">
            <a:xfrm rot="8716293">
              <a:off x="1566608" y="308601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6" name="Forme libre : forme 245"/>
            <p:cNvSpPr/>
            <p:nvPr/>
          </p:nvSpPr>
          <p:spPr bwMode="auto">
            <a:xfrm rot="8716293">
              <a:off x="1325157" y="293641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7" name="Forme libre : forme 246"/>
            <p:cNvSpPr/>
            <p:nvPr/>
          </p:nvSpPr>
          <p:spPr bwMode="auto">
            <a:xfrm rot="7484127">
              <a:off x="1671539" y="327736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8" name="Forme libre : forme 247"/>
            <p:cNvSpPr/>
            <p:nvPr/>
          </p:nvSpPr>
          <p:spPr bwMode="auto">
            <a:xfrm rot="13089394">
              <a:off x="1776359" y="3243903"/>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9" name="Forme libre : forme 248"/>
            <p:cNvSpPr/>
            <p:nvPr/>
          </p:nvSpPr>
          <p:spPr bwMode="auto">
            <a:xfrm rot="8716293">
              <a:off x="1961944" y="305222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0" name="Forme libre : forme 249"/>
            <p:cNvSpPr/>
            <p:nvPr/>
          </p:nvSpPr>
          <p:spPr bwMode="auto">
            <a:xfrm rot="8716293">
              <a:off x="1910139" y="294862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1" name="Forme libre : forme 250"/>
            <p:cNvSpPr/>
            <p:nvPr/>
          </p:nvSpPr>
          <p:spPr bwMode="auto">
            <a:xfrm rot="8716293">
              <a:off x="1666893" y="297885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2" name="Forme libre : forme 251"/>
            <p:cNvSpPr/>
            <p:nvPr/>
          </p:nvSpPr>
          <p:spPr bwMode="auto">
            <a:xfrm rot="8716293">
              <a:off x="1844345" y="281960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3" name="Forme libre : forme 252"/>
            <p:cNvSpPr/>
            <p:nvPr/>
          </p:nvSpPr>
          <p:spPr bwMode="auto">
            <a:xfrm rot="8716293">
              <a:off x="2092137" y="5100860"/>
              <a:ext cx="63833" cy="43384"/>
            </a:xfrm>
            <a:custGeom>
              <a:avLst/>
              <a:gdLst>
                <a:gd name="connsiteX0" fmla="*/ 5923 w 63833"/>
                <a:gd name="connsiteY0" fmla="*/ 43384 h 43384"/>
                <a:gd name="connsiteX1" fmla="*/ 0 w 63833"/>
                <a:gd name="connsiteY1" fmla="*/ 35182 h 43384"/>
                <a:gd name="connsiteX2" fmla="*/ 37391 w 63833"/>
                <a:gd name="connsiteY2" fmla="*/ 0 h 43384"/>
                <a:gd name="connsiteX3" fmla="*/ 63833 w 63833"/>
                <a:gd name="connsiteY3" fmla="*/ 18329 h 43384"/>
              </a:gdLst>
              <a:ahLst/>
              <a:cxnLst>
                <a:cxn ang="0">
                  <a:pos x="connsiteX0" y="connsiteY0"/>
                </a:cxn>
                <a:cxn ang="0">
                  <a:pos x="connsiteX1" y="connsiteY1"/>
                </a:cxn>
                <a:cxn ang="0">
                  <a:pos x="connsiteX2" y="connsiteY2"/>
                </a:cxn>
                <a:cxn ang="0">
                  <a:pos x="connsiteX3" y="connsiteY3"/>
                </a:cxn>
              </a:cxnLst>
              <a:rect l="l" t="t" r="r" b="b"/>
              <a:pathLst>
                <a:path w="63833" h="43384" extrusionOk="0">
                  <a:moveTo>
                    <a:pt x="5923" y="43384"/>
                  </a:moveTo>
                  <a:lnTo>
                    <a:pt x="0" y="35182"/>
                  </a:lnTo>
                  <a:lnTo>
                    <a:pt x="37391" y="0"/>
                  </a:lnTo>
                  <a:lnTo>
                    <a:pt x="63833" y="1832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4" name="Forme libre : forme 253"/>
            <p:cNvSpPr/>
            <p:nvPr/>
          </p:nvSpPr>
          <p:spPr bwMode="auto">
            <a:xfrm rot="8716293">
              <a:off x="1789040" y="5044339"/>
              <a:ext cx="113322" cy="144291"/>
            </a:xfrm>
            <a:custGeom>
              <a:avLst/>
              <a:gdLst>
                <a:gd name="connsiteX0" fmla="*/ 0 w 113322"/>
                <a:gd name="connsiteY0" fmla="*/ 3741 h 144291"/>
                <a:gd name="connsiteX1" fmla="*/ 0 w 113322"/>
                <a:gd name="connsiteY1" fmla="*/ 0 h 144291"/>
                <a:gd name="connsiteX2" fmla="*/ 5398 w 113322"/>
                <a:gd name="connsiteY2" fmla="*/ 3741 h 144291"/>
                <a:gd name="connsiteX3" fmla="*/ 90709 w 113322"/>
                <a:gd name="connsiteY3" fmla="*/ 144291 h 144291"/>
                <a:gd name="connsiteX4" fmla="*/ 47847 w 113322"/>
                <a:gd name="connsiteY4" fmla="*/ 64547 h 144291"/>
                <a:gd name="connsiteX5" fmla="*/ 56901 w 113322"/>
                <a:gd name="connsiteY5" fmla="*/ 39441 h 144291"/>
                <a:gd name="connsiteX6" fmla="*/ 113322 w 113322"/>
                <a:gd name="connsiteY6" fmla="*/ 78551 h 14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322" h="144291" extrusionOk="0">
                  <a:moveTo>
                    <a:pt x="0" y="3741"/>
                  </a:moveTo>
                  <a:lnTo>
                    <a:pt x="0" y="0"/>
                  </a:lnTo>
                  <a:lnTo>
                    <a:pt x="5398" y="3741"/>
                  </a:lnTo>
                  <a:close/>
                  <a:moveTo>
                    <a:pt x="90709" y="144291"/>
                  </a:moveTo>
                  <a:lnTo>
                    <a:pt x="47847" y="64547"/>
                  </a:lnTo>
                  <a:lnTo>
                    <a:pt x="56901" y="39441"/>
                  </a:lnTo>
                  <a:lnTo>
                    <a:pt x="113322" y="7855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5" name="Forme libre : forme 254"/>
            <p:cNvSpPr/>
            <p:nvPr/>
          </p:nvSpPr>
          <p:spPr bwMode="auto">
            <a:xfrm rot="8716293">
              <a:off x="1701335" y="4927006"/>
              <a:ext cx="290643" cy="318535"/>
            </a:xfrm>
            <a:custGeom>
              <a:avLst/>
              <a:gdLst>
                <a:gd name="connsiteX0" fmla="*/ 25298 w 290643"/>
                <a:gd name="connsiteY0" fmla="*/ 288944 h 318535"/>
                <a:gd name="connsiteX1" fmla="*/ 0 w 290643"/>
                <a:gd name="connsiteY1" fmla="*/ 187748 h 318535"/>
                <a:gd name="connsiteX2" fmla="*/ 0 w 290643"/>
                <a:gd name="connsiteY2" fmla="*/ 8302 h 318535"/>
                <a:gd name="connsiteX3" fmla="*/ 16003 w 290643"/>
                <a:gd name="connsiteY3" fmla="*/ 0 h 318535"/>
                <a:gd name="connsiteX4" fmla="*/ 78793 w 290643"/>
                <a:gd name="connsiteY4" fmla="*/ 43524 h 318535"/>
                <a:gd name="connsiteX5" fmla="*/ 79427 w 290643"/>
                <a:gd name="connsiteY5" fmla="*/ 131855 h 318535"/>
                <a:gd name="connsiteX6" fmla="*/ 93547 w 290643"/>
                <a:gd name="connsiteY6" fmla="*/ 229521 h 318535"/>
                <a:gd name="connsiteX7" fmla="*/ 164149 w 290643"/>
                <a:gd name="connsiteY7" fmla="*/ 268352 h 318535"/>
                <a:gd name="connsiteX8" fmla="*/ 217100 w 290643"/>
                <a:gd name="connsiteY8" fmla="*/ 258938 h 318535"/>
                <a:gd name="connsiteX9" fmla="*/ 289467 w 290643"/>
                <a:gd name="connsiteY9" fmla="*/ 229521 h 318535"/>
                <a:gd name="connsiteX10" fmla="*/ 290643 w 290643"/>
                <a:gd name="connsiteY10" fmla="*/ 237169 h 318535"/>
                <a:gd name="connsiteX11" fmla="*/ 290643 w 290643"/>
                <a:gd name="connsiteY11" fmla="*/ 243052 h 318535"/>
                <a:gd name="connsiteX12" fmla="*/ 97665 w 290643"/>
                <a:gd name="connsiteY12" fmla="*/ 318361 h 318535"/>
                <a:gd name="connsiteX13" fmla="*/ 25298 w 290643"/>
                <a:gd name="connsiteY13" fmla="*/ 288944 h 31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643" h="318535" extrusionOk="0">
                  <a:moveTo>
                    <a:pt x="25298" y="288944"/>
                  </a:moveTo>
                  <a:cubicBezTo>
                    <a:pt x="5295" y="269528"/>
                    <a:pt x="0" y="235992"/>
                    <a:pt x="0" y="187748"/>
                  </a:cubicBezTo>
                  <a:lnTo>
                    <a:pt x="0" y="8302"/>
                  </a:lnTo>
                  <a:lnTo>
                    <a:pt x="16003" y="0"/>
                  </a:lnTo>
                  <a:lnTo>
                    <a:pt x="78793" y="43524"/>
                  </a:lnTo>
                  <a:lnTo>
                    <a:pt x="79427" y="131855"/>
                  </a:lnTo>
                  <a:cubicBezTo>
                    <a:pt x="77662" y="164803"/>
                    <a:pt x="82957" y="198338"/>
                    <a:pt x="93547" y="229521"/>
                  </a:cubicBezTo>
                  <a:cubicBezTo>
                    <a:pt x="102961" y="255408"/>
                    <a:pt x="127083" y="268352"/>
                    <a:pt x="164149" y="268352"/>
                  </a:cubicBezTo>
                  <a:cubicBezTo>
                    <a:pt x="182387" y="267763"/>
                    <a:pt x="200038" y="264233"/>
                    <a:pt x="217100" y="258938"/>
                  </a:cubicBezTo>
                  <a:cubicBezTo>
                    <a:pt x="241810" y="251290"/>
                    <a:pt x="265933" y="241288"/>
                    <a:pt x="289467" y="229521"/>
                  </a:cubicBezTo>
                  <a:cubicBezTo>
                    <a:pt x="290055" y="231874"/>
                    <a:pt x="290643" y="234816"/>
                    <a:pt x="290643" y="237169"/>
                  </a:cubicBezTo>
                  <a:lnTo>
                    <a:pt x="290643" y="243052"/>
                  </a:lnTo>
                  <a:cubicBezTo>
                    <a:pt x="228278" y="296592"/>
                    <a:pt x="146498" y="315419"/>
                    <a:pt x="97665" y="318361"/>
                  </a:cubicBezTo>
                  <a:cubicBezTo>
                    <a:pt x="70602" y="320126"/>
                    <a:pt x="44126" y="308359"/>
                    <a:pt x="25298" y="288944"/>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6" name="Forme libre : forme 255"/>
            <p:cNvSpPr/>
            <p:nvPr/>
          </p:nvSpPr>
          <p:spPr bwMode="auto">
            <a:xfrm rot="8716293">
              <a:off x="2251190" y="4935850"/>
              <a:ext cx="142167" cy="232388"/>
            </a:xfrm>
            <a:custGeom>
              <a:avLst/>
              <a:gdLst>
                <a:gd name="connsiteX0" fmla="*/ 81108 w 142167"/>
                <a:gd name="connsiteY0" fmla="*/ 232388 h 232388"/>
                <a:gd name="connsiteX1" fmla="*/ 81108 w 142167"/>
                <a:gd name="connsiteY1" fmla="*/ 69716 h 232388"/>
                <a:gd name="connsiteX2" fmla="*/ 81108 w 142167"/>
                <a:gd name="connsiteY2" fmla="*/ 65616 h 232388"/>
                <a:gd name="connsiteX3" fmla="*/ 60604 w 142167"/>
                <a:gd name="connsiteY3" fmla="*/ 50123 h 232388"/>
                <a:gd name="connsiteX4" fmla="*/ 0 w 142167"/>
                <a:gd name="connsiteY4" fmla="*/ 50123 h 232388"/>
                <a:gd name="connsiteX5" fmla="*/ 0 w 142167"/>
                <a:gd name="connsiteY5" fmla="*/ 0 h 232388"/>
                <a:gd name="connsiteX6" fmla="*/ 63990 w 142167"/>
                <a:gd name="connsiteY6" fmla="*/ 0 h 232388"/>
                <a:gd name="connsiteX7" fmla="*/ 142167 w 142167"/>
                <a:gd name="connsiteY7" fmla="*/ 54190 h 232388"/>
                <a:gd name="connsiteX8" fmla="*/ 142167 w 142167"/>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232388" extrusionOk="0">
                  <a:moveTo>
                    <a:pt x="81108" y="232388"/>
                  </a:moveTo>
                  <a:lnTo>
                    <a:pt x="81108" y="69716"/>
                  </a:lnTo>
                  <a:cubicBezTo>
                    <a:pt x="81108" y="68350"/>
                    <a:pt x="81108" y="66983"/>
                    <a:pt x="81108" y="65616"/>
                  </a:cubicBezTo>
                  <a:cubicBezTo>
                    <a:pt x="79742" y="55591"/>
                    <a:pt x="70628" y="48756"/>
                    <a:pt x="60604" y="50123"/>
                  </a:cubicBezTo>
                  <a:lnTo>
                    <a:pt x="0" y="50123"/>
                  </a:lnTo>
                  <a:lnTo>
                    <a:pt x="0" y="0"/>
                  </a:lnTo>
                  <a:lnTo>
                    <a:pt x="63990" y="0"/>
                  </a:lnTo>
                  <a:lnTo>
                    <a:pt x="142167" y="54190"/>
                  </a:lnTo>
                  <a:lnTo>
                    <a:pt x="142167"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7" name="Forme libre : forme 256"/>
            <p:cNvSpPr/>
            <p:nvPr/>
          </p:nvSpPr>
          <p:spPr bwMode="auto">
            <a:xfrm rot="8716293">
              <a:off x="2456859" y="4924575"/>
              <a:ext cx="131246" cy="253348"/>
            </a:xfrm>
            <a:custGeom>
              <a:avLst/>
              <a:gdLst>
                <a:gd name="connsiteX0" fmla="*/ 51490 w 131246"/>
                <a:gd name="connsiteY0" fmla="*/ 253348 h 253348"/>
                <a:gd name="connsiteX1" fmla="*/ 51489 w 131246"/>
                <a:gd name="connsiteY1" fmla="*/ 44199 h 253348"/>
                <a:gd name="connsiteX2" fmla="*/ 0 w 131246"/>
                <a:gd name="connsiteY2" fmla="*/ 44199 h 253348"/>
                <a:gd name="connsiteX3" fmla="*/ 0 w 131246"/>
                <a:gd name="connsiteY3" fmla="*/ 0 h 253348"/>
                <a:gd name="connsiteX4" fmla="*/ 44807 w 131246"/>
                <a:gd name="connsiteY4" fmla="*/ 0 h 253348"/>
                <a:gd name="connsiteX5" fmla="*/ 104802 w 131246"/>
                <a:gd name="connsiteY5" fmla="*/ 41587 h 253348"/>
                <a:gd name="connsiteX6" fmla="*/ 104802 w 131246"/>
                <a:gd name="connsiteY6" fmla="*/ 73817 h 253348"/>
                <a:gd name="connsiteX7" fmla="*/ 106169 w 131246"/>
                <a:gd name="connsiteY7" fmla="*/ 73817 h 253348"/>
                <a:gd name="connsiteX8" fmla="*/ 115569 w 131246"/>
                <a:gd name="connsiteY8" fmla="*/ 49050 h 253348"/>
                <a:gd name="connsiteX9" fmla="*/ 131246 w 131246"/>
                <a:gd name="connsiteY9" fmla="*/ 59916 h 253348"/>
                <a:gd name="connsiteX10" fmla="*/ 127358 w 131246"/>
                <a:gd name="connsiteY10" fmla="*/ 64191 h 253348"/>
                <a:gd name="connsiteX11" fmla="*/ 111638 w 131246"/>
                <a:gd name="connsiteY11" fmla="*/ 126218 h 253348"/>
                <a:gd name="connsiteX12" fmla="*/ 111638 w 131246"/>
                <a:gd name="connsiteY12" fmla="*/ 212339 h 253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246" h="253348" extrusionOk="0">
                  <a:moveTo>
                    <a:pt x="51490" y="253348"/>
                  </a:moveTo>
                  <a:lnTo>
                    <a:pt x="51489" y="44199"/>
                  </a:lnTo>
                  <a:lnTo>
                    <a:pt x="0" y="44199"/>
                  </a:lnTo>
                  <a:lnTo>
                    <a:pt x="0" y="0"/>
                  </a:lnTo>
                  <a:lnTo>
                    <a:pt x="44807" y="0"/>
                  </a:lnTo>
                  <a:lnTo>
                    <a:pt x="104802" y="41587"/>
                  </a:lnTo>
                  <a:lnTo>
                    <a:pt x="104802" y="73817"/>
                  </a:lnTo>
                  <a:lnTo>
                    <a:pt x="106169" y="73817"/>
                  </a:lnTo>
                  <a:lnTo>
                    <a:pt x="115569" y="49050"/>
                  </a:lnTo>
                  <a:lnTo>
                    <a:pt x="131246" y="59916"/>
                  </a:lnTo>
                  <a:lnTo>
                    <a:pt x="127358" y="64191"/>
                  </a:lnTo>
                  <a:cubicBezTo>
                    <a:pt x="117675" y="79968"/>
                    <a:pt x="111638" y="101840"/>
                    <a:pt x="111638" y="126218"/>
                  </a:cubicBezTo>
                  <a:lnTo>
                    <a:pt x="111638" y="21233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8" name="Forme libre : forme 257"/>
            <p:cNvSpPr/>
            <p:nvPr/>
          </p:nvSpPr>
          <p:spPr bwMode="auto">
            <a:xfrm rot="8716293">
              <a:off x="2139785" y="502413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9" name="Forme libre : forme 258"/>
            <p:cNvSpPr/>
            <p:nvPr/>
          </p:nvSpPr>
          <p:spPr bwMode="auto">
            <a:xfrm rot="8716293">
              <a:off x="2014883" y="481546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0" name="Forme libre : forme 259"/>
            <p:cNvSpPr/>
            <p:nvPr/>
          </p:nvSpPr>
          <p:spPr bwMode="auto">
            <a:xfrm rot="8716293">
              <a:off x="2190257" y="5090583"/>
              <a:ext cx="60147" cy="76898"/>
            </a:xfrm>
            <a:custGeom>
              <a:avLst/>
              <a:gdLst>
                <a:gd name="connsiteX0" fmla="*/ 60147 w 60147"/>
                <a:gd name="connsiteY0" fmla="*/ 76898 h 76898"/>
                <a:gd name="connsiteX1" fmla="*/ 0 w 60147"/>
                <a:gd name="connsiteY1" fmla="*/ 19028 h 76898"/>
                <a:gd name="connsiteX2" fmla="*/ 0 w 60147"/>
                <a:gd name="connsiteY2" fmla="*/ 0 h 76898"/>
                <a:gd name="connsiteX3" fmla="*/ 60147 w 60147"/>
                <a:gd name="connsiteY3" fmla="*/ 41692 h 76898"/>
              </a:gdLst>
              <a:ahLst/>
              <a:cxnLst>
                <a:cxn ang="0">
                  <a:pos x="connsiteX0" y="connsiteY0"/>
                </a:cxn>
                <a:cxn ang="0">
                  <a:pos x="connsiteX1" y="connsiteY1"/>
                </a:cxn>
                <a:cxn ang="0">
                  <a:pos x="connsiteX2" y="connsiteY2"/>
                </a:cxn>
                <a:cxn ang="0">
                  <a:pos x="connsiteX3" y="connsiteY3"/>
                </a:cxn>
              </a:cxnLst>
              <a:rect l="l" t="t" r="r" b="b"/>
              <a:pathLst>
                <a:path w="60147" h="76898" extrusionOk="0">
                  <a:moveTo>
                    <a:pt x="60147" y="76898"/>
                  </a:moveTo>
                  <a:lnTo>
                    <a:pt x="0" y="19028"/>
                  </a:lnTo>
                  <a:lnTo>
                    <a:pt x="0" y="0"/>
                  </a:lnTo>
                  <a:lnTo>
                    <a:pt x="60147" y="4169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1" name="Forme libre : forme 260"/>
            <p:cNvSpPr/>
            <p:nvPr/>
          </p:nvSpPr>
          <p:spPr bwMode="auto">
            <a:xfrm rot="8716293">
              <a:off x="1988512" y="4915487"/>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2" name="Forme libre : forme 261"/>
            <p:cNvSpPr/>
            <p:nvPr/>
          </p:nvSpPr>
          <p:spPr bwMode="auto">
            <a:xfrm rot="8716293">
              <a:off x="2650789" y="5021708"/>
              <a:ext cx="177699" cy="117559"/>
            </a:xfrm>
            <a:custGeom>
              <a:avLst/>
              <a:gdLst>
                <a:gd name="connsiteX0" fmla="*/ 6986 w 177699"/>
                <a:gd name="connsiteY0" fmla="*/ 117559 h 117559"/>
                <a:gd name="connsiteX1" fmla="*/ 0 w 177699"/>
                <a:gd name="connsiteY1" fmla="*/ 107886 h 117559"/>
                <a:gd name="connsiteX2" fmla="*/ 114658 w 177699"/>
                <a:gd name="connsiteY2" fmla="*/ 0 h 117559"/>
                <a:gd name="connsiteX3" fmla="*/ 177699 w 177699"/>
                <a:gd name="connsiteY3" fmla="*/ 43698 h 117559"/>
              </a:gdLst>
              <a:ahLst/>
              <a:cxnLst>
                <a:cxn ang="0">
                  <a:pos x="connsiteX0" y="connsiteY0"/>
                </a:cxn>
                <a:cxn ang="0">
                  <a:pos x="connsiteX1" y="connsiteY1"/>
                </a:cxn>
                <a:cxn ang="0">
                  <a:pos x="connsiteX2" y="connsiteY2"/>
                </a:cxn>
                <a:cxn ang="0">
                  <a:pos x="connsiteX3" y="connsiteY3"/>
                </a:cxn>
              </a:cxnLst>
              <a:rect l="l" t="t" r="r" b="b"/>
              <a:pathLst>
                <a:path w="177699" h="117559" extrusionOk="0">
                  <a:moveTo>
                    <a:pt x="6986" y="117559"/>
                  </a:moveTo>
                  <a:lnTo>
                    <a:pt x="0" y="107886"/>
                  </a:lnTo>
                  <a:lnTo>
                    <a:pt x="114658" y="0"/>
                  </a:lnTo>
                  <a:lnTo>
                    <a:pt x="177699" y="4369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3" name="Forme libre : forme 262"/>
            <p:cNvSpPr/>
            <p:nvPr/>
          </p:nvSpPr>
          <p:spPr bwMode="auto">
            <a:xfrm rot="8716293">
              <a:off x="2573494" y="492769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4" name="Forme libre : forme 263"/>
            <p:cNvSpPr/>
            <p:nvPr/>
          </p:nvSpPr>
          <p:spPr bwMode="auto">
            <a:xfrm rot="8716293">
              <a:off x="2330248" y="495791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5" name="Forme libre : forme 264"/>
            <p:cNvSpPr/>
            <p:nvPr/>
          </p:nvSpPr>
          <p:spPr bwMode="auto">
            <a:xfrm rot="8716293">
              <a:off x="2507700" y="479867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6" name="Forme libre : forme 265"/>
            <p:cNvSpPr/>
            <p:nvPr/>
          </p:nvSpPr>
          <p:spPr bwMode="auto">
            <a:xfrm rot="8716293">
              <a:off x="1518235" y="386507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7" name="Forme libre : forme 266"/>
            <p:cNvSpPr/>
            <p:nvPr/>
          </p:nvSpPr>
          <p:spPr bwMode="auto">
            <a:xfrm rot="8716293">
              <a:off x="1607627" y="389431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8" name="Forme libre : forme 267"/>
            <p:cNvSpPr/>
            <p:nvPr/>
          </p:nvSpPr>
          <p:spPr bwMode="auto">
            <a:xfrm rot="8716293">
              <a:off x="1562777" y="3808032"/>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9" name="Forme libre : forme 268"/>
            <p:cNvSpPr/>
            <p:nvPr/>
          </p:nvSpPr>
          <p:spPr bwMode="auto">
            <a:xfrm rot="8716293">
              <a:off x="1406001" y="395361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0" name="Forme libre : forme 269"/>
            <p:cNvSpPr/>
            <p:nvPr/>
          </p:nvSpPr>
          <p:spPr bwMode="auto">
            <a:xfrm rot="8716293">
              <a:off x="1281098" y="374494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1" name="Forme libre : forme 270"/>
            <p:cNvSpPr/>
            <p:nvPr/>
          </p:nvSpPr>
          <p:spPr bwMode="auto">
            <a:xfrm rot="8716293">
              <a:off x="1269046" y="3606161"/>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2" name="Forme libre : forme 271"/>
            <p:cNvSpPr/>
            <p:nvPr/>
          </p:nvSpPr>
          <p:spPr bwMode="auto">
            <a:xfrm rot="8716293">
              <a:off x="1496179" y="3994566"/>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3" name="Forme libre : forme 272"/>
            <p:cNvSpPr/>
            <p:nvPr/>
          </p:nvSpPr>
          <p:spPr bwMode="auto">
            <a:xfrm rot="8716293">
              <a:off x="1807334" y="361491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4" name="Forme libre : forme 273"/>
            <p:cNvSpPr/>
            <p:nvPr/>
          </p:nvSpPr>
          <p:spPr bwMode="auto">
            <a:xfrm rot="8716293">
              <a:off x="1896726" y="364416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5" name="Forme libre : forme 274"/>
            <p:cNvSpPr/>
            <p:nvPr/>
          </p:nvSpPr>
          <p:spPr bwMode="auto">
            <a:xfrm rot="8716293">
              <a:off x="1695100" y="370346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6" name="Forme libre : forme 275"/>
            <p:cNvSpPr/>
            <p:nvPr/>
          </p:nvSpPr>
          <p:spPr bwMode="auto">
            <a:xfrm rot="8716293">
              <a:off x="1570198" y="349478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7" name="Forme libre : forme 276"/>
            <p:cNvSpPr/>
            <p:nvPr/>
          </p:nvSpPr>
          <p:spPr bwMode="auto">
            <a:xfrm rot="8716293">
              <a:off x="1785278" y="374441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8" name="Forme libre : forme 277"/>
            <p:cNvSpPr/>
            <p:nvPr/>
          </p:nvSpPr>
          <p:spPr bwMode="auto">
            <a:xfrm rot="8716293">
              <a:off x="1543827" y="3594814"/>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9" name="Forme libre : forme 278"/>
            <p:cNvSpPr/>
            <p:nvPr/>
          </p:nvSpPr>
          <p:spPr bwMode="auto">
            <a:xfrm rot="7484127">
              <a:off x="1890209" y="393576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0" name="Forme libre : forme 279"/>
            <p:cNvSpPr/>
            <p:nvPr/>
          </p:nvSpPr>
          <p:spPr bwMode="auto">
            <a:xfrm rot="13089394">
              <a:off x="1995029" y="3902298"/>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1" name="Forme libre : forme 280"/>
            <p:cNvSpPr/>
            <p:nvPr/>
          </p:nvSpPr>
          <p:spPr bwMode="auto">
            <a:xfrm rot="8716293">
              <a:off x="2180614" y="3710618"/>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2" name="Forme libre : forme 281"/>
            <p:cNvSpPr/>
            <p:nvPr/>
          </p:nvSpPr>
          <p:spPr bwMode="auto">
            <a:xfrm rot="8716293">
              <a:off x="2128809" y="360702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3" name="Forme libre : forme 282"/>
            <p:cNvSpPr/>
            <p:nvPr/>
          </p:nvSpPr>
          <p:spPr bwMode="auto">
            <a:xfrm rot="8716293">
              <a:off x="1885563" y="363724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4" name="Forme libre : forme 283"/>
            <p:cNvSpPr/>
            <p:nvPr/>
          </p:nvSpPr>
          <p:spPr bwMode="auto">
            <a:xfrm rot="8716293">
              <a:off x="2063015" y="347800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5" name="Forme libre : forme 284"/>
            <p:cNvSpPr/>
            <p:nvPr/>
          </p:nvSpPr>
          <p:spPr bwMode="auto">
            <a:xfrm rot="8716293">
              <a:off x="1741402" y="4524769"/>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6" name="Forme libre : forme 285"/>
            <p:cNvSpPr/>
            <p:nvPr/>
          </p:nvSpPr>
          <p:spPr bwMode="auto">
            <a:xfrm rot="8716293">
              <a:off x="1830794" y="455401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7" name="Forme libre : forme 286"/>
            <p:cNvSpPr/>
            <p:nvPr/>
          </p:nvSpPr>
          <p:spPr bwMode="auto">
            <a:xfrm rot="8716293">
              <a:off x="1785943" y="4467731"/>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8" name="Forme libre : forme 287"/>
            <p:cNvSpPr/>
            <p:nvPr/>
          </p:nvSpPr>
          <p:spPr bwMode="auto">
            <a:xfrm rot="8716293">
              <a:off x="1629168" y="461331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9" name="Forme libre : forme 288"/>
            <p:cNvSpPr/>
            <p:nvPr/>
          </p:nvSpPr>
          <p:spPr bwMode="auto">
            <a:xfrm rot="8716293">
              <a:off x="1504265" y="440464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0" name="Forme libre : forme 289"/>
            <p:cNvSpPr/>
            <p:nvPr/>
          </p:nvSpPr>
          <p:spPr bwMode="auto">
            <a:xfrm rot="8716293">
              <a:off x="1492213" y="4265860"/>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1" name="Forme libre : forme 290"/>
            <p:cNvSpPr/>
            <p:nvPr/>
          </p:nvSpPr>
          <p:spPr bwMode="auto">
            <a:xfrm rot="8716293">
              <a:off x="1719346" y="4654265"/>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2" name="Forme libre : forme 291"/>
            <p:cNvSpPr/>
            <p:nvPr/>
          </p:nvSpPr>
          <p:spPr bwMode="auto">
            <a:xfrm rot="8716293">
              <a:off x="2030501" y="4274617"/>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3" name="Forme libre : forme 292"/>
            <p:cNvSpPr/>
            <p:nvPr/>
          </p:nvSpPr>
          <p:spPr bwMode="auto">
            <a:xfrm rot="8716293">
              <a:off x="2119893" y="4303859"/>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4" name="Forme libre : forme 293"/>
            <p:cNvSpPr/>
            <p:nvPr/>
          </p:nvSpPr>
          <p:spPr bwMode="auto">
            <a:xfrm rot="8716293">
              <a:off x="1918267" y="436316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5" name="Forme libre : forme 294"/>
            <p:cNvSpPr/>
            <p:nvPr/>
          </p:nvSpPr>
          <p:spPr bwMode="auto">
            <a:xfrm rot="8716293">
              <a:off x="1793365" y="415448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6" name="Forme libre : forme 295"/>
            <p:cNvSpPr/>
            <p:nvPr/>
          </p:nvSpPr>
          <p:spPr bwMode="auto">
            <a:xfrm rot="8716293">
              <a:off x="2008445" y="4404113"/>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7" name="Forme libre : forme 296"/>
            <p:cNvSpPr/>
            <p:nvPr/>
          </p:nvSpPr>
          <p:spPr bwMode="auto">
            <a:xfrm rot="8716293">
              <a:off x="1766994" y="4254513"/>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8" name="Forme libre : forme 297"/>
            <p:cNvSpPr/>
            <p:nvPr/>
          </p:nvSpPr>
          <p:spPr bwMode="auto">
            <a:xfrm rot="7484127">
              <a:off x="2113376" y="459546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9" name="Forme libre : forme 298"/>
            <p:cNvSpPr/>
            <p:nvPr/>
          </p:nvSpPr>
          <p:spPr bwMode="auto">
            <a:xfrm rot="13089394">
              <a:off x="2218196" y="4561998"/>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0" name="Forme libre : forme 299"/>
            <p:cNvSpPr/>
            <p:nvPr/>
          </p:nvSpPr>
          <p:spPr bwMode="auto">
            <a:xfrm rot="8716293">
              <a:off x="2403781" y="4370317"/>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1" name="Forme libre : forme 300"/>
            <p:cNvSpPr/>
            <p:nvPr/>
          </p:nvSpPr>
          <p:spPr bwMode="auto">
            <a:xfrm rot="8716293">
              <a:off x="2351976" y="426672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2" name="Forme libre : forme 301"/>
            <p:cNvSpPr/>
            <p:nvPr/>
          </p:nvSpPr>
          <p:spPr bwMode="auto">
            <a:xfrm rot="8716293">
              <a:off x="2108730" y="429694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3" name="Forme libre : forme 302"/>
            <p:cNvSpPr/>
            <p:nvPr/>
          </p:nvSpPr>
          <p:spPr bwMode="auto">
            <a:xfrm rot="8716293">
              <a:off x="2286182" y="4137703"/>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4" name="Forme libre : forme 303"/>
            <p:cNvSpPr/>
            <p:nvPr/>
          </p:nvSpPr>
          <p:spPr bwMode="auto">
            <a:xfrm rot="8716293">
              <a:off x="854880" y="188600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5" name="Forme libre : forme 304"/>
            <p:cNvSpPr/>
            <p:nvPr/>
          </p:nvSpPr>
          <p:spPr bwMode="auto">
            <a:xfrm rot="8716293">
              <a:off x="944272" y="191524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6" name="Forme libre : forme 305"/>
            <p:cNvSpPr/>
            <p:nvPr/>
          </p:nvSpPr>
          <p:spPr bwMode="auto">
            <a:xfrm rot="8716293">
              <a:off x="899422" y="1828963"/>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7" name="Forme libre : forme 306"/>
            <p:cNvSpPr/>
            <p:nvPr/>
          </p:nvSpPr>
          <p:spPr bwMode="auto">
            <a:xfrm rot="8716293">
              <a:off x="742646" y="197454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8" name="Forme libre : forme 307"/>
            <p:cNvSpPr/>
            <p:nvPr/>
          </p:nvSpPr>
          <p:spPr bwMode="auto">
            <a:xfrm rot="8716293">
              <a:off x="617743" y="176587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9" name="Forme libre : forme 308"/>
            <p:cNvSpPr/>
            <p:nvPr/>
          </p:nvSpPr>
          <p:spPr bwMode="auto">
            <a:xfrm rot="8716293">
              <a:off x="605691" y="1627092"/>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0" name="Forme libre : forme 309"/>
            <p:cNvSpPr/>
            <p:nvPr/>
          </p:nvSpPr>
          <p:spPr bwMode="auto">
            <a:xfrm rot="8716293">
              <a:off x="832824" y="2015497"/>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1" name="Forme libre : forme 310"/>
            <p:cNvSpPr/>
            <p:nvPr/>
          </p:nvSpPr>
          <p:spPr bwMode="auto">
            <a:xfrm rot="8716293">
              <a:off x="1143979" y="1635849"/>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2" name="Forme libre : forme 311"/>
            <p:cNvSpPr/>
            <p:nvPr/>
          </p:nvSpPr>
          <p:spPr bwMode="auto">
            <a:xfrm rot="8716293">
              <a:off x="1233371" y="166509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3" name="Forme libre : forme 312"/>
            <p:cNvSpPr/>
            <p:nvPr/>
          </p:nvSpPr>
          <p:spPr bwMode="auto">
            <a:xfrm rot="8716293">
              <a:off x="1031745" y="172439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4" name="Forme libre : forme 313"/>
            <p:cNvSpPr/>
            <p:nvPr/>
          </p:nvSpPr>
          <p:spPr bwMode="auto">
            <a:xfrm rot="8716293">
              <a:off x="906843" y="151572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5" name="Forme libre : forme 314"/>
            <p:cNvSpPr/>
            <p:nvPr/>
          </p:nvSpPr>
          <p:spPr bwMode="auto">
            <a:xfrm rot="8716293">
              <a:off x="1121923" y="1765345"/>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6" name="Forme libre : forme 315"/>
            <p:cNvSpPr/>
            <p:nvPr/>
          </p:nvSpPr>
          <p:spPr bwMode="auto">
            <a:xfrm rot="8716293">
              <a:off x="880472" y="1615745"/>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7" name="Forme libre : forme 316"/>
            <p:cNvSpPr/>
            <p:nvPr/>
          </p:nvSpPr>
          <p:spPr bwMode="auto">
            <a:xfrm rot="7484127">
              <a:off x="1226854" y="195669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8" name="Forme libre : forme 317"/>
            <p:cNvSpPr/>
            <p:nvPr/>
          </p:nvSpPr>
          <p:spPr bwMode="auto">
            <a:xfrm rot="13089394">
              <a:off x="1331674" y="192323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9" name="Forme libre : forme 318"/>
            <p:cNvSpPr/>
            <p:nvPr/>
          </p:nvSpPr>
          <p:spPr bwMode="auto">
            <a:xfrm rot="8716293">
              <a:off x="1517258" y="173154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0" name="Forme libre : forme 319"/>
            <p:cNvSpPr/>
            <p:nvPr/>
          </p:nvSpPr>
          <p:spPr bwMode="auto">
            <a:xfrm rot="8716293">
              <a:off x="1465454" y="162795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1" name="Forme libre : forme 320"/>
            <p:cNvSpPr/>
            <p:nvPr/>
          </p:nvSpPr>
          <p:spPr bwMode="auto">
            <a:xfrm rot="8716293">
              <a:off x="1222208" y="165817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2" name="Forme libre : forme 321"/>
            <p:cNvSpPr/>
            <p:nvPr/>
          </p:nvSpPr>
          <p:spPr bwMode="auto">
            <a:xfrm rot="8716293">
              <a:off x="1399660" y="149893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3" name="Forme libre : forme 322"/>
            <p:cNvSpPr/>
            <p:nvPr/>
          </p:nvSpPr>
          <p:spPr bwMode="auto">
            <a:xfrm rot="8716293">
              <a:off x="631713" y="122630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4" name="Forme libre : forme 323"/>
            <p:cNvSpPr/>
            <p:nvPr/>
          </p:nvSpPr>
          <p:spPr bwMode="auto">
            <a:xfrm rot="8716293">
              <a:off x="721105" y="125554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5" name="Forme libre : forme 324"/>
            <p:cNvSpPr/>
            <p:nvPr/>
          </p:nvSpPr>
          <p:spPr bwMode="auto">
            <a:xfrm rot="8716293">
              <a:off x="676255" y="1169264"/>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6" name="Forme libre : forme 325"/>
            <p:cNvSpPr/>
            <p:nvPr/>
          </p:nvSpPr>
          <p:spPr bwMode="auto">
            <a:xfrm rot="8716293">
              <a:off x="519479" y="13148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7" name="Forme libre : forme 326"/>
            <p:cNvSpPr/>
            <p:nvPr/>
          </p:nvSpPr>
          <p:spPr bwMode="auto">
            <a:xfrm rot="8716293">
              <a:off x="394576" y="11061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8" name="Forme libre : forme 327"/>
            <p:cNvSpPr/>
            <p:nvPr/>
          </p:nvSpPr>
          <p:spPr bwMode="auto">
            <a:xfrm rot="8716293">
              <a:off x="382524" y="96739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9" name="Forme libre : forme 328"/>
            <p:cNvSpPr/>
            <p:nvPr/>
          </p:nvSpPr>
          <p:spPr bwMode="auto">
            <a:xfrm rot="8716293">
              <a:off x="609657" y="135579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0" name="Forme libre : forme 329"/>
            <p:cNvSpPr/>
            <p:nvPr/>
          </p:nvSpPr>
          <p:spPr bwMode="auto">
            <a:xfrm rot="8716293">
              <a:off x="920811" y="97615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1" name="Forme libre : forme 330"/>
            <p:cNvSpPr/>
            <p:nvPr/>
          </p:nvSpPr>
          <p:spPr bwMode="auto">
            <a:xfrm rot="8716293">
              <a:off x="1010204" y="100539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2" name="Forme libre : forme 331"/>
            <p:cNvSpPr/>
            <p:nvPr/>
          </p:nvSpPr>
          <p:spPr bwMode="auto">
            <a:xfrm rot="8716293">
              <a:off x="808578" y="106469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3" name="Forme libre : forme 332"/>
            <p:cNvSpPr/>
            <p:nvPr/>
          </p:nvSpPr>
          <p:spPr bwMode="auto">
            <a:xfrm rot="8716293">
              <a:off x="683676" y="85602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4" name="Forme libre : forme 333"/>
            <p:cNvSpPr/>
            <p:nvPr/>
          </p:nvSpPr>
          <p:spPr bwMode="auto">
            <a:xfrm rot="8716293">
              <a:off x="898756" y="1105646"/>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5" name="Forme libre : forme 334"/>
            <p:cNvSpPr/>
            <p:nvPr/>
          </p:nvSpPr>
          <p:spPr bwMode="auto">
            <a:xfrm rot="8716293">
              <a:off x="657305" y="95604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6" name="Forme libre : forme 335"/>
            <p:cNvSpPr/>
            <p:nvPr/>
          </p:nvSpPr>
          <p:spPr bwMode="auto">
            <a:xfrm rot="7484127">
              <a:off x="1003687" y="129699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7" name="Forme libre : forme 336"/>
            <p:cNvSpPr/>
            <p:nvPr/>
          </p:nvSpPr>
          <p:spPr bwMode="auto">
            <a:xfrm rot="13089394">
              <a:off x="1108507" y="1263531"/>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8" name="Forme libre : forme 337"/>
            <p:cNvSpPr/>
            <p:nvPr/>
          </p:nvSpPr>
          <p:spPr bwMode="auto">
            <a:xfrm rot="8716293">
              <a:off x="1294092" y="107185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9" name="Forme libre : forme 338"/>
            <p:cNvSpPr/>
            <p:nvPr/>
          </p:nvSpPr>
          <p:spPr bwMode="auto">
            <a:xfrm rot="8716293">
              <a:off x="1242287" y="96825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0" name="Forme libre : forme 339"/>
            <p:cNvSpPr/>
            <p:nvPr/>
          </p:nvSpPr>
          <p:spPr bwMode="auto">
            <a:xfrm rot="8716293">
              <a:off x="999041" y="99847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1" name="Forme libre : forme 340"/>
            <p:cNvSpPr/>
            <p:nvPr/>
          </p:nvSpPr>
          <p:spPr bwMode="auto">
            <a:xfrm rot="8716293">
              <a:off x="1176493" y="83923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2" name="Forme libre : forme 341"/>
            <p:cNvSpPr/>
            <p:nvPr/>
          </p:nvSpPr>
          <p:spPr bwMode="auto">
            <a:xfrm rot="8716293">
              <a:off x="412774" y="56424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3" name="Forme libre : forme 342"/>
            <p:cNvSpPr/>
            <p:nvPr/>
          </p:nvSpPr>
          <p:spPr bwMode="auto">
            <a:xfrm rot="8716293">
              <a:off x="502166" y="59348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4" name="Forme libre : forme 343"/>
            <p:cNvSpPr/>
            <p:nvPr/>
          </p:nvSpPr>
          <p:spPr bwMode="auto">
            <a:xfrm rot="8716293">
              <a:off x="457316" y="50720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5" name="Forme libre : forme 344"/>
            <p:cNvSpPr/>
            <p:nvPr/>
          </p:nvSpPr>
          <p:spPr bwMode="auto">
            <a:xfrm rot="8716293">
              <a:off x="300540" y="65278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6" name="Forme libre : forme 345"/>
            <p:cNvSpPr/>
            <p:nvPr/>
          </p:nvSpPr>
          <p:spPr bwMode="auto">
            <a:xfrm rot="8716293">
              <a:off x="175637" y="44411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7" name="Forme libre : forme 346"/>
            <p:cNvSpPr/>
            <p:nvPr/>
          </p:nvSpPr>
          <p:spPr bwMode="auto">
            <a:xfrm rot="8716293">
              <a:off x="163585" y="30533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8" name="Forme libre : forme 347"/>
            <p:cNvSpPr/>
            <p:nvPr/>
          </p:nvSpPr>
          <p:spPr bwMode="auto">
            <a:xfrm rot="8716293">
              <a:off x="390718" y="69374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9" name="Forme libre : forme 348"/>
            <p:cNvSpPr/>
            <p:nvPr/>
          </p:nvSpPr>
          <p:spPr bwMode="auto">
            <a:xfrm rot="8716293">
              <a:off x="701873" y="31409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0" name="Forme libre : forme 349"/>
            <p:cNvSpPr/>
            <p:nvPr/>
          </p:nvSpPr>
          <p:spPr bwMode="auto">
            <a:xfrm rot="8716293">
              <a:off x="791265" y="34333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1" name="Forme libre : forme 350"/>
            <p:cNvSpPr/>
            <p:nvPr/>
          </p:nvSpPr>
          <p:spPr bwMode="auto">
            <a:xfrm rot="8716293">
              <a:off x="589639" y="40263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2" name="Forme libre : forme 351"/>
            <p:cNvSpPr/>
            <p:nvPr/>
          </p:nvSpPr>
          <p:spPr bwMode="auto">
            <a:xfrm rot="8716293">
              <a:off x="464737" y="19396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3" name="Forme libre : forme 352"/>
            <p:cNvSpPr/>
            <p:nvPr/>
          </p:nvSpPr>
          <p:spPr bwMode="auto">
            <a:xfrm rot="8716293">
              <a:off x="679817" y="44358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4" name="Forme libre : forme 353"/>
            <p:cNvSpPr/>
            <p:nvPr/>
          </p:nvSpPr>
          <p:spPr bwMode="auto">
            <a:xfrm rot="8716293">
              <a:off x="438366" y="29398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5" name="Forme libre : forme 354"/>
            <p:cNvSpPr/>
            <p:nvPr/>
          </p:nvSpPr>
          <p:spPr bwMode="auto">
            <a:xfrm rot="7484127">
              <a:off x="784748" y="63493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6" name="Forme libre : forme 355"/>
            <p:cNvSpPr/>
            <p:nvPr/>
          </p:nvSpPr>
          <p:spPr bwMode="auto">
            <a:xfrm rot="13089394">
              <a:off x="889568" y="601473"/>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7" name="Forme libre : forme 356"/>
            <p:cNvSpPr/>
            <p:nvPr/>
          </p:nvSpPr>
          <p:spPr bwMode="auto">
            <a:xfrm rot="8716293">
              <a:off x="1075153" y="40979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8" name="Forme libre : forme 357"/>
            <p:cNvSpPr/>
            <p:nvPr/>
          </p:nvSpPr>
          <p:spPr bwMode="auto">
            <a:xfrm rot="8716293">
              <a:off x="1023348" y="30619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9" name="Forme libre : forme 358"/>
            <p:cNvSpPr/>
            <p:nvPr/>
          </p:nvSpPr>
          <p:spPr bwMode="auto">
            <a:xfrm rot="8716293">
              <a:off x="780102" y="336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0" name="Forme libre : forme 359"/>
            <p:cNvSpPr/>
            <p:nvPr/>
          </p:nvSpPr>
          <p:spPr bwMode="auto">
            <a:xfrm rot="8716293">
              <a:off x="957554" y="17717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1" name="Forme libre : forme 360"/>
            <p:cNvSpPr/>
            <p:nvPr/>
          </p:nvSpPr>
          <p:spPr bwMode="auto">
            <a:xfrm rot="8716293">
              <a:off x="202348" y="-57105"/>
              <a:ext cx="142167" cy="186494"/>
            </a:xfrm>
            <a:custGeom>
              <a:avLst/>
              <a:gdLst>
                <a:gd name="connsiteX0" fmla="*/ 142167 w 142167"/>
                <a:gd name="connsiteY0" fmla="*/ 186494 h 186494"/>
                <a:gd name="connsiteX1" fmla="*/ 81108 w 142167"/>
                <a:gd name="connsiteY1" fmla="*/ 144170 h 186494"/>
                <a:gd name="connsiteX2" fmla="*/ 81108 w 142167"/>
                <a:gd name="connsiteY2" fmla="*/ 69717 h 186494"/>
                <a:gd name="connsiteX3" fmla="*/ 81108 w 142167"/>
                <a:gd name="connsiteY3" fmla="*/ 65615 h 186494"/>
                <a:gd name="connsiteX4" fmla="*/ 60603 w 142167"/>
                <a:gd name="connsiteY4" fmla="*/ 50123 h 186494"/>
                <a:gd name="connsiteX5" fmla="*/ 0 w 142167"/>
                <a:gd name="connsiteY5" fmla="*/ 50123 h 186494"/>
                <a:gd name="connsiteX6" fmla="*/ 0 w 142167"/>
                <a:gd name="connsiteY6" fmla="*/ 0 h 186494"/>
                <a:gd name="connsiteX7" fmla="*/ 85209 w 142167"/>
                <a:gd name="connsiteY7" fmla="*/ 0 h 186494"/>
                <a:gd name="connsiteX8" fmla="*/ 142167 w 142167"/>
                <a:gd name="connsiteY8" fmla="*/ 50123 h 18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186494" extrusionOk="0">
                  <a:moveTo>
                    <a:pt x="142167" y="186494"/>
                  </a:moveTo>
                  <a:lnTo>
                    <a:pt x="81108" y="144170"/>
                  </a:lnTo>
                  <a:lnTo>
                    <a:pt x="81108" y="69717"/>
                  </a:lnTo>
                  <a:cubicBezTo>
                    <a:pt x="81108" y="68349"/>
                    <a:pt x="81108" y="66983"/>
                    <a:pt x="81108" y="65615"/>
                  </a:cubicBezTo>
                  <a:cubicBezTo>
                    <a:pt x="79741" y="55591"/>
                    <a:pt x="70628" y="48756"/>
                    <a:pt x="60603" y="50123"/>
                  </a:cubicBezTo>
                  <a:lnTo>
                    <a:pt x="0" y="50123"/>
                  </a:lnTo>
                  <a:lnTo>
                    <a:pt x="0" y="0"/>
                  </a:lnTo>
                  <a:lnTo>
                    <a:pt x="85209" y="0"/>
                  </a:lnTo>
                  <a:cubicBezTo>
                    <a:pt x="122118" y="0"/>
                    <a:pt x="142167" y="15948"/>
                    <a:pt x="142167"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2" name="Forme libre : forme 361"/>
            <p:cNvSpPr/>
            <p:nvPr/>
          </p:nvSpPr>
          <p:spPr bwMode="auto">
            <a:xfrm rot="8716293">
              <a:off x="298766" y="-5395"/>
              <a:ext cx="260638" cy="180054"/>
            </a:xfrm>
            <a:custGeom>
              <a:avLst/>
              <a:gdLst>
                <a:gd name="connsiteX0" fmla="*/ 111638 w 260639"/>
                <a:gd name="connsiteY0" fmla="*/ 180054 h 180054"/>
                <a:gd name="connsiteX1" fmla="*/ 51490 w 260639"/>
                <a:gd name="connsiteY1" fmla="*/ 138362 h 180054"/>
                <a:gd name="connsiteX2" fmla="*/ 51490 w 260639"/>
                <a:gd name="connsiteY2" fmla="*/ 45624 h 180054"/>
                <a:gd name="connsiteX3" fmla="*/ 0 w 260639"/>
                <a:gd name="connsiteY3" fmla="*/ 45624 h 180054"/>
                <a:gd name="connsiteX4" fmla="*/ 0 w 260639"/>
                <a:gd name="connsiteY4" fmla="*/ 1425 h 180054"/>
                <a:gd name="connsiteX5" fmla="*/ 104802 w 260639"/>
                <a:gd name="connsiteY5" fmla="*/ 1425 h 180054"/>
                <a:gd name="connsiteX6" fmla="*/ 104802 w 260639"/>
                <a:gd name="connsiteY6" fmla="*/ 75242 h 180054"/>
                <a:gd name="connsiteX7" fmla="*/ 106169 w 260639"/>
                <a:gd name="connsiteY7" fmla="*/ 75242 h 180054"/>
                <a:gd name="connsiteX8" fmla="*/ 154014 w 260639"/>
                <a:gd name="connsiteY8" fmla="*/ 5981 h 180054"/>
                <a:gd name="connsiteX9" fmla="*/ 185455 w 260639"/>
                <a:gd name="connsiteY9" fmla="*/ 57 h 180054"/>
                <a:gd name="connsiteX10" fmla="*/ 260639 w 260639"/>
                <a:gd name="connsiteY10" fmla="*/ 88456 h 180054"/>
                <a:gd name="connsiteX11" fmla="*/ 260639 w 260639"/>
                <a:gd name="connsiteY11" fmla="*/ 94380 h 180054"/>
                <a:gd name="connsiteX12" fmla="*/ 198669 w 260639"/>
                <a:gd name="connsiteY12" fmla="*/ 98025 h 180054"/>
                <a:gd name="connsiteX13" fmla="*/ 198669 w 260639"/>
                <a:gd name="connsiteY13" fmla="*/ 81621 h 180054"/>
                <a:gd name="connsiteX14" fmla="*/ 164950 w 260639"/>
                <a:gd name="connsiteY14" fmla="*/ 40156 h 180054"/>
                <a:gd name="connsiteX15" fmla="*/ 111638 w 260639"/>
                <a:gd name="connsiteY15" fmla="*/ 127643 h 18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639" h="180054" extrusionOk="0">
                  <a:moveTo>
                    <a:pt x="111638" y="180054"/>
                  </a:moveTo>
                  <a:lnTo>
                    <a:pt x="51490" y="138362"/>
                  </a:lnTo>
                  <a:lnTo>
                    <a:pt x="51490" y="45624"/>
                  </a:lnTo>
                  <a:lnTo>
                    <a:pt x="0" y="45624"/>
                  </a:lnTo>
                  <a:lnTo>
                    <a:pt x="0" y="1425"/>
                  </a:lnTo>
                  <a:lnTo>
                    <a:pt x="104802" y="1425"/>
                  </a:lnTo>
                  <a:lnTo>
                    <a:pt x="104802" y="75242"/>
                  </a:lnTo>
                  <a:lnTo>
                    <a:pt x="106169" y="75242"/>
                  </a:lnTo>
                  <a:cubicBezTo>
                    <a:pt x="120751" y="31954"/>
                    <a:pt x="132142" y="15094"/>
                    <a:pt x="154014" y="5981"/>
                  </a:cubicBezTo>
                  <a:cubicBezTo>
                    <a:pt x="164039" y="1880"/>
                    <a:pt x="174519" y="-398"/>
                    <a:pt x="185455" y="57"/>
                  </a:cubicBezTo>
                  <a:cubicBezTo>
                    <a:pt x="232388" y="-854"/>
                    <a:pt x="260639" y="31954"/>
                    <a:pt x="260639" y="88456"/>
                  </a:cubicBezTo>
                  <a:lnTo>
                    <a:pt x="260639" y="94380"/>
                  </a:lnTo>
                  <a:lnTo>
                    <a:pt x="198669" y="98025"/>
                  </a:lnTo>
                  <a:lnTo>
                    <a:pt x="198669" y="81621"/>
                  </a:lnTo>
                  <a:cubicBezTo>
                    <a:pt x="198669" y="57016"/>
                    <a:pt x="184544" y="40156"/>
                    <a:pt x="164950" y="40156"/>
                  </a:cubicBezTo>
                  <a:cubicBezTo>
                    <a:pt x="135788" y="40156"/>
                    <a:pt x="111638" y="78887"/>
                    <a:pt x="111638" y="12764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3" name="Forme libre : forme 362"/>
            <p:cNvSpPr/>
            <p:nvPr/>
          </p:nvSpPr>
          <p:spPr bwMode="auto">
            <a:xfrm rot="8716293">
              <a:off x="276903" y="-12823"/>
              <a:ext cx="36272" cy="27982"/>
            </a:xfrm>
            <a:custGeom>
              <a:avLst/>
              <a:gdLst>
                <a:gd name="connsiteX0" fmla="*/ 36272 w 36272"/>
                <a:gd name="connsiteY0" fmla="*/ 27982 h 27982"/>
                <a:gd name="connsiteX1" fmla="*/ 0 w 36272"/>
                <a:gd name="connsiteY1" fmla="*/ 2840 h 27982"/>
                <a:gd name="connsiteX2" fmla="*/ 9543 w 36272"/>
                <a:gd name="connsiteY2" fmla="*/ 0 h 27982"/>
                <a:gd name="connsiteX3" fmla="*/ 31871 w 36272"/>
                <a:gd name="connsiteY3" fmla="*/ 11392 h 27982"/>
              </a:gdLst>
              <a:ahLst/>
              <a:cxnLst>
                <a:cxn ang="0">
                  <a:pos x="connsiteX0" y="connsiteY0"/>
                </a:cxn>
                <a:cxn ang="0">
                  <a:pos x="connsiteX1" y="connsiteY1"/>
                </a:cxn>
                <a:cxn ang="0">
                  <a:pos x="connsiteX2" y="connsiteY2"/>
                </a:cxn>
                <a:cxn ang="0">
                  <a:pos x="connsiteX3" y="connsiteY3"/>
                </a:cxn>
              </a:cxnLst>
              <a:rect l="l" t="t" r="r" b="b"/>
              <a:pathLst>
                <a:path w="36272" h="27982" extrusionOk="0">
                  <a:moveTo>
                    <a:pt x="36272" y="27982"/>
                  </a:moveTo>
                  <a:lnTo>
                    <a:pt x="0" y="2840"/>
                  </a:lnTo>
                  <a:lnTo>
                    <a:pt x="9543" y="0"/>
                  </a:lnTo>
                  <a:cubicBezTo>
                    <a:pt x="20479" y="0"/>
                    <a:pt x="27542" y="4784"/>
                    <a:pt x="31871" y="1139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4" name="Forme libre : forme 363"/>
            <p:cNvSpPr/>
            <p:nvPr/>
          </p:nvSpPr>
          <p:spPr bwMode="auto">
            <a:xfrm rot="8716293">
              <a:off x="74640" y="-9665"/>
              <a:ext cx="58068" cy="54772"/>
            </a:xfrm>
            <a:custGeom>
              <a:avLst/>
              <a:gdLst>
                <a:gd name="connsiteX0" fmla="*/ 37436 w 58068"/>
                <a:gd name="connsiteY0" fmla="*/ 54772 h 54772"/>
                <a:gd name="connsiteX1" fmla="*/ 0 w 58068"/>
                <a:gd name="connsiteY1" fmla="*/ 28823 h 54772"/>
                <a:gd name="connsiteX2" fmla="*/ 8515 w 58068"/>
                <a:gd name="connsiteY2" fmla="*/ 8658 h 54772"/>
                <a:gd name="connsiteX3" fmla="*/ 29020 w 58068"/>
                <a:gd name="connsiteY3" fmla="*/ 0 h 54772"/>
                <a:gd name="connsiteX4" fmla="*/ 49525 w 58068"/>
                <a:gd name="connsiteY4" fmla="*/ 8658 h 54772"/>
                <a:gd name="connsiteX5" fmla="*/ 49525 w 58068"/>
                <a:gd name="connsiteY5" fmla="*/ 49668 h 5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68" h="54772" extrusionOk="0">
                  <a:moveTo>
                    <a:pt x="37436" y="54772"/>
                  </a:moveTo>
                  <a:lnTo>
                    <a:pt x="0" y="28823"/>
                  </a:lnTo>
                  <a:lnTo>
                    <a:pt x="8515" y="8658"/>
                  </a:lnTo>
                  <a:cubicBezTo>
                    <a:pt x="13983" y="3190"/>
                    <a:pt x="21273" y="0"/>
                    <a:pt x="29020" y="0"/>
                  </a:cubicBezTo>
                  <a:cubicBezTo>
                    <a:pt x="36766" y="0"/>
                    <a:pt x="44057" y="3190"/>
                    <a:pt x="49525" y="8658"/>
                  </a:cubicBezTo>
                  <a:cubicBezTo>
                    <a:pt x="60916" y="19594"/>
                    <a:pt x="60916" y="38276"/>
                    <a:pt x="49525" y="4966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5" name="Forme libre : forme 364"/>
            <p:cNvSpPr/>
            <p:nvPr/>
          </p:nvSpPr>
          <p:spPr bwMode="auto">
            <a:xfrm rot="8716293">
              <a:off x="13802" y="-10406"/>
              <a:ext cx="30027" cy="20814"/>
            </a:xfrm>
            <a:custGeom>
              <a:avLst/>
              <a:gdLst>
                <a:gd name="connsiteX0" fmla="*/ 30027 w 30027"/>
                <a:gd name="connsiteY0" fmla="*/ 20814 h 20814"/>
                <a:gd name="connsiteX1" fmla="*/ 0 w 30027"/>
                <a:gd name="connsiteY1" fmla="*/ 0 h 20814"/>
                <a:gd name="connsiteX2" fmla="*/ 30027 w 30027"/>
                <a:gd name="connsiteY2" fmla="*/ 0 h 20814"/>
              </a:gdLst>
              <a:ahLst/>
              <a:cxnLst>
                <a:cxn ang="0">
                  <a:pos x="connsiteX0" y="connsiteY0"/>
                </a:cxn>
                <a:cxn ang="0">
                  <a:pos x="connsiteX1" y="connsiteY1"/>
                </a:cxn>
                <a:cxn ang="0">
                  <a:pos x="connsiteX2" y="connsiteY2"/>
                </a:cxn>
              </a:cxnLst>
              <a:rect l="l" t="t" r="r" b="b"/>
              <a:pathLst>
                <a:path w="30027" h="20814" extrusionOk="0">
                  <a:moveTo>
                    <a:pt x="30027" y="20814"/>
                  </a:moveTo>
                  <a:lnTo>
                    <a:pt x="0" y="0"/>
                  </a:lnTo>
                  <a:lnTo>
                    <a:pt x="3002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6" name="Forme libre : forme 365"/>
            <p:cNvSpPr/>
            <p:nvPr/>
          </p:nvSpPr>
          <p:spPr bwMode="auto">
            <a:xfrm rot="8716293">
              <a:off x="168048" y="30325"/>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7" name="Forme libre : forme 366"/>
            <p:cNvSpPr/>
            <p:nvPr/>
          </p:nvSpPr>
          <p:spPr bwMode="auto">
            <a:xfrm rot="7484127">
              <a:off x="562078" y="-2847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8" name="Forme libre : forme 367"/>
            <p:cNvSpPr/>
            <p:nvPr/>
          </p:nvSpPr>
          <p:spPr bwMode="auto">
            <a:xfrm rot="13089394">
              <a:off x="775514" y="-27038"/>
              <a:ext cx="149688" cy="328219"/>
            </a:xfrm>
            <a:custGeom>
              <a:avLst/>
              <a:gdLst>
                <a:gd name="connsiteX0" fmla="*/ 149688 w 149688"/>
                <a:gd name="connsiteY0" fmla="*/ 279622 h 328219"/>
                <a:gd name="connsiteX1" fmla="*/ 87835 w 149688"/>
                <a:gd name="connsiteY1" fmla="*/ 328219 h 328219"/>
                <a:gd name="connsiteX2" fmla="*/ 54765 w 149688"/>
                <a:gd name="connsiteY2" fmla="*/ 322521 h 328219"/>
                <a:gd name="connsiteX3" fmla="*/ 23727 w 149688"/>
                <a:gd name="connsiteY3" fmla="*/ 301277 h 328219"/>
                <a:gd name="connsiteX4" fmla="*/ 0 w 149688"/>
                <a:gd name="connsiteY4" fmla="*/ 206369 h 328219"/>
                <a:gd name="connsiteX5" fmla="*/ 0 w 149688"/>
                <a:gd name="connsiteY5" fmla="*/ 38074 h 328219"/>
                <a:gd name="connsiteX6" fmla="*/ 73388 w 149688"/>
                <a:gd name="connsiteY6" fmla="*/ 0 h 328219"/>
                <a:gd name="connsiteX7" fmla="*/ 74492 w 149688"/>
                <a:gd name="connsiteY7" fmla="*/ 153950 h 328219"/>
                <a:gd name="connsiteX8" fmla="*/ 87734 w 149688"/>
                <a:gd name="connsiteY8" fmla="*/ 245547 h 328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688" h="328219" extrusionOk="0">
                  <a:moveTo>
                    <a:pt x="149688" y="279622"/>
                  </a:moveTo>
                  <a:lnTo>
                    <a:pt x="87835" y="328219"/>
                  </a:lnTo>
                  <a:lnTo>
                    <a:pt x="54765" y="322521"/>
                  </a:lnTo>
                  <a:cubicBezTo>
                    <a:pt x="43178" y="317693"/>
                    <a:pt x="32555" y="310382"/>
                    <a:pt x="23727" y="301277"/>
                  </a:cubicBezTo>
                  <a:cubicBezTo>
                    <a:pt x="4966" y="283069"/>
                    <a:pt x="0" y="251616"/>
                    <a:pt x="0" y="206369"/>
                  </a:cubicBezTo>
                  <a:lnTo>
                    <a:pt x="0" y="38074"/>
                  </a:lnTo>
                  <a:lnTo>
                    <a:pt x="73388" y="0"/>
                  </a:lnTo>
                  <a:lnTo>
                    <a:pt x="74492" y="153950"/>
                  </a:lnTo>
                  <a:cubicBezTo>
                    <a:pt x="72836" y="184850"/>
                    <a:pt x="77802" y="216302"/>
                    <a:pt x="87734" y="24554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9" name="Forme libre : forme 368"/>
            <p:cNvSpPr/>
            <p:nvPr/>
          </p:nvSpPr>
          <p:spPr bwMode="auto">
            <a:xfrm rot="8716293">
              <a:off x="3366575" y="56973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0" name="Forme libre : forme 369"/>
            <p:cNvSpPr/>
            <p:nvPr/>
          </p:nvSpPr>
          <p:spPr bwMode="auto">
            <a:xfrm rot="8716293">
              <a:off x="3237162" y="360980"/>
              <a:ext cx="203847" cy="195873"/>
            </a:xfrm>
            <a:custGeom>
              <a:avLst/>
              <a:gdLst>
                <a:gd name="connsiteX0" fmla="*/ 90710 w 203847"/>
                <a:gd name="connsiteY0" fmla="*/ 195873 h 195873"/>
                <a:gd name="connsiteX1" fmla="*/ 47847 w 203847"/>
                <a:gd name="connsiteY1" fmla="*/ 116129 h 195873"/>
                <a:gd name="connsiteX2" fmla="*/ 69777 w 203847"/>
                <a:gd name="connsiteY2" fmla="*/ 55323 h 195873"/>
                <a:gd name="connsiteX3" fmla="*/ 0 w 203847"/>
                <a:gd name="connsiteY3" fmla="*/ 55323 h 195873"/>
                <a:gd name="connsiteX4" fmla="*/ 0 w 203847"/>
                <a:gd name="connsiteY4" fmla="*/ 52719 h 195873"/>
                <a:gd name="connsiteX5" fmla="*/ 43605 w 203847"/>
                <a:gd name="connsiteY5" fmla="*/ 0 h 195873"/>
                <a:gd name="connsiteX6" fmla="*/ 203847 w 203847"/>
                <a:gd name="connsiteY6" fmla="*/ 0 h 195873"/>
                <a:gd name="connsiteX7" fmla="*/ 203847 w 203847"/>
                <a:gd name="connsiteY7" fmla="*/ 55323 h 195873"/>
                <a:gd name="connsiteX8" fmla="*/ 139055 w 203847"/>
                <a:gd name="connsiteY8"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3" extrusionOk="0">
                  <a:moveTo>
                    <a:pt x="90710" y="195873"/>
                  </a:moveTo>
                  <a:lnTo>
                    <a:pt x="47847" y="116129"/>
                  </a:lnTo>
                  <a:lnTo>
                    <a:pt x="69777" y="55323"/>
                  </a:lnTo>
                  <a:lnTo>
                    <a:pt x="0" y="55323"/>
                  </a:lnTo>
                  <a:lnTo>
                    <a:pt x="0" y="52719"/>
                  </a:lnTo>
                  <a:lnTo>
                    <a:pt x="43605"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1" name="Forme libre : forme 370"/>
            <p:cNvSpPr/>
            <p:nvPr/>
          </p:nvSpPr>
          <p:spPr bwMode="auto">
            <a:xfrm rot="8716293">
              <a:off x="3189574" y="231224"/>
              <a:ext cx="290249" cy="221341"/>
            </a:xfrm>
            <a:custGeom>
              <a:avLst/>
              <a:gdLst>
                <a:gd name="connsiteX0" fmla="*/ 24905 w 290249"/>
                <a:gd name="connsiteY0" fmla="*/ 191751 h 221342"/>
                <a:gd name="connsiteX1" fmla="*/ 4754 w 290249"/>
                <a:gd name="connsiteY1" fmla="*/ 151964 h 221342"/>
                <a:gd name="connsiteX2" fmla="*/ 0 w 290249"/>
                <a:gd name="connsiteY2" fmla="*/ 95252 h 221342"/>
                <a:gd name="connsiteX3" fmla="*/ 78785 w 290249"/>
                <a:gd name="connsiteY3" fmla="*/ 0 h 221342"/>
                <a:gd name="connsiteX4" fmla="*/ 79033 w 290249"/>
                <a:gd name="connsiteY4" fmla="*/ 34662 h 221342"/>
                <a:gd name="connsiteX5" fmla="*/ 93153 w 290249"/>
                <a:gd name="connsiteY5" fmla="*/ 132328 h 221342"/>
                <a:gd name="connsiteX6" fmla="*/ 163754 w 290249"/>
                <a:gd name="connsiteY6" fmla="*/ 171159 h 221342"/>
                <a:gd name="connsiteX7" fmla="*/ 216706 w 290249"/>
                <a:gd name="connsiteY7" fmla="*/ 161745 h 221342"/>
                <a:gd name="connsiteX8" fmla="*/ 289073 w 290249"/>
                <a:gd name="connsiteY8" fmla="*/ 132328 h 221342"/>
                <a:gd name="connsiteX9" fmla="*/ 290249 w 290249"/>
                <a:gd name="connsiteY9" fmla="*/ 139976 h 221342"/>
                <a:gd name="connsiteX10" fmla="*/ 290249 w 290249"/>
                <a:gd name="connsiteY10" fmla="*/ 145860 h 221342"/>
                <a:gd name="connsiteX11" fmla="*/ 97272 w 290249"/>
                <a:gd name="connsiteY11" fmla="*/ 221168 h 221342"/>
                <a:gd name="connsiteX12" fmla="*/ 24905 w 290249"/>
                <a:gd name="connsiteY12" fmla="*/ 191751 h 22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0249" h="221342" extrusionOk="0">
                  <a:moveTo>
                    <a:pt x="24905" y="191751"/>
                  </a:moveTo>
                  <a:cubicBezTo>
                    <a:pt x="14903" y="182043"/>
                    <a:pt x="8578" y="168805"/>
                    <a:pt x="4754" y="151964"/>
                  </a:cubicBezTo>
                  <a:lnTo>
                    <a:pt x="0" y="95252"/>
                  </a:lnTo>
                  <a:lnTo>
                    <a:pt x="78785" y="0"/>
                  </a:lnTo>
                  <a:lnTo>
                    <a:pt x="79033" y="34662"/>
                  </a:lnTo>
                  <a:cubicBezTo>
                    <a:pt x="77268" y="67610"/>
                    <a:pt x="82563" y="101145"/>
                    <a:pt x="93153" y="132328"/>
                  </a:cubicBezTo>
                  <a:cubicBezTo>
                    <a:pt x="102567" y="158215"/>
                    <a:pt x="126689" y="171159"/>
                    <a:pt x="163754" y="171159"/>
                  </a:cubicBezTo>
                  <a:cubicBezTo>
                    <a:pt x="181994" y="170570"/>
                    <a:pt x="199644" y="167040"/>
                    <a:pt x="216706" y="161745"/>
                  </a:cubicBezTo>
                  <a:cubicBezTo>
                    <a:pt x="241416" y="154096"/>
                    <a:pt x="265539" y="144095"/>
                    <a:pt x="289073" y="132328"/>
                  </a:cubicBezTo>
                  <a:cubicBezTo>
                    <a:pt x="289661" y="134681"/>
                    <a:pt x="290249" y="137623"/>
                    <a:pt x="290249" y="139976"/>
                  </a:cubicBezTo>
                  <a:lnTo>
                    <a:pt x="290249" y="145860"/>
                  </a:lnTo>
                  <a:cubicBezTo>
                    <a:pt x="227885" y="199399"/>
                    <a:pt x="146104" y="218227"/>
                    <a:pt x="97272" y="221168"/>
                  </a:cubicBezTo>
                  <a:cubicBezTo>
                    <a:pt x="70208" y="222933"/>
                    <a:pt x="43732" y="211166"/>
                    <a:pt x="24905" y="191751"/>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2" name="Forme libre : forme 371"/>
            <p:cNvSpPr/>
            <p:nvPr/>
          </p:nvSpPr>
          <p:spPr bwMode="auto">
            <a:xfrm rot="8716293">
              <a:off x="3411629" y="650113"/>
              <a:ext cx="21023" cy="45645"/>
            </a:xfrm>
            <a:custGeom>
              <a:avLst/>
              <a:gdLst>
                <a:gd name="connsiteX0" fmla="*/ 21023 w 21023"/>
                <a:gd name="connsiteY0" fmla="*/ 45645 h 45645"/>
                <a:gd name="connsiteX1" fmla="*/ 0 w 21023"/>
                <a:gd name="connsiteY1" fmla="*/ 25418 h 45645"/>
                <a:gd name="connsiteX2" fmla="*/ 21023 w 21023"/>
                <a:gd name="connsiteY2" fmla="*/ 0 h 45645"/>
              </a:gdLst>
              <a:ahLst/>
              <a:cxnLst>
                <a:cxn ang="0">
                  <a:pos x="connsiteX0" y="connsiteY0"/>
                </a:cxn>
                <a:cxn ang="0">
                  <a:pos x="connsiteX1" y="connsiteY1"/>
                </a:cxn>
                <a:cxn ang="0">
                  <a:pos x="connsiteX2" y="connsiteY2"/>
                </a:cxn>
              </a:cxnLst>
              <a:rect l="l" t="t" r="r" b="b"/>
              <a:pathLst>
                <a:path w="21023" h="45645" extrusionOk="0">
                  <a:moveTo>
                    <a:pt x="21023" y="45645"/>
                  </a:moveTo>
                  <a:lnTo>
                    <a:pt x="0" y="25418"/>
                  </a:lnTo>
                  <a:lnTo>
                    <a:pt x="21023"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3" name="Forme libre : forme 372"/>
            <p:cNvSpPr/>
            <p:nvPr/>
          </p:nvSpPr>
          <p:spPr bwMode="auto">
            <a:xfrm rot="8716293">
              <a:off x="3298850" y="-42720"/>
              <a:ext cx="123263" cy="85442"/>
            </a:xfrm>
            <a:custGeom>
              <a:avLst/>
              <a:gdLst>
                <a:gd name="connsiteX0" fmla="*/ 123263 w 123263"/>
                <a:gd name="connsiteY0" fmla="*/ 85442 h 85442"/>
                <a:gd name="connsiteX1" fmla="*/ 0 w 123263"/>
                <a:gd name="connsiteY1" fmla="*/ 0 h 85442"/>
                <a:gd name="connsiteX2" fmla="*/ 66305 w 123263"/>
                <a:gd name="connsiteY2" fmla="*/ 0 h 85442"/>
                <a:gd name="connsiteX3" fmla="*/ 123263 w 123263"/>
                <a:gd name="connsiteY3" fmla="*/ 50123 h 85442"/>
              </a:gdLst>
              <a:ahLst/>
              <a:cxnLst>
                <a:cxn ang="0">
                  <a:pos x="connsiteX0" y="connsiteY0"/>
                </a:cxn>
                <a:cxn ang="0">
                  <a:pos x="connsiteX1" y="connsiteY1"/>
                </a:cxn>
                <a:cxn ang="0">
                  <a:pos x="connsiteX2" y="connsiteY2"/>
                </a:cxn>
                <a:cxn ang="0">
                  <a:pos x="connsiteX3" y="connsiteY3"/>
                </a:cxn>
              </a:cxnLst>
              <a:rect l="l" t="t" r="r" b="b"/>
              <a:pathLst>
                <a:path w="123263" h="85442" extrusionOk="0">
                  <a:moveTo>
                    <a:pt x="123263" y="85442"/>
                  </a:moveTo>
                  <a:lnTo>
                    <a:pt x="0" y="0"/>
                  </a:lnTo>
                  <a:lnTo>
                    <a:pt x="66305" y="0"/>
                  </a:lnTo>
                  <a:cubicBezTo>
                    <a:pt x="103214" y="0"/>
                    <a:pt x="123263" y="15948"/>
                    <a:pt x="123263"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4" name="Forme libre : forme 373"/>
            <p:cNvSpPr/>
            <p:nvPr/>
          </p:nvSpPr>
          <p:spPr bwMode="auto">
            <a:xfrm rot="8716293">
              <a:off x="3402681" y="37518"/>
              <a:ext cx="82257" cy="93201"/>
            </a:xfrm>
            <a:custGeom>
              <a:avLst/>
              <a:gdLst>
                <a:gd name="connsiteX0" fmla="*/ 20287 w 82257"/>
                <a:gd name="connsiteY0" fmla="*/ 93201 h 93201"/>
                <a:gd name="connsiteX1" fmla="*/ 20287 w 82257"/>
                <a:gd name="connsiteY1" fmla="*/ 76797 h 93201"/>
                <a:gd name="connsiteX2" fmla="*/ 10775 w 82257"/>
                <a:gd name="connsiteY2" fmla="*/ 46837 h 93201"/>
                <a:gd name="connsiteX3" fmla="*/ 0 w 82257"/>
                <a:gd name="connsiteY3" fmla="*/ 41716 h 93201"/>
                <a:gd name="connsiteX4" fmla="*/ 34504 w 82257"/>
                <a:gd name="connsiteY4" fmla="*/ 0 h 93201"/>
                <a:gd name="connsiteX5" fmla="*/ 38620 w 82257"/>
                <a:gd name="connsiteY5" fmla="*/ 715 h 93201"/>
                <a:gd name="connsiteX6" fmla="*/ 82257 w 82257"/>
                <a:gd name="connsiteY6" fmla="*/ 83632 h 93201"/>
                <a:gd name="connsiteX7" fmla="*/ 82257 w 82257"/>
                <a:gd name="connsiteY7" fmla="*/ 89556 h 9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57" h="93201" extrusionOk="0">
                  <a:moveTo>
                    <a:pt x="20287" y="93201"/>
                  </a:moveTo>
                  <a:lnTo>
                    <a:pt x="20287" y="76797"/>
                  </a:lnTo>
                  <a:cubicBezTo>
                    <a:pt x="20287" y="64494"/>
                    <a:pt x="16756" y="54128"/>
                    <a:pt x="10775" y="46837"/>
                  </a:cubicBezTo>
                  <a:lnTo>
                    <a:pt x="0" y="41716"/>
                  </a:lnTo>
                  <a:lnTo>
                    <a:pt x="34504" y="0"/>
                  </a:lnTo>
                  <a:lnTo>
                    <a:pt x="38620" y="715"/>
                  </a:lnTo>
                  <a:cubicBezTo>
                    <a:pt x="66366" y="12207"/>
                    <a:pt x="82257" y="41255"/>
                    <a:pt x="82257" y="83632"/>
                  </a:cubicBezTo>
                  <a:lnTo>
                    <a:pt x="82257" y="89556"/>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5" name="Forme libre : forme 374"/>
            <p:cNvSpPr/>
            <p:nvPr/>
          </p:nvSpPr>
          <p:spPr bwMode="auto">
            <a:xfrm rot="8716293">
              <a:off x="3234083" y="-52726"/>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6" name="Forme libre : forme 375"/>
            <p:cNvSpPr/>
            <p:nvPr/>
          </p:nvSpPr>
          <p:spPr bwMode="auto">
            <a:xfrm rot="8716293">
              <a:off x="212141" y="304502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7" name="Forme libre : forme 376"/>
            <p:cNvSpPr/>
            <p:nvPr/>
          </p:nvSpPr>
          <p:spPr bwMode="auto">
            <a:xfrm rot="8716293">
              <a:off x="301533" y="307427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8" name="Forme libre : forme 377"/>
            <p:cNvSpPr/>
            <p:nvPr/>
          </p:nvSpPr>
          <p:spPr bwMode="auto">
            <a:xfrm rot="8716293">
              <a:off x="256683" y="2987990"/>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9" name="Forme libre : forme 378"/>
            <p:cNvSpPr/>
            <p:nvPr/>
          </p:nvSpPr>
          <p:spPr bwMode="auto">
            <a:xfrm rot="8716293">
              <a:off x="99907" y="313357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0" name="Forme libre : forme 379"/>
            <p:cNvSpPr/>
            <p:nvPr/>
          </p:nvSpPr>
          <p:spPr bwMode="auto">
            <a:xfrm rot="8716293">
              <a:off x="-24996" y="29248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1" name="Forme libre : forme 380"/>
            <p:cNvSpPr/>
            <p:nvPr/>
          </p:nvSpPr>
          <p:spPr bwMode="auto">
            <a:xfrm rot="8716293">
              <a:off x="51899" y="2754602"/>
              <a:ext cx="189488" cy="350829"/>
            </a:xfrm>
            <a:custGeom>
              <a:avLst/>
              <a:gdLst>
                <a:gd name="connsiteX0" fmla="*/ 25299 w 189488"/>
                <a:gd name="connsiteY0" fmla="*/ 321238 h 350829"/>
                <a:gd name="connsiteX1" fmla="*/ 0 w 189488"/>
                <a:gd name="connsiteY1" fmla="*/ 220042 h 350829"/>
                <a:gd name="connsiteX2" fmla="*/ 0 w 189488"/>
                <a:gd name="connsiteY2" fmla="*/ 40596 h 350829"/>
                <a:gd name="connsiteX3" fmla="*/ 78250 w 189488"/>
                <a:gd name="connsiteY3" fmla="*/ 0 h 350829"/>
                <a:gd name="connsiteX4" fmla="*/ 79427 w 189488"/>
                <a:gd name="connsiteY4" fmla="*/ 164149 h 350829"/>
                <a:gd name="connsiteX5" fmla="*/ 93547 w 189488"/>
                <a:gd name="connsiteY5" fmla="*/ 261815 h 350829"/>
                <a:gd name="connsiteX6" fmla="*/ 164148 w 189488"/>
                <a:gd name="connsiteY6" fmla="*/ 300646 h 350829"/>
                <a:gd name="connsiteX7" fmla="*/ 189488 w 189488"/>
                <a:gd name="connsiteY7" fmla="*/ 296141 h 350829"/>
                <a:gd name="connsiteX8" fmla="*/ 160617 w 189488"/>
                <a:gd name="connsiteY8" fmla="*/ 337791 h 350829"/>
                <a:gd name="connsiteX9" fmla="*/ 97666 w 189488"/>
                <a:gd name="connsiteY9" fmla="*/ 350655 h 350829"/>
                <a:gd name="connsiteX10" fmla="*/ 25299 w 189488"/>
                <a:gd name="connsiteY10" fmla="*/ 321238 h 35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9488" h="350829" extrusionOk="0">
                  <a:moveTo>
                    <a:pt x="25299" y="321238"/>
                  </a:moveTo>
                  <a:cubicBezTo>
                    <a:pt x="5295" y="301823"/>
                    <a:pt x="0" y="268286"/>
                    <a:pt x="0" y="220042"/>
                  </a:cubicBezTo>
                  <a:lnTo>
                    <a:pt x="0" y="40596"/>
                  </a:lnTo>
                  <a:lnTo>
                    <a:pt x="78250" y="0"/>
                  </a:lnTo>
                  <a:lnTo>
                    <a:pt x="79427" y="164149"/>
                  </a:lnTo>
                  <a:cubicBezTo>
                    <a:pt x="77662" y="197097"/>
                    <a:pt x="82957" y="230632"/>
                    <a:pt x="93547" y="261815"/>
                  </a:cubicBezTo>
                  <a:cubicBezTo>
                    <a:pt x="102961" y="287702"/>
                    <a:pt x="127083" y="300646"/>
                    <a:pt x="164148" y="300646"/>
                  </a:cubicBezTo>
                  <a:lnTo>
                    <a:pt x="189488" y="296141"/>
                  </a:lnTo>
                  <a:lnTo>
                    <a:pt x="160617" y="337791"/>
                  </a:lnTo>
                  <a:lnTo>
                    <a:pt x="97666" y="350655"/>
                  </a:lnTo>
                  <a:cubicBezTo>
                    <a:pt x="70602" y="352420"/>
                    <a:pt x="44126" y="340653"/>
                    <a:pt x="25299" y="32123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2" name="Forme libre : forme 381"/>
            <p:cNvSpPr/>
            <p:nvPr/>
          </p:nvSpPr>
          <p:spPr bwMode="auto">
            <a:xfrm rot="8716293">
              <a:off x="190085" y="3174524"/>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3" name="Forme libre : forme 382"/>
            <p:cNvSpPr/>
            <p:nvPr/>
          </p:nvSpPr>
          <p:spPr bwMode="auto">
            <a:xfrm rot="8716293">
              <a:off x="501240" y="2794876"/>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4" name="Forme libre : forme 383"/>
            <p:cNvSpPr/>
            <p:nvPr/>
          </p:nvSpPr>
          <p:spPr bwMode="auto">
            <a:xfrm rot="8716293">
              <a:off x="590632" y="2824118"/>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5" name="Forme libre : forme 384"/>
            <p:cNvSpPr/>
            <p:nvPr/>
          </p:nvSpPr>
          <p:spPr bwMode="auto">
            <a:xfrm rot="8716293">
              <a:off x="389006" y="2883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6" name="Forme libre : forme 385"/>
            <p:cNvSpPr/>
            <p:nvPr/>
          </p:nvSpPr>
          <p:spPr bwMode="auto">
            <a:xfrm rot="8716293">
              <a:off x="264104" y="267474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7" name="Forme libre : forme 386"/>
            <p:cNvSpPr/>
            <p:nvPr/>
          </p:nvSpPr>
          <p:spPr bwMode="auto">
            <a:xfrm rot="8716293">
              <a:off x="479184" y="2924372"/>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8" name="Forme libre : forme 387"/>
            <p:cNvSpPr/>
            <p:nvPr/>
          </p:nvSpPr>
          <p:spPr bwMode="auto">
            <a:xfrm rot="8716293">
              <a:off x="237733" y="2774772"/>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9" name="Forme libre : forme 388"/>
            <p:cNvSpPr/>
            <p:nvPr/>
          </p:nvSpPr>
          <p:spPr bwMode="auto">
            <a:xfrm rot="7484127">
              <a:off x="584115" y="311572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0" name="Forme libre : forme 389"/>
            <p:cNvSpPr/>
            <p:nvPr/>
          </p:nvSpPr>
          <p:spPr bwMode="auto">
            <a:xfrm rot="13089394">
              <a:off x="688935" y="3082257"/>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1" name="Forme libre : forme 390"/>
            <p:cNvSpPr/>
            <p:nvPr/>
          </p:nvSpPr>
          <p:spPr bwMode="auto">
            <a:xfrm rot="8716293">
              <a:off x="874520" y="2890576"/>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2" name="Forme libre : forme 391"/>
            <p:cNvSpPr/>
            <p:nvPr/>
          </p:nvSpPr>
          <p:spPr bwMode="auto">
            <a:xfrm rot="8716293">
              <a:off x="822715" y="2786983"/>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3" name="Forme libre : forme 392"/>
            <p:cNvSpPr/>
            <p:nvPr/>
          </p:nvSpPr>
          <p:spPr bwMode="auto">
            <a:xfrm rot="8716293">
              <a:off x="579469" y="281720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4" name="Forme libre : forme 393"/>
            <p:cNvSpPr/>
            <p:nvPr/>
          </p:nvSpPr>
          <p:spPr bwMode="auto">
            <a:xfrm rot="8716293">
              <a:off x="756921" y="265796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5" name="Forme libre : forme 394"/>
            <p:cNvSpPr/>
            <p:nvPr/>
          </p:nvSpPr>
          <p:spPr bwMode="auto">
            <a:xfrm rot="8716293">
              <a:off x="435308" y="3704727"/>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6" name="Forme libre : forme 395"/>
            <p:cNvSpPr/>
            <p:nvPr/>
          </p:nvSpPr>
          <p:spPr bwMode="auto">
            <a:xfrm rot="8716293">
              <a:off x="524700" y="3733969"/>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7" name="Forme libre : forme 396"/>
            <p:cNvSpPr/>
            <p:nvPr/>
          </p:nvSpPr>
          <p:spPr bwMode="auto">
            <a:xfrm rot="8716293">
              <a:off x="479850" y="3647689"/>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8" name="Forme libre : forme 397"/>
            <p:cNvSpPr/>
            <p:nvPr/>
          </p:nvSpPr>
          <p:spPr bwMode="auto">
            <a:xfrm rot="8716293">
              <a:off x="323074" y="379327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9" name="Forme libre : forme 398"/>
            <p:cNvSpPr/>
            <p:nvPr/>
          </p:nvSpPr>
          <p:spPr bwMode="auto">
            <a:xfrm rot="8716293">
              <a:off x="198170" y="358459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0" name="Forme libre : forme 399"/>
            <p:cNvSpPr/>
            <p:nvPr/>
          </p:nvSpPr>
          <p:spPr bwMode="auto">
            <a:xfrm rot="8716293">
              <a:off x="186119" y="3445818"/>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1" name="Forme libre : forme 400"/>
            <p:cNvSpPr/>
            <p:nvPr/>
          </p:nvSpPr>
          <p:spPr bwMode="auto">
            <a:xfrm rot="8716293">
              <a:off x="413252" y="3834223"/>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2" name="Forme libre : forme 401"/>
            <p:cNvSpPr/>
            <p:nvPr/>
          </p:nvSpPr>
          <p:spPr bwMode="auto">
            <a:xfrm rot="8716293">
              <a:off x="724407" y="345457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3" name="Forme libre : forme 402"/>
            <p:cNvSpPr/>
            <p:nvPr/>
          </p:nvSpPr>
          <p:spPr bwMode="auto">
            <a:xfrm rot="8716293">
              <a:off x="813799" y="3483817"/>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4" name="Forme libre : forme 403"/>
            <p:cNvSpPr/>
            <p:nvPr/>
          </p:nvSpPr>
          <p:spPr bwMode="auto">
            <a:xfrm rot="8716293">
              <a:off x="612173" y="354311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5" name="Forme libre : forme 404"/>
            <p:cNvSpPr/>
            <p:nvPr/>
          </p:nvSpPr>
          <p:spPr bwMode="auto">
            <a:xfrm rot="8716293">
              <a:off x="487271" y="333444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6" name="Forme libre : forme 405"/>
            <p:cNvSpPr/>
            <p:nvPr/>
          </p:nvSpPr>
          <p:spPr bwMode="auto">
            <a:xfrm rot="8716293">
              <a:off x="702351" y="3584071"/>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7" name="Forme libre : forme 406"/>
            <p:cNvSpPr/>
            <p:nvPr/>
          </p:nvSpPr>
          <p:spPr bwMode="auto">
            <a:xfrm rot="8716293">
              <a:off x="460900" y="3434471"/>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8" name="Forme libre : forme 407"/>
            <p:cNvSpPr/>
            <p:nvPr/>
          </p:nvSpPr>
          <p:spPr bwMode="auto">
            <a:xfrm rot="7484127">
              <a:off x="807281" y="377542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9" name="Forme libre : forme 408"/>
            <p:cNvSpPr/>
            <p:nvPr/>
          </p:nvSpPr>
          <p:spPr bwMode="auto">
            <a:xfrm rot="13089394">
              <a:off x="912102" y="3741956"/>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0" name="Forme libre : forme 409"/>
            <p:cNvSpPr/>
            <p:nvPr/>
          </p:nvSpPr>
          <p:spPr bwMode="auto">
            <a:xfrm rot="8716293">
              <a:off x="1097687" y="3550275"/>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1" name="Forme libre : forme 410"/>
            <p:cNvSpPr/>
            <p:nvPr/>
          </p:nvSpPr>
          <p:spPr bwMode="auto">
            <a:xfrm rot="8716293">
              <a:off x="1045882" y="344668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2" name="Forme libre : forme 411"/>
            <p:cNvSpPr/>
            <p:nvPr/>
          </p:nvSpPr>
          <p:spPr bwMode="auto">
            <a:xfrm rot="8716293">
              <a:off x="802636" y="347690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3" name="Forme libre : forme 412"/>
            <p:cNvSpPr/>
            <p:nvPr/>
          </p:nvSpPr>
          <p:spPr bwMode="auto">
            <a:xfrm rot="8716293">
              <a:off x="980088" y="331766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4" name="Forme libre : forme 413"/>
            <p:cNvSpPr/>
            <p:nvPr/>
          </p:nvSpPr>
          <p:spPr bwMode="auto">
            <a:xfrm rot="8716293">
              <a:off x="653978" y="436312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5" name="Forme libre : forme 414"/>
            <p:cNvSpPr/>
            <p:nvPr/>
          </p:nvSpPr>
          <p:spPr bwMode="auto">
            <a:xfrm rot="8716293">
              <a:off x="743370" y="439236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6" name="Forme libre : forme 415"/>
            <p:cNvSpPr/>
            <p:nvPr/>
          </p:nvSpPr>
          <p:spPr bwMode="auto">
            <a:xfrm rot="8716293">
              <a:off x="698520" y="4306085"/>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7" name="Forme libre : forme 416"/>
            <p:cNvSpPr/>
            <p:nvPr/>
          </p:nvSpPr>
          <p:spPr bwMode="auto">
            <a:xfrm rot="8716293">
              <a:off x="541744" y="445166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8" name="Forme libre : forme 417"/>
            <p:cNvSpPr/>
            <p:nvPr/>
          </p:nvSpPr>
          <p:spPr bwMode="auto">
            <a:xfrm rot="8716293">
              <a:off x="416841" y="424299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9" name="Forme libre : forme 418"/>
            <p:cNvSpPr/>
            <p:nvPr/>
          </p:nvSpPr>
          <p:spPr bwMode="auto">
            <a:xfrm rot="8716293">
              <a:off x="404789" y="4104214"/>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0" name="Forme libre : forme 419"/>
            <p:cNvSpPr/>
            <p:nvPr/>
          </p:nvSpPr>
          <p:spPr bwMode="auto">
            <a:xfrm rot="8716293">
              <a:off x="631922" y="4492619"/>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1" name="Forme libre : forme 420"/>
            <p:cNvSpPr/>
            <p:nvPr/>
          </p:nvSpPr>
          <p:spPr bwMode="auto">
            <a:xfrm rot="8716293">
              <a:off x="943077" y="411297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2" name="Forme libre : forme 421"/>
            <p:cNvSpPr/>
            <p:nvPr/>
          </p:nvSpPr>
          <p:spPr bwMode="auto">
            <a:xfrm rot="8716293">
              <a:off x="1032469" y="414221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3" name="Forme libre : forme 422"/>
            <p:cNvSpPr/>
            <p:nvPr/>
          </p:nvSpPr>
          <p:spPr bwMode="auto">
            <a:xfrm rot="8716293">
              <a:off x="830843" y="420151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4" name="Forme libre : forme 423"/>
            <p:cNvSpPr/>
            <p:nvPr/>
          </p:nvSpPr>
          <p:spPr bwMode="auto">
            <a:xfrm rot="8716293">
              <a:off x="705941" y="399284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5" name="Forme libre : forme 424"/>
            <p:cNvSpPr/>
            <p:nvPr/>
          </p:nvSpPr>
          <p:spPr bwMode="auto">
            <a:xfrm rot="8716293">
              <a:off x="921021" y="4242467"/>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6" name="Forme libre : forme 425"/>
            <p:cNvSpPr/>
            <p:nvPr/>
          </p:nvSpPr>
          <p:spPr bwMode="auto">
            <a:xfrm rot="8716293">
              <a:off x="679570" y="4092867"/>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7" name="Forme libre : forme 426"/>
            <p:cNvSpPr/>
            <p:nvPr/>
          </p:nvSpPr>
          <p:spPr bwMode="auto">
            <a:xfrm rot="7484127">
              <a:off x="1025951" y="443381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8" name="Forme libre : forme 427"/>
            <p:cNvSpPr/>
            <p:nvPr/>
          </p:nvSpPr>
          <p:spPr bwMode="auto">
            <a:xfrm rot="13089394">
              <a:off x="1130772" y="4400352"/>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9" name="Forme libre : forme 428"/>
            <p:cNvSpPr/>
            <p:nvPr/>
          </p:nvSpPr>
          <p:spPr bwMode="auto">
            <a:xfrm rot="8716293">
              <a:off x="1316357" y="4208671"/>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0" name="Forme libre : forme 429"/>
            <p:cNvSpPr/>
            <p:nvPr/>
          </p:nvSpPr>
          <p:spPr bwMode="auto">
            <a:xfrm rot="8716293">
              <a:off x="1264552" y="410507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1" name="Forme libre : forme 430"/>
            <p:cNvSpPr/>
            <p:nvPr/>
          </p:nvSpPr>
          <p:spPr bwMode="auto">
            <a:xfrm rot="8716293">
              <a:off x="1021306" y="413529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2" name="Forme libre : forme 431"/>
            <p:cNvSpPr/>
            <p:nvPr/>
          </p:nvSpPr>
          <p:spPr bwMode="auto">
            <a:xfrm rot="8716293">
              <a:off x="1198758" y="397605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3" name="Forme libre : forme 432"/>
            <p:cNvSpPr/>
            <p:nvPr/>
          </p:nvSpPr>
          <p:spPr bwMode="auto">
            <a:xfrm rot="8716293">
              <a:off x="849927" y="5056695"/>
              <a:ext cx="61059" cy="114384"/>
            </a:xfrm>
            <a:custGeom>
              <a:avLst/>
              <a:gdLst>
                <a:gd name="connsiteX0" fmla="*/ 0 w 61059"/>
                <a:gd name="connsiteY0" fmla="*/ 114384 h 114384"/>
                <a:gd name="connsiteX1" fmla="*/ 0 w 61059"/>
                <a:gd name="connsiteY1" fmla="*/ 0 h 114384"/>
                <a:gd name="connsiteX2" fmla="*/ 61059 w 61059"/>
                <a:gd name="connsiteY2" fmla="*/ 42324 h 114384"/>
                <a:gd name="connsiteX3" fmla="*/ 61059 w 61059"/>
                <a:gd name="connsiteY3" fmla="*/ 90234 h 114384"/>
              </a:gdLst>
              <a:ahLst/>
              <a:cxnLst>
                <a:cxn ang="0">
                  <a:pos x="connsiteX0" y="connsiteY0"/>
                </a:cxn>
                <a:cxn ang="0">
                  <a:pos x="connsiteX1" y="connsiteY1"/>
                </a:cxn>
                <a:cxn ang="0">
                  <a:pos x="connsiteX2" y="connsiteY2"/>
                </a:cxn>
                <a:cxn ang="0">
                  <a:pos x="connsiteX3" y="connsiteY3"/>
                </a:cxn>
              </a:cxnLst>
              <a:rect l="l" t="t" r="r" b="b"/>
              <a:pathLst>
                <a:path w="61059" h="114384" extrusionOk="0">
                  <a:moveTo>
                    <a:pt x="0" y="114384"/>
                  </a:moveTo>
                  <a:lnTo>
                    <a:pt x="0" y="0"/>
                  </a:lnTo>
                  <a:lnTo>
                    <a:pt x="61059" y="42324"/>
                  </a:lnTo>
                  <a:lnTo>
                    <a:pt x="61059" y="9023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34" name="Forme libre : forme 433"/>
            <p:cNvSpPr/>
            <p:nvPr/>
          </p:nvSpPr>
          <p:spPr bwMode="auto">
            <a:xfrm rot="8716293">
              <a:off x="1072880" y="5030752"/>
              <a:ext cx="60148" cy="142578"/>
            </a:xfrm>
            <a:custGeom>
              <a:avLst/>
              <a:gdLst>
                <a:gd name="connsiteX0" fmla="*/ 0 w 60148"/>
                <a:gd name="connsiteY0" fmla="*/ 142578 h 142578"/>
                <a:gd name="connsiteX1" fmla="*/ 0 w 60148"/>
                <a:gd name="connsiteY1" fmla="*/ 0 h 142578"/>
                <a:gd name="connsiteX2" fmla="*/ 60148 w 60148"/>
                <a:gd name="connsiteY2" fmla="*/ 41693 h 142578"/>
                <a:gd name="connsiteX3" fmla="*/ 60148 w 60148"/>
                <a:gd name="connsiteY3" fmla="*/ 101569 h 142578"/>
              </a:gdLst>
              <a:ahLst/>
              <a:cxnLst>
                <a:cxn ang="0">
                  <a:pos x="connsiteX0" y="connsiteY0"/>
                </a:cxn>
                <a:cxn ang="0">
                  <a:pos x="connsiteX1" y="connsiteY1"/>
                </a:cxn>
                <a:cxn ang="0">
                  <a:pos x="connsiteX2" y="connsiteY2"/>
                </a:cxn>
                <a:cxn ang="0">
                  <a:pos x="connsiteX3" y="connsiteY3"/>
                </a:cxn>
              </a:cxnLst>
              <a:rect l="l" t="t" r="r" b="b"/>
              <a:pathLst>
                <a:path w="60148" h="142578" extrusionOk="0">
                  <a:moveTo>
                    <a:pt x="0" y="142578"/>
                  </a:moveTo>
                  <a:lnTo>
                    <a:pt x="0" y="0"/>
                  </a:lnTo>
                  <a:lnTo>
                    <a:pt x="60148" y="41693"/>
                  </a:lnTo>
                  <a:lnTo>
                    <a:pt x="60148" y="10156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35" name="Forme libre : forme 434"/>
            <p:cNvSpPr/>
            <p:nvPr/>
          </p:nvSpPr>
          <p:spPr bwMode="auto">
            <a:xfrm rot="8716293">
              <a:off x="921687" y="4965784"/>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6" name="Forme libre : forme 435"/>
            <p:cNvSpPr/>
            <p:nvPr/>
          </p:nvSpPr>
          <p:spPr bwMode="auto">
            <a:xfrm rot="8716293">
              <a:off x="762271" y="5108547"/>
              <a:ext cx="53742" cy="49705"/>
            </a:xfrm>
            <a:custGeom>
              <a:avLst/>
              <a:gdLst>
                <a:gd name="connsiteX0" fmla="*/ 8658 w 53742"/>
                <a:gd name="connsiteY0" fmla="*/ 41503 h 49705"/>
                <a:gd name="connsiteX1" fmla="*/ 0 w 53742"/>
                <a:gd name="connsiteY1" fmla="*/ 20999 h 49705"/>
                <a:gd name="connsiteX2" fmla="*/ 0 w 53742"/>
                <a:gd name="connsiteY2" fmla="*/ 20542 h 49705"/>
                <a:gd name="connsiteX3" fmla="*/ 8658 w 53742"/>
                <a:gd name="connsiteY3" fmla="*/ 38 h 49705"/>
                <a:gd name="connsiteX4" fmla="*/ 8747 w 53742"/>
                <a:gd name="connsiteY4" fmla="*/ 0 h 49705"/>
                <a:gd name="connsiteX5" fmla="*/ 53742 w 53742"/>
                <a:gd name="connsiteY5" fmla="*/ 31189 h 49705"/>
                <a:gd name="connsiteX6" fmla="*/ 49668 w 53742"/>
                <a:gd name="connsiteY6" fmla="*/ 41048 h 49705"/>
                <a:gd name="connsiteX7" fmla="*/ 29162 w 53742"/>
                <a:gd name="connsiteY7" fmla="*/ 49705 h 49705"/>
                <a:gd name="connsiteX8" fmla="*/ 8658 w 53742"/>
                <a:gd name="connsiteY8" fmla="*/ 41503 h 49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742" h="49705" extrusionOk="0">
                  <a:moveTo>
                    <a:pt x="8658" y="41503"/>
                  </a:moveTo>
                  <a:cubicBezTo>
                    <a:pt x="3190" y="36035"/>
                    <a:pt x="0" y="28744"/>
                    <a:pt x="0" y="20999"/>
                  </a:cubicBezTo>
                  <a:lnTo>
                    <a:pt x="0" y="20542"/>
                  </a:lnTo>
                  <a:cubicBezTo>
                    <a:pt x="0" y="12796"/>
                    <a:pt x="3190" y="5506"/>
                    <a:pt x="8658" y="38"/>
                  </a:cubicBezTo>
                  <a:lnTo>
                    <a:pt x="8747" y="0"/>
                  </a:lnTo>
                  <a:lnTo>
                    <a:pt x="53742" y="31189"/>
                  </a:lnTo>
                  <a:lnTo>
                    <a:pt x="49668" y="41048"/>
                  </a:lnTo>
                  <a:cubicBezTo>
                    <a:pt x="44200" y="46516"/>
                    <a:pt x="36909" y="49705"/>
                    <a:pt x="29162" y="49705"/>
                  </a:cubicBezTo>
                  <a:cubicBezTo>
                    <a:pt x="21416" y="49705"/>
                    <a:pt x="14126" y="46971"/>
                    <a:pt x="8658" y="4150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37" name="Forme libre : forme 436"/>
            <p:cNvSpPr/>
            <p:nvPr/>
          </p:nvSpPr>
          <p:spPr bwMode="auto">
            <a:xfrm rot="8716293">
              <a:off x="635497" y="4902607"/>
              <a:ext cx="203847" cy="195874"/>
            </a:xfrm>
            <a:custGeom>
              <a:avLst/>
              <a:gdLst>
                <a:gd name="connsiteX0" fmla="*/ 90709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0 h 195874"/>
                <a:gd name="connsiteX5" fmla="*/ 203847 w 203847"/>
                <a:gd name="connsiteY5" fmla="*/ 0 h 195874"/>
                <a:gd name="connsiteX6" fmla="*/ 203847 w 203847"/>
                <a:gd name="connsiteY6" fmla="*/ 55323 h 195874"/>
                <a:gd name="connsiteX7" fmla="*/ 139055 w 203847"/>
                <a:gd name="connsiteY7"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847" h="195874" extrusionOk="0">
                  <a:moveTo>
                    <a:pt x="90709" y="195874"/>
                  </a:moveTo>
                  <a:lnTo>
                    <a:pt x="47847" y="116129"/>
                  </a:lnTo>
                  <a:lnTo>
                    <a:pt x="69777" y="55323"/>
                  </a:lnTo>
                  <a:lnTo>
                    <a:pt x="0" y="55323"/>
                  </a:lnTo>
                  <a:lnTo>
                    <a:pt x="0"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38" name="Forme libre : forme 437"/>
            <p:cNvSpPr/>
            <p:nvPr/>
          </p:nvSpPr>
          <p:spPr bwMode="auto">
            <a:xfrm rot="8716293">
              <a:off x="627956" y="476391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9" name="Forme libre : forme 438"/>
            <p:cNvSpPr/>
            <p:nvPr/>
          </p:nvSpPr>
          <p:spPr bwMode="auto">
            <a:xfrm rot="8716293">
              <a:off x="1166244" y="477267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0" name="Forme libre : forme 439"/>
            <p:cNvSpPr/>
            <p:nvPr/>
          </p:nvSpPr>
          <p:spPr bwMode="auto">
            <a:xfrm rot="8716293">
              <a:off x="1255636" y="480191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1" name="Forme libre : forme 440"/>
            <p:cNvSpPr/>
            <p:nvPr/>
          </p:nvSpPr>
          <p:spPr bwMode="auto">
            <a:xfrm rot="8716293">
              <a:off x="1054010" y="486121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2" name="Forme libre : forme 441"/>
            <p:cNvSpPr/>
            <p:nvPr/>
          </p:nvSpPr>
          <p:spPr bwMode="auto">
            <a:xfrm rot="8716293">
              <a:off x="929108" y="465254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3" name="Forme libre : forme 442"/>
            <p:cNvSpPr/>
            <p:nvPr/>
          </p:nvSpPr>
          <p:spPr bwMode="auto">
            <a:xfrm rot="8716293">
              <a:off x="1144188" y="4902166"/>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4" name="Forme libre : forme 443"/>
            <p:cNvSpPr/>
            <p:nvPr/>
          </p:nvSpPr>
          <p:spPr bwMode="auto">
            <a:xfrm rot="8716293">
              <a:off x="902737" y="475256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5" name="Forme libre : forme 444"/>
            <p:cNvSpPr/>
            <p:nvPr/>
          </p:nvSpPr>
          <p:spPr bwMode="auto">
            <a:xfrm rot="7484127">
              <a:off x="1313689" y="5058219"/>
              <a:ext cx="97325" cy="159603"/>
            </a:xfrm>
            <a:custGeom>
              <a:avLst/>
              <a:gdLst>
                <a:gd name="connsiteX0" fmla="*/ 0 w 97325"/>
                <a:gd name="connsiteY0" fmla="*/ 19052 h 159603"/>
                <a:gd name="connsiteX1" fmla="*/ 0 w 97325"/>
                <a:gd name="connsiteY1" fmla="*/ 0 h 159603"/>
                <a:gd name="connsiteX2" fmla="*/ 13209 w 97325"/>
                <a:gd name="connsiteY2" fmla="*/ 19052 h 159603"/>
                <a:gd name="connsiteX3" fmla="*/ 90710 w 97325"/>
                <a:gd name="connsiteY3" fmla="*/ 159603 h 159603"/>
                <a:gd name="connsiteX4" fmla="*/ 47847 w 97325"/>
                <a:gd name="connsiteY4" fmla="*/ 79858 h 159603"/>
                <a:gd name="connsiteX5" fmla="*/ 50421 w 97325"/>
                <a:gd name="connsiteY5" fmla="*/ 72721 h 159603"/>
                <a:gd name="connsiteX6" fmla="*/ 97325 w 97325"/>
                <a:gd name="connsiteY6" fmla="*/ 140370 h 15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325" h="159603" extrusionOk="0">
                  <a:moveTo>
                    <a:pt x="0" y="19052"/>
                  </a:moveTo>
                  <a:lnTo>
                    <a:pt x="0" y="0"/>
                  </a:lnTo>
                  <a:lnTo>
                    <a:pt x="13209" y="19052"/>
                  </a:lnTo>
                  <a:close/>
                  <a:moveTo>
                    <a:pt x="90710" y="159603"/>
                  </a:moveTo>
                  <a:lnTo>
                    <a:pt x="47847" y="79858"/>
                  </a:lnTo>
                  <a:lnTo>
                    <a:pt x="50421" y="72721"/>
                  </a:lnTo>
                  <a:lnTo>
                    <a:pt x="97325" y="14037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46" name="Forme libre : forme 445"/>
            <p:cNvSpPr/>
            <p:nvPr/>
          </p:nvSpPr>
          <p:spPr bwMode="auto">
            <a:xfrm rot="13089394">
              <a:off x="1435176" y="5064332"/>
              <a:ext cx="213297" cy="83320"/>
            </a:xfrm>
            <a:custGeom>
              <a:avLst/>
              <a:gdLst>
                <a:gd name="connsiteX0" fmla="*/ 213297 w 213297"/>
                <a:gd name="connsiteY0" fmla="*/ 12691 h 83320"/>
                <a:gd name="connsiteX1" fmla="*/ 32310 w 213297"/>
                <a:gd name="connsiteY1" fmla="*/ 83320 h 83320"/>
                <a:gd name="connsiteX2" fmla="*/ 0 w 213297"/>
                <a:gd name="connsiteY2" fmla="*/ 77753 h 83320"/>
                <a:gd name="connsiteX3" fmla="*/ 69926 w 213297"/>
                <a:gd name="connsiteY3" fmla="*/ 22813 h 83320"/>
                <a:gd name="connsiteX4" fmla="*/ 94662 w 213297"/>
                <a:gd name="connsiteY4" fmla="*/ 36418 h 83320"/>
                <a:gd name="connsiteX5" fmla="*/ 144323 w 213297"/>
                <a:gd name="connsiteY5" fmla="*/ 27589 h 83320"/>
                <a:gd name="connsiteX6" fmla="*/ 212193 w 213297"/>
                <a:gd name="connsiteY6" fmla="*/ 0 h 83320"/>
                <a:gd name="connsiteX7" fmla="*/ 213297 w 213297"/>
                <a:gd name="connsiteY7" fmla="*/ 7173 h 83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297" h="83320" extrusionOk="0">
                  <a:moveTo>
                    <a:pt x="213297" y="12691"/>
                  </a:moveTo>
                  <a:cubicBezTo>
                    <a:pt x="154807" y="62904"/>
                    <a:pt x="78108" y="80561"/>
                    <a:pt x="32310" y="83320"/>
                  </a:cubicBezTo>
                  <a:lnTo>
                    <a:pt x="0" y="77753"/>
                  </a:lnTo>
                  <a:lnTo>
                    <a:pt x="69926" y="22813"/>
                  </a:lnTo>
                  <a:lnTo>
                    <a:pt x="94662" y="36418"/>
                  </a:lnTo>
                  <a:cubicBezTo>
                    <a:pt x="111768" y="35866"/>
                    <a:pt x="128321" y="32555"/>
                    <a:pt x="144323" y="27589"/>
                  </a:cubicBezTo>
                  <a:cubicBezTo>
                    <a:pt x="167498" y="20416"/>
                    <a:pt x="190122" y="11036"/>
                    <a:pt x="212193" y="0"/>
                  </a:cubicBezTo>
                  <a:cubicBezTo>
                    <a:pt x="212745" y="2207"/>
                    <a:pt x="213297" y="4966"/>
                    <a:pt x="213297" y="717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47" name="Forme libre : forme 446"/>
            <p:cNvSpPr/>
            <p:nvPr/>
          </p:nvSpPr>
          <p:spPr bwMode="auto">
            <a:xfrm rot="8716293">
              <a:off x="1539524" y="486837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8" name="Forme libre : forme 447"/>
            <p:cNvSpPr/>
            <p:nvPr/>
          </p:nvSpPr>
          <p:spPr bwMode="auto">
            <a:xfrm rot="8716293">
              <a:off x="1487719" y="476477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9" name="Forme libre : forme 448"/>
            <p:cNvSpPr/>
            <p:nvPr/>
          </p:nvSpPr>
          <p:spPr bwMode="auto">
            <a:xfrm rot="8716293">
              <a:off x="1244473" y="479499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0" name="Forme libre : forme 449"/>
            <p:cNvSpPr/>
            <p:nvPr/>
          </p:nvSpPr>
          <p:spPr bwMode="auto">
            <a:xfrm rot="8716293">
              <a:off x="1421925" y="463575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1" name="Forme libre : forme 450"/>
            <p:cNvSpPr/>
            <p:nvPr/>
          </p:nvSpPr>
          <p:spPr bwMode="auto">
            <a:xfrm rot="8716293">
              <a:off x="-3428" y="2405990"/>
              <a:ext cx="142167" cy="208592"/>
            </a:xfrm>
            <a:custGeom>
              <a:avLst/>
              <a:gdLst>
                <a:gd name="connsiteX0" fmla="*/ 81108 w 142167"/>
                <a:gd name="connsiteY0" fmla="*/ 208592 h 208592"/>
                <a:gd name="connsiteX1" fmla="*/ 81108 w 142167"/>
                <a:gd name="connsiteY1" fmla="*/ 69717 h 208592"/>
                <a:gd name="connsiteX2" fmla="*/ 81108 w 142167"/>
                <a:gd name="connsiteY2" fmla="*/ 65615 h 208592"/>
                <a:gd name="connsiteX3" fmla="*/ 60604 w 142167"/>
                <a:gd name="connsiteY3" fmla="*/ 50123 h 208592"/>
                <a:gd name="connsiteX4" fmla="*/ 0 w 142167"/>
                <a:gd name="connsiteY4" fmla="*/ 50123 h 208592"/>
                <a:gd name="connsiteX5" fmla="*/ 0 w 142167"/>
                <a:gd name="connsiteY5" fmla="*/ 0 h 208592"/>
                <a:gd name="connsiteX6" fmla="*/ 85210 w 142167"/>
                <a:gd name="connsiteY6" fmla="*/ 0 h 208592"/>
                <a:gd name="connsiteX7" fmla="*/ 142167 w 142167"/>
                <a:gd name="connsiteY7" fmla="*/ 50123 h 208592"/>
                <a:gd name="connsiteX8" fmla="*/ 142167 w 142167"/>
                <a:gd name="connsiteY8" fmla="*/ 120504 h 20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208592" extrusionOk="0">
                  <a:moveTo>
                    <a:pt x="81108" y="208592"/>
                  </a:moveTo>
                  <a:lnTo>
                    <a:pt x="81108" y="69717"/>
                  </a:lnTo>
                  <a:cubicBezTo>
                    <a:pt x="81108" y="68350"/>
                    <a:pt x="81108" y="66983"/>
                    <a:pt x="81108" y="65615"/>
                  </a:cubicBezTo>
                  <a:cubicBezTo>
                    <a:pt x="79742" y="55591"/>
                    <a:pt x="70628" y="48756"/>
                    <a:pt x="60604" y="50123"/>
                  </a:cubicBezTo>
                  <a:lnTo>
                    <a:pt x="0" y="50123"/>
                  </a:lnTo>
                  <a:lnTo>
                    <a:pt x="0" y="0"/>
                  </a:lnTo>
                  <a:lnTo>
                    <a:pt x="85210" y="0"/>
                  </a:lnTo>
                  <a:cubicBezTo>
                    <a:pt x="122118" y="0"/>
                    <a:pt x="142167" y="15948"/>
                    <a:pt x="142167" y="50123"/>
                  </a:cubicBezTo>
                  <a:lnTo>
                    <a:pt x="142167" y="12050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52" name="Forme libre : forme 451"/>
            <p:cNvSpPr/>
            <p:nvPr/>
          </p:nvSpPr>
          <p:spPr bwMode="auto">
            <a:xfrm rot="8716293">
              <a:off x="80015" y="241329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3" name="Forme libre : forme 452"/>
            <p:cNvSpPr/>
            <p:nvPr/>
          </p:nvSpPr>
          <p:spPr bwMode="auto">
            <a:xfrm rot="8716293">
              <a:off x="35165" y="232701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4" name="Forme libre : forme 453"/>
            <p:cNvSpPr/>
            <p:nvPr/>
          </p:nvSpPr>
          <p:spPr bwMode="auto">
            <a:xfrm rot="8716293">
              <a:off x="-20257" y="2217087"/>
              <a:ext cx="78731" cy="180665"/>
            </a:xfrm>
            <a:custGeom>
              <a:avLst/>
              <a:gdLst>
                <a:gd name="connsiteX0" fmla="*/ 0 w 78731"/>
                <a:gd name="connsiteY0" fmla="*/ 180665 h 180665"/>
                <a:gd name="connsiteX1" fmla="*/ 0 w 78731"/>
                <a:gd name="connsiteY1" fmla="*/ 40596 h 180665"/>
                <a:gd name="connsiteX2" fmla="*/ 78250 w 78731"/>
                <a:gd name="connsiteY2" fmla="*/ 0 h 180665"/>
                <a:gd name="connsiteX3" fmla="*/ 78731 w 78731"/>
                <a:gd name="connsiteY3" fmla="*/ 67083 h 180665"/>
              </a:gdLst>
              <a:ahLst/>
              <a:cxnLst>
                <a:cxn ang="0">
                  <a:pos x="connsiteX0" y="connsiteY0"/>
                </a:cxn>
                <a:cxn ang="0">
                  <a:pos x="connsiteX1" y="connsiteY1"/>
                </a:cxn>
                <a:cxn ang="0">
                  <a:pos x="connsiteX2" y="connsiteY2"/>
                </a:cxn>
                <a:cxn ang="0">
                  <a:pos x="connsiteX3" y="connsiteY3"/>
                </a:cxn>
              </a:cxnLst>
              <a:rect l="l" t="t" r="r" b="b"/>
              <a:pathLst>
                <a:path w="78731" h="180665" extrusionOk="0">
                  <a:moveTo>
                    <a:pt x="0" y="180665"/>
                  </a:moveTo>
                  <a:lnTo>
                    <a:pt x="0" y="40596"/>
                  </a:lnTo>
                  <a:lnTo>
                    <a:pt x="78250" y="0"/>
                  </a:lnTo>
                  <a:lnTo>
                    <a:pt x="78731" y="6708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55" name="Forme libre : forme 454"/>
            <p:cNvSpPr/>
            <p:nvPr/>
          </p:nvSpPr>
          <p:spPr bwMode="auto">
            <a:xfrm rot="8716293">
              <a:off x="-15341" y="2575209"/>
              <a:ext cx="103435" cy="152027"/>
            </a:xfrm>
            <a:custGeom>
              <a:avLst/>
              <a:gdLst>
                <a:gd name="connsiteX0" fmla="*/ 43288 w 103435"/>
                <a:gd name="connsiteY0" fmla="*/ 152027 h 152027"/>
                <a:gd name="connsiteX1" fmla="*/ 43288 w 103435"/>
                <a:gd name="connsiteY1" fmla="*/ 16404 h 152027"/>
                <a:gd name="connsiteX2" fmla="*/ 0 w 103435"/>
                <a:gd name="connsiteY2" fmla="*/ 16404 h 152027"/>
                <a:gd name="connsiteX3" fmla="*/ 0 w 103435"/>
                <a:gd name="connsiteY3" fmla="*/ 2278 h 152027"/>
                <a:gd name="connsiteX4" fmla="*/ 103435 w 103435"/>
                <a:gd name="connsiteY4" fmla="*/ 0 h 152027"/>
                <a:gd name="connsiteX5" fmla="*/ 103435 w 103435"/>
                <a:gd name="connsiteY5" fmla="*/ 65255 h 15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435" h="152027" extrusionOk="0">
                  <a:moveTo>
                    <a:pt x="43288" y="152027"/>
                  </a:moveTo>
                  <a:lnTo>
                    <a:pt x="43288" y="16404"/>
                  </a:lnTo>
                  <a:lnTo>
                    <a:pt x="0" y="16404"/>
                  </a:lnTo>
                  <a:lnTo>
                    <a:pt x="0" y="2278"/>
                  </a:lnTo>
                  <a:cubicBezTo>
                    <a:pt x="32808" y="3645"/>
                    <a:pt x="66982" y="911"/>
                    <a:pt x="103435" y="0"/>
                  </a:cubicBezTo>
                  <a:lnTo>
                    <a:pt x="103435" y="6525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56" name="Forme libre : forme 455"/>
            <p:cNvSpPr/>
            <p:nvPr/>
          </p:nvSpPr>
          <p:spPr bwMode="auto">
            <a:xfrm rot="8716293">
              <a:off x="279722" y="213390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7" name="Forme libre : forme 456"/>
            <p:cNvSpPr/>
            <p:nvPr/>
          </p:nvSpPr>
          <p:spPr bwMode="auto">
            <a:xfrm rot="8716293">
              <a:off x="369114" y="216314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8" name="Forme libre : forme 457"/>
            <p:cNvSpPr/>
            <p:nvPr/>
          </p:nvSpPr>
          <p:spPr bwMode="auto">
            <a:xfrm rot="8716293">
              <a:off x="167488" y="22224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9" name="Forme libre : forme 458"/>
            <p:cNvSpPr/>
            <p:nvPr/>
          </p:nvSpPr>
          <p:spPr bwMode="auto">
            <a:xfrm rot="8716293">
              <a:off x="42586" y="20137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0" name="Forme libre : forme 459"/>
            <p:cNvSpPr/>
            <p:nvPr/>
          </p:nvSpPr>
          <p:spPr bwMode="auto">
            <a:xfrm rot="8716293">
              <a:off x="257666" y="226339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1" name="Forme libre : forme 460"/>
            <p:cNvSpPr/>
            <p:nvPr/>
          </p:nvSpPr>
          <p:spPr bwMode="auto">
            <a:xfrm rot="8716293">
              <a:off x="16215" y="211379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2" name="Forme libre : forme 461"/>
            <p:cNvSpPr/>
            <p:nvPr/>
          </p:nvSpPr>
          <p:spPr bwMode="auto">
            <a:xfrm rot="7484127">
              <a:off x="362597" y="245474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3" name="Forme libre : forme 462"/>
            <p:cNvSpPr/>
            <p:nvPr/>
          </p:nvSpPr>
          <p:spPr bwMode="auto">
            <a:xfrm rot="13089394">
              <a:off x="467417" y="2421283"/>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4" name="Forme libre : forme 463"/>
            <p:cNvSpPr/>
            <p:nvPr/>
          </p:nvSpPr>
          <p:spPr bwMode="auto">
            <a:xfrm rot="8716293">
              <a:off x="653002" y="222960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5" name="Forme libre : forme 464"/>
            <p:cNvSpPr/>
            <p:nvPr/>
          </p:nvSpPr>
          <p:spPr bwMode="auto">
            <a:xfrm rot="8716293">
              <a:off x="601197" y="212600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6" name="Forme libre : forme 465"/>
            <p:cNvSpPr/>
            <p:nvPr/>
          </p:nvSpPr>
          <p:spPr bwMode="auto">
            <a:xfrm rot="8716293">
              <a:off x="357951" y="215623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7" name="Forme libre : forme 466"/>
            <p:cNvSpPr/>
            <p:nvPr/>
          </p:nvSpPr>
          <p:spPr bwMode="auto">
            <a:xfrm rot="8716293">
              <a:off x="535403" y="199698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8" name="Forme libre : forme 467"/>
            <p:cNvSpPr/>
            <p:nvPr/>
          </p:nvSpPr>
          <p:spPr bwMode="auto">
            <a:xfrm rot="8716293">
              <a:off x="-76043" y="1768178"/>
              <a:ext cx="197178" cy="215049"/>
            </a:xfrm>
            <a:custGeom>
              <a:avLst/>
              <a:gdLst>
                <a:gd name="connsiteX0" fmla="*/ 51490 w 197178"/>
                <a:gd name="connsiteY0" fmla="*/ 215049 h 215049"/>
                <a:gd name="connsiteX1" fmla="*/ 51490 w 197178"/>
                <a:gd name="connsiteY1" fmla="*/ 45624 h 215049"/>
                <a:gd name="connsiteX2" fmla="*/ 0 w 197178"/>
                <a:gd name="connsiteY2" fmla="*/ 45624 h 215049"/>
                <a:gd name="connsiteX3" fmla="*/ 0 w 197178"/>
                <a:gd name="connsiteY3" fmla="*/ 1424 h 215049"/>
                <a:gd name="connsiteX4" fmla="*/ 104803 w 197178"/>
                <a:gd name="connsiteY4" fmla="*/ 1425 h 215049"/>
                <a:gd name="connsiteX5" fmla="*/ 104803 w 197178"/>
                <a:gd name="connsiteY5" fmla="*/ 75242 h 215049"/>
                <a:gd name="connsiteX6" fmla="*/ 106169 w 197178"/>
                <a:gd name="connsiteY6" fmla="*/ 75242 h 215049"/>
                <a:gd name="connsiteX7" fmla="*/ 154014 w 197178"/>
                <a:gd name="connsiteY7" fmla="*/ 5981 h 215049"/>
                <a:gd name="connsiteX8" fmla="*/ 185455 w 197178"/>
                <a:gd name="connsiteY8" fmla="*/ 57 h 215049"/>
                <a:gd name="connsiteX9" fmla="*/ 197178 w 197178"/>
                <a:gd name="connsiteY9" fmla="*/ 4872 h 215049"/>
                <a:gd name="connsiteX10" fmla="*/ 170795 w 197178"/>
                <a:gd name="connsiteY10" fmla="*/ 42934 h 215049"/>
                <a:gd name="connsiteX11" fmla="*/ 164950 w 197178"/>
                <a:gd name="connsiteY11" fmla="*/ 40156 h 215049"/>
                <a:gd name="connsiteX12" fmla="*/ 111638 w 197178"/>
                <a:gd name="connsiteY12" fmla="*/ 127643 h 215049"/>
                <a:gd name="connsiteX13" fmla="*/ 111638 w 197178"/>
                <a:gd name="connsiteY13" fmla="*/ 128277 h 21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178" h="215049" extrusionOk="0">
                  <a:moveTo>
                    <a:pt x="51490" y="215049"/>
                  </a:moveTo>
                  <a:lnTo>
                    <a:pt x="51490" y="45624"/>
                  </a:lnTo>
                  <a:lnTo>
                    <a:pt x="0" y="45624"/>
                  </a:lnTo>
                  <a:lnTo>
                    <a:pt x="0" y="1424"/>
                  </a:lnTo>
                  <a:lnTo>
                    <a:pt x="104803" y="1425"/>
                  </a:lnTo>
                  <a:lnTo>
                    <a:pt x="104803" y="75242"/>
                  </a:lnTo>
                  <a:lnTo>
                    <a:pt x="106169" y="75242"/>
                  </a:lnTo>
                  <a:cubicBezTo>
                    <a:pt x="120751" y="31954"/>
                    <a:pt x="132142" y="15094"/>
                    <a:pt x="154014" y="5981"/>
                  </a:cubicBezTo>
                  <a:cubicBezTo>
                    <a:pt x="164039" y="1880"/>
                    <a:pt x="174519" y="-398"/>
                    <a:pt x="185455" y="57"/>
                  </a:cubicBezTo>
                  <a:lnTo>
                    <a:pt x="197178" y="4872"/>
                  </a:lnTo>
                  <a:lnTo>
                    <a:pt x="170795" y="42934"/>
                  </a:lnTo>
                  <a:lnTo>
                    <a:pt x="164950" y="40156"/>
                  </a:lnTo>
                  <a:cubicBezTo>
                    <a:pt x="135788" y="40156"/>
                    <a:pt x="111638" y="78887"/>
                    <a:pt x="111638" y="127643"/>
                  </a:cubicBezTo>
                  <a:lnTo>
                    <a:pt x="111638" y="12827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69" name="Forme libre : forme 468"/>
            <p:cNvSpPr/>
            <p:nvPr/>
          </p:nvSpPr>
          <p:spPr bwMode="auto">
            <a:xfrm rot="8716293">
              <a:off x="56555" y="147420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0" name="Forme libre : forme 469"/>
            <p:cNvSpPr/>
            <p:nvPr/>
          </p:nvSpPr>
          <p:spPr bwMode="auto">
            <a:xfrm rot="8716293">
              <a:off x="145947" y="150344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1" name="Forme libre : forme 470"/>
            <p:cNvSpPr/>
            <p:nvPr/>
          </p:nvSpPr>
          <p:spPr bwMode="auto">
            <a:xfrm rot="8716293">
              <a:off x="-21870" y="1443501"/>
              <a:ext cx="68614" cy="55323"/>
            </a:xfrm>
            <a:custGeom>
              <a:avLst/>
              <a:gdLst>
                <a:gd name="connsiteX0" fmla="*/ 0 w 68614"/>
                <a:gd name="connsiteY0" fmla="*/ 55323 h 55323"/>
                <a:gd name="connsiteX1" fmla="*/ 0 w 68614"/>
                <a:gd name="connsiteY1" fmla="*/ 0 h 55323"/>
                <a:gd name="connsiteX2" fmla="*/ 68614 w 68614"/>
                <a:gd name="connsiteY2" fmla="*/ 0 h 55323"/>
                <a:gd name="connsiteX3" fmla="*/ 30266 w 68614"/>
                <a:gd name="connsiteY3" fmla="*/ 55323 h 55323"/>
              </a:gdLst>
              <a:ahLst/>
              <a:cxnLst>
                <a:cxn ang="0">
                  <a:pos x="connsiteX0" y="connsiteY0"/>
                </a:cxn>
                <a:cxn ang="0">
                  <a:pos x="connsiteX1" y="connsiteY1"/>
                </a:cxn>
                <a:cxn ang="0">
                  <a:pos x="connsiteX2" y="connsiteY2"/>
                </a:cxn>
                <a:cxn ang="0">
                  <a:pos x="connsiteX3" y="connsiteY3"/>
                </a:cxn>
              </a:cxnLst>
              <a:rect l="l" t="t" r="r" b="b"/>
              <a:pathLst>
                <a:path w="68614" h="55323" extrusionOk="0">
                  <a:moveTo>
                    <a:pt x="0" y="55323"/>
                  </a:moveTo>
                  <a:lnTo>
                    <a:pt x="0" y="0"/>
                  </a:lnTo>
                  <a:lnTo>
                    <a:pt x="68614" y="0"/>
                  </a:lnTo>
                  <a:lnTo>
                    <a:pt x="30266"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72" name="Forme libre : forme 471"/>
            <p:cNvSpPr/>
            <p:nvPr/>
          </p:nvSpPr>
          <p:spPr bwMode="auto">
            <a:xfrm rot="8716293">
              <a:off x="35817" y="1618109"/>
              <a:ext cx="103435" cy="203897"/>
            </a:xfrm>
            <a:custGeom>
              <a:avLst/>
              <a:gdLst>
                <a:gd name="connsiteX0" fmla="*/ 87556 w 103435"/>
                <a:gd name="connsiteY0" fmla="*/ 203897 h 203897"/>
                <a:gd name="connsiteX1" fmla="*/ 43288 w 103435"/>
                <a:gd name="connsiteY1" fmla="*/ 161305 h 203897"/>
                <a:gd name="connsiteX2" fmla="*/ 43288 w 103435"/>
                <a:gd name="connsiteY2" fmla="*/ 16404 h 203897"/>
                <a:gd name="connsiteX3" fmla="*/ 0 w 103435"/>
                <a:gd name="connsiteY3" fmla="*/ 16404 h 203897"/>
                <a:gd name="connsiteX4" fmla="*/ 0 w 103435"/>
                <a:gd name="connsiteY4" fmla="*/ 2278 h 203897"/>
                <a:gd name="connsiteX5" fmla="*/ 103435 w 103435"/>
                <a:gd name="connsiteY5" fmla="*/ 0 h 203897"/>
                <a:gd name="connsiteX6" fmla="*/ 103435 w 103435"/>
                <a:gd name="connsiteY6" fmla="*/ 180989 h 20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03897" extrusionOk="0">
                  <a:moveTo>
                    <a:pt x="87556" y="203897"/>
                  </a:moveTo>
                  <a:lnTo>
                    <a:pt x="43288" y="161305"/>
                  </a:lnTo>
                  <a:lnTo>
                    <a:pt x="43288" y="16404"/>
                  </a:lnTo>
                  <a:lnTo>
                    <a:pt x="0" y="16404"/>
                  </a:lnTo>
                  <a:lnTo>
                    <a:pt x="0" y="2278"/>
                  </a:lnTo>
                  <a:cubicBezTo>
                    <a:pt x="32808" y="3645"/>
                    <a:pt x="66982" y="911"/>
                    <a:pt x="103435" y="0"/>
                  </a:cubicBezTo>
                  <a:lnTo>
                    <a:pt x="103435" y="18098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73" name="Forme libre : forme 472"/>
            <p:cNvSpPr/>
            <p:nvPr/>
          </p:nvSpPr>
          <p:spPr bwMode="auto">
            <a:xfrm rot="7484127">
              <a:off x="139430" y="179505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4" name="Forme libre : forme 473"/>
            <p:cNvSpPr/>
            <p:nvPr/>
          </p:nvSpPr>
          <p:spPr bwMode="auto">
            <a:xfrm rot="13089394">
              <a:off x="244250" y="176158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5" name="Forme libre : forme 474"/>
            <p:cNvSpPr/>
            <p:nvPr/>
          </p:nvSpPr>
          <p:spPr bwMode="auto">
            <a:xfrm rot="8716293">
              <a:off x="429835" y="156990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6" name="Forme libre : forme 475"/>
            <p:cNvSpPr/>
            <p:nvPr/>
          </p:nvSpPr>
          <p:spPr bwMode="auto">
            <a:xfrm rot="8716293">
              <a:off x="378030" y="146631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7" name="Forme libre : forme 476"/>
            <p:cNvSpPr/>
            <p:nvPr/>
          </p:nvSpPr>
          <p:spPr bwMode="auto">
            <a:xfrm rot="8716293">
              <a:off x="134784" y="149653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8" name="Forme libre : forme 477"/>
            <p:cNvSpPr/>
            <p:nvPr/>
          </p:nvSpPr>
          <p:spPr bwMode="auto">
            <a:xfrm rot="8716293">
              <a:off x="312236" y="133728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9" name="Forme libre : forme 478"/>
            <p:cNvSpPr/>
            <p:nvPr/>
          </p:nvSpPr>
          <p:spPr bwMode="auto">
            <a:xfrm rot="8716293">
              <a:off x="-17798" y="949199"/>
              <a:ext cx="39526" cy="50123"/>
            </a:xfrm>
            <a:custGeom>
              <a:avLst/>
              <a:gdLst>
                <a:gd name="connsiteX0" fmla="*/ 0 w 39526"/>
                <a:gd name="connsiteY0" fmla="*/ 50123 h 50123"/>
                <a:gd name="connsiteX1" fmla="*/ 0 w 39526"/>
                <a:gd name="connsiteY1" fmla="*/ 0 h 50123"/>
                <a:gd name="connsiteX2" fmla="*/ 39526 w 39526"/>
                <a:gd name="connsiteY2" fmla="*/ 0 h 50123"/>
                <a:gd name="connsiteX3" fmla="*/ 4782 w 39526"/>
                <a:gd name="connsiteY3" fmla="*/ 50123 h 50123"/>
              </a:gdLst>
              <a:ahLst/>
              <a:cxnLst>
                <a:cxn ang="0">
                  <a:pos x="connsiteX0" y="connsiteY0"/>
                </a:cxn>
                <a:cxn ang="0">
                  <a:pos x="connsiteX1" y="connsiteY1"/>
                </a:cxn>
                <a:cxn ang="0">
                  <a:pos x="connsiteX2" y="connsiteY2"/>
                </a:cxn>
                <a:cxn ang="0">
                  <a:pos x="connsiteX3" y="connsiteY3"/>
                </a:cxn>
              </a:cxnLst>
              <a:rect l="l" t="t" r="r" b="b"/>
              <a:pathLst>
                <a:path w="39526" h="50123" extrusionOk="0">
                  <a:moveTo>
                    <a:pt x="0" y="50123"/>
                  </a:moveTo>
                  <a:lnTo>
                    <a:pt x="0" y="0"/>
                  </a:lnTo>
                  <a:lnTo>
                    <a:pt x="39526" y="0"/>
                  </a:lnTo>
                  <a:lnTo>
                    <a:pt x="4782"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80" name="Forme libre : forme 479"/>
            <p:cNvSpPr/>
            <p:nvPr/>
          </p:nvSpPr>
          <p:spPr bwMode="auto">
            <a:xfrm rot="8716293">
              <a:off x="-64996" y="834728"/>
              <a:ext cx="249649" cy="254774"/>
            </a:xfrm>
            <a:custGeom>
              <a:avLst/>
              <a:gdLst>
                <a:gd name="connsiteX0" fmla="*/ 51490 w 249650"/>
                <a:gd name="connsiteY0" fmla="*/ 254774 h 254774"/>
                <a:gd name="connsiteX1" fmla="*/ 51490 w 249650"/>
                <a:gd name="connsiteY1" fmla="*/ 45624 h 254774"/>
                <a:gd name="connsiteX2" fmla="*/ 0 w 249650"/>
                <a:gd name="connsiteY2" fmla="*/ 45624 h 254774"/>
                <a:gd name="connsiteX3" fmla="*/ 0 w 249650"/>
                <a:gd name="connsiteY3" fmla="*/ 1425 h 254774"/>
                <a:gd name="connsiteX4" fmla="*/ 104803 w 249650"/>
                <a:gd name="connsiteY4" fmla="*/ 1425 h 254774"/>
                <a:gd name="connsiteX5" fmla="*/ 104803 w 249650"/>
                <a:gd name="connsiteY5" fmla="*/ 75242 h 254774"/>
                <a:gd name="connsiteX6" fmla="*/ 106169 w 249650"/>
                <a:gd name="connsiteY6" fmla="*/ 75242 h 254774"/>
                <a:gd name="connsiteX7" fmla="*/ 154014 w 249650"/>
                <a:gd name="connsiteY7" fmla="*/ 5981 h 254774"/>
                <a:gd name="connsiteX8" fmla="*/ 185455 w 249650"/>
                <a:gd name="connsiteY8" fmla="*/ 57 h 254774"/>
                <a:gd name="connsiteX9" fmla="*/ 240647 w 249650"/>
                <a:gd name="connsiteY9" fmla="*/ 22727 h 254774"/>
                <a:gd name="connsiteX10" fmla="*/ 249650 w 249650"/>
                <a:gd name="connsiteY10" fmla="*/ 52327 h 254774"/>
                <a:gd name="connsiteX11" fmla="*/ 218795 w 249650"/>
                <a:gd name="connsiteY11" fmla="*/ 96841 h 254774"/>
                <a:gd name="connsiteX12" fmla="*/ 198669 w 249650"/>
                <a:gd name="connsiteY12" fmla="*/ 98025 h 254774"/>
                <a:gd name="connsiteX13" fmla="*/ 198669 w 249650"/>
                <a:gd name="connsiteY13" fmla="*/ 81621 h 254774"/>
                <a:gd name="connsiteX14" fmla="*/ 164950 w 249650"/>
                <a:gd name="connsiteY14" fmla="*/ 40156 h 254774"/>
                <a:gd name="connsiteX15" fmla="*/ 111638 w 249650"/>
                <a:gd name="connsiteY15" fmla="*/ 127643 h 254774"/>
                <a:gd name="connsiteX16" fmla="*/ 111638 w 249650"/>
                <a:gd name="connsiteY16" fmla="*/ 213764 h 25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9650" h="254774" extrusionOk="0">
                  <a:moveTo>
                    <a:pt x="51490" y="254774"/>
                  </a:moveTo>
                  <a:lnTo>
                    <a:pt x="51490" y="45624"/>
                  </a:lnTo>
                  <a:lnTo>
                    <a:pt x="0" y="45624"/>
                  </a:lnTo>
                  <a:lnTo>
                    <a:pt x="0" y="1425"/>
                  </a:lnTo>
                  <a:lnTo>
                    <a:pt x="104803" y="1425"/>
                  </a:lnTo>
                  <a:lnTo>
                    <a:pt x="104803" y="75242"/>
                  </a:lnTo>
                  <a:lnTo>
                    <a:pt x="106169" y="75242"/>
                  </a:lnTo>
                  <a:cubicBezTo>
                    <a:pt x="120751" y="31954"/>
                    <a:pt x="132142" y="15094"/>
                    <a:pt x="154014" y="5981"/>
                  </a:cubicBezTo>
                  <a:cubicBezTo>
                    <a:pt x="164039" y="1880"/>
                    <a:pt x="174519" y="-398"/>
                    <a:pt x="185455" y="57"/>
                  </a:cubicBezTo>
                  <a:cubicBezTo>
                    <a:pt x="208922" y="-398"/>
                    <a:pt x="227718" y="7576"/>
                    <a:pt x="240647" y="22727"/>
                  </a:cubicBezTo>
                  <a:lnTo>
                    <a:pt x="249650" y="52327"/>
                  </a:lnTo>
                  <a:lnTo>
                    <a:pt x="218795" y="96841"/>
                  </a:lnTo>
                  <a:lnTo>
                    <a:pt x="198669" y="98025"/>
                  </a:lnTo>
                  <a:lnTo>
                    <a:pt x="198669" y="81621"/>
                  </a:lnTo>
                  <a:cubicBezTo>
                    <a:pt x="198669" y="57016"/>
                    <a:pt x="184544" y="40156"/>
                    <a:pt x="164950" y="40156"/>
                  </a:cubicBezTo>
                  <a:cubicBezTo>
                    <a:pt x="135788" y="40156"/>
                    <a:pt x="111638" y="78887"/>
                    <a:pt x="111638" y="127643"/>
                  </a:cubicBezTo>
                  <a:lnTo>
                    <a:pt x="111638"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81" name="Forme libre : forme 480"/>
            <p:cNvSpPr/>
            <p:nvPr/>
          </p:nvSpPr>
          <p:spPr bwMode="auto">
            <a:xfrm rot="7484127">
              <a:off x="-63314" y="1172497"/>
              <a:ext cx="203848" cy="146395"/>
            </a:xfrm>
            <a:custGeom>
              <a:avLst/>
              <a:gdLst>
                <a:gd name="connsiteX0" fmla="*/ 0 w 203848"/>
                <a:gd name="connsiteY0" fmla="*/ 55323 h 146395"/>
                <a:gd name="connsiteX1" fmla="*/ 0 w 203848"/>
                <a:gd name="connsiteY1" fmla="*/ 0 h 146395"/>
                <a:gd name="connsiteX2" fmla="*/ 203848 w 203848"/>
                <a:gd name="connsiteY2" fmla="*/ 0 h 146395"/>
                <a:gd name="connsiteX3" fmla="*/ 203847 w 203848"/>
                <a:gd name="connsiteY3" fmla="*/ 49512 h 146395"/>
                <a:gd name="connsiteX4" fmla="*/ 195466 w 203848"/>
                <a:gd name="connsiteY4" fmla="*/ 55323 h 146395"/>
                <a:gd name="connsiteX5" fmla="*/ 139055 w 203848"/>
                <a:gd name="connsiteY5" fmla="*/ 55323 h 146395"/>
                <a:gd name="connsiteX6" fmla="*/ 121388 w 203848"/>
                <a:gd name="connsiteY6" fmla="*/ 106685 h 146395"/>
                <a:gd name="connsiteX7" fmla="*/ 64115 w 203848"/>
                <a:gd name="connsiteY7" fmla="*/ 146395 h 146395"/>
                <a:gd name="connsiteX8" fmla="*/ 47847 w 203848"/>
                <a:gd name="connsiteY8" fmla="*/ 116129 h 146395"/>
                <a:gd name="connsiteX9" fmla="*/ 69777 w 203848"/>
                <a:gd name="connsiteY9" fmla="*/ 55323 h 14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848" h="146395" extrusionOk="0">
                  <a:moveTo>
                    <a:pt x="0" y="55323"/>
                  </a:moveTo>
                  <a:lnTo>
                    <a:pt x="0" y="0"/>
                  </a:lnTo>
                  <a:lnTo>
                    <a:pt x="203848" y="0"/>
                  </a:lnTo>
                  <a:lnTo>
                    <a:pt x="203847" y="49512"/>
                  </a:lnTo>
                  <a:lnTo>
                    <a:pt x="195466" y="55323"/>
                  </a:lnTo>
                  <a:lnTo>
                    <a:pt x="139055" y="55323"/>
                  </a:lnTo>
                  <a:lnTo>
                    <a:pt x="121388" y="106685"/>
                  </a:lnTo>
                  <a:lnTo>
                    <a:pt x="64115" y="146395"/>
                  </a:lnTo>
                  <a:lnTo>
                    <a:pt x="47847" y="116129"/>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82" name="Forme libre : forme 481"/>
            <p:cNvSpPr/>
            <p:nvPr/>
          </p:nvSpPr>
          <p:spPr bwMode="auto">
            <a:xfrm rot="13089394">
              <a:off x="25310" y="1099526"/>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3" name="Forme libre : forme 482"/>
            <p:cNvSpPr/>
            <p:nvPr/>
          </p:nvSpPr>
          <p:spPr bwMode="auto">
            <a:xfrm rot="8716293">
              <a:off x="210896" y="907845"/>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4" name="Forme libre : forme 483"/>
            <p:cNvSpPr/>
            <p:nvPr/>
          </p:nvSpPr>
          <p:spPr bwMode="auto">
            <a:xfrm rot="8716293">
              <a:off x="159091" y="80425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5" name="Forme libre : forme 484"/>
            <p:cNvSpPr/>
            <p:nvPr/>
          </p:nvSpPr>
          <p:spPr bwMode="auto">
            <a:xfrm rot="8716293">
              <a:off x="93297" y="67523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6" name="Forme libre : forme 485"/>
            <p:cNvSpPr/>
            <p:nvPr/>
          </p:nvSpPr>
          <p:spPr bwMode="auto">
            <a:xfrm rot="8716293">
              <a:off x="-7001" y="316701"/>
              <a:ext cx="14001" cy="20198"/>
            </a:xfrm>
            <a:custGeom>
              <a:avLst/>
              <a:gdLst>
                <a:gd name="connsiteX0" fmla="*/ 0 w 14001"/>
                <a:gd name="connsiteY0" fmla="*/ 20198 h 20198"/>
                <a:gd name="connsiteX1" fmla="*/ 0 w 14001"/>
                <a:gd name="connsiteY1" fmla="*/ 0 h 20198"/>
                <a:gd name="connsiteX2" fmla="*/ 14001 w 14001"/>
                <a:gd name="connsiteY2" fmla="*/ 0 h 20198"/>
              </a:gdLst>
              <a:ahLst/>
              <a:cxnLst>
                <a:cxn ang="0">
                  <a:pos x="connsiteX0" y="connsiteY0"/>
                </a:cxn>
                <a:cxn ang="0">
                  <a:pos x="connsiteX1" y="connsiteY1"/>
                </a:cxn>
                <a:cxn ang="0">
                  <a:pos x="connsiteX2" y="connsiteY2"/>
                </a:cxn>
              </a:cxnLst>
              <a:rect l="l" t="t" r="r" b="b"/>
              <a:pathLst>
                <a:path w="14001" h="20198" extrusionOk="0">
                  <a:moveTo>
                    <a:pt x="0" y="20198"/>
                  </a:moveTo>
                  <a:lnTo>
                    <a:pt x="0" y="0"/>
                  </a:lnTo>
                  <a:lnTo>
                    <a:pt x="1400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87" name="Forme libre : forme 486"/>
            <p:cNvSpPr/>
            <p:nvPr/>
          </p:nvSpPr>
          <p:spPr bwMode="auto">
            <a:xfrm rot="13089394">
              <a:off x="-81658" y="472652"/>
              <a:ext cx="173631" cy="237684"/>
            </a:xfrm>
            <a:custGeom>
              <a:avLst/>
              <a:gdLst>
                <a:gd name="connsiteX0" fmla="*/ 173631 w 173631"/>
                <a:gd name="connsiteY0" fmla="*/ 220990 h 237684"/>
                <a:gd name="connsiteX1" fmla="*/ 130972 w 173631"/>
                <a:gd name="connsiteY1" fmla="*/ 232382 h 237684"/>
                <a:gd name="connsiteX2" fmla="*/ 91597 w 173631"/>
                <a:gd name="connsiteY2" fmla="*/ 237521 h 237684"/>
                <a:gd name="connsiteX3" fmla="*/ 23727 w 173631"/>
                <a:gd name="connsiteY3" fmla="*/ 209931 h 237684"/>
                <a:gd name="connsiteX4" fmla="*/ 0 w 173631"/>
                <a:gd name="connsiteY4" fmla="*/ 115023 h 237684"/>
                <a:gd name="connsiteX5" fmla="*/ 0 w 173631"/>
                <a:gd name="connsiteY5" fmla="*/ 0 h 237684"/>
                <a:gd name="connsiteX6" fmla="*/ 76176 w 173631"/>
                <a:gd name="connsiteY6" fmla="*/ 96953 h 237684"/>
                <a:gd name="connsiteX7" fmla="*/ 76768 w 173631"/>
                <a:gd name="connsiteY7" fmla="*/ 109023 h 237684"/>
                <a:gd name="connsiteX8" fmla="*/ 87734 w 173631"/>
                <a:gd name="connsiteY8" fmla="*/ 154201 h 237684"/>
                <a:gd name="connsiteX9" fmla="*/ 111117 w 173631"/>
                <a:gd name="connsiteY9" fmla="*/ 181514 h 237684"/>
                <a:gd name="connsiteX10" fmla="*/ 148930 w 173631"/>
                <a:gd name="connsiteY10" fmla="*/ 189552 h 23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631" h="237684" extrusionOk="0">
                  <a:moveTo>
                    <a:pt x="173631" y="220990"/>
                  </a:moveTo>
                  <a:lnTo>
                    <a:pt x="130972" y="232382"/>
                  </a:lnTo>
                  <a:cubicBezTo>
                    <a:pt x="116428" y="235210"/>
                    <a:pt x="103047" y="236831"/>
                    <a:pt x="91597" y="237521"/>
                  </a:cubicBezTo>
                  <a:cubicBezTo>
                    <a:pt x="66215" y="239176"/>
                    <a:pt x="41384" y="228141"/>
                    <a:pt x="23727" y="209931"/>
                  </a:cubicBezTo>
                  <a:cubicBezTo>
                    <a:pt x="4966" y="191722"/>
                    <a:pt x="0" y="160270"/>
                    <a:pt x="0" y="115023"/>
                  </a:cubicBezTo>
                  <a:lnTo>
                    <a:pt x="0" y="0"/>
                  </a:lnTo>
                  <a:lnTo>
                    <a:pt x="76176" y="96953"/>
                  </a:lnTo>
                  <a:lnTo>
                    <a:pt x="76768" y="109023"/>
                  </a:lnTo>
                  <a:cubicBezTo>
                    <a:pt x="79044" y="124404"/>
                    <a:pt x="82768" y="139578"/>
                    <a:pt x="87734" y="154201"/>
                  </a:cubicBezTo>
                  <a:cubicBezTo>
                    <a:pt x="92149" y="166340"/>
                    <a:pt x="100012" y="175445"/>
                    <a:pt x="111117" y="181514"/>
                  </a:cubicBezTo>
                  <a:lnTo>
                    <a:pt x="148930" y="18955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88" name="Forme libre : forme 487"/>
            <p:cNvSpPr/>
            <p:nvPr/>
          </p:nvSpPr>
          <p:spPr bwMode="auto">
            <a:xfrm rot="8716293">
              <a:off x="-11774" y="24443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9" name="Forme libre : forme 488"/>
            <p:cNvSpPr/>
            <p:nvPr/>
          </p:nvSpPr>
          <p:spPr bwMode="auto">
            <a:xfrm rot="8716293">
              <a:off x="-30092" y="143486"/>
              <a:ext cx="77721" cy="97260"/>
            </a:xfrm>
            <a:custGeom>
              <a:avLst/>
              <a:gdLst>
                <a:gd name="connsiteX0" fmla="*/ 15821 w 77721"/>
                <a:gd name="connsiteY0" fmla="*/ 97260 h 97260"/>
                <a:gd name="connsiteX1" fmla="*/ 0 w 77721"/>
                <a:gd name="connsiteY1" fmla="*/ 59790 h 97260"/>
                <a:gd name="connsiteX2" fmla="*/ 0 w 77721"/>
                <a:gd name="connsiteY2" fmla="*/ 58869 h 97260"/>
                <a:gd name="connsiteX3" fmla="*/ 17477 w 77721"/>
                <a:gd name="connsiteY3" fmla="*/ 17477 h 97260"/>
                <a:gd name="connsiteX4" fmla="*/ 58869 w 77721"/>
                <a:gd name="connsiteY4" fmla="*/ 0 h 97260"/>
                <a:gd name="connsiteX5" fmla="*/ 77721 w 77721"/>
                <a:gd name="connsiteY5" fmla="*/ 7960 h 9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721" h="97260" extrusionOk="0">
                  <a:moveTo>
                    <a:pt x="15821" y="97260"/>
                  </a:moveTo>
                  <a:lnTo>
                    <a:pt x="0" y="59790"/>
                  </a:lnTo>
                  <a:lnTo>
                    <a:pt x="0" y="58869"/>
                  </a:lnTo>
                  <a:cubicBezTo>
                    <a:pt x="0" y="43233"/>
                    <a:pt x="6439" y="28515"/>
                    <a:pt x="17477" y="17477"/>
                  </a:cubicBezTo>
                  <a:cubicBezTo>
                    <a:pt x="28515" y="6439"/>
                    <a:pt x="43233" y="0"/>
                    <a:pt x="58869" y="0"/>
                  </a:cubicBezTo>
                  <a:lnTo>
                    <a:pt x="77721" y="79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0" name="Forme libre : forme 489"/>
            <p:cNvSpPr/>
            <p:nvPr/>
          </p:nvSpPr>
          <p:spPr bwMode="auto">
            <a:xfrm rot="8716293">
              <a:off x="-17797" y="3452694"/>
              <a:ext cx="58455" cy="44198"/>
            </a:xfrm>
            <a:custGeom>
              <a:avLst/>
              <a:gdLst>
                <a:gd name="connsiteX0" fmla="*/ 0 w 58455"/>
                <a:gd name="connsiteY0" fmla="*/ 44199 h 44199"/>
                <a:gd name="connsiteX1" fmla="*/ 0 w 58455"/>
                <a:gd name="connsiteY1" fmla="*/ 0 h 44199"/>
                <a:gd name="connsiteX2" fmla="*/ 58455 w 58455"/>
                <a:gd name="connsiteY2" fmla="*/ 0 h 44199"/>
                <a:gd name="connsiteX3" fmla="*/ 27817 w 58455"/>
                <a:gd name="connsiteY3" fmla="*/ 44199 h 44199"/>
              </a:gdLst>
              <a:ahLst/>
              <a:cxnLst>
                <a:cxn ang="0">
                  <a:pos x="connsiteX0" y="connsiteY0"/>
                </a:cxn>
                <a:cxn ang="0">
                  <a:pos x="connsiteX1" y="connsiteY1"/>
                </a:cxn>
                <a:cxn ang="0">
                  <a:pos x="connsiteX2" y="connsiteY2"/>
                </a:cxn>
                <a:cxn ang="0">
                  <a:pos x="connsiteX3" y="connsiteY3"/>
                </a:cxn>
              </a:cxnLst>
              <a:rect l="l" t="t" r="r" b="b"/>
              <a:pathLst>
                <a:path w="58455" h="44199" extrusionOk="0">
                  <a:moveTo>
                    <a:pt x="0" y="44199"/>
                  </a:moveTo>
                  <a:lnTo>
                    <a:pt x="0" y="0"/>
                  </a:lnTo>
                  <a:lnTo>
                    <a:pt x="58455" y="0"/>
                  </a:lnTo>
                  <a:lnTo>
                    <a:pt x="27817" y="4419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1" name="Forme libre : forme 490"/>
            <p:cNvSpPr/>
            <p:nvPr/>
          </p:nvSpPr>
          <p:spPr bwMode="auto">
            <a:xfrm rot="13089394">
              <a:off x="-91484" y="3601812"/>
              <a:ext cx="206527" cy="292654"/>
            </a:xfrm>
            <a:custGeom>
              <a:avLst/>
              <a:gdLst>
                <a:gd name="connsiteX0" fmla="*/ 206527 w 206527"/>
                <a:gd name="connsiteY0" fmla="*/ 258693 h 292654"/>
                <a:gd name="connsiteX1" fmla="*/ 177331 w 206527"/>
                <a:gd name="connsiteY1" fmla="*/ 274971 h 292654"/>
                <a:gd name="connsiteX2" fmla="*/ 91597 w 206527"/>
                <a:gd name="connsiteY2" fmla="*/ 292491 h 292654"/>
                <a:gd name="connsiteX3" fmla="*/ 23727 w 206527"/>
                <a:gd name="connsiteY3" fmla="*/ 264901 h 292654"/>
                <a:gd name="connsiteX4" fmla="*/ 0 w 206527"/>
                <a:gd name="connsiteY4" fmla="*/ 169993 h 292654"/>
                <a:gd name="connsiteX5" fmla="*/ 0 w 206527"/>
                <a:gd name="connsiteY5" fmla="*/ 1698 h 292654"/>
                <a:gd name="connsiteX6" fmla="*/ 3273 w 206527"/>
                <a:gd name="connsiteY6" fmla="*/ 0 h 292654"/>
                <a:gd name="connsiteX7" fmla="*/ 74297 w 206527"/>
                <a:gd name="connsiteY7" fmla="*/ 90396 h 292654"/>
                <a:gd name="connsiteX8" fmla="*/ 74492 w 206527"/>
                <a:gd name="connsiteY8" fmla="*/ 117574 h 292654"/>
                <a:gd name="connsiteX9" fmla="*/ 87734 w 206527"/>
                <a:gd name="connsiteY9" fmla="*/ 209171 h 292654"/>
                <a:gd name="connsiteX10" fmla="*/ 153949 w 206527"/>
                <a:gd name="connsiteY10" fmla="*/ 245589 h 292654"/>
                <a:gd name="connsiteX11" fmla="*/ 191049 w 206527"/>
                <a:gd name="connsiteY11" fmla="*/ 238993 h 29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527" h="292654" extrusionOk="0">
                  <a:moveTo>
                    <a:pt x="206527" y="258693"/>
                  </a:moveTo>
                  <a:lnTo>
                    <a:pt x="177331" y="274971"/>
                  </a:lnTo>
                  <a:cubicBezTo>
                    <a:pt x="145121" y="286007"/>
                    <a:pt x="114496" y="291111"/>
                    <a:pt x="91597" y="292491"/>
                  </a:cubicBezTo>
                  <a:cubicBezTo>
                    <a:pt x="66215" y="294146"/>
                    <a:pt x="41385" y="283111"/>
                    <a:pt x="23727" y="264901"/>
                  </a:cubicBezTo>
                  <a:cubicBezTo>
                    <a:pt x="4966" y="246692"/>
                    <a:pt x="0" y="215240"/>
                    <a:pt x="0" y="169993"/>
                  </a:cubicBezTo>
                  <a:lnTo>
                    <a:pt x="0" y="1698"/>
                  </a:lnTo>
                  <a:lnTo>
                    <a:pt x="3273" y="0"/>
                  </a:lnTo>
                  <a:lnTo>
                    <a:pt x="74297" y="90396"/>
                  </a:lnTo>
                  <a:lnTo>
                    <a:pt x="74492" y="117574"/>
                  </a:lnTo>
                  <a:cubicBezTo>
                    <a:pt x="72836" y="148474"/>
                    <a:pt x="77802" y="179926"/>
                    <a:pt x="87734" y="209171"/>
                  </a:cubicBezTo>
                  <a:cubicBezTo>
                    <a:pt x="96564" y="233450"/>
                    <a:pt x="119187" y="245589"/>
                    <a:pt x="153949" y="245589"/>
                  </a:cubicBezTo>
                  <a:lnTo>
                    <a:pt x="191049" y="23899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2" name="Forme libre : forme 491"/>
            <p:cNvSpPr/>
            <p:nvPr/>
          </p:nvSpPr>
          <p:spPr bwMode="auto">
            <a:xfrm rot="8716293">
              <a:off x="24761" y="338962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3" name="Forme libre : forme 492"/>
            <p:cNvSpPr/>
            <p:nvPr/>
          </p:nvSpPr>
          <p:spPr bwMode="auto">
            <a:xfrm rot="8716293">
              <a:off x="-24047" y="3281741"/>
              <a:ext cx="106042" cy="113733"/>
            </a:xfrm>
            <a:custGeom>
              <a:avLst/>
              <a:gdLst>
                <a:gd name="connsiteX0" fmla="*/ 17477 w 106042"/>
                <a:gd name="connsiteY0" fmla="*/ 101182 h 113733"/>
                <a:gd name="connsiteX1" fmla="*/ 0 w 106042"/>
                <a:gd name="connsiteY1" fmla="*/ 59790 h 113733"/>
                <a:gd name="connsiteX2" fmla="*/ 0 w 106042"/>
                <a:gd name="connsiteY2" fmla="*/ 58869 h 113733"/>
                <a:gd name="connsiteX3" fmla="*/ 17477 w 106042"/>
                <a:gd name="connsiteY3" fmla="*/ 17477 h 113733"/>
                <a:gd name="connsiteX4" fmla="*/ 58869 w 106042"/>
                <a:gd name="connsiteY4" fmla="*/ 0 h 113733"/>
                <a:gd name="connsiteX5" fmla="*/ 100262 w 106042"/>
                <a:gd name="connsiteY5" fmla="*/ 17477 h 113733"/>
                <a:gd name="connsiteX6" fmla="*/ 106042 w 106042"/>
                <a:gd name="connsiteY6" fmla="*/ 31234 h 113733"/>
                <a:gd name="connsiteX7" fmla="*/ 48856 w 106042"/>
                <a:gd name="connsiteY7" fmla="*/ 113733 h 11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42" h="113733" extrusionOk="0">
                  <a:moveTo>
                    <a:pt x="17477" y="101182"/>
                  </a:moveTo>
                  <a:cubicBezTo>
                    <a:pt x="6439" y="90144"/>
                    <a:pt x="0" y="75426"/>
                    <a:pt x="0" y="59790"/>
                  </a:cubicBezTo>
                  <a:lnTo>
                    <a:pt x="0" y="58869"/>
                  </a:lnTo>
                  <a:cubicBezTo>
                    <a:pt x="0" y="43233"/>
                    <a:pt x="6439" y="28515"/>
                    <a:pt x="17477" y="17477"/>
                  </a:cubicBezTo>
                  <a:cubicBezTo>
                    <a:pt x="28515" y="6439"/>
                    <a:pt x="43233" y="0"/>
                    <a:pt x="58869" y="0"/>
                  </a:cubicBezTo>
                  <a:cubicBezTo>
                    <a:pt x="74507" y="0"/>
                    <a:pt x="89224" y="6439"/>
                    <a:pt x="100262" y="17477"/>
                  </a:cubicBezTo>
                  <a:lnTo>
                    <a:pt x="106042" y="31234"/>
                  </a:lnTo>
                  <a:lnTo>
                    <a:pt x="48856" y="1137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4" name="Forme libre : forme 493"/>
            <p:cNvSpPr/>
            <p:nvPr/>
          </p:nvSpPr>
          <p:spPr bwMode="auto">
            <a:xfrm rot="8716293">
              <a:off x="-21924" y="3179872"/>
              <a:ext cx="45776" cy="62656"/>
            </a:xfrm>
            <a:custGeom>
              <a:avLst/>
              <a:gdLst>
                <a:gd name="connsiteX0" fmla="*/ 2345 w 45776"/>
                <a:gd name="connsiteY0" fmla="*/ 62656 h 62656"/>
                <a:gd name="connsiteX1" fmla="*/ 0 w 45776"/>
                <a:gd name="connsiteY1" fmla="*/ 57104 h 62656"/>
                <a:gd name="connsiteX2" fmla="*/ 0 w 45776"/>
                <a:gd name="connsiteY2" fmla="*/ 56183 h 62656"/>
                <a:gd name="connsiteX3" fmla="*/ 17477 w 45776"/>
                <a:gd name="connsiteY3" fmla="*/ 14791 h 62656"/>
                <a:gd name="connsiteX4" fmla="*/ 36449 w 45776"/>
                <a:gd name="connsiteY4" fmla="*/ 1913 h 62656"/>
                <a:gd name="connsiteX5" fmla="*/ 45776 w 45776"/>
                <a:gd name="connsiteY5" fmla="*/ 0 h 6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76" h="62656" extrusionOk="0">
                  <a:moveTo>
                    <a:pt x="2345" y="62656"/>
                  </a:moveTo>
                  <a:lnTo>
                    <a:pt x="0" y="57104"/>
                  </a:lnTo>
                  <a:lnTo>
                    <a:pt x="0" y="56183"/>
                  </a:lnTo>
                  <a:cubicBezTo>
                    <a:pt x="0" y="40547"/>
                    <a:pt x="6439" y="25829"/>
                    <a:pt x="17477" y="14791"/>
                  </a:cubicBezTo>
                  <a:cubicBezTo>
                    <a:pt x="22996" y="9272"/>
                    <a:pt x="29435" y="4903"/>
                    <a:pt x="36449" y="1913"/>
                  </a:cubicBezTo>
                  <a:lnTo>
                    <a:pt x="45776"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5" name="Forme libre : forme 494"/>
            <p:cNvSpPr/>
            <p:nvPr/>
          </p:nvSpPr>
          <p:spPr bwMode="auto">
            <a:xfrm rot="8716293">
              <a:off x="592036" y="5123131"/>
              <a:ext cx="56900" cy="40151"/>
            </a:xfrm>
            <a:custGeom>
              <a:avLst/>
              <a:gdLst>
                <a:gd name="connsiteX0" fmla="*/ 13826 w 56900"/>
                <a:gd name="connsiteY0" fmla="*/ 23593 h 40151"/>
                <a:gd name="connsiteX1" fmla="*/ 948 w 56900"/>
                <a:gd name="connsiteY1" fmla="*/ 4622 h 40151"/>
                <a:gd name="connsiteX2" fmla="*/ 0 w 56900"/>
                <a:gd name="connsiteY2" fmla="*/ 0 h 40151"/>
                <a:gd name="connsiteX3" fmla="*/ 56900 w 56900"/>
                <a:gd name="connsiteY3" fmla="*/ 39441 h 40151"/>
                <a:gd name="connsiteX4" fmla="*/ 55218 w 56900"/>
                <a:gd name="connsiteY4" fmla="*/ 40151 h 40151"/>
                <a:gd name="connsiteX5" fmla="*/ 13826 w 56900"/>
                <a:gd name="connsiteY5" fmla="*/ 23593 h 4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00" h="40151" extrusionOk="0">
                  <a:moveTo>
                    <a:pt x="13826" y="23593"/>
                  </a:moveTo>
                  <a:cubicBezTo>
                    <a:pt x="8307" y="18074"/>
                    <a:pt x="3938" y="11636"/>
                    <a:pt x="948" y="4622"/>
                  </a:cubicBezTo>
                  <a:lnTo>
                    <a:pt x="0" y="0"/>
                  </a:lnTo>
                  <a:lnTo>
                    <a:pt x="56900" y="39441"/>
                  </a:lnTo>
                  <a:lnTo>
                    <a:pt x="55218" y="40151"/>
                  </a:lnTo>
                  <a:cubicBezTo>
                    <a:pt x="39581" y="40151"/>
                    <a:pt x="24864" y="34631"/>
                    <a:pt x="13826" y="2359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6" name="Forme libre : forme 495"/>
            <p:cNvSpPr/>
            <p:nvPr/>
          </p:nvSpPr>
          <p:spPr bwMode="auto">
            <a:xfrm rot="8716293">
              <a:off x="-21324" y="4100649"/>
              <a:ext cx="79113" cy="50123"/>
            </a:xfrm>
            <a:custGeom>
              <a:avLst/>
              <a:gdLst>
                <a:gd name="connsiteX0" fmla="*/ 0 w 79113"/>
                <a:gd name="connsiteY0" fmla="*/ 50123 h 50123"/>
                <a:gd name="connsiteX1" fmla="*/ 0 w 79113"/>
                <a:gd name="connsiteY1" fmla="*/ 0 h 50123"/>
                <a:gd name="connsiteX2" fmla="*/ 79113 w 79113"/>
                <a:gd name="connsiteY2" fmla="*/ 0 h 50123"/>
                <a:gd name="connsiteX3" fmla="*/ 44369 w 79113"/>
                <a:gd name="connsiteY3" fmla="*/ 50123 h 50123"/>
              </a:gdLst>
              <a:ahLst/>
              <a:cxnLst>
                <a:cxn ang="0">
                  <a:pos x="connsiteX0" y="connsiteY0"/>
                </a:cxn>
                <a:cxn ang="0">
                  <a:pos x="connsiteX1" y="connsiteY1"/>
                </a:cxn>
                <a:cxn ang="0">
                  <a:pos x="connsiteX2" y="connsiteY2"/>
                </a:cxn>
                <a:cxn ang="0">
                  <a:pos x="connsiteX3" y="connsiteY3"/>
                </a:cxn>
              </a:cxnLst>
              <a:rect l="l" t="t" r="r" b="b"/>
              <a:pathLst>
                <a:path w="79113" h="50123" extrusionOk="0">
                  <a:moveTo>
                    <a:pt x="0" y="50123"/>
                  </a:moveTo>
                  <a:lnTo>
                    <a:pt x="0" y="0"/>
                  </a:lnTo>
                  <a:lnTo>
                    <a:pt x="79113" y="0"/>
                  </a:lnTo>
                  <a:lnTo>
                    <a:pt x="44369"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7" name="Forme libre : forme 496"/>
            <p:cNvSpPr/>
            <p:nvPr/>
          </p:nvSpPr>
          <p:spPr bwMode="auto">
            <a:xfrm rot="8716293">
              <a:off x="-40457" y="398156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8" name="Forme libre : forme 497"/>
            <p:cNvSpPr/>
            <p:nvPr/>
          </p:nvSpPr>
          <p:spPr bwMode="auto">
            <a:xfrm rot="7484127">
              <a:off x="-46974" y="427316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9" name="Forme libre : forme 498"/>
            <p:cNvSpPr/>
            <p:nvPr/>
          </p:nvSpPr>
          <p:spPr bwMode="auto">
            <a:xfrm rot="13089394">
              <a:off x="57846" y="423970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0" name="Forme libre : forme 499"/>
            <p:cNvSpPr/>
            <p:nvPr/>
          </p:nvSpPr>
          <p:spPr bwMode="auto">
            <a:xfrm rot="8716293">
              <a:off x="243431" y="404801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1" name="Forme libre : forme 500"/>
            <p:cNvSpPr/>
            <p:nvPr/>
          </p:nvSpPr>
          <p:spPr bwMode="auto">
            <a:xfrm rot="8716293">
              <a:off x="191626" y="394442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2" name="Forme libre : forme 501"/>
            <p:cNvSpPr/>
            <p:nvPr/>
          </p:nvSpPr>
          <p:spPr bwMode="auto">
            <a:xfrm rot="8716293">
              <a:off x="125832" y="381540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3" name="Forme libre : forme 502"/>
            <p:cNvSpPr/>
            <p:nvPr/>
          </p:nvSpPr>
          <p:spPr bwMode="auto">
            <a:xfrm rot="8716293">
              <a:off x="-73048" y="4876828"/>
              <a:ext cx="221382" cy="253349"/>
            </a:xfrm>
            <a:custGeom>
              <a:avLst/>
              <a:gdLst>
                <a:gd name="connsiteX0" fmla="*/ 51490 w 221382"/>
                <a:gd name="connsiteY0" fmla="*/ 253349 h 253349"/>
                <a:gd name="connsiteX1" fmla="*/ 51490 w 221382"/>
                <a:gd name="connsiteY1" fmla="*/ 44199 h 253349"/>
                <a:gd name="connsiteX2" fmla="*/ 0 w 221382"/>
                <a:gd name="connsiteY2" fmla="*/ 44199 h 253349"/>
                <a:gd name="connsiteX3" fmla="*/ 0 w 221382"/>
                <a:gd name="connsiteY3" fmla="*/ 0 h 253349"/>
                <a:gd name="connsiteX4" fmla="*/ 104803 w 221382"/>
                <a:gd name="connsiteY4" fmla="*/ 0 h 253349"/>
                <a:gd name="connsiteX5" fmla="*/ 104802 w 221382"/>
                <a:gd name="connsiteY5" fmla="*/ 73817 h 253349"/>
                <a:gd name="connsiteX6" fmla="*/ 106169 w 221382"/>
                <a:gd name="connsiteY6" fmla="*/ 73817 h 253349"/>
                <a:gd name="connsiteX7" fmla="*/ 154014 w 221382"/>
                <a:gd name="connsiteY7" fmla="*/ 4556 h 253349"/>
                <a:gd name="connsiteX8" fmla="*/ 174650 w 221382"/>
                <a:gd name="connsiteY8" fmla="*/ 668 h 253349"/>
                <a:gd name="connsiteX9" fmla="*/ 214075 w 221382"/>
                <a:gd name="connsiteY9" fmla="*/ 27996 h 253349"/>
                <a:gd name="connsiteX10" fmla="*/ 221382 w 221382"/>
                <a:gd name="connsiteY10" fmla="*/ 33060 h 253349"/>
                <a:gd name="connsiteX11" fmla="*/ 195540 w 221382"/>
                <a:gd name="connsiteY11" fmla="*/ 70341 h 253349"/>
                <a:gd name="connsiteX12" fmla="*/ 189157 w 221382"/>
                <a:gd name="connsiteY12" fmla="*/ 50236 h 253349"/>
                <a:gd name="connsiteX13" fmla="*/ 164950 w 221382"/>
                <a:gd name="connsiteY13" fmla="*/ 38731 h 253349"/>
                <a:gd name="connsiteX14" fmla="*/ 111638 w 221382"/>
                <a:gd name="connsiteY14" fmla="*/ 126218 h 253349"/>
                <a:gd name="connsiteX15" fmla="*/ 111638 w 221382"/>
                <a:gd name="connsiteY15" fmla="*/ 191383 h 253349"/>
                <a:gd name="connsiteX16" fmla="*/ 84096 w 221382"/>
                <a:gd name="connsiteY16" fmla="*/ 231117 h 25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1382" h="253349" extrusionOk="0">
                  <a:moveTo>
                    <a:pt x="51490" y="253349"/>
                  </a:moveTo>
                  <a:lnTo>
                    <a:pt x="51490" y="44199"/>
                  </a:lnTo>
                  <a:lnTo>
                    <a:pt x="0" y="44199"/>
                  </a:lnTo>
                  <a:lnTo>
                    <a:pt x="0" y="0"/>
                  </a:lnTo>
                  <a:lnTo>
                    <a:pt x="104803" y="0"/>
                  </a:lnTo>
                  <a:lnTo>
                    <a:pt x="104802" y="73817"/>
                  </a:lnTo>
                  <a:lnTo>
                    <a:pt x="106169" y="73817"/>
                  </a:lnTo>
                  <a:cubicBezTo>
                    <a:pt x="120751" y="30529"/>
                    <a:pt x="132142" y="13670"/>
                    <a:pt x="154014" y="4556"/>
                  </a:cubicBezTo>
                  <a:lnTo>
                    <a:pt x="174650" y="668"/>
                  </a:lnTo>
                  <a:lnTo>
                    <a:pt x="214075" y="27996"/>
                  </a:lnTo>
                  <a:lnTo>
                    <a:pt x="221382" y="33060"/>
                  </a:lnTo>
                  <a:lnTo>
                    <a:pt x="195540" y="70341"/>
                  </a:lnTo>
                  <a:lnTo>
                    <a:pt x="189157" y="50236"/>
                  </a:lnTo>
                  <a:cubicBezTo>
                    <a:pt x="183177" y="42946"/>
                    <a:pt x="174747" y="38731"/>
                    <a:pt x="164950" y="38731"/>
                  </a:cubicBezTo>
                  <a:cubicBezTo>
                    <a:pt x="135788" y="38731"/>
                    <a:pt x="111638" y="77463"/>
                    <a:pt x="111638" y="126218"/>
                  </a:cubicBezTo>
                  <a:lnTo>
                    <a:pt x="111638" y="191383"/>
                  </a:lnTo>
                  <a:lnTo>
                    <a:pt x="84096" y="23111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04" name="Forme libre : forme 503"/>
            <p:cNvSpPr/>
            <p:nvPr/>
          </p:nvSpPr>
          <p:spPr bwMode="auto">
            <a:xfrm rot="8716293">
              <a:off x="93318" y="461201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5" name="Forme libre : forme 504"/>
            <p:cNvSpPr/>
            <p:nvPr/>
          </p:nvSpPr>
          <p:spPr bwMode="auto">
            <a:xfrm rot="8716293">
              <a:off x="182710" y="464126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6" name="Forme libre : forme 505"/>
            <p:cNvSpPr/>
            <p:nvPr/>
          </p:nvSpPr>
          <p:spPr bwMode="auto">
            <a:xfrm rot="8716293">
              <a:off x="-14524" y="4699631"/>
              <a:ext cx="49997" cy="54238"/>
            </a:xfrm>
            <a:custGeom>
              <a:avLst/>
              <a:gdLst>
                <a:gd name="connsiteX0" fmla="*/ 8658 w 49997"/>
                <a:gd name="connsiteY0" fmla="*/ 50123 h 54238"/>
                <a:gd name="connsiteX1" fmla="*/ 0 w 49997"/>
                <a:gd name="connsiteY1" fmla="*/ 29619 h 54238"/>
                <a:gd name="connsiteX2" fmla="*/ 0 w 49997"/>
                <a:gd name="connsiteY2" fmla="*/ 29162 h 54238"/>
                <a:gd name="connsiteX3" fmla="*/ 8658 w 49997"/>
                <a:gd name="connsiteY3" fmla="*/ 8658 h 54238"/>
                <a:gd name="connsiteX4" fmla="*/ 29163 w 49997"/>
                <a:gd name="connsiteY4" fmla="*/ 0 h 54238"/>
                <a:gd name="connsiteX5" fmla="*/ 49668 w 49997"/>
                <a:gd name="connsiteY5" fmla="*/ 8658 h 54238"/>
                <a:gd name="connsiteX6" fmla="*/ 49997 w 49997"/>
                <a:gd name="connsiteY6" fmla="*/ 9441 h 54238"/>
                <a:gd name="connsiteX7" fmla="*/ 18945 w 49997"/>
                <a:gd name="connsiteY7" fmla="*/ 54238 h 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97" h="54238" extrusionOk="0">
                  <a:moveTo>
                    <a:pt x="8658" y="50123"/>
                  </a:moveTo>
                  <a:cubicBezTo>
                    <a:pt x="3190" y="44655"/>
                    <a:pt x="0" y="37365"/>
                    <a:pt x="0" y="29619"/>
                  </a:cubicBezTo>
                  <a:lnTo>
                    <a:pt x="0" y="29162"/>
                  </a:lnTo>
                  <a:cubicBezTo>
                    <a:pt x="0" y="21417"/>
                    <a:pt x="3190" y="14126"/>
                    <a:pt x="8658" y="8658"/>
                  </a:cubicBezTo>
                  <a:cubicBezTo>
                    <a:pt x="14126" y="3190"/>
                    <a:pt x="21416" y="0"/>
                    <a:pt x="29163" y="0"/>
                  </a:cubicBezTo>
                  <a:cubicBezTo>
                    <a:pt x="36909" y="0"/>
                    <a:pt x="44200" y="3190"/>
                    <a:pt x="49668" y="8658"/>
                  </a:cubicBezTo>
                  <a:lnTo>
                    <a:pt x="49997" y="9441"/>
                  </a:lnTo>
                  <a:lnTo>
                    <a:pt x="18945" y="54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07" name="Forme libre : forme 506"/>
            <p:cNvSpPr/>
            <p:nvPr/>
          </p:nvSpPr>
          <p:spPr bwMode="auto">
            <a:xfrm rot="8716293">
              <a:off x="-30327" y="4579755"/>
              <a:ext cx="113346" cy="71024"/>
            </a:xfrm>
            <a:custGeom>
              <a:avLst/>
              <a:gdLst>
                <a:gd name="connsiteX0" fmla="*/ 0 w 113346"/>
                <a:gd name="connsiteY0" fmla="*/ 55323 h 71024"/>
                <a:gd name="connsiteX1" fmla="*/ 0 w 113346"/>
                <a:gd name="connsiteY1" fmla="*/ 0 h 71024"/>
                <a:gd name="connsiteX2" fmla="*/ 113346 w 113346"/>
                <a:gd name="connsiteY2" fmla="*/ 0 h 71024"/>
                <a:gd name="connsiteX3" fmla="*/ 64114 w 113346"/>
                <a:gd name="connsiteY3" fmla="*/ 71024 h 71024"/>
                <a:gd name="connsiteX4" fmla="*/ 69777 w 113346"/>
                <a:gd name="connsiteY4" fmla="*/ 55323 h 7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46" h="71024" extrusionOk="0">
                  <a:moveTo>
                    <a:pt x="0" y="55323"/>
                  </a:moveTo>
                  <a:lnTo>
                    <a:pt x="0" y="0"/>
                  </a:lnTo>
                  <a:lnTo>
                    <a:pt x="113346" y="0"/>
                  </a:lnTo>
                  <a:lnTo>
                    <a:pt x="64114" y="71024"/>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08" name="Forme libre : forme 507"/>
            <p:cNvSpPr/>
            <p:nvPr/>
          </p:nvSpPr>
          <p:spPr bwMode="auto">
            <a:xfrm rot="8716293">
              <a:off x="71262" y="474151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9" name="Forme libre : forme 508"/>
            <p:cNvSpPr/>
            <p:nvPr/>
          </p:nvSpPr>
          <p:spPr bwMode="auto">
            <a:xfrm rot="7484127">
              <a:off x="172059" y="4933533"/>
              <a:ext cx="203847" cy="195874"/>
            </a:xfrm>
            <a:custGeom>
              <a:avLst/>
              <a:gdLst>
                <a:gd name="connsiteX0" fmla="*/ 90710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0 h 195874"/>
                <a:gd name="connsiteX5" fmla="*/ 170341 w 203847"/>
                <a:gd name="connsiteY5" fmla="*/ 0 h 195874"/>
                <a:gd name="connsiteX6" fmla="*/ 203847 w 203847"/>
                <a:gd name="connsiteY6" fmla="*/ 48325 h 195874"/>
                <a:gd name="connsiteX7" fmla="*/ 203847 w 203847"/>
                <a:gd name="connsiteY7" fmla="*/ 55323 h 195874"/>
                <a:gd name="connsiteX8" fmla="*/ 139055 w 203847"/>
                <a:gd name="connsiteY8"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4" extrusionOk="0">
                  <a:moveTo>
                    <a:pt x="90710" y="195874"/>
                  </a:moveTo>
                  <a:lnTo>
                    <a:pt x="47847" y="116129"/>
                  </a:lnTo>
                  <a:lnTo>
                    <a:pt x="69777" y="55323"/>
                  </a:lnTo>
                  <a:lnTo>
                    <a:pt x="0" y="55323"/>
                  </a:lnTo>
                  <a:lnTo>
                    <a:pt x="0" y="0"/>
                  </a:lnTo>
                  <a:lnTo>
                    <a:pt x="170341" y="0"/>
                  </a:lnTo>
                  <a:lnTo>
                    <a:pt x="203847" y="48325"/>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10" name="Forme libre : forme 509"/>
            <p:cNvSpPr/>
            <p:nvPr/>
          </p:nvSpPr>
          <p:spPr bwMode="auto">
            <a:xfrm rot="13089394">
              <a:off x="313263" y="4907079"/>
              <a:ext cx="272584" cy="221720"/>
            </a:xfrm>
            <a:custGeom>
              <a:avLst/>
              <a:gdLst>
                <a:gd name="connsiteX0" fmla="*/ 272584 w 272584"/>
                <a:gd name="connsiteY0" fmla="*/ 150928 h 221720"/>
                <a:gd name="connsiteX1" fmla="*/ 91597 w 272584"/>
                <a:gd name="connsiteY1" fmla="*/ 221557 h 221720"/>
                <a:gd name="connsiteX2" fmla="*/ 23727 w 272584"/>
                <a:gd name="connsiteY2" fmla="*/ 193967 h 221720"/>
                <a:gd name="connsiteX3" fmla="*/ 0 w 272584"/>
                <a:gd name="connsiteY3" fmla="*/ 99060 h 221720"/>
                <a:gd name="connsiteX4" fmla="*/ 0 w 272584"/>
                <a:gd name="connsiteY4" fmla="*/ 58265 h 221720"/>
                <a:gd name="connsiteX5" fmla="*/ 74157 w 272584"/>
                <a:gd name="connsiteY5" fmla="*/ 0 h 221720"/>
                <a:gd name="connsiteX6" fmla="*/ 74492 w 272584"/>
                <a:gd name="connsiteY6" fmla="*/ 46640 h 221720"/>
                <a:gd name="connsiteX7" fmla="*/ 87734 w 272584"/>
                <a:gd name="connsiteY7" fmla="*/ 138237 h 221720"/>
                <a:gd name="connsiteX8" fmla="*/ 153949 w 272584"/>
                <a:gd name="connsiteY8" fmla="*/ 174655 h 221720"/>
                <a:gd name="connsiteX9" fmla="*/ 203610 w 272584"/>
                <a:gd name="connsiteY9" fmla="*/ 165826 h 221720"/>
                <a:gd name="connsiteX10" fmla="*/ 271480 w 272584"/>
                <a:gd name="connsiteY10" fmla="*/ 138237 h 221720"/>
                <a:gd name="connsiteX11" fmla="*/ 272584 w 272584"/>
                <a:gd name="connsiteY11" fmla="*/ 145410 h 22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2584" h="221720" extrusionOk="0">
                  <a:moveTo>
                    <a:pt x="272584" y="150928"/>
                  </a:moveTo>
                  <a:cubicBezTo>
                    <a:pt x="214094" y="201141"/>
                    <a:pt x="137395" y="218798"/>
                    <a:pt x="91597" y="221557"/>
                  </a:cubicBezTo>
                  <a:cubicBezTo>
                    <a:pt x="66215" y="223213"/>
                    <a:pt x="41384" y="212177"/>
                    <a:pt x="23727" y="193967"/>
                  </a:cubicBezTo>
                  <a:cubicBezTo>
                    <a:pt x="4966" y="175759"/>
                    <a:pt x="0" y="144306"/>
                    <a:pt x="0" y="99060"/>
                  </a:cubicBezTo>
                  <a:lnTo>
                    <a:pt x="0" y="58265"/>
                  </a:lnTo>
                  <a:lnTo>
                    <a:pt x="74157" y="0"/>
                  </a:lnTo>
                  <a:lnTo>
                    <a:pt x="74492" y="46640"/>
                  </a:lnTo>
                  <a:cubicBezTo>
                    <a:pt x="72836" y="77540"/>
                    <a:pt x="77802" y="108992"/>
                    <a:pt x="87734" y="138237"/>
                  </a:cubicBezTo>
                  <a:cubicBezTo>
                    <a:pt x="96563" y="162515"/>
                    <a:pt x="119186" y="174655"/>
                    <a:pt x="153949" y="174655"/>
                  </a:cubicBezTo>
                  <a:cubicBezTo>
                    <a:pt x="171055" y="174103"/>
                    <a:pt x="187608" y="170792"/>
                    <a:pt x="203610" y="165826"/>
                  </a:cubicBezTo>
                  <a:cubicBezTo>
                    <a:pt x="226785" y="158653"/>
                    <a:pt x="249409" y="149273"/>
                    <a:pt x="271480" y="138237"/>
                  </a:cubicBezTo>
                  <a:cubicBezTo>
                    <a:pt x="272032" y="140444"/>
                    <a:pt x="272584" y="143203"/>
                    <a:pt x="272584" y="14541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11" name="Forme libre : forme 510"/>
            <p:cNvSpPr/>
            <p:nvPr/>
          </p:nvSpPr>
          <p:spPr bwMode="auto">
            <a:xfrm rot="8716293">
              <a:off x="466598" y="4707718"/>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12" name="Forme libre : forme 511"/>
            <p:cNvSpPr/>
            <p:nvPr/>
          </p:nvSpPr>
          <p:spPr bwMode="auto">
            <a:xfrm rot="8716293">
              <a:off x="414793" y="460412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13" name="Forme libre : forme 512"/>
            <p:cNvSpPr/>
            <p:nvPr/>
          </p:nvSpPr>
          <p:spPr bwMode="auto">
            <a:xfrm rot="8716293">
              <a:off x="171547" y="46343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14" name="Forme libre : forme 513"/>
            <p:cNvSpPr/>
            <p:nvPr/>
          </p:nvSpPr>
          <p:spPr bwMode="auto">
            <a:xfrm rot="8716293">
              <a:off x="348999" y="447510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grpSp>
      <p:sp>
        <p:nvSpPr>
          <p:cNvPr id="528" name="Espace réservé du texte 527"/>
          <p:cNvSpPr>
            <a:spLocks noGrp="1"/>
          </p:cNvSpPr>
          <p:nvPr userDrawn="1">
            <p:ph type="body" sz="quarter" idx="14"/>
          </p:nvPr>
        </p:nvSpPr>
        <p:spPr bwMode="auto">
          <a:xfrm>
            <a:off x="429470" y="3802408"/>
            <a:ext cx="1080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chemeClr val="bg1"/>
          </a:solidFill>
        </p:spPr>
        <p:txBody>
          <a:bodyPr wrap="square">
            <a:noAutofit/>
          </a:bodyPr>
          <a:lstStyle>
            <a:lvl1pPr marL="0" indent="0">
              <a:buNone/>
              <a:defRPr sz="100">
                <a:noFill/>
              </a:defRPr>
            </a:lvl1pPr>
          </a:lstStyle>
          <a:p>
            <a:pPr lvl="0">
              <a:defRPr/>
            </a:pPr>
            <a:endParaRPr lang="fr-FR"/>
          </a:p>
        </p:txBody>
      </p:sp>
      <p:sp>
        <p:nvSpPr>
          <p:cNvPr id="529" name="Espace réservé du texte 528"/>
          <p:cNvSpPr>
            <a:spLocks noGrp="1"/>
          </p:cNvSpPr>
          <p:nvPr userDrawn="1">
            <p:ph type="body" sz="quarter" idx="15"/>
          </p:nvPr>
        </p:nvSpPr>
        <p:spPr bwMode="auto">
          <a:xfrm>
            <a:off x="1512561" y="3802408"/>
            <a:ext cx="1080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chemeClr val="tx1"/>
          </a:solidFill>
        </p:spPr>
        <p:txBody>
          <a:bodyPr wrap="square">
            <a:noAutofit/>
          </a:bodyPr>
          <a:lstStyle>
            <a:lvl1pPr marL="0" indent="0">
              <a:buNone/>
              <a:defRPr sz="100">
                <a:noFill/>
              </a:defRPr>
            </a:lvl1pPr>
          </a:lstStyle>
          <a:p>
            <a:pPr lvl="0">
              <a:defRPr/>
            </a:pPr>
            <a:endParaRPr lang="fr-FR"/>
          </a:p>
        </p:txBody>
      </p:sp>
      <p:sp>
        <p:nvSpPr>
          <p:cNvPr id="531" name="Espace réservé du texte 530"/>
          <p:cNvSpPr>
            <a:spLocks noGrp="1"/>
          </p:cNvSpPr>
          <p:nvPr>
            <p:ph type="body" sz="quarter" idx="16" hasCustomPrompt="1"/>
          </p:nvPr>
        </p:nvSpPr>
        <p:spPr bwMode="auto">
          <a:xfrm>
            <a:off x="443993" y="482179"/>
            <a:ext cx="2495932" cy="3028054"/>
          </a:xfrm>
          <a:prstGeom prst="rect">
            <a:avLst/>
          </a:prstGeom>
        </p:spPr>
        <p:txBody>
          <a:bodyPr lIns="0" tIns="0" rIns="0" bIns="0" anchor="b"/>
          <a:lstStyle>
            <a:lvl1pPr marL="0" indent="0">
              <a:lnSpc>
                <a:spcPct val="100000"/>
              </a:lnSpc>
              <a:spcBef>
                <a:spcPts val="0"/>
              </a:spcBef>
              <a:spcAft>
                <a:spcPts val="400"/>
              </a:spcAft>
              <a:buNone/>
              <a:defRPr sz="2400" b="1">
                <a:solidFill>
                  <a:schemeClr val="tx1"/>
                </a:solidFill>
              </a:defRPr>
            </a:lvl1pPr>
            <a:lvl2pPr marL="0" indent="0">
              <a:lnSpc>
                <a:spcPct val="100000"/>
              </a:lnSpc>
              <a:spcBef>
                <a:spcPts val="0"/>
              </a:spcBef>
              <a:buNone/>
              <a:defRPr sz="2000" b="1">
                <a:solidFill>
                  <a:schemeClr val="bg1"/>
                </a:solidFill>
              </a:defRPr>
            </a:lvl2pPr>
            <a:lvl3pPr marL="0" indent="0">
              <a:lnSpc>
                <a:spcPct val="100000"/>
              </a:lnSpc>
              <a:spcBef>
                <a:spcPts val="0"/>
              </a:spcBef>
              <a:buNone/>
              <a:defRPr sz="1400" b="1">
                <a:solidFill>
                  <a:schemeClr val="bg1"/>
                </a:solidFill>
              </a:defRPr>
            </a:lvl3pPr>
            <a:lvl4pPr marL="0" indent="0">
              <a:buNone/>
              <a:defRPr sz="1000">
                <a:solidFill>
                  <a:schemeClr val="bg1"/>
                </a:solidFill>
              </a:defRPr>
            </a:lvl4pPr>
            <a:lvl5pPr marL="1371600" indent="0">
              <a:buNone/>
              <a:defRPr/>
            </a:lvl5pPr>
          </a:lstStyle>
          <a:p>
            <a:pPr lvl="0">
              <a:defRPr/>
            </a:pPr>
            <a:r>
              <a:rPr lang="fr-FR"/>
              <a:t>Niveau 1</a:t>
            </a:r>
            <a:endParaRPr/>
          </a:p>
          <a:p>
            <a:pPr lvl="1">
              <a:defRPr/>
            </a:pPr>
            <a:r>
              <a:rPr lang="fr-FR"/>
              <a:t>Niveau 2</a:t>
            </a:r>
            <a:endParaRPr/>
          </a:p>
          <a:p>
            <a:pPr lvl="2">
              <a:defRPr/>
            </a:pPr>
            <a:r>
              <a:rPr lang="fr-FR"/>
              <a:t>Niveau 3</a:t>
            </a:r>
            <a:endParaRPr/>
          </a:p>
          <a:p>
            <a:pPr lvl="3">
              <a:defRPr/>
            </a:pPr>
            <a:r>
              <a:rPr lang="fr-FR"/>
              <a:t>Niveau 4</a:t>
            </a:r>
            <a:endParaRPr/>
          </a:p>
        </p:txBody>
      </p:sp>
      <p:sp>
        <p:nvSpPr>
          <p:cNvPr id="517" name="Espace réservé du numéro de diapositive 516"/>
          <p:cNvSpPr>
            <a:spLocks noGrp="1"/>
          </p:cNvSpPr>
          <p:nvPr>
            <p:ph type="sldNum" sz="quarter" idx="12"/>
          </p:nvPr>
        </p:nvSpPr>
        <p:spPr bwMode="auto">
          <a:xfrm>
            <a:off x="3048000" y="2811362"/>
            <a:ext cx="519702" cy="2332137"/>
          </a:xfrm>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42A674EB-CF99-4CC2-8F94-AC08E84D1EAE}" type="slidenum">
              <a:rPr lang="fr-FR"/>
              <a:t>‹N°›</a:t>
            </a:fld>
            <a:endParaRPr lang="fr-FR"/>
          </a:p>
        </p:txBody>
      </p:sp>
      <p:pic>
        <p:nvPicPr>
          <p:cNvPr id="2" name="Image 1" descr="Une image contenant logo&#10;&#10;Description générée automatiquement"/>
          <p:cNvPicPr>
            <a:picLocks noChangeAspect="1"/>
          </p:cNvPicPr>
          <p:nvPr userDrawn="1"/>
        </p:nvPicPr>
        <p:blipFill>
          <a:blip r:embed="rId2"/>
          <a:stretch/>
        </p:blipFill>
        <p:spPr bwMode="auto">
          <a:xfrm>
            <a:off x="7737024" y="4313522"/>
            <a:ext cx="1406976" cy="82997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preserve="1" userDrawn="1">
  <p:cSld name="1_Couverture 2 avec image - Foncé - URFIST 2">
    <p:bg>
      <p:bgPr>
        <a:solidFill>
          <a:schemeClr val="tx1"/>
        </a:solidFill>
        <a:effectLst/>
      </p:bgPr>
    </p:bg>
    <p:spTree>
      <p:nvGrpSpPr>
        <p:cNvPr id="1" name=""/>
        <p:cNvGrpSpPr/>
        <p:nvPr/>
      </p:nvGrpSpPr>
      <p:grpSpPr bwMode="auto">
        <a:xfrm>
          <a:off x="0" y="0"/>
          <a:ext cx="0" cy="0"/>
          <a:chOff x="0" y="0"/>
          <a:chExt cx="0" cy="0"/>
        </a:xfrm>
      </p:grpSpPr>
      <p:pic>
        <p:nvPicPr>
          <p:cNvPr id="3" name="Image 2" descr="Une image contenant logo&#10;&#10;Description générée automatiquement"/>
          <p:cNvPicPr>
            <a:picLocks noChangeAspect="1"/>
          </p:cNvPicPr>
          <p:nvPr userDrawn="1"/>
        </p:nvPicPr>
        <p:blipFill>
          <a:blip r:embed="rId2"/>
          <a:stretch/>
        </p:blipFill>
        <p:spPr bwMode="auto">
          <a:xfrm>
            <a:off x="-1460" y="-1"/>
            <a:ext cx="9152000" cy="5148000"/>
          </a:xfrm>
          <a:prstGeom prst="rect">
            <a:avLst/>
          </a:prstGeom>
        </p:spPr>
      </p:pic>
      <p:sp>
        <p:nvSpPr>
          <p:cNvPr id="70" name="Forme libre : forme 69"/>
          <p:cNvSpPr/>
          <p:nvPr userDrawn="1"/>
        </p:nvSpPr>
        <p:spPr bwMode="auto">
          <a:xfrm>
            <a:off x="0" y="3708637"/>
            <a:ext cx="9153528" cy="1434863"/>
          </a:xfrm>
          <a:custGeom>
            <a:avLst/>
            <a:gdLst>
              <a:gd name="connsiteX0" fmla="*/ 0 w 9153528"/>
              <a:gd name="connsiteY0" fmla="*/ 0 h 1434863"/>
              <a:gd name="connsiteX1" fmla="*/ 9097717 w 9153528"/>
              <a:gd name="connsiteY1" fmla="*/ 747887 h 1434863"/>
              <a:gd name="connsiteX2" fmla="*/ 9153528 w 9153528"/>
              <a:gd name="connsiteY2" fmla="*/ 747887 h 1434863"/>
              <a:gd name="connsiteX3" fmla="*/ 9153528 w 9153528"/>
              <a:gd name="connsiteY3" fmla="*/ 752475 h 1434863"/>
              <a:gd name="connsiteX4" fmla="*/ 9153528 w 9153528"/>
              <a:gd name="connsiteY4" fmla="*/ 1434863 h 1434863"/>
              <a:gd name="connsiteX5" fmla="*/ 0 w 9153528"/>
              <a:gd name="connsiteY5" fmla="*/ 1434863 h 1434863"/>
              <a:gd name="connsiteX6" fmla="*/ 0 w 9153528"/>
              <a:gd name="connsiteY6" fmla="*/ 752475 h 1434863"/>
              <a:gd name="connsiteX7" fmla="*/ 0 w 9153528"/>
              <a:gd name="connsiteY7" fmla="*/ 747887 h 1434863"/>
              <a:gd name="connsiteX0" fmla="*/ 0 w 9153528"/>
              <a:gd name="connsiteY0" fmla="*/ 0 h 1434863"/>
              <a:gd name="connsiteX1" fmla="*/ 9097717 w 9153528"/>
              <a:gd name="connsiteY1" fmla="*/ 747887 h 1434863"/>
              <a:gd name="connsiteX2" fmla="*/ 9153528 w 9153528"/>
              <a:gd name="connsiteY2" fmla="*/ 752475 h 1434863"/>
              <a:gd name="connsiteX3" fmla="*/ 9153528 w 9153528"/>
              <a:gd name="connsiteY3" fmla="*/ 1434863 h 1434863"/>
              <a:gd name="connsiteX4" fmla="*/ 0 w 9153528"/>
              <a:gd name="connsiteY4" fmla="*/ 1434863 h 1434863"/>
              <a:gd name="connsiteX5" fmla="*/ 0 w 9153528"/>
              <a:gd name="connsiteY5" fmla="*/ 752475 h 1434863"/>
              <a:gd name="connsiteX6" fmla="*/ 0 w 9153528"/>
              <a:gd name="connsiteY6" fmla="*/ 747887 h 1434863"/>
              <a:gd name="connsiteX7" fmla="*/ 0 w 9153528"/>
              <a:gd name="connsiteY7" fmla="*/ 0 h 143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53528" h="1434863" extrusionOk="0">
                <a:moveTo>
                  <a:pt x="0" y="0"/>
                </a:moveTo>
                <a:lnTo>
                  <a:pt x="9097717" y="747887"/>
                </a:lnTo>
                <a:lnTo>
                  <a:pt x="9153528" y="752475"/>
                </a:lnTo>
                <a:lnTo>
                  <a:pt x="9153528" y="1434863"/>
                </a:lnTo>
                <a:lnTo>
                  <a:pt x="0" y="1434863"/>
                </a:lnTo>
                <a:lnTo>
                  <a:pt x="0" y="752475"/>
                </a:lnTo>
                <a:lnTo>
                  <a:pt x="0" y="747887"/>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defRPr/>
            </a:pPr>
            <a:endParaRPr lang="fr-FR"/>
          </a:p>
        </p:txBody>
      </p:sp>
      <p:sp>
        <p:nvSpPr>
          <p:cNvPr id="5" name="Forme libre : forme 4"/>
          <p:cNvSpPr/>
          <p:nvPr userDrawn="1"/>
        </p:nvSpPr>
        <p:spPr bwMode="auto">
          <a:xfrm rot="16199998">
            <a:off x="6276217" y="1592882"/>
            <a:ext cx="1037443" cy="4698124"/>
          </a:xfrm>
          <a:custGeom>
            <a:avLst/>
            <a:gdLst>
              <a:gd name="connsiteX0" fmla="*/ 1037443 w 1037443"/>
              <a:gd name="connsiteY0" fmla="*/ 4698124 h 4698124"/>
              <a:gd name="connsiteX1" fmla="*/ 0 w 1037443"/>
              <a:gd name="connsiteY1" fmla="*/ 4698124 h 4698124"/>
              <a:gd name="connsiteX2" fmla="*/ 386215 w 1037443"/>
              <a:gd name="connsiteY2" fmla="*/ 0 h 4698124"/>
            </a:gdLst>
            <a:ahLst/>
            <a:cxnLst>
              <a:cxn ang="0">
                <a:pos x="connsiteX0" y="connsiteY0"/>
              </a:cxn>
              <a:cxn ang="0">
                <a:pos x="connsiteX1" y="connsiteY1"/>
              </a:cxn>
              <a:cxn ang="0">
                <a:pos x="connsiteX2" y="connsiteY2"/>
              </a:cxn>
            </a:cxnLst>
            <a:rect l="l" t="t" r="r" b="b"/>
            <a:pathLst>
              <a:path w="1037443" h="4698124" extrusionOk="0">
                <a:moveTo>
                  <a:pt x="1037443" y="4698124"/>
                </a:moveTo>
                <a:lnTo>
                  <a:pt x="0" y="4698124"/>
                </a:lnTo>
                <a:lnTo>
                  <a:pt x="3862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nvGrpSpPr>
          <p:cNvPr id="6" name="Groupe 5"/>
          <p:cNvGrpSpPr/>
          <p:nvPr userDrawn="1"/>
        </p:nvGrpSpPr>
        <p:grpSpPr bwMode="auto">
          <a:xfrm>
            <a:off x="4782105" y="3396053"/>
            <a:ext cx="4416497" cy="1125022"/>
            <a:chOff x="4782105" y="4078441"/>
            <a:chExt cx="4416497" cy="1125022"/>
          </a:xfrm>
          <a:solidFill>
            <a:schemeClr val="bg2">
              <a:alpha val="10000"/>
            </a:schemeClr>
          </a:solidFill>
        </p:grpSpPr>
        <p:sp>
          <p:nvSpPr>
            <p:cNvPr id="7" name="Forme libre : forme 6"/>
            <p:cNvSpPr/>
            <p:nvPr/>
          </p:nvSpPr>
          <p:spPr bwMode="auto">
            <a:xfrm rot="8716293">
              <a:off x="8490768" y="4678073"/>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 name="Forme libre : forme 7"/>
            <p:cNvSpPr/>
            <p:nvPr/>
          </p:nvSpPr>
          <p:spPr bwMode="auto">
            <a:xfrm rot="8716293">
              <a:off x="5559260" y="4523190"/>
              <a:ext cx="215177" cy="303156"/>
            </a:xfrm>
            <a:custGeom>
              <a:avLst/>
              <a:gdLst>
                <a:gd name="connsiteX0" fmla="*/ 122761 w 215177"/>
                <a:gd name="connsiteY0" fmla="*/ 256399 h 303156"/>
                <a:gd name="connsiteX1" fmla="*/ 122761 w 215177"/>
                <a:gd name="connsiteY1" fmla="*/ 105519 h 303156"/>
                <a:gd name="connsiteX2" fmla="*/ 122761 w 215177"/>
                <a:gd name="connsiteY2" fmla="*/ 99312 h 303156"/>
                <a:gd name="connsiteX3" fmla="*/ 91726 w 215177"/>
                <a:gd name="connsiteY3" fmla="*/ 75863 h 303156"/>
                <a:gd name="connsiteX4" fmla="*/ 0 w 215177"/>
                <a:gd name="connsiteY4" fmla="*/ 75863 h 303156"/>
                <a:gd name="connsiteX5" fmla="*/ 0 w 215177"/>
                <a:gd name="connsiteY5" fmla="*/ 0 h 303156"/>
                <a:gd name="connsiteX6" fmla="*/ 128968 w 215177"/>
                <a:gd name="connsiteY6" fmla="*/ 0 h 303156"/>
                <a:gd name="connsiteX7" fmla="*/ 215177 w 215177"/>
                <a:gd name="connsiteY7" fmla="*/ 75863 h 303156"/>
                <a:gd name="connsiteX8" fmla="*/ 215176 w 215177"/>
                <a:gd name="connsiteY8" fmla="*/ 303156 h 303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177" h="303156" extrusionOk="0">
                  <a:moveTo>
                    <a:pt x="122761" y="256399"/>
                  </a:moveTo>
                  <a:lnTo>
                    <a:pt x="122761" y="105519"/>
                  </a:lnTo>
                  <a:cubicBezTo>
                    <a:pt x="122761" y="103450"/>
                    <a:pt x="122761" y="101381"/>
                    <a:pt x="122761" y="99312"/>
                  </a:cubicBezTo>
                  <a:cubicBezTo>
                    <a:pt x="120692" y="84139"/>
                    <a:pt x="106899" y="73795"/>
                    <a:pt x="91726" y="75863"/>
                  </a:cubicBezTo>
                  <a:lnTo>
                    <a:pt x="0" y="75863"/>
                  </a:lnTo>
                  <a:lnTo>
                    <a:pt x="0" y="0"/>
                  </a:lnTo>
                  <a:lnTo>
                    <a:pt x="128968" y="0"/>
                  </a:lnTo>
                  <a:cubicBezTo>
                    <a:pt x="184831" y="0"/>
                    <a:pt x="215176" y="24139"/>
                    <a:pt x="215177" y="75863"/>
                  </a:cubicBezTo>
                  <a:lnTo>
                    <a:pt x="215176" y="303156"/>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 name="Forme libre : forme 8"/>
            <p:cNvSpPr/>
            <p:nvPr/>
          </p:nvSpPr>
          <p:spPr bwMode="auto">
            <a:xfrm rot="8716293">
              <a:off x="5692925" y="4561542"/>
              <a:ext cx="393603" cy="335006"/>
            </a:xfrm>
            <a:custGeom>
              <a:avLst/>
              <a:gdLst>
                <a:gd name="connsiteX0" fmla="*/ 77932 w 393603"/>
                <a:gd name="connsiteY0" fmla="*/ 299055 h 335006"/>
                <a:gd name="connsiteX1" fmla="*/ 77932 w 393603"/>
                <a:gd name="connsiteY1" fmla="*/ 66897 h 335006"/>
                <a:gd name="connsiteX2" fmla="*/ 0 w 393603"/>
                <a:gd name="connsiteY2" fmla="*/ 66898 h 335006"/>
                <a:gd name="connsiteX3" fmla="*/ 0 w 393603"/>
                <a:gd name="connsiteY3" fmla="*/ 0 h 335006"/>
                <a:gd name="connsiteX4" fmla="*/ 158623 w 393603"/>
                <a:gd name="connsiteY4" fmla="*/ 1 h 335006"/>
                <a:gd name="connsiteX5" fmla="*/ 158623 w 393603"/>
                <a:gd name="connsiteY5" fmla="*/ 111726 h 335006"/>
                <a:gd name="connsiteX6" fmla="*/ 160692 w 393603"/>
                <a:gd name="connsiteY6" fmla="*/ 111726 h 335006"/>
                <a:gd name="connsiteX7" fmla="*/ 192762 w 393603"/>
                <a:gd name="connsiteY7" fmla="*/ 39915 h 335006"/>
                <a:gd name="connsiteX8" fmla="*/ 231959 w 393603"/>
                <a:gd name="connsiteY8" fmla="*/ 7837 h 335006"/>
                <a:gd name="connsiteX9" fmla="*/ 393603 w 393603"/>
                <a:gd name="connsiteY9" fmla="*/ 140745 h 335006"/>
                <a:gd name="connsiteX10" fmla="*/ 300695 w 393603"/>
                <a:gd name="connsiteY10" fmla="*/ 146210 h 335006"/>
                <a:gd name="connsiteX11" fmla="*/ 300694 w 393603"/>
                <a:gd name="connsiteY11" fmla="*/ 121382 h 335006"/>
                <a:gd name="connsiteX12" fmla="*/ 249659 w 393603"/>
                <a:gd name="connsiteY12" fmla="*/ 58622 h 335006"/>
                <a:gd name="connsiteX13" fmla="*/ 168969 w 393603"/>
                <a:gd name="connsiteY13" fmla="*/ 191038 h 335006"/>
                <a:gd name="connsiteX14" fmla="*/ 168969 w 393603"/>
                <a:gd name="connsiteY14" fmla="*/ 321385 h 335006"/>
                <a:gd name="connsiteX15" fmla="*/ 148991 w 393603"/>
                <a:gd name="connsiteY15" fmla="*/ 335006 h 335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3603" h="335006" extrusionOk="0">
                  <a:moveTo>
                    <a:pt x="77932" y="299055"/>
                  </a:moveTo>
                  <a:lnTo>
                    <a:pt x="77932" y="66897"/>
                  </a:lnTo>
                  <a:lnTo>
                    <a:pt x="0" y="66898"/>
                  </a:lnTo>
                  <a:lnTo>
                    <a:pt x="0" y="0"/>
                  </a:lnTo>
                  <a:lnTo>
                    <a:pt x="158623" y="1"/>
                  </a:lnTo>
                  <a:lnTo>
                    <a:pt x="158623" y="111726"/>
                  </a:lnTo>
                  <a:lnTo>
                    <a:pt x="160692" y="111726"/>
                  </a:lnTo>
                  <a:cubicBezTo>
                    <a:pt x="171727" y="78967"/>
                    <a:pt x="181555" y="56208"/>
                    <a:pt x="192762" y="39915"/>
                  </a:cubicBezTo>
                  <a:lnTo>
                    <a:pt x="231959" y="7837"/>
                  </a:lnTo>
                  <a:lnTo>
                    <a:pt x="393603" y="140745"/>
                  </a:lnTo>
                  <a:lnTo>
                    <a:pt x="300695" y="146210"/>
                  </a:lnTo>
                  <a:lnTo>
                    <a:pt x="300694" y="121382"/>
                  </a:lnTo>
                  <a:cubicBezTo>
                    <a:pt x="300695" y="84140"/>
                    <a:pt x="279316" y="58622"/>
                    <a:pt x="249659" y="58622"/>
                  </a:cubicBezTo>
                  <a:cubicBezTo>
                    <a:pt x="205521" y="58621"/>
                    <a:pt x="168969" y="117244"/>
                    <a:pt x="168969" y="191038"/>
                  </a:cubicBezTo>
                  <a:lnTo>
                    <a:pt x="168969" y="321385"/>
                  </a:lnTo>
                  <a:lnTo>
                    <a:pt x="148991" y="335006"/>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 name="Forme libre : forme 9"/>
            <p:cNvSpPr/>
            <p:nvPr/>
          </p:nvSpPr>
          <p:spPr bwMode="auto">
            <a:xfrm rot="8716293">
              <a:off x="5659234" y="4556420"/>
              <a:ext cx="113018" cy="83608"/>
            </a:xfrm>
            <a:custGeom>
              <a:avLst/>
              <a:gdLst>
                <a:gd name="connsiteX0" fmla="*/ 0 w 113018"/>
                <a:gd name="connsiteY0" fmla="*/ 32910 h 83608"/>
                <a:gd name="connsiteX1" fmla="*/ 24482 w 113018"/>
                <a:gd name="connsiteY1" fmla="*/ 13621 h 83608"/>
                <a:gd name="connsiteX2" fmla="*/ 70259 w 113018"/>
                <a:gd name="connsiteY2" fmla="*/ 0 h 83608"/>
                <a:gd name="connsiteX3" fmla="*/ 113018 w 113018"/>
                <a:gd name="connsiteY3" fmla="*/ 51035 h 83608"/>
                <a:gd name="connsiteX4" fmla="*/ 100518 w 113018"/>
                <a:gd name="connsiteY4" fmla="*/ 83363 h 83608"/>
                <a:gd name="connsiteX5" fmla="*/ 100204 w 113018"/>
                <a:gd name="connsiteY5" fmla="*/ 83608 h 83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018" h="83608" extrusionOk="0">
                  <a:moveTo>
                    <a:pt x="0" y="32910"/>
                  </a:moveTo>
                  <a:lnTo>
                    <a:pt x="24482" y="13621"/>
                  </a:lnTo>
                  <a:cubicBezTo>
                    <a:pt x="38534" y="6380"/>
                    <a:pt x="54052" y="1725"/>
                    <a:pt x="70259" y="0"/>
                  </a:cubicBezTo>
                  <a:cubicBezTo>
                    <a:pt x="103363" y="0"/>
                    <a:pt x="113018" y="28966"/>
                    <a:pt x="113018" y="51035"/>
                  </a:cubicBezTo>
                  <a:cubicBezTo>
                    <a:pt x="111984" y="63105"/>
                    <a:pt x="107501" y="74139"/>
                    <a:pt x="100518" y="83363"/>
                  </a:cubicBezTo>
                  <a:lnTo>
                    <a:pt x="100204" y="8360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 name="Forme libre : forme 10"/>
            <p:cNvSpPr/>
            <p:nvPr/>
          </p:nvSpPr>
          <p:spPr bwMode="auto">
            <a:xfrm rot="8716293">
              <a:off x="5371633" y="4613095"/>
              <a:ext cx="88105" cy="83851"/>
            </a:xfrm>
            <a:custGeom>
              <a:avLst/>
              <a:gdLst>
                <a:gd name="connsiteX0" fmla="*/ 6112 w 88105"/>
                <a:gd name="connsiteY0" fmla="*/ 59305 h 83851"/>
                <a:gd name="connsiteX1" fmla="*/ 0 w 88105"/>
                <a:gd name="connsiteY1" fmla="*/ 44829 h 83851"/>
                <a:gd name="connsiteX2" fmla="*/ 0 w 88105"/>
                <a:gd name="connsiteY2" fmla="*/ 44139 h 83851"/>
                <a:gd name="connsiteX3" fmla="*/ 13104 w 88105"/>
                <a:gd name="connsiteY3" fmla="*/ 13104 h 83851"/>
                <a:gd name="connsiteX4" fmla="*/ 44139 w 88105"/>
                <a:gd name="connsiteY4" fmla="*/ 0 h 83851"/>
                <a:gd name="connsiteX5" fmla="*/ 75175 w 88105"/>
                <a:gd name="connsiteY5" fmla="*/ 13104 h 83851"/>
                <a:gd name="connsiteX6" fmla="*/ 75175 w 88105"/>
                <a:gd name="connsiteY6" fmla="*/ 75175 h 83851"/>
                <a:gd name="connsiteX7" fmla="*/ 54626 w 88105"/>
                <a:gd name="connsiteY7" fmla="*/ 83851 h 8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105" h="83851" extrusionOk="0">
                  <a:moveTo>
                    <a:pt x="6112" y="59305"/>
                  </a:moveTo>
                  <a:lnTo>
                    <a:pt x="0" y="44829"/>
                  </a:lnTo>
                  <a:lnTo>
                    <a:pt x="0" y="44139"/>
                  </a:lnTo>
                  <a:cubicBezTo>
                    <a:pt x="0" y="32415"/>
                    <a:pt x="4828" y="21380"/>
                    <a:pt x="13104" y="13104"/>
                  </a:cubicBezTo>
                  <a:cubicBezTo>
                    <a:pt x="21380" y="4828"/>
                    <a:pt x="32415" y="0"/>
                    <a:pt x="44139" y="0"/>
                  </a:cubicBezTo>
                  <a:cubicBezTo>
                    <a:pt x="55864" y="0"/>
                    <a:pt x="66899" y="4828"/>
                    <a:pt x="75175" y="13104"/>
                  </a:cubicBezTo>
                  <a:cubicBezTo>
                    <a:pt x="92416" y="29657"/>
                    <a:pt x="92416" y="57933"/>
                    <a:pt x="75175" y="75175"/>
                  </a:cubicBezTo>
                  <a:lnTo>
                    <a:pt x="54626" y="8385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 name="Forme libre : forme 11"/>
            <p:cNvSpPr/>
            <p:nvPr/>
          </p:nvSpPr>
          <p:spPr bwMode="auto">
            <a:xfrm rot="8716293">
              <a:off x="5473646" y="4706746"/>
              <a:ext cx="91035" cy="188159"/>
            </a:xfrm>
            <a:custGeom>
              <a:avLst/>
              <a:gdLst>
                <a:gd name="connsiteX0" fmla="*/ 91035 w 91035"/>
                <a:gd name="connsiteY0" fmla="*/ 188159 h 188159"/>
                <a:gd name="connsiteX1" fmla="*/ 0 w 91035"/>
                <a:gd name="connsiteY1" fmla="*/ 100571 h 188159"/>
                <a:gd name="connsiteX2" fmla="*/ 0 w 91035"/>
                <a:gd name="connsiteY2" fmla="*/ 0 h 188159"/>
                <a:gd name="connsiteX3" fmla="*/ 91035 w 91035"/>
                <a:gd name="connsiteY3" fmla="*/ 74852 h 188159"/>
              </a:gdLst>
              <a:ahLst/>
              <a:cxnLst>
                <a:cxn ang="0">
                  <a:pos x="connsiteX0" y="connsiteY0"/>
                </a:cxn>
                <a:cxn ang="0">
                  <a:pos x="connsiteX1" y="connsiteY1"/>
                </a:cxn>
                <a:cxn ang="0">
                  <a:pos x="connsiteX2" y="connsiteY2"/>
                </a:cxn>
                <a:cxn ang="0">
                  <a:pos x="connsiteX3" y="connsiteY3"/>
                </a:cxn>
              </a:cxnLst>
              <a:rect l="l" t="t" r="r" b="b"/>
              <a:pathLst>
                <a:path w="91035" h="188159" extrusionOk="0">
                  <a:moveTo>
                    <a:pt x="91035" y="188159"/>
                  </a:moveTo>
                  <a:lnTo>
                    <a:pt x="0" y="100571"/>
                  </a:lnTo>
                  <a:lnTo>
                    <a:pt x="0" y="0"/>
                  </a:lnTo>
                  <a:lnTo>
                    <a:pt x="91035" y="7485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 name="Forme libre : forme 12"/>
            <p:cNvSpPr/>
            <p:nvPr/>
          </p:nvSpPr>
          <p:spPr bwMode="auto">
            <a:xfrm rot="8716293">
              <a:off x="6218962" y="4454620"/>
              <a:ext cx="171018" cy="106515"/>
            </a:xfrm>
            <a:custGeom>
              <a:avLst/>
              <a:gdLst>
                <a:gd name="connsiteX0" fmla="*/ 0 w 171018"/>
                <a:gd name="connsiteY0" fmla="*/ 19991 h 106515"/>
                <a:gd name="connsiteX1" fmla="*/ 13365 w 171018"/>
                <a:gd name="connsiteY1" fmla="*/ 9053 h 106515"/>
                <a:gd name="connsiteX2" fmla="*/ 60952 w 171018"/>
                <a:gd name="connsiteY2" fmla="*/ 87 h 106515"/>
                <a:gd name="connsiteX3" fmla="*/ 166956 w 171018"/>
                <a:gd name="connsiteY3" fmla="*/ 76705 h 106515"/>
                <a:gd name="connsiteX4" fmla="*/ 171018 w 171018"/>
                <a:gd name="connsiteY4" fmla="*/ 106515 h 106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018" h="106515" extrusionOk="0">
                  <a:moveTo>
                    <a:pt x="0" y="19991"/>
                  </a:moveTo>
                  <a:lnTo>
                    <a:pt x="13365" y="9053"/>
                  </a:lnTo>
                  <a:cubicBezTo>
                    <a:pt x="28538" y="2846"/>
                    <a:pt x="44400" y="-602"/>
                    <a:pt x="60952" y="87"/>
                  </a:cubicBezTo>
                  <a:cubicBezTo>
                    <a:pt x="114229" y="-948"/>
                    <a:pt x="151600" y="26725"/>
                    <a:pt x="166956" y="76705"/>
                  </a:cubicBezTo>
                  <a:lnTo>
                    <a:pt x="171018" y="10651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 name="Forme libre : forme 13"/>
            <p:cNvSpPr/>
            <p:nvPr/>
          </p:nvSpPr>
          <p:spPr bwMode="auto">
            <a:xfrm rot="8716293">
              <a:off x="6005990" y="4487669"/>
              <a:ext cx="156555" cy="122067"/>
            </a:xfrm>
            <a:custGeom>
              <a:avLst/>
              <a:gdLst>
                <a:gd name="connsiteX0" fmla="*/ 65519 w 156555"/>
                <a:gd name="connsiteY0" fmla="*/ 76009 h 122067"/>
                <a:gd name="connsiteX1" fmla="*/ 65519 w 156555"/>
                <a:gd name="connsiteY1" fmla="*/ 24828 h 122067"/>
                <a:gd name="connsiteX2" fmla="*/ 0 w 156555"/>
                <a:gd name="connsiteY2" fmla="*/ 24828 h 122067"/>
                <a:gd name="connsiteX3" fmla="*/ 0 w 156555"/>
                <a:gd name="connsiteY3" fmla="*/ 3449 h 122067"/>
                <a:gd name="connsiteX4" fmla="*/ 156555 w 156555"/>
                <a:gd name="connsiteY4" fmla="*/ 0 h 122067"/>
                <a:gd name="connsiteX5" fmla="*/ 156554 w 156555"/>
                <a:gd name="connsiteY5" fmla="*/ 122067 h 122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55" h="122067" extrusionOk="0">
                  <a:moveTo>
                    <a:pt x="65519" y="76009"/>
                  </a:moveTo>
                  <a:lnTo>
                    <a:pt x="65519" y="24828"/>
                  </a:lnTo>
                  <a:lnTo>
                    <a:pt x="0" y="24828"/>
                  </a:lnTo>
                  <a:lnTo>
                    <a:pt x="0" y="3449"/>
                  </a:lnTo>
                  <a:cubicBezTo>
                    <a:pt x="49656" y="5517"/>
                    <a:pt x="101381" y="1379"/>
                    <a:pt x="156555" y="0"/>
                  </a:cubicBezTo>
                  <a:lnTo>
                    <a:pt x="156554" y="12206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5" name="Forme libre : forme 14"/>
            <p:cNvSpPr/>
            <p:nvPr/>
          </p:nvSpPr>
          <p:spPr bwMode="auto">
            <a:xfrm rot="7484127">
              <a:off x="6103422" y="4586563"/>
              <a:ext cx="308532" cy="296464"/>
            </a:xfrm>
            <a:custGeom>
              <a:avLst/>
              <a:gdLst>
                <a:gd name="connsiteX0" fmla="*/ 137293 w 308532"/>
                <a:gd name="connsiteY0" fmla="*/ 296464 h 296464"/>
                <a:gd name="connsiteX1" fmla="*/ 72419 w 308532"/>
                <a:gd name="connsiteY1" fmla="*/ 175766 h 296464"/>
                <a:gd name="connsiteX2" fmla="*/ 105610 w 308532"/>
                <a:gd name="connsiteY2" fmla="*/ 83734 h 296464"/>
                <a:gd name="connsiteX3" fmla="*/ 0 w 308532"/>
                <a:gd name="connsiteY3" fmla="*/ 83734 h 296464"/>
                <a:gd name="connsiteX4" fmla="*/ 0 w 308532"/>
                <a:gd name="connsiteY4" fmla="*/ 0 h 296464"/>
                <a:gd name="connsiteX5" fmla="*/ 265017 w 308532"/>
                <a:gd name="connsiteY5" fmla="*/ 0 h 296464"/>
                <a:gd name="connsiteX6" fmla="*/ 308532 w 308532"/>
                <a:gd name="connsiteY6" fmla="*/ 75260 h 296464"/>
                <a:gd name="connsiteX7" fmla="*/ 308532 w 308532"/>
                <a:gd name="connsiteY7" fmla="*/ 83734 h 296464"/>
                <a:gd name="connsiteX8" fmla="*/ 210466 w 308532"/>
                <a:gd name="connsiteY8" fmla="*/ 83734 h 296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532" h="296464" extrusionOk="0">
                  <a:moveTo>
                    <a:pt x="137293" y="296464"/>
                  </a:moveTo>
                  <a:lnTo>
                    <a:pt x="72419" y="175766"/>
                  </a:lnTo>
                  <a:lnTo>
                    <a:pt x="105610" y="83734"/>
                  </a:lnTo>
                  <a:lnTo>
                    <a:pt x="0" y="83734"/>
                  </a:lnTo>
                  <a:lnTo>
                    <a:pt x="0" y="0"/>
                  </a:lnTo>
                  <a:lnTo>
                    <a:pt x="265017" y="0"/>
                  </a:lnTo>
                  <a:lnTo>
                    <a:pt x="308532" y="75260"/>
                  </a:lnTo>
                  <a:lnTo>
                    <a:pt x="308532" y="83734"/>
                  </a:lnTo>
                  <a:lnTo>
                    <a:pt x="210466" y="8373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6" name="Forme libre : forme 15"/>
            <p:cNvSpPr/>
            <p:nvPr/>
          </p:nvSpPr>
          <p:spPr bwMode="auto">
            <a:xfrm rot="13089394">
              <a:off x="6309616" y="4543919"/>
              <a:ext cx="412568" cy="359948"/>
            </a:xfrm>
            <a:custGeom>
              <a:avLst/>
              <a:gdLst>
                <a:gd name="connsiteX0" fmla="*/ 412568 w 412568"/>
                <a:gd name="connsiteY0" fmla="*/ 252801 h 359948"/>
                <a:gd name="connsiteX1" fmla="*/ 138636 w 412568"/>
                <a:gd name="connsiteY1" fmla="*/ 359701 h 359948"/>
                <a:gd name="connsiteX2" fmla="*/ 35911 w 412568"/>
                <a:gd name="connsiteY2" fmla="*/ 317943 h 359948"/>
                <a:gd name="connsiteX3" fmla="*/ 0 w 412568"/>
                <a:gd name="connsiteY3" fmla="*/ 174296 h 359948"/>
                <a:gd name="connsiteX4" fmla="*/ 0 w 412568"/>
                <a:gd name="connsiteY4" fmla="*/ 74054 h 359948"/>
                <a:gd name="connsiteX5" fmla="*/ 112066 w 412568"/>
                <a:gd name="connsiteY5" fmla="*/ 0 h 359948"/>
                <a:gd name="connsiteX6" fmla="*/ 112747 w 412568"/>
                <a:gd name="connsiteY6" fmla="*/ 94956 h 359948"/>
                <a:gd name="connsiteX7" fmla="*/ 132789 w 412568"/>
                <a:gd name="connsiteY7" fmla="*/ 233593 h 359948"/>
                <a:gd name="connsiteX8" fmla="*/ 233008 w 412568"/>
                <a:gd name="connsiteY8" fmla="*/ 288713 h 359948"/>
                <a:gd name="connsiteX9" fmla="*/ 308172 w 412568"/>
                <a:gd name="connsiteY9" fmla="*/ 275351 h 359948"/>
                <a:gd name="connsiteX10" fmla="*/ 410898 w 412568"/>
                <a:gd name="connsiteY10" fmla="*/ 233593 h 359948"/>
                <a:gd name="connsiteX11" fmla="*/ 412568 w 412568"/>
                <a:gd name="connsiteY11" fmla="*/ 244449 h 35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2568" h="359948" extrusionOk="0">
                  <a:moveTo>
                    <a:pt x="412568" y="252801"/>
                  </a:moveTo>
                  <a:cubicBezTo>
                    <a:pt x="324041" y="328800"/>
                    <a:pt x="207954" y="355526"/>
                    <a:pt x="138636" y="359701"/>
                  </a:cubicBezTo>
                  <a:cubicBezTo>
                    <a:pt x="100219" y="362207"/>
                    <a:pt x="62637" y="345504"/>
                    <a:pt x="35911" y="317943"/>
                  </a:cubicBezTo>
                  <a:cubicBezTo>
                    <a:pt x="7516" y="290383"/>
                    <a:pt x="0" y="242779"/>
                    <a:pt x="0" y="174296"/>
                  </a:cubicBezTo>
                  <a:lnTo>
                    <a:pt x="0" y="74054"/>
                  </a:lnTo>
                  <a:lnTo>
                    <a:pt x="112066" y="0"/>
                  </a:lnTo>
                  <a:lnTo>
                    <a:pt x="112747" y="94956"/>
                  </a:lnTo>
                  <a:cubicBezTo>
                    <a:pt x="110241" y="141725"/>
                    <a:pt x="117756" y="189329"/>
                    <a:pt x="132789" y="233593"/>
                  </a:cubicBezTo>
                  <a:cubicBezTo>
                    <a:pt x="146153" y="270339"/>
                    <a:pt x="180394" y="288713"/>
                    <a:pt x="233008" y="288713"/>
                  </a:cubicBezTo>
                  <a:cubicBezTo>
                    <a:pt x="258899" y="287878"/>
                    <a:pt x="283953" y="282866"/>
                    <a:pt x="308172" y="275351"/>
                  </a:cubicBezTo>
                  <a:cubicBezTo>
                    <a:pt x="343249" y="264493"/>
                    <a:pt x="377491" y="250296"/>
                    <a:pt x="410898" y="233593"/>
                  </a:cubicBezTo>
                  <a:cubicBezTo>
                    <a:pt x="411732" y="236933"/>
                    <a:pt x="412568" y="241109"/>
                    <a:pt x="412568" y="244449"/>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7" name="Forme libre : forme 16"/>
            <p:cNvSpPr/>
            <p:nvPr/>
          </p:nvSpPr>
          <p:spPr bwMode="auto">
            <a:xfrm rot="8716293">
              <a:off x="6597507" y="4422612"/>
              <a:ext cx="149044" cy="111064"/>
            </a:xfrm>
            <a:custGeom>
              <a:avLst/>
              <a:gdLst>
                <a:gd name="connsiteX0" fmla="*/ 0 w 149044"/>
                <a:gd name="connsiteY0" fmla="*/ 51375 h 111064"/>
                <a:gd name="connsiteX1" fmla="*/ 1002 w 149044"/>
                <a:gd name="connsiteY1" fmla="*/ 50432 h 111064"/>
                <a:gd name="connsiteX2" fmla="*/ 98612 w 149044"/>
                <a:gd name="connsiteY2" fmla="*/ 0 h 111064"/>
                <a:gd name="connsiteX3" fmla="*/ 149044 w 149044"/>
                <a:gd name="connsiteY3" fmla="*/ 60193 h 111064"/>
                <a:gd name="connsiteX4" fmla="*/ 134300 w 149044"/>
                <a:gd name="connsiteY4" fmla="*/ 98322 h 111064"/>
                <a:gd name="connsiteX5" fmla="*/ 117977 w 149044"/>
                <a:gd name="connsiteY5" fmla="*/ 111064 h 11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044" h="111064" extrusionOk="0">
                  <a:moveTo>
                    <a:pt x="0" y="51375"/>
                  </a:moveTo>
                  <a:lnTo>
                    <a:pt x="1002" y="50432"/>
                  </a:lnTo>
                  <a:cubicBezTo>
                    <a:pt x="25404" y="21963"/>
                    <a:pt x="60381" y="4067"/>
                    <a:pt x="98612" y="0"/>
                  </a:cubicBezTo>
                  <a:cubicBezTo>
                    <a:pt x="137657" y="0"/>
                    <a:pt x="149044" y="34164"/>
                    <a:pt x="149044" y="60193"/>
                  </a:cubicBezTo>
                  <a:cubicBezTo>
                    <a:pt x="147824" y="74428"/>
                    <a:pt x="142536" y="87443"/>
                    <a:pt x="134300" y="98322"/>
                  </a:cubicBezTo>
                  <a:lnTo>
                    <a:pt x="117977" y="1110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8" name="Forme libre : forme 17"/>
            <p:cNvSpPr/>
            <p:nvPr/>
          </p:nvSpPr>
          <p:spPr bwMode="auto">
            <a:xfrm rot="8716293">
              <a:off x="6708126" y="4876229"/>
              <a:ext cx="139286" cy="121327"/>
            </a:xfrm>
            <a:custGeom>
              <a:avLst/>
              <a:gdLst>
                <a:gd name="connsiteX0" fmla="*/ 26453 w 139286"/>
                <a:gd name="connsiteY0" fmla="*/ 96267 h 121327"/>
                <a:gd name="connsiteX1" fmla="*/ 0 w 139286"/>
                <a:gd name="connsiteY1" fmla="*/ 33618 h 121327"/>
                <a:gd name="connsiteX2" fmla="*/ 0 w 139286"/>
                <a:gd name="connsiteY2" fmla="*/ 32225 h 121327"/>
                <a:gd name="connsiteX3" fmla="*/ 13607 w 139286"/>
                <a:gd name="connsiteY3" fmla="*/ 0 h 121327"/>
                <a:gd name="connsiteX4" fmla="*/ 139286 w 139286"/>
                <a:gd name="connsiteY4" fmla="*/ 103337 h 121327"/>
                <a:gd name="connsiteX5" fmla="*/ 123037 w 139286"/>
                <a:gd name="connsiteY5" fmla="*/ 114366 h 121327"/>
                <a:gd name="connsiteX6" fmla="*/ 89101 w 139286"/>
                <a:gd name="connsiteY6" fmla="*/ 121327 h 121327"/>
                <a:gd name="connsiteX7" fmla="*/ 26453 w 139286"/>
                <a:gd name="connsiteY7" fmla="*/ 96267 h 121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286" h="121327" extrusionOk="0">
                  <a:moveTo>
                    <a:pt x="26453" y="96267"/>
                  </a:moveTo>
                  <a:cubicBezTo>
                    <a:pt x="9746" y="79561"/>
                    <a:pt x="0" y="57285"/>
                    <a:pt x="0" y="33618"/>
                  </a:cubicBezTo>
                  <a:lnTo>
                    <a:pt x="0" y="32225"/>
                  </a:lnTo>
                  <a:lnTo>
                    <a:pt x="13607" y="0"/>
                  </a:lnTo>
                  <a:lnTo>
                    <a:pt x="139286" y="103337"/>
                  </a:lnTo>
                  <a:lnTo>
                    <a:pt x="123037" y="114366"/>
                  </a:lnTo>
                  <a:cubicBezTo>
                    <a:pt x="112421" y="118890"/>
                    <a:pt x="100935" y="121327"/>
                    <a:pt x="89101" y="121327"/>
                  </a:cubicBezTo>
                  <a:cubicBezTo>
                    <a:pt x="65435" y="121327"/>
                    <a:pt x="43159" y="112973"/>
                    <a:pt x="26453" y="9626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9" name="Forme libre : forme 18"/>
            <p:cNvSpPr/>
            <p:nvPr/>
          </p:nvSpPr>
          <p:spPr bwMode="auto">
            <a:xfrm rot="8716293">
              <a:off x="4782105" y="4823045"/>
              <a:ext cx="311921" cy="362797"/>
            </a:xfrm>
            <a:custGeom>
              <a:avLst/>
              <a:gdLst>
                <a:gd name="connsiteX0" fmla="*/ 311920 w 311921"/>
                <a:gd name="connsiteY0" fmla="*/ 120307 h 362797"/>
                <a:gd name="connsiteX1" fmla="*/ 138360 w 311921"/>
                <a:gd name="connsiteY1" fmla="*/ 1 h 362797"/>
                <a:gd name="connsiteX2" fmla="*/ 138360 w 311921"/>
                <a:gd name="connsiteY2" fmla="*/ 0 h 362797"/>
                <a:gd name="connsiteX3" fmla="*/ 311921 w 311921"/>
                <a:gd name="connsiteY3" fmla="*/ 120307 h 362797"/>
                <a:gd name="connsiteX4" fmla="*/ 0 w 311921"/>
                <a:gd name="connsiteY4" fmla="*/ 362797 h 362797"/>
                <a:gd name="connsiteX5" fmla="*/ 0 w 311921"/>
                <a:gd name="connsiteY5" fmla="*/ 320869 h 362797"/>
                <a:gd name="connsiteX6" fmla="*/ 27877 w 311921"/>
                <a:gd name="connsiteY6" fmla="*/ 343790 h 362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921" h="362797" extrusionOk="0">
                  <a:moveTo>
                    <a:pt x="311920" y="120307"/>
                  </a:moveTo>
                  <a:lnTo>
                    <a:pt x="138360" y="1"/>
                  </a:lnTo>
                  <a:lnTo>
                    <a:pt x="138360" y="0"/>
                  </a:lnTo>
                  <a:lnTo>
                    <a:pt x="311921" y="120307"/>
                  </a:lnTo>
                  <a:close/>
                  <a:moveTo>
                    <a:pt x="0" y="362797"/>
                  </a:moveTo>
                  <a:lnTo>
                    <a:pt x="0" y="320869"/>
                  </a:lnTo>
                  <a:lnTo>
                    <a:pt x="27877" y="34379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0" name="Forme libre : forme 19"/>
            <p:cNvSpPr/>
            <p:nvPr/>
          </p:nvSpPr>
          <p:spPr bwMode="auto">
            <a:xfrm rot="8716293">
              <a:off x="5132149" y="4738008"/>
              <a:ext cx="148614" cy="131720"/>
            </a:xfrm>
            <a:custGeom>
              <a:avLst/>
              <a:gdLst>
                <a:gd name="connsiteX0" fmla="*/ 26453 w 148614"/>
                <a:gd name="connsiteY0" fmla="*/ 106660 h 131720"/>
                <a:gd name="connsiteX1" fmla="*/ 0 w 148614"/>
                <a:gd name="connsiteY1" fmla="*/ 44011 h 131720"/>
                <a:gd name="connsiteX2" fmla="*/ 0 w 148614"/>
                <a:gd name="connsiteY2" fmla="*/ 42618 h 131720"/>
                <a:gd name="connsiteX3" fmla="*/ 17995 w 148614"/>
                <a:gd name="connsiteY3" fmla="*/ 0 h 131720"/>
                <a:gd name="connsiteX4" fmla="*/ 148614 w 148614"/>
                <a:gd name="connsiteY4" fmla="*/ 107398 h 131720"/>
                <a:gd name="connsiteX5" fmla="*/ 123037 w 148614"/>
                <a:gd name="connsiteY5" fmla="*/ 124759 h 131720"/>
                <a:gd name="connsiteX6" fmla="*/ 89101 w 148614"/>
                <a:gd name="connsiteY6" fmla="*/ 131720 h 131720"/>
                <a:gd name="connsiteX7" fmla="*/ 26453 w 148614"/>
                <a:gd name="connsiteY7" fmla="*/ 106660 h 13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614" h="131720" extrusionOk="0">
                  <a:moveTo>
                    <a:pt x="26453" y="106660"/>
                  </a:moveTo>
                  <a:cubicBezTo>
                    <a:pt x="9746" y="89954"/>
                    <a:pt x="0" y="67678"/>
                    <a:pt x="0" y="44011"/>
                  </a:cubicBezTo>
                  <a:lnTo>
                    <a:pt x="0" y="42618"/>
                  </a:lnTo>
                  <a:lnTo>
                    <a:pt x="17995" y="0"/>
                  </a:lnTo>
                  <a:lnTo>
                    <a:pt x="148614" y="107398"/>
                  </a:lnTo>
                  <a:lnTo>
                    <a:pt x="123037" y="124759"/>
                  </a:lnTo>
                  <a:cubicBezTo>
                    <a:pt x="112421" y="129283"/>
                    <a:pt x="100935" y="131720"/>
                    <a:pt x="89101" y="131720"/>
                  </a:cubicBezTo>
                  <a:cubicBezTo>
                    <a:pt x="65435" y="131720"/>
                    <a:pt x="43159" y="123366"/>
                    <a:pt x="26453" y="10666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 name="Forme libre : forme 20"/>
            <p:cNvSpPr/>
            <p:nvPr/>
          </p:nvSpPr>
          <p:spPr bwMode="auto">
            <a:xfrm rot="8716293">
              <a:off x="5043572" y="4624951"/>
              <a:ext cx="150722" cy="101024"/>
            </a:xfrm>
            <a:custGeom>
              <a:avLst/>
              <a:gdLst>
                <a:gd name="connsiteX0" fmla="*/ 0 w 150722"/>
                <a:gd name="connsiteY0" fmla="*/ 25991 h 101024"/>
                <a:gd name="connsiteX1" fmla="*/ 28034 w 150722"/>
                <a:gd name="connsiteY1" fmla="*/ 6961 h 101024"/>
                <a:gd name="connsiteX2" fmla="*/ 61968 w 150722"/>
                <a:gd name="connsiteY2" fmla="*/ 0 h 101024"/>
                <a:gd name="connsiteX3" fmla="*/ 124618 w 150722"/>
                <a:gd name="connsiteY3" fmla="*/ 26453 h 101024"/>
                <a:gd name="connsiteX4" fmla="*/ 150722 w 150722"/>
                <a:gd name="connsiteY4" fmla="*/ 88580 h 101024"/>
                <a:gd name="connsiteX5" fmla="*/ 148306 w 150722"/>
                <a:gd name="connsiteY5" fmla="*/ 101024 h 10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722" h="101024" extrusionOk="0">
                  <a:moveTo>
                    <a:pt x="0" y="25991"/>
                  </a:moveTo>
                  <a:lnTo>
                    <a:pt x="28034" y="6961"/>
                  </a:lnTo>
                  <a:cubicBezTo>
                    <a:pt x="38649" y="2437"/>
                    <a:pt x="50135" y="0"/>
                    <a:pt x="61968" y="0"/>
                  </a:cubicBezTo>
                  <a:cubicBezTo>
                    <a:pt x="85637" y="0"/>
                    <a:pt x="107912" y="9746"/>
                    <a:pt x="124618" y="26453"/>
                  </a:cubicBezTo>
                  <a:cubicBezTo>
                    <a:pt x="142021" y="43159"/>
                    <a:pt x="150722" y="65782"/>
                    <a:pt x="150722" y="88580"/>
                  </a:cubicBezTo>
                  <a:lnTo>
                    <a:pt x="148306" y="10102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2" name="Forme libre : forme 21"/>
            <p:cNvSpPr/>
            <p:nvPr/>
          </p:nvSpPr>
          <p:spPr bwMode="auto">
            <a:xfrm rot="8716293">
              <a:off x="8546573" y="4108588"/>
              <a:ext cx="215176" cy="313567"/>
            </a:xfrm>
            <a:custGeom>
              <a:avLst/>
              <a:gdLst>
                <a:gd name="connsiteX0" fmla="*/ 122760 w 215176"/>
                <a:gd name="connsiteY0" fmla="*/ 266809 h 313567"/>
                <a:gd name="connsiteX1" fmla="*/ 122761 w 215176"/>
                <a:gd name="connsiteY1" fmla="*/ 105519 h 313567"/>
                <a:gd name="connsiteX2" fmla="*/ 122761 w 215176"/>
                <a:gd name="connsiteY2" fmla="*/ 99312 h 313567"/>
                <a:gd name="connsiteX3" fmla="*/ 91726 w 215176"/>
                <a:gd name="connsiteY3" fmla="*/ 75863 h 313567"/>
                <a:gd name="connsiteX4" fmla="*/ 0 w 215176"/>
                <a:gd name="connsiteY4" fmla="*/ 75863 h 313567"/>
                <a:gd name="connsiteX5" fmla="*/ 0 w 215176"/>
                <a:gd name="connsiteY5" fmla="*/ 0 h 313567"/>
                <a:gd name="connsiteX6" fmla="*/ 128968 w 215176"/>
                <a:gd name="connsiteY6" fmla="*/ 0 h 313567"/>
                <a:gd name="connsiteX7" fmla="*/ 215176 w 215176"/>
                <a:gd name="connsiteY7" fmla="*/ 75863 h 313567"/>
                <a:gd name="connsiteX8" fmla="*/ 215176 w 215176"/>
                <a:gd name="connsiteY8" fmla="*/ 313567 h 313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176" h="313567" extrusionOk="0">
                  <a:moveTo>
                    <a:pt x="122760" y="266809"/>
                  </a:moveTo>
                  <a:lnTo>
                    <a:pt x="122761" y="105519"/>
                  </a:lnTo>
                  <a:cubicBezTo>
                    <a:pt x="122761" y="103450"/>
                    <a:pt x="122761" y="101381"/>
                    <a:pt x="122761" y="99312"/>
                  </a:cubicBezTo>
                  <a:cubicBezTo>
                    <a:pt x="120692" y="84139"/>
                    <a:pt x="106899" y="73795"/>
                    <a:pt x="91726" y="75863"/>
                  </a:cubicBezTo>
                  <a:lnTo>
                    <a:pt x="0" y="75863"/>
                  </a:lnTo>
                  <a:lnTo>
                    <a:pt x="0" y="0"/>
                  </a:lnTo>
                  <a:lnTo>
                    <a:pt x="128968" y="0"/>
                  </a:lnTo>
                  <a:cubicBezTo>
                    <a:pt x="184831" y="0"/>
                    <a:pt x="215177" y="24139"/>
                    <a:pt x="215176" y="75863"/>
                  </a:cubicBezTo>
                  <a:lnTo>
                    <a:pt x="215176" y="31356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 name="Forme libre : forme 22"/>
            <p:cNvSpPr/>
            <p:nvPr/>
          </p:nvSpPr>
          <p:spPr bwMode="auto">
            <a:xfrm rot="8716293">
              <a:off x="8681306" y="4151041"/>
              <a:ext cx="394490" cy="343138"/>
            </a:xfrm>
            <a:custGeom>
              <a:avLst/>
              <a:gdLst>
                <a:gd name="connsiteX0" fmla="*/ 77932 w 394490"/>
                <a:gd name="connsiteY0" fmla="*/ 311621 h 343138"/>
                <a:gd name="connsiteX1" fmla="*/ 77932 w 394490"/>
                <a:gd name="connsiteY1" fmla="*/ 69053 h 343138"/>
                <a:gd name="connsiteX2" fmla="*/ 0 w 394490"/>
                <a:gd name="connsiteY2" fmla="*/ 69054 h 343138"/>
                <a:gd name="connsiteX3" fmla="*/ 0 w 394490"/>
                <a:gd name="connsiteY3" fmla="*/ 2156 h 343138"/>
                <a:gd name="connsiteX4" fmla="*/ 158623 w 394490"/>
                <a:gd name="connsiteY4" fmla="*/ 2157 h 343138"/>
                <a:gd name="connsiteX5" fmla="*/ 158624 w 394490"/>
                <a:gd name="connsiteY5" fmla="*/ 113882 h 343138"/>
                <a:gd name="connsiteX6" fmla="*/ 160692 w 394490"/>
                <a:gd name="connsiteY6" fmla="*/ 113882 h 343138"/>
                <a:gd name="connsiteX7" fmla="*/ 233107 w 394490"/>
                <a:gd name="connsiteY7" fmla="*/ 9053 h 343138"/>
                <a:gd name="connsiteX8" fmla="*/ 280694 w 394490"/>
                <a:gd name="connsiteY8" fmla="*/ 87 h 343138"/>
                <a:gd name="connsiteX9" fmla="*/ 394490 w 394490"/>
                <a:gd name="connsiteY9" fmla="*/ 133882 h 343138"/>
                <a:gd name="connsiteX10" fmla="*/ 394490 w 394490"/>
                <a:gd name="connsiteY10" fmla="*/ 142849 h 343138"/>
                <a:gd name="connsiteX11" fmla="*/ 300694 w 394490"/>
                <a:gd name="connsiteY11" fmla="*/ 148365 h 343138"/>
                <a:gd name="connsiteX12" fmla="*/ 300694 w 394490"/>
                <a:gd name="connsiteY12" fmla="*/ 123538 h 343138"/>
                <a:gd name="connsiteX13" fmla="*/ 249660 w 394490"/>
                <a:gd name="connsiteY13" fmla="*/ 60778 h 343138"/>
                <a:gd name="connsiteX14" fmla="*/ 168969 w 394490"/>
                <a:gd name="connsiteY14" fmla="*/ 193194 h 343138"/>
                <a:gd name="connsiteX15" fmla="*/ 168969 w 394490"/>
                <a:gd name="connsiteY15" fmla="*/ 323541 h 343138"/>
                <a:gd name="connsiteX16" fmla="*/ 140226 w 394490"/>
                <a:gd name="connsiteY16" fmla="*/ 343138 h 34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4490" h="343138" extrusionOk="0">
                  <a:moveTo>
                    <a:pt x="77932" y="311621"/>
                  </a:moveTo>
                  <a:lnTo>
                    <a:pt x="77932" y="69053"/>
                  </a:lnTo>
                  <a:lnTo>
                    <a:pt x="0" y="69054"/>
                  </a:lnTo>
                  <a:lnTo>
                    <a:pt x="0" y="2156"/>
                  </a:lnTo>
                  <a:lnTo>
                    <a:pt x="158623" y="2157"/>
                  </a:lnTo>
                  <a:lnTo>
                    <a:pt x="158624" y="113882"/>
                  </a:lnTo>
                  <a:lnTo>
                    <a:pt x="160692" y="113882"/>
                  </a:lnTo>
                  <a:cubicBezTo>
                    <a:pt x="182762" y="48364"/>
                    <a:pt x="200003" y="22846"/>
                    <a:pt x="233107" y="9053"/>
                  </a:cubicBezTo>
                  <a:cubicBezTo>
                    <a:pt x="248280" y="2846"/>
                    <a:pt x="264142" y="-602"/>
                    <a:pt x="280694" y="87"/>
                  </a:cubicBezTo>
                  <a:cubicBezTo>
                    <a:pt x="351730" y="-1293"/>
                    <a:pt x="394490" y="48364"/>
                    <a:pt x="394490" y="133882"/>
                  </a:cubicBezTo>
                  <a:lnTo>
                    <a:pt x="394490" y="142849"/>
                  </a:lnTo>
                  <a:lnTo>
                    <a:pt x="300694" y="148365"/>
                  </a:lnTo>
                  <a:lnTo>
                    <a:pt x="300694" y="123538"/>
                  </a:lnTo>
                  <a:cubicBezTo>
                    <a:pt x="300695" y="86296"/>
                    <a:pt x="279316" y="60778"/>
                    <a:pt x="249660" y="60778"/>
                  </a:cubicBezTo>
                  <a:cubicBezTo>
                    <a:pt x="205521" y="60778"/>
                    <a:pt x="168968" y="119399"/>
                    <a:pt x="168969" y="193194"/>
                  </a:cubicBezTo>
                  <a:lnTo>
                    <a:pt x="168969" y="323541"/>
                  </a:lnTo>
                  <a:lnTo>
                    <a:pt x="140226" y="3431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4" name="Forme libre : forme 23"/>
            <p:cNvSpPr/>
            <p:nvPr/>
          </p:nvSpPr>
          <p:spPr bwMode="auto">
            <a:xfrm rot="8716293">
              <a:off x="8646997" y="4143256"/>
              <a:ext cx="121064" cy="89924"/>
            </a:xfrm>
            <a:custGeom>
              <a:avLst/>
              <a:gdLst>
                <a:gd name="connsiteX0" fmla="*/ 0 w 121064"/>
                <a:gd name="connsiteY0" fmla="*/ 39250 h 89924"/>
                <a:gd name="connsiteX1" fmla="*/ 32528 w 121064"/>
                <a:gd name="connsiteY1" fmla="*/ 13621 h 89924"/>
                <a:gd name="connsiteX2" fmla="*/ 78305 w 121064"/>
                <a:gd name="connsiteY2" fmla="*/ 0 h 89924"/>
                <a:gd name="connsiteX3" fmla="*/ 121064 w 121064"/>
                <a:gd name="connsiteY3" fmla="*/ 51035 h 89924"/>
                <a:gd name="connsiteX4" fmla="*/ 108563 w 121064"/>
                <a:gd name="connsiteY4" fmla="*/ 83363 h 89924"/>
                <a:gd name="connsiteX5" fmla="*/ 100159 w 121064"/>
                <a:gd name="connsiteY5" fmla="*/ 89924 h 8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064" h="89924" extrusionOk="0">
                  <a:moveTo>
                    <a:pt x="0" y="39250"/>
                  </a:moveTo>
                  <a:lnTo>
                    <a:pt x="32528" y="13621"/>
                  </a:lnTo>
                  <a:cubicBezTo>
                    <a:pt x="46580" y="6380"/>
                    <a:pt x="62098" y="1724"/>
                    <a:pt x="78305" y="0"/>
                  </a:cubicBezTo>
                  <a:cubicBezTo>
                    <a:pt x="111409" y="0"/>
                    <a:pt x="121065" y="28966"/>
                    <a:pt x="121064" y="51035"/>
                  </a:cubicBezTo>
                  <a:cubicBezTo>
                    <a:pt x="120030" y="63105"/>
                    <a:pt x="115546" y="74139"/>
                    <a:pt x="108563" y="83363"/>
                  </a:cubicBezTo>
                  <a:lnTo>
                    <a:pt x="100159" y="8992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 name="Forme libre : forme 24"/>
            <p:cNvSpPr/>
            <p:nvPr/>
          </p:nvSpPr>
          <p:spPr bwMode="auto">
            <a:xfrm rot="8716293">
              <a:off x="8360649" y="4203945"/>
              <a:ext cx="88105" cy="88278"/>
            </a:xfrm>
            <a:custGeom>
              <a:avLst/>
              <a:gdLst>
                <a:gd name="connsiteX0" fmla="*/ 11702 w 88105"/>
                <a:gd name="connsiteY0" fmla="*/ 72544 h 88278"/>
                <a:gd name="connsiteX1" fmla="*/ 0 w 88105"/>
                <a:gd name="connsiteY1" fmla="*/ 44829 h 88278"/>
                <a:gd name="connsiteX2" fmla="*/ 0 w 88105"/>
                <a:gd name="connsiteY2" fmla="*/ 44139 h 88278"/>
                <a:gd name="connsiteX3" fmla="*/ 13104 w 88105"/>
                <a:gd name="connsiteY3" fmla="*/ 13104 h 88278"/>
                <a:gd name="connsiteX4" fmla="*/ 44139 w 88105"/>
                <a:gd name="connsiteY4" fmla="*/ 0 h 88278"/>
                <a:gd name="connsiteX5" fmla="*/ 75175 w 88105"/>
                <a:gd name="connsiteY5" fmla="*/ 13104 h 88278"/>
                <a:gd name="connsiteX6" fmla="*/ 75175 w 88105"/>
                <a:gd name="connsiteY6" fmla="*/ 75175 h 88278"/>
                <a:gd name="connsiteX7" fmla="*/ 44139 w 88105"/>
                <a:gd name="connsiteY7" fmla="*/ 88278 h 88278"/>
                <a:gd name="connsiteX8" fmla="*/ 37752 w 88105"/>
                <a:gd name="connsiteY8" fmla="*/ 85724 h 8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105" h="88278" extrusionOk="0">
                  <a:moveTo>
                    <a:pt x="11702" y="72544"/>
                  </a:moveTo>
                  <a:lnTo>
                    <a:pt x="0" y="44829"/>
                  </a:lnTo>
                  <a:lnTo>
                    <a:pt x="0" y="44139"/>
                  </a:lnTo>
                  <a:cubicBezTo>
                    <a:pt x="0" y="32415"/>
                    <a:pt x="4828" y="21380"/>
                    <a:pt x="13104" y="13104"/>
                  </a:cubicBezTo>
                  <a:cubicBezTo>
                    <a:pt x="21380" y="4828"/>
                    <a:pt x="32415" y="0"/>
                    <a:pt x="44139" y="0"/>
                  </a:cubicBezTo>
                  <a:cubicBezTo>
                    <a:pt x="55864" y="0"/>
                    <a:pt x="66899" y="4828"/>
                    <a:pt x="75175" y="13104"/>
                  </a:cubicBezTo>
                  <a:cubicBezTo>
                    <a:pt x="92416" y="29657"/>
                    <a:pt x="92416" y="57933"/>
                    <a:pt x="75175" y="75175"/>
                  </a:cubicBezTo>
                  <a:cubicBezTo>
                    <a:pt x="66899" y="83451"/>
                    <a:pt x="55864" y="88278"/>
                    <a:pt x="44139" y="88278"/>
                  </a:cubicBezTo>
                  <a:lnTo>
                    <a:pt x="37752" y="8572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 name="Forme libre : forme 25"/>
            <p:cNvSpPr/>
            <p:nvPr/>
          </p:nvSpPr>
          <p:spPr bwMode="auto">
            <a:xfrm rot="8716293">
              <a:off x="8270439" y="4208809"/>
              <a:ext cx="54467" cy="27557"/>
            </a:xfrm>
            <a:custGeom>
              <a:avLst/>
              <a:gdLst>
                <a:gd name="connsiteX0" fmla="*/ 0 w 54467"/>
                <a:gd name="connsiteY0" fmla="*/ 0 h 27557"/>
                <a:gd name="connsiteX1" fmla="*/ 54467 w 54467"/>
                <a:gd name="connsiteY1" fmla="*/ 0 h 27557"/>
                <a:gd name="connsiteX2" fmla="*/ 54467 w 54467"/>
                <a:gd name="connsiteY2" fmla="*/ 27557 h 27557"/>
              </a:gdLst>
              <a:ahLst/>
              <a:cxnLst>
                <a:cxn ang="0">
                  <a:pos x="connsiteX0" y="connsiteY0"/>
                </a:cxn>
                <a:cxn ang="0">
                  <a:pos x="connsiteX1" y="connsiteY1"/>
                </a:cxn>
                <a:cxn ang="0">
                  <a:pos x="connsiteX2" y="connsiteY2"/>
                </a:cxn>
              </a:cxnLst>
              <a:rect l="l" t="t" r="r" b="b"/>
              <a:pathLst>
                <a:path w="54467" h="27557" extrusionOk="0">
                  <a:moveTo>
                    <a:pt x="0" y="0"/>
                  </a:moveTo>
                  <a:lnTo>
                    <a:pt x="54467" y="0"/>
                  </a:lnTo>
                  <a:lnTo>
                    <a:pt x="54467" y="2755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7" name="Forme libre : forme 26"/>
            <p:cNvSpPr/>
            <p:nvPr/>
          </p:nvSpPr>
          <p:spPr bwMode="auto">
            <a:xfrm rot="8716293">
              <a:off x="8503577" y="4269431"/>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 name="Forme libre : forme 27"/>
            <p:cNvSpPr/>
            <p:nvPr/>
          </p:nvSpPr>
          <p:spPr bwMode="auto">
            <a:xfrm rot="8716293">
              <a:off x="8994983" y="4078441"/>
              <a:ext cx="137688" cy="132478"/>
            </a:xfrm>
            <a:custGeom>
              <a:avLst/>
              <a:gdLst>
                <a:gd name="connsiteX0" fmla="*/ 46653 w 137688"/>
                <a:gd name="connsiteY0" fmla="*/ 86420 h 132478"/>
                <a:gd name="connsiteX1" fmla="*/ 46653 w 137688"/>
                <a:gd name="connsiteY1" fmla="*/ 24828 h 132478"/>
                <a:gd name="connsiteX2" fmla="*/ 0 w 137688"/>
                <a:gd name="connsiteY2" fmla="*/ 24828 h 132478"/>
                <a:gd name="connsiteX3" fmla="*/ 15342 w 137688"/>
                <a:gd name="connsiteY3" fmla="*/ 2695 h 132478"/>
                <a:gd name="connsiteX4" fmla="*/ 137688 w 137688"/>
                <a:gd name="connsiteY4" fmla="*/ 0 h 132478"/>
                <a:gd name="connsiteX5" fmla="*/ 137688 w 137688"/>
                <a:gd name="connsiteY5" fmla="*/ 132478 h 13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688" h="132478" extrusionOk="0">
                  <a:moveTo>
                    <a:pt x="46653" y="86420"/>
                  </a:moveTo>
                  <a:lnTo>
                    <a:pt x="46653" y="24828"/>
                  </a:lnTo>
                  <a:lnTo>
                    <a:pt x="0" y="24828"/>
                  </a:lnTo>
                  <a:lnTo>
                    <a:pt x="15342" y="2695"/>
                  </a:lnTo>
                  <a:lnTo>
                    <a:pt x="137688" y="0"/>
                  </a:lnTo>
                  <a:lnTo>
                    <a:pt x="137688" y="13247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 name="Forme libre : forme 28"/>
            <p:cNvSpPr/>
            <p:nvPr/>
          </p:nvSpPr>
          <p:spPr bwMode="auto">
            <a:xfrm rot="7484127">
              <a:off x="9136824" y="4228704"/>
              <a:ext cx="8392" cy="13068"/>
            </a:xfrm>
            <a:custGeom>
              <a:avLst/>
              <a:gdLst>
                <a:gd name="connsiteX0" fmla="*/ 3897 w 8392"/>
                <a:gd name="connsiteY0" fmla="*/ 13068 h 13068"/>
                <a:gd name="connsiteX1" fmla="*/ 0 w 8392"/>
                <a:gd name="connsiteY1" fmla="*/ 5818 h 13068"/>
                <a:gd name="connsiteX2" fmla="*/ 8392 w 8392"/>
                <a:gd name="connsiteY2" fmla="*/ 0 h 13068"/>
              </a:gdLst>
              <a:ahLst/>
              <a:cxnLst>
                <a:cxn ang="0">
                  <a:pos x="connsiteX0" y="connsiteY0"/>
                </a:cxn>
                <a:cxn ang="0">
                  <a:pos x="connsiteX1" y="connsiteY1"/>
                </a:cxn>
                <a:cxn ang="0">
                  <a:pos x="connsiteX2" y="connsiteY2"/>
                </a:cxn>
              </a:cxnLst>
              <a:rect l="l" t="t" r="r" b="b"/>
              <a:pathLst>
                <a:path w="8392" h="13068" extrusionOk="0">
                  <a:moveTo>
                    <a:pt x="3897" y="13068"/>
                  </a:moveTo>
                  <a:lnTo>
                    <a:pt x="0" y="5818"/>
                  </a:lnTo>
                  <a:lnTo>
                    <a:pt x="8392"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0" name="Forme libre : forme 29"/>
            <p:cNvSpPr/>
            <p:nvPr/>
          </p:nvSpPr>
          <p:spPr bwMode="auto">
            <a:xfrm rot="8716293">
              <a:off x="8839311" y="5117279"/>
              <a:ext cx="37096" cy="40385"/>
            </a:xfrm>
            <a:custGeom>
              <a:avLst/>
              <a:gdLst>
                <a:gd name="connsiteX0" fmla="*/ 37095 w 37096"/>
                <a:gd name="connsiteY0" fmla="*/ 25713 h 40385"/>
                <a:gd name="connsiteX1" fmla="*/ 0 w 37096"/>
                <a:gd name="connsiteY1" fmla="*/ 0 h 40385"/>
                <a:gd name="connsiteX2" fmla="*/ 0 w 37096"/>
                <a:gd name="connsiteY2" fmla="*/ 0 h 40385"/>
                <a:gd name="connsiteX3" fmla="*/ 37096 w 37096"/>
                <a:gd name="connsiteY3" fmla="*/ 25713 h 40385"/>
                <a:gd name="connsiteX4" fmla="*/ 0 w 37096"/>
                <a:gd name="connsiteY4" fmla="*/ 40385 h 40385"/>
                <a:gd name="connsiteX5" fmla="*/ 0 w 37096"/>
                <a:gd name="connsiteY5" fmla="*/ 28525 h 40385"/>
                <a:gd name="connsiteX6" fmla="*/ 9740 w 37096"/>
                <a:gd name="connsiteY6" fmla="*/ 36533 h 40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096" h="40385" extrusionOk="0">
                  <a:moveTo>
                    <a:pt x="37095" y="25713"/>
                  </a:moveTo>
                  <a:lnTo>
                    <a:pt x="0" y="0"/>
                  </a:lnTo>
                  <a:lnTo>
                    <a:pt x="0" y="0"/>
                  </a:lnTo>
                  <a:lnTo>
                    <a:pt x="37096" y="25713"/>
                  </a:lnTo>
                  <a:close/>
                  <a:moveTo>
                    <a:pt x="0" y="40385"/>
                  </a:moveTo>
                  <a:lnTo>
                    <a:pt x="0" y="28525"/>
                  </a:lnTo>
                  <a:lnTo>
                    <a:pt x="9740" y="365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1" name="Forme libre : forme 30"/>
            <p:cNvSpPr/>
            <p:nvPr/>
          </p:nvSpPr>
          <p:spPr bwMode="auto">
            <a:xfrm rot="8716293">
              <a:off x="8967255" y="4971567"/>
              <a:ext cx="231347" cy="158649"/>
            </a:xfrm>
            <a:custGeom>
              <a:avLst/>
              <a:gdLst>
                <a:gd name="connsiteX0" fmla="*/ 8965 w 231347"/>
                <a:gd name="connsiteY0" fmla="*/ 158649 h 158649"/>
                <a:gd name="connsiteX1" fmla="*/ 0 w 231347"/>
                <a:gd name="connsiteY1" fmla="*/ 146235 h 158649"/>
                <a:gd name="connsiteX2" fmla="*/ 155416 w 231347"/>
                <a:gd name="connsiteY2" fmla="*/ 0 h 158649"/>
                <a:gd name="connsiteX3" fmla="*/ 231347 w 231347"/>
                <a:gd name="connsiteY3" fmla="*/ 62433 h 158649"/>
              </a:gdLst>
              <a:ahLst/>
              <a:cxnLst>
                <a:cxn ang="0">
                  <a:pos x="connsiteX0" y="connsiteY0"/>
                </a:cxn>
                <a:cxn ang="0">
                  <a:pos x="connsiteX1" y="connsiteY1"/>
                </a:cxn>
                <a:cxn ang="0">
                  <a:pos x="connsiteX2" y="connsiteY2"/>
                </a:cxn>
                <a:cxn ang="0">
                  <a:pos x="connsiteX3" y="connsiteY3"/>
                </a:cxn>
              </a:cxnLst>
              <a:rect l="l" t="t" r="r" b="b"/>
              <a:pathLst>
                <a:path w="231347" h="158649" extrusionOk="0">
                  <a:moveTo>
                    <a:pt x="8965" y="158649"/>
                  </a:moveTo>
                  <a:lnTo>
                    <a:pt x="0" y="146235"/>
                  </a:lnTo>
                  <a:lnTo>
                    <a:pt x="155416" y="0"/>
                  </a:lnTo>
                  <a:lnTo>
                    <a:pt x="231347" y="624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2" name="Forme libre : forme 31"/>
            <p:cNvSpPr/>
            <p:nvPr/>
          </p:nvSpPr>
          <p:spPr bwMode="auto">
            <a:xfrm rot="8716293">
              <a:off x="8555937" y="4871188"/>
              <a:ext cx="249519" cy="296463"/>
            </a:xfrm>
            <a:custGeom>
              <a:avLst/>
              <a:gdLst>
                <a:gd name="connsiteX0" fmla="*/ 249516 w 249519"/>
                <a:gd name="connsiteY0" fmla="*/ 83734 h 296463"/>
                <a:gd name="connsiteX1" fmla="*/ 128718 w 249519"/>
                <a:gd name="connsiteY1" fmla="*/ 0 h 296463"/>
                <a:gd name="connsiteX2" fmla="*/ 128719 w 249519"/>
                <a:gd name="connsiteY2" fmla="*/ 0 h 296463"/>
                <a:gd name="connsiteX3" fmla="*/ 249519 w 249519"/>
                <a:gd name="connsiteY3" fmla="*/ 83734 h 296463"/>
                <a:gd name="connsiteX4" fmla="*/ 137293 w 249519"/>
                <a:gd name="connsiteY4" fmla="*/ 296463 h 296463"/>
                <a:gd name="connsiteX5" fmla="*/ 72418 w 249519"/>
                <a:gd name="connsiteY5" fmla="*/ 175766 h 296463"/>
                <a:gd name="connsiteX6" fmla="*/ 105610 w 249519"/>
                <a:gd name="connsiteY6" fmla="*/ 83734 h 296463"/>
                <a:gd name="connsiteX7" fmla="*/ 0 w 249519"/>
                <a:gd name="connsiteY7" fmla="*/ 83734 h 296463"/>
                <a:gd name="connsiteX8" fmla="*/ 0 w 249519"/>
                <a:gd name="connsiteY8" fmla="*/ 0 h 296463"/>
                <a:gd name="connsiteX9" fmla="*/ 78196 w 249519"/>
                <a:gd name="connsiteY9" fmla="*/ 0 h 296463"/>
                <a:gd name="connsiteX10" fmla="*/ 203756 w 249519"/>
                <a:gd name="connsiteY10" fmla="*/ 103239 h 29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519" h="296463" extrusionOk="0">
                  <a:moveTo>
                    <a:pt x="249516" y="83734"/>
                  </a:moveTo>
                  <a:lnTo>
                    <a:pt x="128718" y="0"/>
                  </a:lnTo>
                  <a:lnTo>
                    <a:pt x="128719" y="0"/>
                  </a:lnTo>
                  <a:lnTo>
                    <a:pt x="249519" y="83734"/>
                  </a:lnTo>
                  <a:close/>
                  <a:moveTo>
                    <a:pt x="137293" y="296463"/>
                  </a:moveTo>
                  <a:lnTo>
                    <a:pt x="72418" y="175766"/>
                  </a:lnTo>
                  <a:lnTo>
                    <a:pt x="105610" y="83734"/>
                  </a:lnTo>
                  <a:lnTo>
                    <a:pt x="0" y="83734"/>
                  </a:lnTo>
                  <a:lnTo>
                    <a:pt x="0" y="0"/>
                  </a:lnTo>
                  <a:lnTo>
                    <a:pt x="78196" y="0"/>
                  </a:lnTo>
                  <a:lnTo>
                    <a:pt x="203756" y="10323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3" name="Forme libre : forme 32"/>
            <p:cNvSpPr/>
            <p:nvPr/>
          </p:nvSpPr>
          <p:spPr bwMode="auto">
            <a:xfrm rot="8716293">
              <a:off x="9124182" y="4842281"/>
              <a:ext cx="37059" cy="48941"/>
            </a:xfrm>
            <a:custGeom>
              <a:avLst/>
              <a:gdLst>
                <a:gd name="connsiteX0" fmla="*/ 0 w 37059"/>
                <a:gd name="connsiteY0" fmla="*/ 48941 h 48941"/>
                <a:gd name="connsiteX1" fmla="*/ 33925 w 37059"/>
                <a:gd name="connsiteY1" fmla="*/ 0 h 48941"/>
                <a:gd name="connsiteX2" fmla="*/ 37059 w 37059"/>
                <a:gd name="connsiteY2" fmla="*/ 7460 h 48941"/>
                <a:gd name="connsiteX3" fmla="*/ 24128 w 37059"/>
                <a:gd name="connsiteY3" fmla="*/ 38754 h 48941"/>
              </a:gdLst>
              <a:ahLst/>
              <a:cxnLst>
                <a:cxn ang="0">
                  <a:pos x="connsiteX0" y="connsiteY0"/>
                </a:cxn>
                <a:cxn ang="0">
                  <a:pos x="connsiteX1" y="connsiteY1"/>
                </a:cxn>
                <a:cxn ang="0">
                  <a:pos x="connsiteX2" y="connsiteY2"/>
                </a:cxn>
                <a:cxn ang="0">
                  <a:pos x="connsiteX3" y="connsiteY3"/>
                </a:cxn>
              </a:cxnLst>
              <a:rect l="l" t="t" r="r" b="b"/>
              <a:pathLst>
                <a:path w="37059" h="48941" extrusionOk="0">
                  <a:moveTo>
                    <a:pt x="0" y="48941"/>
                  </a:moveTo>
                  <a:lnTo>
                    <a:pt x="33925" y="0"/>
                  </a:lnTo>
                  <a:lnTo>
                    <a:pt x="37059" y="7460"/>
                  </a:lnTo>
                  <a:cubicBezTo>
                    <a:pt x="37059" y="18753"/>
                    <a:pt x="32749" y="30133"/>
                    <a:pt x="24128" y="38754"/>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4" name="Forme libre : forme 33"/>
            <p:cNvSpPr/>
            <p:nvPr/>
          </p:nvSpPr>
          <p:spPr bwMode="auto">
            <a:xfrm rot="8716293">
              <a:off x="8946271" y="4530250"/>
              <a:ext cx="235267" cy="296463"/>
            </a:xfrm>
            <a:custGeom>
              <a:avLst/>
              <a:gdLst>
                <a:gd name="connsiteX0" fmla="*/ 64028 w 235267"/>
                <a:gd name="connsiteY0" fmla="*/ 296463 h 296463"/>
                <a:gd name="connsiteX1" fmla="*/ 0 w 235267"/>
                <a:gd name="connsiteY1" fmla="*/ 177341 h 296463"/>
                <a:gd name="connsiteX2" fmla="*/ 122928 w 235267"/>
                <a:gd name="connsiteY2" fmla="*/ 0 h 296463"/>
                <a:gd name="connsiteX3" fmla="*/ 235266 w 235267"/>
                <a:gd name="connsiteY3" fmla="*/ 0 h 296463"/>
                <a:gd name="connsiteX4" fmla="*/ 235267 w 235267"/>
                <a:gd name="connsiteY4" fmla="*/ 83734 h 296463"/>
                <a:gd name="connsiteX5" fmla="*/ 137200 w 235267"/>
                <a:gd name="connsiteY5" fmla="*/ 83735 h 29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5267" h="296463" extrusionOk="0">
                  <a:moveTo>
                    <a:pt x="64028" y="296463"/>
                  </a:moveTo>
                  <a:lnTo>
                    <a:pt x="0" y="177341"/>
                  </a:lnTo>
                  <a:lnTo>
                    <a:pt x="122928" y="0"/>
                  </a:lnTo>
                  <a:lnTo>
                    <a:pt x="235266" y="0"/>
                  </a:lnTo>
                  <a:lnTo>
                    <a:pt x="235267" y="83734"/>
                  </a:lnTo>
                  <a:lnTo>
                    <a:pt x="137200" y="8373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5" name="Forme libre : forme 34"/>
            <p:cNvSpPr/>
            <p:nvPr/>
          </p:nvSpPr>
          <p:spPr bwMode="auto">
            <a:xfrm rot="8716293">
              <a:off x="8906661" y="4660900"/>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 name="Forme libre : forme 35"/>
            <p:cNvSpPr/>
            <p:nvPr/>
          </p:nvSpPr>
          <p:spPr bwMode="auto">
            <a:xfrm rot="13089394">
              <a:off x="7765620" y="4253518"/>
              <a:ext cx="72828" cy="75543"/>
            </a:xfrm>
            <a:custGeom>
              <a:avLst/>
              <a:gdLst>
                <a:gd name="connsiteX0" fmla="*/ 0 w 72828"/>
                <a:gd name="connsiteY0" fmla="*/ 75543 h 75543"/>
                <a:gd name="connsiteX1" fmla="*/ 0 w 72828"/>
                <a:gd name="connsiteY1" fmla="*/ 37783 h 75543"/>
                <a:gd name="connsiteX2" fmla="*/ 72828 w 72828"/>
                <a:gd name="connsiteY2" fmla="*/ 0 h 75543"/>
              </a:gdLst>
              <a:ahLst/>
              <a:cxnLst>
                <a:cxn ang="0">
                  <a:pos x="connsiteX0" y="connsiteY0"/>
                </a:cxn>
                <a:cxn ang="0">
                  <a:pos x="connsiteX1" y="connsiteY1"/>
                </a:cxn>
                <a:cxn ang="0">
                  <a:pos x="connsiteX2" y="connsiteY2"/>
                </a:cxn>
              </a:cxnLst>
              <a:rect l="l" t="t" r="r" b="b"/>
              <a:pathLst>
                <a:path w="72828" h="75543" extrusionOk="0">
                  <a:moveTo>
                    <a:pt x="0" y="75543"/>
                  </a:moveTo>
                  <a:lnTo>
                    <a:pt x="0" y="37783"/>
                  </a:lnTo>
                  <a:lnTo>
                    <a:pt x="72828"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 name="Forme libre : forme 36"/>
            <p:cNvSpPr/>
            <p:nvPr/>
          </p:nvSpPr>
          <p:spPr bwMode="auto">
            <a:xfrm rot="8716293">
              <a:off x="7196646" y="4735107"/>
              <a:ext cx="215177" cy="351729"/>
            </a:xfrm>
            <a:custGeom>
              <a:avLst/>
              <a:gdLst>
                <a:gd name="connsiteX0" fmla="*/ 122761 w 215177"/>
                <a:gd name="connsiteY0" fmla="*/ 351729 h 351729"/>
                <a:gd name="connsiteX1" fmla="*/ 122761 w 215177"/>
                <a:gd name="connsiteY1" fmla="*/ 105519 h 351729"/>
                <a:gd name="connsiteX2" fmla="*/ 122761 w 215177"/>
                <a:gd name="connsiteY2" fmla="*/ 99312 h 351729"/>
                <a:gd name="connsiteX3" fmla="*/ 91726 w 215177"/>
                <a:gd name="connsiteY3" fmla="*/ 75863 h 351729"/>
                <a:gd name="connsiteX4" fmla="*/ 0 w 215177"/>
                <a:gd name="connsiteY4" fmla="*/ 75863 h 351729"/>
                <a:gd name="connsiteX5" fmla="*/ 0 w 215177"/>
                <a:gd name="connsiteY5" fmla="*/ 0 h 351729"/>
                <a:gd name="connsiteX6" fmla="*/ 20033 w 215177"/>
                <a:gd name="connsiteY6" fmla="*/ 0 h 351729"/>
                <a:gd name="connsiteX7" fmla="*/ 215177 w 215177"/>
                <a:gd name="connsiteY7" fmla="*/ 160452 h 351729"/>
                <a:gd name="connsiteX8" fmla="*/ 215176 w 215177"/>
                <a:gd name="connsiteY8" fmla="*/ 315177 h 351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177" h="351729" extrusionOk="0">
                  <a:moveTo>
                    <a:pt x="122761" y="351729"/>
                  </a:moveTo>
                  <a:lnTo>
                    <a:pt x="122761" y="105519"/>
                  </a:lnTo>
                  <a:cubicBezTo>
                    <a:pt x="122761" y="103450"/>
                    <a:pt x="122761" y="101381"/>
                    <a:pt x="122761" y="99312"/>
                  </a:cubicBezTo>
                  <a:cubicBezTo>
                    <a:pt x="120692" y="84139"/>
                    <a:pt x="106899" y="73795"/>
                    <a:pt x="91726" y="75863"/>
                  </a:cubicBezTo>
                  <a:lnTo>
                    <a:pt x="0" y="75863"/>
                  </a:lnTo>
                  <a:lnTo>
                    <a:pt x="0" y="0"/>
                  </a:lnTo>
                  <a:lnTo>
                    <a:pt x="20033" y="0"/>
                  </a:lnTo>
                  <a:lnTo>
                    <a:pt x="215177" y="160452"/>
                  </a:lnTo>
                  <a:lnTo>
                    <a:pt x="215176" y="31517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 name="Forme libre : forme 37"/>
            <p:cNvSpPr/>
            <p:nvPr/>
          </p:nvSpPr>
          <p:spPr bwMode="auto">
            <a:xfrm rot="8716293">
              <a:off x="7519762" y="4714341"/>
              <a:ext cx="185667" cy="383455"/>
            </a:xfrm>
            <a:custGeom>
              <a:avLst/>
              <a:gdLst>
                <a:gd name="connsiteX0" fmla="*/ 77932 w 185667"/>
                <a:gd name="connsiteY0" fmla="*/ 383455 h 383455"/>
                <a:gd name="connsiteX1" fmla="*/ 77932 w 185667"/>
                <a:gd name="connsiteY1" fmla="*/ 66898 h 383455"/>
                <a:gd name="connsiteX2" fmla="*/ 0 w 185667"/>
                <a:gd name="connsiteY2" fmla="*/ 66898 h 383455"/>
                <a:gd name="connsiteX3" fmla="*/ 0 w 185667"/>
                <a:gd name="connsiteY3" fmla="*/ 0 h 383455"/>
                <a:gd name="connsiteX4" fmla="*/ 33456 w 185667"/>
                <a:gd name="connsiteY4" fmla="*/ 0 h 383455"/>
                <a:gd name="connsiteX5" fmla="*/ 158623 w 185667"/>
                <a:gd name="connsiteY5" fmla="*/ 102916 h 383455"/>
                <a:gd name="connsiteX6" fmla="*/ 158623 w 185667"/>
                <a:gd name="connsiteY6" fmla="*/ 111726 h 383455"/>
                <a:gd name="connsiteX7" fmla="*/ 160692 w 185667"/>
                <a:gd name="connsiteY7" fmla="*/ 111726 h 383455"/>
                <a:gd name="connsiteX8" fmla="*/ 162749 w 185667"/>
                <a:gd name="connsiteY8" fmla="*/ 106308 h 383455"/>
                <a:gd name="connsiteX9" fmla="*/ 185667 w 185667"/>
                <a:gd name="connsiteY9" fmla="*/ 125152 h 383455"/>
                <a:gd name="connsiteX10" fmla="*/ 168969 w 185667"/>
                <a:gd name="connsiteY10" fmla="*/ 191038 h 383455"/>
                <a:gd name="connsiteX11" fmla="*/ 168969 w 185667"/>
                <a:gd name="connsiteY11" fmla="*/ 321385 h 38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667" h="383455" extrusionOk="0">
                  <a:moveTo>
                    <a:pt x="77932" y="383455"/>
                  </a:moveTo>
                  <a:lnTo>
                    <a:pt x="77932" y="66898"/>
                  </a:lnTo>
                  <a:lnTo>
                    <a:pt x="0" y="66898"/>
                  </a:lnTo>
                  <a:lnTo>
                    <a:pt x="0" y="0"/>
                  </a:lnTo>
                  <a:lnTo>
                    <a:pt x="33456" y="0"/>
                  </a:lnTo>
                  <a:lnTo>
                    <a:pt x="158623" y="102916"/>
                  </a:lnTo>
                  <a:lnTo>
                    <a:pt x="158623" y="111726"/>
                  </a:lnTo>
                  <a:lnTo>
                    <a:pt x="160692" y="111726"/>
                  </a:lnTo>
                  <a:lnTo>
                    <a:pt x="162749" y="106308"/>
                  </a:lnTo>
                  <a:lnTo>
                    <a:pt x="185667" y="125152"/>
                  </a:lnTo>
                  <a:lnTo>
                    <a:pt x="168969" y="191038"/>
                  </a:lnTo>
                  <a:lnTo>
                    <a:pt x="168969" y="32138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9" name="Forme libre : forme 38"/>
            <p:cNvSpPr/>
            <p:nvPr/>
          </p:nvSpPr>
          <p:spPr bwMode="auto">
            <a:xfrm rot="8716293">
              <a:off x="7265319" y="4648384"/>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 name="Forme libre : forme 39"/>
            <p:cNvSpPr/>
            <p:nvPr/>
          </p:nvSpPr>
          <p:spPr bwMode="auto">
            <a:xfrm rot="8716293">
              <a:off x="7028032" y="4868729"/>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 name="Forme libre : forme 40"/>
            <p:cNvSpPr/>
            <p:nvPr/>
          </p:nvSpPr>
          <p:spPr bwMode="auto">
            <a:xfrm rot="8716293">
              <a:off x="6838986" y="4552893"/>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 name="Forme libre : forme 41"/>
            <p:cNvSpPr/>
            <p:nvPr/>
          </p:nvSpPr>
          <p:spPr bwMode="auto">
            <a:xfrm rot="8716293">
              <a:off x="6821466" y="4356542"/>
              <a:ext cx="439901" cy="511464"/>
            </a:xfrm>
            <a:custGeom>
              <a:avLst/>
              <a:gdLst>
                <a:gd name="connsiteX0" fmla="*/ 1873 w 439901"/>
                <a:gd name="connsiteY0" fmla="*/ 384681 h 511464"/>
                <a:gd name="connsiteX1" fmla="*/ 1725 w 439901"/>
                <a:gd name="connsiteY1" fmla="*/ 383648 h 511464"/>
                <a:gd name="connsiteX2" fmla="*/ 0 w 439901"/>
                <a:gd name="connsiteY2" fmla="*/ 333043 h 511464"/>
                <a:gd name="connsiteX3" fmla="*/ 0 w 439901"/>
                <a:gd name="connsiteY3" fmla="*/ 61444 h 511464"/>
                <a:gd name="connsiteX4" fmla="*/ 118434 w 439901"/>
                <a:gd name="connsiteY4" fmla="*/ 0 h 511464"/>
                <a:gd name="connsiteX5" fmla="*/ 120216 w 439901"/>
                <a:gd name="connsiteY5" fmla="*/ 248447 h 511464"/>
                <a:gd name="connsiteX6" fmla="*/ 141587 w 439901"/>
                <a:gd name="connsiteY6" fmla="*/ 396268 h 511464"/>
                <a:gd name="connsiteX7" fmla="*/ 248446 w 439901"/>
                <a:gd name="connsiteY7" fmla="*/ 455041 h 511464"/>
                <a:gd name="connsiteX8" fmla="*/ 328590 w 439901"/>
                <a:gd name="connsiteY8" fmla="*/ 440793 h 511464"/>
                <a:gd name="connsiteX9" fmla="*/ 438120 w 439901"/>
                <a:gd name="connsiteY9" fmla="*/ 396268 h 511464"/>
                <a:gd name="connsiteX10" fmla="*/ 439901 w 439901"/>
                <a:gd name="connsiteY10" fmla="*/ 407844 h 511464"/>
                <a:gd name="connsiteX11" fmla="*/ 439901 w 439901"/>
                <a:gd name="connsiteY11" fmla="*/ 416749 h 511464"/>
                <a:gd name="connsiteX12" fmla="*/ 286180 w 439901"/>
                <a:gd name="connsiteY12" fmla="*/ 502459 h 511464"/>
                <a:gd name="connsiteX13" fmla="*/ 252462 w 439901"/>
                <a:gd name="connsiteY13" fmla="*/ 511464 h 511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9901" h="511464" extrusionOk="0">
                  <a:moveTo>
                    <a:pt x="1873" y="384681"/>
                  </a:moveTo>
                  <a:lnTo>
                    <a:pt x="1725" y="383648"/>
                  </a:lnTo>
                  <a:cubicBezTo>
                    <a:pt x="501" y="368162"/>
                    <a:pt x="0" y="351298"/>
                    <a:pt x="0" y="333043"/>
                  </a:cubicBezTo>
                  <a:lnTo>
                    <a:pt x="0" y="61444"/>
                  </a:lnTo>
                  <a:lnTo>
                    <a:pt x="118434" y="0"/>
                  </a:lnTo>
                  <a:lnTo>
                    <a:pt x="120216" y="248447"/>
                  </a:lnTo>
                  <a:cubicBezTo>
                    <a:pt x="117545" y="298315"/>
                    <a:pt x="125558" y="349072"/>
                    <a:pt x="141587" y="396268"/>
                  </a:cubicBezTo>
                  <a:cubicBezTo>
                    <a:pt x="155836" y="435450"/>
                    <a:pt x="192346" y="455041"/>
                    <a:pt x="248446" y="455041"/>
                  </a:cubicBezTo>
                  <a:cubicBezTo>
                    <a:pt x="276051" y="454150"/>
                    <a:pt x="302766" y="448807"/>
                    <a:pt x="328590" y="440793"/>
                  </a:cubicBezTo>
                  <a:cubicBezTo>
                    <a:pt x="365990" y="429216"/>
                    <a:pt x="402501" y="414078"/>
                    <a:pt x="438120" y="396268"/>
                  </a:cubicBezTo>
                  <a:cubicBezTo>
                    <a:pt x="439010" y="399830"/>
                    <a:pt x="439901" y="404282"/>
                    <a:pt x="439901" y="407844"/>
                  </a:cubicBezTo>
                  <a:lnTo>
                    <a:pt x="439901" y="416749"/>
                  </a:lnTo>
                  <a:cubicBezTo>
                    <a:pt x="392705" y="457267"/>
                    <a:pt x="338163" y="484649"/>
                    <a:pt x="286180" y="502459"/>
                  </a:cubicBezTo>
                  <a:lnTo>
                    <a:pt x="252462" y="5114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3" name="Forme libre : forme 42"/>
            <p:cNvSpPr/>
            <p:nvPr/>
          </p:nvSpPr>
          <p:spPr bwMode="auto">
            <a:xfrm rot="8716293">
              <a:off x="7635467" y="4356098"/>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 name="Forme libre : forme 43"/>
            <p:cNvSpPr/>
            <p:nvPr/>
          </p:nvSpPr>
          <p:spPr bwMode="auto">
            <a:xfrm rot="8716293">
              <a:off x="7770765" y="4400357"/>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 name="Forme libre : forme 44"/>
            <p:cNvSpPr/>
            <p:nvPr/>
          </p:nvSpPr>
          <p:spPr bwMode="auto">
            <a:xfrm rot="8716293">
              <a:off x="7465596" y="449011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 name="Forme libre : forme 45"/>
            <p:cNvSpPr/>
            <p:nvPr/>
          </p:nvSpPr>
          <p:spPr bwMode="auto">
            <a:xfrm rot="8716293">
              <a:off x="7313509" y="4314181"/>
              <a:ext cx="308532" cy="142740"/>
            </a:xfrm>
            <a:custGeom>
              <a:avLst/>
              <a:gdLst>
                <a:gd name="connsiteX0" fmla="*/ 0 w 308532"/>
                <a:gd name="connsiteY0" fmla="*/ 46525 h 142740"/>
                <a:gd name="connsiteX1" fmla="*/ 0 w 308532"/>
                <a:gd name="connsiteY1" fmla="*/ 0 h 142740"/>
                <a:gd name="connsiteX2" fmla="*/ 308532 w 308532"/>
                <a:gd name="connsiteY2" fmla="*/ 0 h 142740"/>
                <a:gd name="connsiteX3" fmla="*/ 308532 w 308532"/>
                <a:gd name="connsiteY3" fmla="*/ 83734 h 142740"/>
                <a:gd name="connsiteX4" fmla="*/ 210465 w 308532"/>
                <a:gd name="connsiteY4" fmla="*/ 83734 h 142740"/>
                <a:gd name="connsiteX5" fmla="*/ 190169 w 308532"/>
                <a:gd name="connsiteY5" fmla="*/ 142740 h 142740"/>
                <a:gd name="connsiteX6" fmla="*/ 100662 w 308532"/>
                <a:gd name="connsiteY6" fmla="*/ 97454 h 142740"/>
                <a:gd name="connsiteX7" fmla="*/ 105610 w 308532"/>
                <a:gd name="connsiteY7" fmla="*/ 83734 h 142740"/>
                <a:gd name="connsiteX8" fmla="*/ 73544 w 308532"/>
                <a:gd name="connsiteY8" fmla="*/ 83734 h 142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532" h="142740" extrusionOk="0">
                  <a:moveTo>
                    <a:pt x="0" y="46525"/>
                  </a:moveTo>
                  <a:lnTo>
                    <a:pt x="0" y="0"/>
                  </a:lnTo>
                  <a:lnTo>
                    <a:pt x="308532" y="0"/>
                  </a:lnTo>
                  <a:lnTo>
                    <a:pt x="308532" y="83734"/>
                  </a:lnTo>
                  <a:lnTo>
                    <a:pt x="210465" y="83734"/>
                  </a:lnTo>
                  <a:lnTo>
                    <a:pt x="190169" y="142740"/>
                  </a:lnTo>
                  <a:lnTo>
                    <a:pt x="100662" y="97454"/>
                  </a:lnTo>
                  <a:lnTo>
                    <a:pt x="105610" y="83734"/>
                  </a:lnTo>
                  <a:lnTo>
                    <a:pt x="73544" y="8373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7" name="Forme libre : forme 46"/>
            <p:cNvSpPr/>
            <p:nvPr/>
          </p:nvSpPr>
          <p:spPr bwMode="auto">
            <a:xfrm rot="8716293">
              <a:off x="7602084" y="4552096"/>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 name="Forme libre : forme 47"/>
            <p:cNvSpPr/>
            <p:nvPr/>
          </p:nvSpPr>
          <p:spPr bwMode="auto">
            <a:xfrm rot="8716293">
              <a:off x="7233779" y="4339176"/>
              <a:ext cx="112931" cy="98229"/>
            </a:xfrm>
            <a:custGeom>
              <a:avLst/>
              <a:gdLst>
                <a:gd name="connsiteX0" fmla="*/ 0 w 112931"/>
                <a:gd name="connsiteY0" fmla="*/ 49475 h 98229"/>
                <a:gd name="connsiteX1" fmla="*/ 13559 w 112931"/>
                <a:gd name="connsiteY1" fmla="*/ 17362 h 98229"/>
                <a:gd name="connsiteX2" fmla="*/ 54678 w 112931"/>
                <a:gd name="connsiteY2" fmla="*/ 0 h 98229"/>
                <a:gd name="connsiteX3" fmla="*/ 95798 w 112931"/>
                <a:gd name="connsiteY3" fmla="*/ 17362 h 98229"/>
                <a:gd name="connsiteX4" fmla="*/ 112931 w 112931"/>
                <a:gd name="connsiteY4" fmla="*/ 58139 h 98229"/>
                <a:gd name="connsiteX5" fmla="*/ 96365 w 112931"/>
                <a:gd name="connsiteY5" fmla="*/ 98229 h 9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931" h="98229" extrusionOk="0">
                  <a:moveTo>
                    <a:pt x="0" y="49475"/>
                  </a:moveTo>
                  <a:lnTo>
                    <a:pt x="13559" y="17362"/>
                  </a:lnTo>
                  <a:cubicBezTo>
                    <a:pt x="24524" y="6397"/>
                    <a:pt x="39145" y="0"/>
                    <a:pt x="54678" y="0"/>
                  </a:cubicBezTo>
                  <a:cubicBezTo>
                    <a:pt x="70213" y="0"/>
                    <a:pt x="84833" y="6397"/>
                    <a:pt x="95798" y="17362"/>
                  </a:cubicBezTo>
                  <a:cubicBezTo>
                    <a:pt x="107220" y="28327"/>
                    <a:pt x="112931" y="43176"/>
                    <a:pt x="112931" y="58139"/>
                  </a:cubicBezTo>
                  <a:lnTo>
                    <a:pt x="96365" y="9822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 name="Forme libre : forme 48"/>
            <p:cNvSpPr/>
            <p:nvPr/>
          </p:nvSpPr>
          <p:spPr bwMode="auto">
            <a:xfrm rot="7484127">
              <a:off x="7765134" y="4837237"/>
              <a:ext cx="295167" cy="296463"/>
            </a:xfrm>
            <a:custGeom>
              <a:avLst/>
              <a:gdLst>
                <a:gd name="connsiteX0" fmla="*/ 295165 w 295167"/>
                <a:gd name="connsiteY0" fmla="*/ 83734 h 296463"/>
                <a:gd name="connsiteX1" fmla="*/ 237109 w 295167"/>
                <a:gd name="connsiteY1" fmla="*/ 0 h 296463"/>
                <a:gd name="connsiteX2" fmla="*/ 237110 w 295167"/>
                <a:gd name="connsiteY2" fmla="*/ 0 h 296463"/>
                <a:gd name="connsiteX3" fmla="*/ 295167 w 295167"/>
                <a:gd name="connsiteY3" fmla="*/ 83734 h 296463"/>
                <a:gd name="connsiteX4" fmla="*/ 137293 w 295167"/>
                <a:gd name="connsiteY4" fmla="*/ 296463 h 296463"/>
                <a:gd name="connsiteX5" fmla="*/ 72418 w 295167"/>
                <a:gd name="connsiteY5" fmla="*/ 175766 h 296463"/>
                <a:gd name="connsiteX6" fmla="*/ 105610 w 295167"/>
                <a:gd name="connsiteY6" fmla="*/ 83734 h 296463"/>
                <a:gd name="connsiteX7" fmla="*/ 0 w 295167"/>
                <a:gd name="connsiteY7" fmla="*/ 83734 h 296463"/>
                <a:gd name="connsiteX8" fmla="*/ 0 w 295167"/>
                <a:gd name="connsiteY8" fmla="*/ 0 h 296463"/>
                <a:gd name="connsiteX9" fmla="*/ 126381 w 295167"/>
                <a:gd name="connsiteY9" fmla="*/ 0 h 296463"/>
                <a:gd name="connsiteX10" fmla="*/ 197160 w 295167"/>
                <a:gd name="connsiteY10" fmla="*/ 122416 h 29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5167" h="296463" extrusionOk="0">
                  <a:moveTo>
                    <a:pt x="295165" y="83734"/>
                  </a:moveTo>
                  <a:lnTo>
                    <a:pt x="237109" y="0"/>
                  </a:lnTo>
                  <a:lnTo>
                    <a:pt x="237110" y="0"/>
                  </a:lnTo>
                  <a:lnTo>
                    <a:pt x="295167" y="83734"/>
                  </a:lnTo>
                  <a:close/>
                  <a:moveTo>
                    <a:pt x="137293" y="296463"/>
                  </a:moveTo>
                  <a:lnTo>
                    <a:pt x="72418" y="175766"/>
                  </a:lnTo>
                  <a:lnTo>
                    <a:pt x="105610" y="83734"/>
                  </a:lnTo>
                  <a:lnTo>
                    <a:pt x="0" y="83734"/>
                  </a:lnTo>
                  <a:lnTo>
                    <a:pt x="0" y="0"/>
                  </a:lnTo>
                  <a:lnTo>
                    <a:pt x="126381" y="0"/>
                  </a:lnTo>
                  <a:lnTo>
                    <a:pt x="197160" y="122416"/>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0" name="Forme libre : forme 49"/>
            <p:cNvSpPr/>
            <p:nvPr/>
          </p:nvSpPr>
          <p:spPr bwMode="auto">
            <a:xfrm rot="13089394">
              <a:off x="8005038" y="4814171"/>
              <a:ext cx="409104" cy="218063"/>
            </a:xfrm>
            <a:custGeom>
              <a:avLst/>
              <a:gdLst>
                <a:gd name="connsiteX0" fmla="*/ 409104 w 409104"/>
                <a:gd name="connsiteY0" fmla="*/ 110916 h 218063"/>
                <a:gd name="connsiteX1" fmla="*/ 135172 w 409104"/>
                <a:gd name="connsiteY1" fmla="*/ 217816 h 218063"/>
                <a:gd name="connsiteX2" fmla="*/ 32447 w 409104"/>
                <a:gd name="connsiteY2" fmla="*/ 176058 h 218063"/>
                <a:gd name="connsiteX3" fmla="*/ 3843 w 409104"/>
                <a:gd name="connsiteY3" fmla="*/ 119581 h 218063"/>
                <a:gd name="connsiteX4" fmla="*/ 0 w 409104"/>
                <a:gd name="connsiteY4" fmla="*/ 73735 h 218063"/>
                <a:gd name="connsiteX5" fmla="*/ 111583 w 409104"/>
                <a:gd name="connsiteY5" fmla="*/ 0 h 218063"/>
                <a:gd name="connsiteX6" fmla="*/ 112727 w 409104"/>
                <a:gd name="connsiteY6" fmla="*/ 23329 h 218063"/>
                <a:gd name="connsiteX7" fmla="*/ 129325 w 409104"/>
                <a:gd name="connsiteY7" fmla="*/ 91708 h 218063"/>
                <a:gd name="connsiteX8" fmla="*/ 229544 w 409104"/>
                <a:gd name="connsiteY8" fmla="*/ 146828 h 218063"/>
                <a:gd name="connsiteX9" fmla="*/ 304708 w 409104"/>
                <a:gd name="connsiteY9" fmla="*/ 133466 h 218063"/>
                <a:gd name="connsiteX10" fmla="*/ 407434 w 409104"/>
                <a:gd name="connsiteY10" fmla="*/ 91708 h 218063"/>
                <a:gd name="connsiteX11" fmla="*/ 409104 w 409104"/>
                <a:gd name="connsiteY11" fmla="*/ 102564 h 218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9104" h="218063" extrusionOk="0">
                  <a:moveTo>
                    <a:pt x="409104" y="110916"/>
                  </a:moveTo>
                  <a:cubicBezTo>
                    <a:pt x="320577" y="186915"/>
                    <a:pt x="204490" y="213641"/>
                    <a:pt x="135172" y="217816"/>
                  </a:cubicBezTo>
                  <a:cubicBezTo>
                    <a:pt x="96755" y="220322"/>
                    <a:pt x="59173" y="203619"/>
                    <a:pt x="32447" y="176058"/>
                  </a:cubicBezTo>
                  <a:cubicBezTo>
                    <a:pt x="18249" y="162278"/>
                    <a:pt x="9272" y="143487"/>
                    <a:pt x="3843" y="119581"/>
                  </a:cubicBezTo>
                  <a:lnTo>
                    <a:pt x="0" y="73735"/>
                  </a:lnTo>
                  <a:lnTo>
                    <a:pt x="111583" y="0"/>
                  </a:lnTo>
                  <a:lnTo>
                    <a:pt x="112727" y="23329"/>
                  </a:lnTo>
                  <a:cubicBezTo>
                    <a:pt x="116171" y="46609"/>
                    <a:pt x="121808" y="69576"/>
                    <a:pt x="129325" y="91708"/>
                  </a:cubicBezTo>
                  <a:cubicBezTo>
                    <a:pt x="142689" y="128454"/>
                    <a:pt x="176930" y="146828"/>
                    <a:pt x="229544" y="146828"/>
                  </a:cubicBezTo>
                  <a:cubicBezTo>
                    <a:pt x="255435" y="145993"/>
                    <a:pt x="280489" y="140981"/>
                    <a:pt x="304708" y="133466"/>
                  </a:cubicBezTo>
                  <a:cubicBezTo>
                    <a:pt x="339785" y="122608"/>
                    <a:pt x="374027" y="108411"/>
                    <a:pt x="407434" y="91708"/>
                  </a:cubicBezTo>
                  <a:cubicBezTo>
                    <a:pt x="408268" y="95048"/>
                    <a:pt x="409104" y="99224"/>
                    <a:pt x="409104" y="102564"/>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1" name="Forme libre : forme 50"/>
            <p:cNvSpPr/>
            <p:nvPr/>
          </p:nvSpPr>
          <p:spPr bwMode="auto">
            <a:xfrm rot="8716293">
              <a:off x="8200443" y="4500944"/>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 name="Forme libre : forme 51"/>
            <p:cNvSpPr/>
            <p:nvPr/>
          </p:nvSpPr>
          <p:spPr bwMode="auto">
            <a:xfrm rot="8716293">
              <a:off x="8122034" y="4344152"/>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3" name="Forme libre : forme 52"/>
            <p:cNvSpPr/>
            <p:nvPr/>
          </p:nvSpPr>
          <p:spPr bwMode="auto">
            <a:xfrm rot="8716293">
              <a:off x="7753870" y="4389892"/>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 name="Forme libre : forme 53"/>
            <p:cNvSpPr/>
            <p:nvPr/>
          </p:nvSpPr>
          <p:spPr bwMode="auto">
            <a:xfrm rot="8716293">
              <a:off x="8030791" y="4210054"/>
              <a:ext cx="154744" cy="110503"/>
            </a:xfrm>
            <a:custGeom>
              <a:avLst/>
              <a:gdLst>
                <a:gd name="connsiteX0" fmla="*/ 0 w 154744"/>
                <a:gd name="connsiteY0" fmla="*/ 34366 h 110503"/>
                <a:gd name="connsiteX1" fmla="*/ 3342 w 154744"/>
                <a:gd name="connsiteY1" fmla="*/ 26453 h 110503"/>
                <a:gd name="connsiteX2" fmla="*/ 65990 w 154744"/>
                <a:gd name="connsiteY2" fmla="*/ 0 h 110503"/>
                <a:gd name="connsiteX3" fmla="*/ 128640 w 154744"/>
                <a:gd name="connsiteY3" fmla="*/ 26453 h 110503"/>
                <a:gd name="connsiteX4" fmla="*/ 154744 w 154744"/>
                <a:gd name="connsiteY4" fmla="*/ 88580 h 110503"/>
                <a:gd name="connsiteX5" fmla="*/ 150487 w 154744"/>
                <a:gd name="connsiteY5" fmla="*/ 110503 h 110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744" h="110503" extrusionOk="0">
                  <a:moveTo>
                    <a:pt x="0" y="34366"/>
                  </a:moveTo>
                  <a:lnTo>
                    <a:pt x="3342" y="26453"/>
                  </a:lnTo>
                  <a:cubicBezTo>
                    <a:pt x="20048" y="9746"/>
                    <a:pt x="42323" y="0"/>
                    <a:pt x="65990" y="0"/>
                  </a:cubicBezTo>
                  <a:cubicBezTo>
                    <a:pt x="89659" y="0"/>
                    <a:pt x="111934" y="9746"/>
                    <a:pt x="128640" y="26453"/>
                  </a:cubicBezTo>
                  <a:cubicBezTo>
                    <a:pt x="146043" y="43159"/>
                    <a:pt x="154744" y="65782"/>
                    <a:pt x="154744" y="88580"/>
                  </a:cubicBezTo>
                  <a:lnTo>
                    <a:pt x="150487" y="11050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grpSp>
      <p:pic>
        <p:nvPicPr>
          <p:cNvPr id="4" name="Image 3"/>
          <p:cNvPicPr>
            <a:picLocks noChangeAspect="1"/>
          </p:cNvPicPr>
          <p:nvPr userDrawn="1"/>
        </p:nvPicPr>
        <p:blipFill>
          <a:blip r:embed="rId3"/>
          <a:srcRect l="44425"/>
          <a:stretch/>
        </p:blipFill>
        <p:spPr bwMode="auto">
          <a:xfrm>
            <a:off x="2169320" y="3871839"/>
            <a:ext cx="2540911" cy="1195815"/>
          </a:xfrm>
          <a:prstGeom prst="rect">
            <a:avLst/>
          </a:prstGeom>
        </p:spPr>
      </p:pic>
      <p:pic>
        <p:nvPicPr>
          <p:cNvPr id="57" name="Image 56" descr="Une image contenant logo"/>
          <p:cNvPicPr>
            <a:picLocks noChangeAspect="1"/>
          </p:cNvPicPr>
          <p:nvPr userDrawn="1"/>
        </p:nvPicPr>
        <p:blipFill>
          <a:blip r:embed="rId4"/>
          <a:stretch/>
        </p:blipFill>
        <p:spPr bwMode="auto">
          <a:xfrm>
            <a:off x="26283" y="3729932"/>
            <a:ext cx="2274434" cy="1341692"/>
          </a:xfrm>
          <a:prstGeom prst="rect">
            <a:avLst/>
          </a:prstGeom>
        </p:spPr>
      </p:pic>
      <p:sp>
        <p:nvSpPr>
          <p:cNvPr id="55" name="Ellipse 14"/>
          <p:cNvSpPr>
            <a:spLocks noChangeAspect="1"/>
          </p:cNvSpPr>
          <p:nvPr userDrawn="1"/>
        </p:nvSpPr>
        <p:spPr bwMode="auto">
          <a:xfrm rot="20942618">
            <a:off x="-11459" y="662494"/>
            <a:ext cx="6025272" cy="3024000"/>
          </a:xfrm>
          <a:custGeom>
            <a:avLst/>
            <a:gdLst>
              <a:gd name="connsiteX0" fmla="*/ 0 w 4600575"/>
              <a:gd name="connsiteY0" fmla="*/ 1146572 h 2293144"/>
              <a:gd name="connsiteX1" fmla="*/ 2300288 w 4600575"/>
              <a:gd name="connsiteY1" fmla="*/ 0 h 2293144"/>
              <a:gd name="connsiteX2" fmla="*/ 4600576 w 4600575"/>
              <a:gd name="connsiteY2" fmla="*/ 1146572 h 2293144"/>
              <a:gd name="connsiteX3" fmla="*/ 2300288 w 4600575"/>
              <a:gd name="connsiteY3" fmla="*/ 2293144 h 2293144"/>
              <a:gd name="connsiteX4" fmla="*/ 0 w 4600575"/>
              <a:gd name="connsiteY4" fmla="*/ 1146572 h 2293144"/>
              <a:gd name="connsiteX0" fmla="*/ 3138 w 4603714"/>
              <a:gd name="connsiteY0" fmla="*/ 1313071 h 2459643"/>
              <a:gd name="connsiteX1" fmla="*/ 2721307 w 4603714"/>
              <a:gd name="connsiteY1" fmla="*/ 0 h 2459643"/>
              <a:gd name="connsiteX2" fmla="*/ 4603714 w 4603714"/>
              <a:gd name="connsiteY2" fmla="*/ 1313071 h 2459643"/>
              <a:gd name="connsiteX3" fmla="*/ 2303426 w 4603714"/>
              <a:gd name="connsiteY3" fmla="*/ 2459643 h 2459643"/>
              <a:gd name="connsiteX4" fmla="*/ 3138 w 4603714"/>
              <a:gd name="connsiteY4" fmla="*/ 1313071 h 2459643"/>
              <a:gd name="connsiteX0" fmla="*/ 2484 w 4374329"/>
              <a:gd name="connsiteY0" fmla="*/ 1372008 h 2459849"/>
              <a:gd name="connsiteX1" fmla="*/ 2491922 w 4374329"/>
              <a:gd name="connsiteY1" fmla="*/ 103 h 2459849"/>
              <a:gd name="connsiteX2" fmla="*/ 4374329 w 4374329"/>
              <a:gd name="connsiteY2" fmla="*/ 1313174 h 2459849"/>
              <a:gd name="connsiteX3" fmla="*/ 2074041 w 4374329"/>
              <a:gd name="connsiteY3" fmla="*/ 2459746 h 2459849"/>
              <a:gd name="connsiteX4" fmla="*/ 2484 w 4374329"/>
              <a:gd name="connsiteY4" fmla="*/ 1372008 h 2459849"/>
              <a:gd name="connsiteX0" fmla="*/ 1095 w 4372940"/>
              <a:gd name="connsiteY0" fmla="*/ 1372008 h 2411922"/>
              <a:gd name="connsiteX1" fmla="*/ 2490533 w 4372940"/>
              <a:gd name="connsiteY1" fmla="*/ 103 h 2411922"/>
              <a:gd name="connsiteX2" fmla="*/ 4372940 w 4372940"/>
              <a:gd name="connsiteY2" fmla="*/ 1313174 h 2411922"/>
              <a:gd name="connsiteX3" fmla="*/ 2802293 w 4372940"/>
              <a:gd name="connsiteY3" fmla="*/ 2411812 h 2411922"/>
              <a:gd name="connsiteX4" fmla="*/ 1095 w 4372940"/>
              <a:gd name="connsiteY4" fmla="*/ 1372008 h 2411922"/>
              <a:gd name="connsiteX0" fmla="*/ 20550 w 4392395"/>
              <a:gd name="connsiteY0" fmla="*/ 1310965 h 2350877"/>
              <a:gd name="connsiteX1" fmla="*/ 1697768 w 4392395"/>
              <a:gd name="connsiteY1" fmla="*/ 114 h 2350877"/>
              <a:gd name="connsiteX2" fmla="*/ 4392395 w 4392395"/>
              <a:gd name="connsiteY2" fmla="*/ 1252131 h 2350877"/>
              <a:gd name="connsiteX3" fmla="*/ 2821748 w 4392395"/>
              <a:gd name="connsiteY3" fmla="*/ 2350769 h 2350877"/>
              <a:gd name="connsiteX4" fmla="*/ 20550 w 4392395"/>
              <a:gd name="connsiteY4" fmla="*/ 1310965 h 2350877"/>
              <a:gd name="connsiteX0" fmla="*/ 77299 w 4449144"/>
              <a:gd name="connsiteY0" fmla="*/ 1323769 h 2363681"/>
              <a:gd name="connsiteX1" fmla="*/ 1754517 w 4449144"/>
              <a:gd name="connsiteY1" fmla="*/ 12918 h 2363681"/>
              <a:gd name="connsiteX2" fmla="*/ 4449144 w 4449144"/>
              <a:gd name="connsiteY2" fmla="*/ 1264935 h 2363681"/>
              <a:gd name="connsiteX3" fmla="*/ 2878497 w 4449144"/>
              <a:gd name="connsiteY3" fmla="*/ 2363573 h 2363681"/>
              <a:gd name="connsiteX4" fmla="*/ 77299 w 4449144"/>
              <a:gd name="connsiteY4" fmla="*/ 1323769 h 2363681"/>
              <a:gd name="connsiteX0" fmla="*/ 27721 w 4399566"/>
              <a:gd name="connsiteY0" fmla="*/ 1323504 h 2433046"/>
              <a:gd name="connsiteX1" fmla="*/ 1704939 w 4399566"/>
              <a:gd name="connsiteY1" fmla="*/ 12653 h 2433046"/>
              <a:gd name="connsiteX2" fmla="*/ 4399566 w 4399566"/>
              <a:gd name="connsiteY2" fmla="*/ 1264670 h 2433046"/>
              <a:gd name="connsiteX3" fmla="*/ 2828919 w 4399566"/>
              <a:gd name="connsiteY3" fmla="*/ 2363308 h 2433046"/>
              <a:gd name="connsiteX4" fmla="*/ 817175 w 4399566"/>
              <a:gd name="connsiteY4" fmla="*/ 2211874 h 2433046"/>
              <a:gd name="connsiteX5" fmla="*/ 27721 w 4399566"/>
              <a:gd name="connsiteY5" fmla="*/ 1323504 h 2433046"/>
              <a:gd name="connsiteX0" fmla="*/ 19763 w 4637298"/>
              <a:gd name="connsiteY0" fmla="*/ 1003187 h 2422242"/>
              <a:gd name="connsiteX1" fmla="*/ 1942671 w 4637298"/>
              <a:gd name="connsiteY1" fmla="*/ 1849 h 2422242"/>
              <a:gd name="connsiteX2" fmla="*/ 4637298 w 4637298"/>
              <a:gd name="connsiteY2" fmla="*/ 1253866 h 2422242"/>
              <a:gd name="connsiteX3" fmla="*/ 3066651 w 4637298"/>
              <a:gd name="connsiteY3" fmla="*/ 2352504 h 2422242"/>
              <a:gd name="connsiteX4" fmla="*/ 1054907 w 4637298"/>
              <a:gd name="connsiteY4" fmla="*/ 2201070 h 2422242"/>
              <a:gd name="connsiteX5" fmla="*/ 19763 w 4637298"/>
              <a:gd name="connsiteY5" fmla="*/ 1003187 h 2422242"/>
              <a:gd name="connsiteX0" fmla="*/ 19763 w 4638971"/>
              <a:gd name="connsiteY0" fmla="*/ 1038516 h 2457571"/>
              <a:gd name="connsiteX1" fmla="*/ 1942671 w 4638971"/>
              <a:gd name="connsiteY1" fmla="*/ 37178 h 2457571"/>
              <a:gd name="connsiteX2" fmla="*/ 3696619 w 4638971"/>
              <a:gd name="connsiteY2" fmla="*/ 317497 h 2457571"/>
              <a:gd name="connsiteX3" fmla="*/ 4637298 w 4638971"/>
              <a:gd name="connsiteY3" fmla="*/ 1289195 h 2457571"/>
              <a:gd name="connsiteX4" fmla="*/ 3066651 w 4638971"/>
              <a:gd name="connsiteY4" fmla="*/ 2387833 h 2457571"/>
              <a:gd name="connsiteX5" fmla="*/ 1054907 w 4638971"/>
              <a:gd name="connsiteY5" fmla="*/ 2236399 h 2457571"/>
              <a:gd name="connsiteX6" fmla="*/ 19763 w 4638971"/>
              <a:gd name="connsiteY6" fmla="*/ 1038516 h 2457571"/>
              <a:gd name="connsiteX0" fmla="*/ 19763 w 4639254"/>
              <a:gd name="connsiteY0" fmla="*/ 1038516 h 2393452"/>
              <a:gd name="connsiteX1" fmla="*/ 1942671 w 4639254"/>
              <a:gd name="connsiteY1" fmla="*/ 37178 h 2393452"/>
              <a:gd name="connsiteX2" fmla="*/ 3696619 w 4639254"/>
              <a:gd name="connsiteY2" fmla="*/ 317497 h 2393452"/>
              <a:gd name="connsiteX3" fmla="*/ 4637298 w 4639254"/>
              <a:gd name="connsiteY3" fmla="*/ 1289195 h 2393452"/>
              <a:gd name="connsiteX4" fmla="*/ 3964419 w 4639254"/>
              <a:gd name="connsiteY4" fmla="*/ 2166608 h 2393452"/>
              <a:gd name="connsiteX5" fmla="*/ 3066651 w 4639254"/>
              <a:gd name="connsiteY5" fmla="*/ 2387833 h 2393452"/>
              <a:gd name="connsiteX6" fmla="*/ 1054907 w 4639254"/>
              <a:gd name="connsiteY6" fmla="*/ 2236399 h 2393452"/>
              <a:gd name="connsiteX7" fmla="*/ 19763 w 4639254"/>
              <a:gd name="connsiteY7" fmla="*/ 1038516 h 2393452"/>
              <a:gd name="connsiteX0" fmla="*/ 19763 w 4639254"/>
              <a:gd name="connsiteY0" fmla="*/ 1038516 h 2529931"/>
              <a:gd name="connsiteX1" fmla="*/ 1942671 w 4639254"/>
              <a:gd name="connsiteY1" fmla="*/ 37178 h 2529931"/>
              <a:gd name="connsiteX2" fmla="*/ 3696619 w 4639254"/>
              <a:gd name="connsiteY2" fmla="*/ 317497 h 2529931"/>
              <a:gd name="connsiteX3" fmla="*/ 4637298 w 4639254"/>
              <a:gd name="connsiteY3" fmla="*/ 1289195 h 2529931"/>
              <a:gd name="connsiteX4" fmla="*/ 3964419 w 4639254"/>
              <a:gd name="connsiteY4" fmla="*/ 2166608 h 2529931"/>
              <a:gd name="connsiteX5" fmla="*/ 3066651 w 4639254"/>
              <a:gd name="connsiteY5" fmla="*/ 2387833 h 2529931"/>
              <a:gd name="connsiteX6" fmla="*/ 2250373 w 4639254"/>
              <a:gd name="connsiteY6" fmla="*/ 2526041 h 2529931"/>
              <a:gd name="connsiteX7" fmla="*/ 1054907 w 4639254"/>
              <a:gd name="connsiteY7" fmla="*/ 2236399 h 2529931"/>
              <a:gd name="connsiteX8" fmla="*/ 19763 w 4639254"/>
              <a:gd name="connsiteY8" fmla="*/ 1038516 h 2529931"/>
              <a:gd name="connsiteX0" fmla="*/ 19763 w 4639254"/>
              <a:gd name="connsiteY0" fmla="*/ 1038516 h 2550310"/>
              <a:gd name="connsiteX1" fmla="*/ 1942671 w 4639254"/>
              <a:gd name="connsiteY1" fmla="*/ 37178 h 2550310"/>
              <a:gd name="connsiteX2" fmla="*/ 3696619 w 4639254"/>
              <a:gd name="connsiteY2" fmla="*/ 317497 h 2550310"/>
              <a:gd name="connsiteX3" fmla="*/ 4637298 w 4639254"/>
              <a:gd name="connsiteY3" fmla="*/ 1289195 h 2550310"/>
              <a:gd name="connsiteX4" fmla="*/ 3964419 w 4639254"/>
              <a:gd name="connsiteY4" fmla="*/ 2166608 h 2550310"/>
              <a:gd name="connsiteX5" fmla="*/ 3137461 w 4639254"/>
              <a:gd name="connsiteY5" fmla="*/ 2510687 h 2550310"/>
              <a:gd name="connsiteX6" fmla="*/ 2250373 w 4639254"/>
              <a:gd name="connsiteY6" fmla="*/ 2526041 h 2550310"/>
              <a:gd name="connsiteX7" fmla="*/ 1054907 w 4639254"/>
              <a:gd name="connsiteY7" fmla="*/ 2236399 h 2550310"/>
              <a:gd name="connsiteX8" fmla="*/ 19763 w 4639254"/>
              <a:gd name="connsiteY8" fmla="*/ 1038516 h 2550310"/>
              <a:gd name="connsiteX0" fmla="*/ 113627 w 4733118"/>
              <a:gd name="connsiteY0" fmla="*/ 1038516 h 2550310"/>
              <a:gd name="connsiteX1" fmla="*/ 2036535 w 4733118"/>
              <a:gd name="connsiteY1" fmla="*/ 37178 h 2550310"/>
              <a:gd name="connsiteX2" fmla="*/ 3790483 w 4733118"/>
              <a:gd name="connsiteY2" fmla="*/ 317497 h 2550310"/>
              <a:gd name="connsiteX3" fmla="*/ 4731162 w 4733118"/>
              <a:gd name="connsiteY3" fmla="*/ 1289195 h 2550310"/>
              <a:gd name="connsiteX4" fmla="*/ 4058283 w 4733118"/>
              <a:gd name="connsiteY4" fmla="*/ 2166608 h 2550310"/>
              <a:gd name="connsiteX5" fmla="*/ 3231325 w 4733118"/>
              <a:gd name="connsiteY5" fmla="*/ 2510687 h 2550310"/>
              <a:gd name="connsiteX6" fmla="*/ 2344237 w 4733118"/>
              <a:gd name="connsiteY6" fmla="*/ 2526041 h 2550310"/>
              <a:gd name="connsiteX7" fmla="*/ 1148771 w 4733118"/>
              <a:gd name="connsiteY7" fmla="*/ 2236399 h 2550310"/>
              <a:gd name="connsiteX8" fmla="*/ 322765 w 4733118"/>
              <a:gd name="connsiteY8" fmla="*/ 1880030 h 2550310"/>
              <a:gd name="connsiteX9" fmla="*/ 113627 w 4733118"/>
              <a:gd name="connsiteY9" fmla="*/ 1038516 h 2550310"/>
              <a:gd name="connsiteX0" fmla="*/ 446650 w 5066141"/>
              <a:gd name="connsiteY0" fmla="*/ 1038516 h 2550310"/>
              <a:gd name="connsiteX1" fmla="*/ 2369558 w 5066141"/>
              <a:gd name="connsiteY1" fmla="*/ 37178 h 2550310"/>
              <a:gd name="connsiteX2" fmla="*/ 4123506 w 5066141"/>
              <a:gd name="connsiteY2" fmla="*/ 317497 h 2550310"/>
              <a:gd name="connsiteX3" fmla="*/ 5064185 w 5066141"/>
              <a:gd name="connsiteY3" fmla="*/ 1289195 h 2550310"/>
              <a:gd name="connsiteX4" fmla="*/ 4391306 w 5066141"/>
              <a:gd name="connsiteY4" fmla="*/ 2166608 h 2550310"/>
              <a:gd name="connsiteX5" fmla="*/ 3564348 w 5066141"/>
              <a:gd name="connsiteY5" fmla="*/ 2510687 h 2550310"/>
              <a:gd name="connsiteX6" fmla="*/ 2677260 w 5066141"/>
              <a:gd name="connsiteY6" fmla="*/ 2526041 h 2550310"/>
              <a:gd name="connsiteX7" fmla="*/ 1481794 w 5066141"/>
              <a:gd name="connsiteY7" fmla="*/ 2236399 h 2550310"/>
              <a:gd name="connsiteX8" fmla="*/ 67784 w 5066141"/>
              <a:gd name="connsiteY8" fmla="*/ 1722539 h 2550310"/>
              <a:gd name="connsiteX9" fmla="*/ 446650 w 5066141"/>
              <a:gd name="connsiteY9" fmla="*/ 1038516 h 2550310"/>
              <a:gd name="connsiteX0" fmla="*/ 521577 w 5053263"/>
              <a:gd name="connsiteY0" fmla="*/ 478333 h 2518859"/>
              <a:gd name="connsiteX1" fmla="*/ 2356680 w 5053263"/>
              <a:gd name="connsiteY1" fmla="*/ 5727 h 2518859"/>
              <a:gd name="connsiteX2" fmla="*/ 4110628 w 5053263"/>
              <a:gd name="connsiteY2" fmla="*/ 286046 h 2518859"/>
              <a:gd name="connsiteX3" fmla="*/ 5051307 w 5053263"/>
              <a:gd name="connsiteY3" fmla="*/ 1257744 h 2518859"/>
              <a:gd name="connsiteX4" fmla="*/ 4378428 w 5053263"/>
              <a:gd name="connsiteY4" fmla="*/ 2135157 h 2518859"/>
              <a:gd name="connsiteX5" fmla="*/ 3551470 w 5053263"/>
              <a:gd name="connsiteY5" fmla="*/ 2479236 h 2518859"/>
              <a:gd name="connsiteX6" fmla="*/ 2664382 w 5053263"/>
              <a:gd name="connsiteY6" fmla="*/ 2494590 h 2518859"/>
              <a:gd name="connsiteX7" fmla="*/ 1468916 w 5053263"/>
              <a:gd name="connsiteY7" fmla="*/ 2204948 h 2518859"/>
              <a:gd name="connsiteX8" fmla="*/ 54906 w 5053263"/>
              <a:gd name="connsiteY8" fmla="*/ 1691088 h 2518859"/>
              <a:gd name="connsiteX9" fmla="*/ 521577 w 5053263"/>
              <a:gd name="connsiteY9" fmla="*/ 478333 h 2518859"/>
              <a:gd name="connsiteX0" fmla="*/ 521577 w 5053263"/>
              <a:gd name="connsiteY0" fmla="*/ 478333 h 2518859"/>
              <a:gd name="connsiteX1" fmla="*/ 2356680 w 5053263"/>
              <a:gd name="connsiteY1" fmla="*/ 5727 h 2518859"/>
              <a:gd name="connsiteX2" fmla="*/ 4110628 w 5053263"/>
              <a:gd name="connsiteY2" fmla="*/ 286046 h 2518859"/>
              <a:gd name="connsiteX3" fmla="*/ 5051307 w 5053263"/>
              <a:gd name="connsiteY3" fmla="*/ 1257744 h 2518859"/>
              <a:gd name="connsiteX4" fmla="*/ 4378428 w 5053263"/>
              <a:gd name="connsiteY4" fmla="*/ 2135157 h 2518859"/>
              <a:gd name="connsiteX5" fmla="*/ 3551470 w 5053263"/>
              <a:gd name="connsiteY5" fmla="*/ 2479236 h 2518859"/>
              <a:gd name="connsiteX6" fmla="*/ 2664382 w 5053263"/>
              <a:gd name="connsiteY6" fmla="*/ 2494590 h 2518859"/>
              <a:gd name="connsiteX7" fmla="*/ 946515 w 5053263"/>
              <a:gd name="connsiteY7" fmla="*/ 2234793 h 2518859"/>
              <a:gd name="connsiteX8" fmla="*/ 54906 w 5053263"/>
              <a:gd name="connsiteY8" fmla="*/ 1691088 h 2518859"/>
              <a:gd name="connsiteX9" fmla="*/ 521577 w 5053263"/>
              <a:gd name="connsiteY9" fmla="*/ 478333 h 2518859"/>
              <a:gd name="connsiteX0" fmla="*/ 521577 w 5053263"/>
              <a:gd name="connsiteY0" fmla="*/ 478333 h 2546557"/>
              <a:gd name="connsiteX1" fmla="*/ 2356680 w 5053263"/>
              <a:gd name="connsiteY1" fmla="*/ 5727 h 2546557"/>
              <a:gd name="connsiteX2" fmla="*/ 4110628 w 5053263"/>
              <a:gd name="connsiteY2" fmla="*/ 286046 h 2546557"/>
              <a:gd name="connsiteX3" fmla="*/ 5051307 w 5053263"/>
              <a:gd name="connsiteY3" fmla="*/ 1257744 h 2546557"/>
              <a:gd name="connsiteX4" fmla="*/ 4378428 w 5053263"/>
              <a:gd name="connsiteY4" fmla="*/ 2135157 h 2546557"/>
              <a:gd name="connsiteX5" fmla="*/ 3551470 w 5053263"/>
              <a:gd name="connsiteY5" fmla="*/ 2479236 h 2546557"/>
              <a:gd name="connsiteX6" fmla="*/ 2270940 w 5053263"/>
              <a:gd name="connsiteY6" fmla="*/ 2534846 h 2546557"/>
              <a:gd name="connsiteX7" fmla="*/ 946515 w 5053263"/>
              <a:gd name="connsiteY7" fmla="*/ 2234793 h 2546557"/>
              <a:gd name="connsiteX8" fmla="*/ 54906 w 5053263"/>
              <a:gd name="connsiteY8" fmla="*/ 1691088 h 2546557"/>
              <a:gd name="connsiteX9" fmla="*/ 521577 w 5053263"/>
              <a:gd name="connsiteY9" fmla="*/ 478333 h 2546557"/>
              <a:gd name="connsiteX0" fmla="*/ 521577 w 5053263"/>
              <a:gd name="connsiteY0" fmla="*/ 478333 h 2628333"/>
              <a:gd name="connsiteX1" fmla="*/ 2356680 w 5053263"/>
              <a:gd name="connsiteY1" fmla="*/ 5727 h 2628333"/>
              <a:gd name="connsiteX2" fmla="*/ 4110628 w 5053263"/>
              <a:gd name="connsiteY2" fmla="*/ 286046 h 2628333"/>
              <a:gd name="connsiteX3" fmla="*/ 5051307 w 5053263"/>
              <a:gd name="connsiteY3" fmla="*/ 1257744 h 2628333"/>
              <a:gd name="connsiteX4" fmla="*/ 4378428 w 5053263"/>
              <a:gd name="connsiteY4" fmla="*/ 2135157 h 2628333"/>
              <a:gd name="connsiteX5" fmla="*/ 3850352 w 5053263"/>
              <a:gd name="connsiteY5" fmla="*/ 2607760 h 2628333"/>
              <a:gd name="connsiteX6" fmla="*/ 2270940 w 5053263"/>
              <a:gd name="connsiteY6" fmla="*/ 2534846 h 2628333"/>
              <a:gd name="connsiteX7" fmla="*/ 946515 w 5053263"/>
              <a:gd name="connsiteY7" fmla="*/ 2234793 h 2628333"/>
              <a:gd name="connsiteX8" fmla="*/ 54906 w 5053263"/>
              <a:gd name="connsiteY8" fmla="*/ 1691088 h 2628333"/>
              <a:gd name="connsiteX9" fmla="*/ 521577 w 5053263"/>
              <a:gd name="connsiteY9" fmla="*/ 478333 h 2628333"/>
              <a:gd name="connsiteX0" fmla="*/ 521577 w 5057174"/>
              <a:gd name="connsiteY0" fmla="*/ 478333 h 2621852"/>
              <a:gd name="connsiteX1" fmla="*/ 2356680 w 5057174"/>
              <a:gd name="connsiteY1" fmla="*/ 5727 h 2621852"/>
              <a:gd name="connsiteX2" fmla="*/ 4110628 w 5057174"/>
              <a:gd name="connsiteY2" fmla="*/ 286046 h 2621852"/>
              <a:gd name="connsiteX3" fmla="*/ 5051307 w 5057174"/>
              <a:gd name="connsiteY3" fmla="*/ 1257744 h 2621852"/>
              <a:gd name="connsiteX4" fmla="*/ 4701275 w 5057174"/>
              <a:gd name="connsiteY4" fmla="*/ 2234038 h 2621852"/>
              <a:gd name="connsiteX5" fmla="*/ 3850352 w 5057174"/>
              <a:gd name="connsiteY5" fmla="*/ 2607760 h 2621852"/>
              <a:gd name="connsiteX6" fmla="*/ 2270940 w 5057174"/>
              <a:gd name="connsiteY6" fmla="*/ 2534846 h 2621852"/>
              <a:gd name="connsiteX7" fmla="*/ 946515 w 5057174"/>
              <a:gd name="connsiteY7" fmla="*/ 2234793 h 2621852"/>
              <a:gd name="connsiteX8" fmla="*/ 54906 w 5057174"/>
              <a:gd name="connsiteY8" fmla="*/ 1691088 h 2621852"/>
              <a:gd name="connsiteX9" fmla="*/ 521577 w 5057174"/>
              <a:gd name="connsiteY9" fmla="*/ 478333 h 2621852"/>
              <a:gd name="connsiteX0" fmla="*/ 521577 w 5728000"/>
              <a:gd name="connsiteY0" fmla="*/ 478333 h 2621852"/>
              <a:gd name="connsiteX1" fmla="*/ 2356680 w 5728000"/>
              <a:gd name="connsiteY1" fmla="*/ 5727 h 2621852"/>
              <a:gd name="connsiteX2" fmla="*/ 4110628 w 5728000"/>
              <a:gd name="connsiteY2" fmla="*/ 286046 h 2621852"/>
              <a:gd name="connsiteX3" fmla="*/ 5726878 w 5728000"/>
              <a:gd name="connsiteY3" fmla="*/ 1333849 h 2621852"/>
              <a:gd name="connsiteX4" fmla="*/ 4701275 w 5728000"/>
              <a:gd name="connsiteY4" fmla="*/ 2234038 h 2621852"/>
              <a:gd name="connsiteX5" fmla="*/ 3850352 w 5728000"/>
              <a:gd name="connsiteY5" fmla="*/ 2607760 h 2621852"/>
              <a:gd name="connsiteX6" fmla="*/ 2270940 w 5728000"/>
              <a:gd name="connsiteY6" fmla="*/ 2534846 h 2621852"/>
              <a:gd name="connsiteX7" fmla="*/ 946515 w 5728000"/>
              <a:gd name="connsiteY7" fmla="*/ 2234793 h 2621852"/>
              <a:gd name="connsiteX8" fmla="*/ 54906 w 5728000"/>
              <a:gd name="connsiteY8" fmla="*/ 1691088 h 2621852"/>
              <a:gd name="connsiteX9" fmla="*/ 521577 w 5728000"/>
              <a:gd name="connsiteY9" fmla="*/ 478333 h 2621852"/>
              <a:gd name="connsiteX0" fmla="*/ 521577 w 5728000"/>
              <a:gd name="connsiteY0" fmla="*/ 474767 h 2618286"/>
              <a:gd name="connsiteX1" fmla="*/ 2356680 w 5728000"/>
              <a:gd name="connsiteY1" fmla="*/ 2161 h 2618286"/>
              <a:gd name="connsiteX2" fmla="*/ 4601349 w 5728000"/>
              <a:gd name="connsiteY2" fmla="*/ 341096 h 2618286"/>
              <a:gd name="connsiteX3" fmla="*/ 5726878 w 5728000"/>
              <a:gd name="connsiteY3" fmla="*/ 1330283 h 2618286"/>
              <a:gd name="connsiteX4" fmla="*/ 4701275 w 5728000"/>
              <a:gd name="connsiteY4" fmla="*/ 2230472 h 2618286"/>
              <a:gd name="connsiteX5" fmla="*/ 3850352 w 5728000"/>
              <a:gd name="connsiteY5" fmla="*/ 2604194 h 2618286"/>
              <a:gd name="connsiteX6" fmla="*/ 2270940 w 5728000"/>
              <a:gd name="connsiteY6" fmla="*/ 2531280 h 2618286"/>
              <a:gd name="connsiteX7" fmla="*/ 946515 w 5728000"/>
              <a:gd name="connsiteY7" fmla="*/ 2231227 h 2618286"/>
              <a:gd name="connsiteX8" fmla="*/ 54906 w 5728000"/>
              <a:gd name="connsiteY8" fmla="*/ 1687522 h 2618286"/>
              <a:gd name="connsiteX9" fmla="*/ 521577 w 5728000"/>
              <a:gd name="connsiteY9" fmla="*/ 474767 h 2618286"/>
              <a:gd name="connsiteX0" fmla="*/ 521577 w 5739830"/>
              <a:gd name="connsiteY0" fmla="*/ 474767 h 2625128"/>
              <a:gd name="connsiteX1" fmla="*/ 2356680 w 5739830"/>
              <a:gd name="connsiteY1" fmla="*/ 2161 h 2625128"/>
              <a:gd name="connsiteX2" fmla="*/ 4601349 w 5739830"/>
              <a:gd name="connsiteY2" fmla="*/ 341096 h 2625128"/>
              <a:gd name="connsiteX3" fmla="*/ 5726878 w 5739830"/>
              <a:gd name="connsiteY3" fmla="*/ 1330283 h 2625128"/>
              <a:gd name="connsiteX4" fmla="*/ 5478204 w 5739830"/>
              <a:gd name="connsiteY4" fmla="*/ 2126203 h 2625128"/>
              <a:gd name="connsiteX5" fmla="*/ 3850352 w 5739830"/>
              <a:gd name="connsiteY5" fmla="*/ 2604194 h 2625128"/>
              <a:gd name="connsiteX6" fmla="*/ 2270940 w 5739830"/>
              <a:gd name="connsiteY6" fmla="*/ 2531280 h 2625128"/>
              <a:gd name="connsiteX7" fmla="*/ 946515 w 5739830"/>
              <a:gd name="connsiteY7" fmla="*/ 2231227 h 2625128"/>
              <a:gd name="connsiteX8" fmla="*/ 54906 w 5739830"/>
              <a:gd name="connsiteY8" fmla="*/ 1687522 h 2625128"/>
              <a:gd name="connsiteX9" fmla="*/ 521577 w 5739830"/>
              <a:gd name="connsiteY9" fmla="*/ 474767 h 2625128"/>
              <a:gd name="connsiteX0" fmla="*/ 521577 w 5739830"/>
              <a:gd name="connsiteY0" fmla="*/ 474767 h 2671110"/>
              <a:gd name="connsiteX1" fmla="*/ 2356680 w 5739830"/>
              <a:gd name="connsiteY1" fmla="*/ 2161 h 2671110"/>
              <a:gd name="connsiteX2" fmla="*/ 4601349 w 5739830"/>
              <a:gd name="connsiteY2" fmla="*/ 341096 h 2671110"/>
              <a:gd name="connsiteX3" fmla="*/ 5726878 w 5739830"/>
              <a:gd name="connsiteY3" fmla="*/ 1330283 h 2671110"/>
              <a:gd name="connsiteX4" fmla="*/ 5478204 w 5739830"/>
              <a:gd name="connsiteY4" fmla="*/ 2126203 h 2671110"/>
              <a:gd name="connsiteX5" fmla="*/ 3549445 w 5739830"/>
              <a:gd name="connsiteY5" fmla="*/ 2655087 h 2671110"/>
              <a:gd name="connsiteX6" fmla="*/ 2270940 w 5739830"/>
              <a:gd name="connsiteY6" fmla="*/ 2531280 h 2671110"/>
              <a:gd name="connsiteX7" fmla="*/ 946515 w 5739830"/>
              <a:gd name="connsiteY7" fmla="*/ 2231227 h 2671110"/>
              <a:gd name="connsiteX8" fmla="*/ 54906 w 5739830"/>
              <a:gd name="connsiteY8" fmla="*/ 1687522 h 2671110"/>
              <a:gd name="connsiteX9" fmla="*/ 521577 w 5739830"/>
              <a:gd name="connsiteY9" fmla="*/ 474767 h 2671110"/>
              <a:gd name="connsiteX0" fmla="*/ 521577 w 5732999"/>
              <a:gd name="connsiteY0" fmla="*/ 474767 h 2669890"/>
              <a:gd name="connsiteX1" fmla="*/ 2356680 w 5732999"/>
              <a:gd name="connsiteY1" fmla="*/ 2161 h 2669890"/>
              <a:gd name="connsiteX2" fmla="*/ 4601349 w 5732999"/>
              <a:gd name="connsiteY2" fmla="*/ 341096 h 2669890"/>
              <a:gd name="connsiteX3" fmla="*/ 5726878 w 5732999"/>
              <a:gd name="connsiteY3" fmla="*/ 1330283 h 2669890"/>
              <a:gd name="connsiteX4" fmla="*/ 5478204 w 5732999"/>
              <a:gd name="connsiteY4" fmla="*/ 2126203 h 2669890"/>
              <a:gd name="connsiteX5" fmla="*/ 4680990 w 5732999"/>
              <a:gd name="connsiteY5" fmla="*/ 2608310 h 2669890"/>
              <a:gd name="connsiteX6" fmla="*/ 3549445 w 5732999"/>
              <a:gd name="connsiteY6" fmla="*/ 2655087 h 2669890"/>
              <a:gd name="connsiteX7" fmla="*/ 2270940 w 5732999"/>
              <a:gd name="connsiteY7" fmla="*/ 2531280 h 2669890"/>
              <a:gd name="connsiteX8" fmla="*/ 946515 w 5732999"/>
              <a:gd name="connsiteY8" fmla="*/ 2231227 h 2669890"/>
              <a:gd name="connsiteX9" fmla="*/ 54906 w 5732999"/>
              <a:gd name="connsiteY9" fmla="*/ 1687522 h 2669890"/>
              <a:gd name="connsiteX10" fmla="*/ 521577 w 5732999"/>
              <a:gd name="connsiteY10" fmla="*/ 474767 h 2669890"/>
              <a:gd name="connsiteX0" fmla="*/ 521577 w 5739056"/>
              <a:gd name="connsiteY0" fmla="*/ 474767 h 2669890"/>
              <a:gd name="connsiteX1" fmla="*/ 2356680 w 5739056"/>
              <a:gd name="connsiteY1" fmla="*/ 2161 h 2669890"/>
              <a:gd name="connsiteX2" fmla="*/ 4601349 w 5739056"/>
              <a:gd name="connsiteY2" fmla="*/ 341096 h 2669890"/>
              <a:gd name="connsiteX3" fmla="*/ 5726878 w 5739056"/>
              <a:gd name="connsiteY3" fmla="*/ 1330283 h 2669890"/>
              <a:gd name="connsiteX4" fmla="*/ 5561990 w 5739056"/>
              <a:gd name="connsiteY4" fmla="*/ 2149787 h 2669890"/>
              <a:gd name="connsiteX5" fmla="*/ 4680990 w 5739056"/>
              <a:gd name="connsiteY5" fmla="*/ 2608310 h 2669890"/>
              <a:gd name="connsiteX6" fmla="*/ 3549445 w 5739056"/>
              <a:gd name="connsiteY6" fmla="*/ 2655087 h 2669890"/>
              <a:gd name="connsiteX7" fmla="*/ 2270940 w 5739056"/>
              <a:gd name="connsiteY7" fmla="*/ 2531280 h 2669890"/>
              <a:gd name="connsiteX8" fmla="*/ 946515 w 5739056"/>
              <a:gd name="connsiteY8" fmla="*/ 2231227 h 2669890"/>
              <a:gd name="connsiteX9" fmla="*/ 54906 w 5739056"/>
              <a:gd name="connsiteY9" fmla="*/ 1687522 h 2669890"/>
              <a:gd name="connsiteX10" fmla="*/ 521577 w 5739056"/>
              <a:gd name="connsiteY10" fmla="*/ 474767 h 2669890"/>
              <a:gd name="connsiteX0" fmla="*/ 521577 w 5734941"/>
              <a:gd name="connsiteY0" fmla="*/ 474767 h 2658018"/>
              <a:gd name="connsiteX1" fmla="*/ 2356680 w 5734941"/>
              <a:gd name="connsiteY1" fmla="*/ 2161 h 2658018"/>
              <a:gd name="connsiteX2" fmla="*/ 4601349 w 5734941"/>
              <a:gd name="connsiteY2" fmla="*/ 341096 h 2658018"/>
              <a:gd name="connsiteX3" fmla="*/ 5726878 w 5734941"/>
              <a:gd name="connsiteY3" fmla="*/ 1330283 h 2658018"/>
              <a:gd name="connsiteX4" fmla="*/ 5561990 w 5734941"/>
              <a:gd name="connsiteY4" fmla="*/ 2149787 h 2658018"/>
              <a:gd name="connsiteX5" fmla="*/ 5077263 w 5734941"/>
              <a:gd name="connsiteY5" fmla="*/ 2615080 h 2658018"/>
              <a:gd name="connsiteX6" fmla="*/ 4680990 w 5734941"/>
              <a:gd name="connsiteY6" fmla="*/ 2608310 h 2658018"/>
              <a:gd name="connsiteX7" fmla="*/ 3549445 w 5734941"/>
              <a:gd name="connsiteY7" fmla="*/ 2655087 h 2658018"/>
              <a:gd name="connsiteX8" fmla="*/ 2270940 w 5734941"/>
              <a:gd name="connsiteY8" fmla="*/ 2531280 h 2658018"/>
              <a:gd name="connsiteX9" fmla="*/ 946515 w 5734941"/>
              <a:gd name="connsiteY9" fmla="*/ 2231227 h 2658018"/>
              <a:gd name="connsiteX10" fmla="*/ 54906 w 5734941"/>
              <a:gd name="connsiteY10" fmla="*/ 1687522 h 2658018"/>
              <a:gd name="connsiteX11" fmla="*/ 521577 w 5734941"/>
              <a:gd name="connsiteY11" fmla="*/ 474767 h 2658018"/>
              <a:gd name="connsiteX0" fmla="*/ 521577 w 5734941"/>
              <a:gd name="connsiteY0" fmla="*/ 474767 h 2849143"/>
              <a:gd name="connsiteX1" fmla="*/ 2356680 w 5734941"/>
              <a:gd name="connsiteY1" fmla="*/ 2161 h 2849143"/>
              <a:gd name="connsiteX2" fmla="*/ 4601349 w 5734941"/>
              <a:gd name="connsiteY2" fmla="*/ 341096 h 2849143"/>
              <a:gd name="connsiteX3" fmla="*/ 5726878 w 5734941"/>
              <a:gd name="connsiteY3" fmla="*/ 1330283 h 2849143"/>
              <a:gd name="connsiteX4" fmla="*/ 5561990 w 5734941"/>
              <a:gd name="connsiteY4" fmla="*/ 2149787 h 2849143"/>
              <a:gd name="connsiteX5" fmla="*/ 5077263 w 5734941"/>
              <a:gd name="connsiteY5" fmla="*/ 2615080 h 2849143"/>
              <a:gd name="connsiteX6" fmla="*/ 4406726 w 5734941"/>
              <a:gd name="connsiteY6" fmla="*/ 2846040 h 2849143"/>
              <a:gd name="connsiteX7" fmla="*/ 3549445 w 5734941"/>
              <a:gd name="connsiteY7" fmla="*/ 2655087 h 2849143"/>
              <a:gd name="connsiteX8" fmla="*/ 2270940 w 5734941"/>
              <a:gd name="connsiteY8" fmla="*/ 2531280 h 2849143"/>
              <a:gd name="connsiteX9" fmla="*/ 946515 w 5734941"/>
              <a:gd name="connsiteY9" fmla="*/ 2231227 h 2849143"/>
              <a:gd name="connsiteX10" fmla="*/ 54906 w 5734941"/>
              <a:gd name="connsiteY10" fmla="*/ 1687522 h 2849143"/>
              <a:gd name="connsiteX11" fmla="*/ 521577 w 5734941"/>
              <a:gd name="connsiteY11" fmla="*/ 474767 h 2849143"/>
              <a:gd name="connsiteX0" fmla="*/ 521577 w 5734941"/>
              <a:gd name="connsiteY0" fmla="*/ 474767 h 2967377"/>
              <a:gd name="connsiteX1" fmla="*/ 2356680 w 5734941"/>
              <a:gd name="connsiteY1" fmla="*/ 2161 h 2967377"/>
              <a:gd name="connsiteX2" fmla="*/ 4601349 w 5734941"/>
              <a:gd name="connsiteY2" fmla="*/ 341096 h 2967377"/>
              <a:gd name="connsiteX3" fmla="*/ 5726878 w 5734941"/>
              <a:gd name="connsiteY3" fmla="*/ 1330283 h 2967377"/>
              <a:gd name="connsiteX4" fmla="*/ 5561990 w 5734941"/>
              <a:gd name="connsiteY4" fmla="*/ 2149787 h 2967377"/>
              <a:gd name="connsiteX5" fmla="*/ 5077263 w 5734941"/>
              <a:gd name="connsiteY5" fmla="*/ 2615080 h 2967377"/>
              <a:gd name="connsiteX6" fmla="*/ 4406726 w 5734941"/>
              <a:gd name="connsiteY6" fmla="*/ 2846040 h 2967377"/>
              <a:gd name="connsiteX7" fmla="*/ 3255719 w 5734941"/>
              <a:gd name="connsiteY7" fmla="*/ 2955315 h 2967377"/>
              <a:gd name="connsiteX8" fmla="*/ 2270940 w 5734941"/>
              <a:gd name="connsiteY8" fmla="*/ 2531280 h 2967377"/>
              <a:gd name="connsiteX9" fmla="*/ 946515 w 5734941"/>
              <a:gd name="connsiteY9" fmla="*/ 2231227 h 2967377"/>
              <a:gd name="connsiteX10" fmla="*/ 54906 w 5734941"/>
              <a:gd name="connsiteY10" fmla="*/ 1687522 h 2967377"/>
              <a:gd name="connsiteX11" fmla="*/ 521577 w 5734941"/>
              <a:gd name="connsiteY11" fmla="*/ 474767 h 2967377"/>
              <a:gd name="connsiteX0" fmla="*/ 521577 w 5734941"/>
              <a:gd name="connsiteY0" fmla="*/ 474767 h 2969232"/>
              <a:gd name="connsiteX1" fmla="*/ 2356680 w 5734941"/>
              <a:gd name="connsiteY1" fmla="*/ 2161 h 2969232"/>
              <a:gd name="connsiteX2" fmla="*/ 4601349 w 5734941"/>
              <a:gd name="connsiteY2" fmla="*/ 341096 h 2969232"/>
              <a:gd name="connsiteX3" fmla="*/ 5726878 w 5734941"/>
              <a:gd name="connsiteY3" fmla="*/ 1330283 h 2969232"/>
              <a:gd name="connsiteX4" fmla="*/ 5561990 w 5734941"/>
              <a:gd name="connsiteY4" fmla="*/ 2149787 h 2969232"/>
              <a:gd name="connsiteX5" fmla="*/ 5077263 w 5734941"/>
              <a:gd name="connsiteY5" fmla="*/ 2615080 h 2969232"/>
              <a:gd name="connsiteX6" fmla="*/ 4406726 w 5734941"/>
              <a:gd name="connsiteY6" fmla="*/ 2846040 h 2969232"/>
              <a:gd name="connsiteX7" fmla="*/ 3255719 w 5734941"/>
              <a:gd name="connsiteY7" fmla="*/ 2955315 h 2969232"/>
              <a:gd name="connsiteX8" fmla="*/ 2114660 w 5734941"/>
              <a:gd name="connsiteY8" fmla="*/ 2951087 h 2969232"/>
              <a:gd name="connsiteX9" fmla="*/ 946515 w 5734941"/>
              <a:gd name="connsiteY9" fmla="*/ 2231227 h 2969232"/>
              <a:gd name="connsiteX10" fmla="*/ 54906 w 5734941"/>
              <a:gd name="connsiteY10" fmla="*/ 1687522 h 2969232"/>
              <a:gd name="connsiteX11" fmla="*/ 521577 w 5734941"/>
              <a:gd name="connsiteY11" fmla="*/ 474767 h 2969232"/>
              <a:gd name="connsiteX0" fmla="*/ 521577 w 5734941"/>
              <a:gd name="connsiteY0" fmla="*/ 474767 h 2969232"/>
              <a:gd name="connsiteX1" fmla="*/ 2356680 w 5734941"/>
              <a:gd name="connsiteY1" fmla="*/ 2161 h 2969232"/>
              <a:gd name="connsiteX2" fmla="*/ 4601349 w 5734941"/>
              <a:gd name="connsiteY2" fmla="*/ 341096 h 2969232"/>
              <a:gd name="connsiteX3" fmla="*/ 5726878 w 5734941"/>
              <a:gd name="connsiteY3" fmla="*/ 1330283 h 2969232"/>
              <a:gd name="connsiteX4" fmla="*/ 5561990 w 5734941"/>
              <a:gd name="connsiteY4" fmla="*/ 2149787 h 2969232"/>
              <a:gd name="connsiteX5" fmla="*/ 5077263 w 5734941"/>
              <a:gd name="connsiteY5" fmla="*/ 2615080 h 2969232"/>
              <a:gd name="connsiteX6" fmla="*/ 4406726 w 5734941"/>
              <a:gd name="connsiteY6" fmla="*/ 2846040 h 2969232"/>
              <a:gd name="connsiteX7" fmla="*/ 3255719 w 5734941"/>
              <a:gd name="connsiteY7" fmla="*/ 2955315 h 2969232"/>
              <a:gd name="connsiteX8" fmla="*/ 2114660 w 5734941"/>
              <a:gd name="connsiteY8" fmla="*/ 2951087 h 2969232"/>
              <a:gd name="connsiteX9" fmla="*/ 946515 w 5734941"/>
              <a:gd name="connsiteY9" fmla="*/ 2231227 h 2969232"/>
              <a:gd name="connsiteX10" fmla="*/ 54906 w 5734941"/>
              <a:gd name="connsiteY10" fmla="*/ 1687522 h 2969232"/>
              <a:gd name="connsiteX11" fmla="*/ 521577 w 5734941"/>
              <a:gd name="connsiteY11" fmla="*/ 474767 h 2969232"/>
              <a:gd name="connsiteX0" fmla="*/ 521577 w 5734941"/>
              <a:gd name="connsiteY0" fmla="*/ 474767 h 2969232"/>
              <a:gd name="connsiteX1" fmla="*/ 2356680 w 5734941"/>
              <a:gd name="connsiteY1" fmla="*/ 2161 h 2969232"/>
              <a:gd name="connsiteX2" fmla="*/ 4601349 w 5734941"/>
              <a:gd name="connsiteY2" fmla="*/ 341096 h 2969232"/>
              <a:gd name="connsiteX3" fmla="*/ 5726878 w 5734941"/>
              <a:gd name="connsiteY3" fmla="*/ 1330283 h 2969232"/>
              <a:gd name="connsiteX4" fmla="*/ 5561990 w 5734941"/>
              <a:gd name="connsiteY4" fmla="*/ 2149787 h 2969232"/>
              <a:gd name="connsiteX5" fmla="*/ 5077263 w 5734941"/>
              <a:gd name="connsiteY5" fmla="*/ 2615080 h 2969232"/>
              <a:gd name="connsiteX6" fmla="*/ 4406726 w 5734941"/>
              <a:gd name="connsiteY6" fmla="*/ 2846040 h 2969232"/>
              <a:gd name="connsiteX7" fmla="*/ 3255719 w 5734941"/>
              <a:gd name="connsiteY7" fmla="*/ 2955315 h 2969232"/>
              <a:gd name="connsiteX8" fmla="*/ 2114660 w 5734941"/>
              <a:gd name="connsiteY8" fmla="*/ 2951087 h 2969232"/>
              <a:gd name="connsiteX9" fmla="*/ 939114 w 5734941"/>
              <a:gd name="connsiteY9" fmla="*/ 2592344 h 2969232"/>
              <a:gd name="connsiteX10" fmla="*/ 54906 w 5734941"/>
              <a:gd name="connsiteY10" fmla="*/ 1687522 h 2969232"/>
              <a:gd name="connsiteX11" fmla="*/ 521577 w 5734941"/>
              <a:gd name="connsiteY11" fmla="*/ 474767 h 2969232"/>
              <a:gd name="connsiteX0" fmla="*/ 521577 w 5734941"/>
              <a:gd name="connsiteY0" fmla="*/ 474767 h 2969232"/>
              <a:gd name="connsiteX1" fmla="*/ 2356680 w 5734941"/>
              <a:gd name="connsiteY1" fmla="*/ 2161 h 2969232"/>
              <a:gd name="connsiteX2" fmla="*/ 4601349 w 5734941"/>
              <a:gd name="connsiteY2" fmla="*/ 341096 h 2969232"/>
              <a:gd name="connsiteX3" fmla="*/ 5726878 w 5734941"/>
              <a:gd name="connsiteY3" fmla="*/ 1330283 h 2969232"/>
              <a:gd name="connsiteX4" fmla="*/ 5561990 w 5734941"/>
              <a:gd name="connsiteY4" fmla="*/ 2149787 h 2969232"/>
              <a:gd name="connsiteX5" fmla="*/ 5077263 w 5734941"/>
              <a:gd name="connsiteY5" fmla="*/ 2615080 h 2969232"/>
              <a:gd name="connsiteX6" fmla="*/ 4406726 w 5734941"/>
              <a:gd name="connsiteY6" fmla="*/ 2846040 h 2969232"/>
              <a:gd name="connsiteX7" fmla="*/ 3255719 w 5734941"/>
              <a:gd name="connsiteY7" fmla="*/ 2955315 h 2969232"/>
              <a:gd name="connsiteX8" fmla="*/ 2114660 w 5734941"/>
              <a:gd name="connsiteY8" fmla="*/ 2951087 h 2969232"/>
              <a:gd name="connsiteX9" fmla="*/ 939114 w 5734941"/>
              <a:gd name="connsiteY9" fmla="*/ 2592344 h 2969232"/>
              <a:gd name="connsiteX10" fmla="*/ 54906 w 5734941"/>
              <a:gd name="connsiteY10" fmla="*/ 1687522 h 2969232"/>
              <a:gd name="connsiteX11" fmla="*/ 521577 w 5734941"/>
              <a:gd name="connsiteY11" fmla="*/ 474767 h 2969232"/>
              <a:gd name="connsiteX0" fmla="*/ 661503 w 5874867"/>
              <a:gd name="connsiteY0" fmla="*/ 474767 h 2969232"/>
              <a:gd name="connsiteX1" fmla="*/ 2496606 w 5874867"/>
              <a:gd name="connsiteY1" fmla="*/ 2161 h 2969232"/>
              <a:gd name="connsiteX2" fmla="*/ 4741275 w 5874867"/>
              <a:gd name="connsiteY2" fmla="*/ 341096 h 2969232"/>
              <a:gd name="connsiteX3" fmla="*/ 5866804 w 5874867"/>
              <a:gd name="connsiteY3" fmla="*/ 1330283 h 2969232"/>
              <a:gd name="connsiteX4" fmla="*/ 5701916 w 5874867"/>
              <a:gd name="connsiteY4" fmla="*/ 2149787 h 2969232"/>
              <a:gd name="connsiteX5" fmla="*/ 5217189 w 5874867"/>
              <a:gd name="connsiteY5" fmla="*/ 2615080 h 2969232"/>
              <a:gd name="connsiteX6" fmla="*/ 4546652 w 5874867"/>
              <a:gd name="connsiteY6" fmla="*/ 2846040 h 2969232"/>
              <a:gd name="connsiteX7" fmla="*/ 3395645 w 5874867"/>
              <a:gd name="connsiteY7" fmla="*/ 2955315 h 2969232"/>
              <a:gd name="connsiteX8" fmla="*/ 2254586 w 5874867"/>
              <a:gd name="connsiteY8" fmla="*/ 2951087 h 2969232"/>
              <a:gd name="connsiteX9" fmla="*/ 1079040 w 5874867"/>
              <a:gd name="connsiteY9" fmla="*/ 2592344 h 2969232"/>
              <a:gd name="connsiteX10" fmla="*/ 42461 w 5874867"/>
              <a:gd name="connsiteY10" fmla="*/ 1570512 h 2969232"/>
              <a:gd name="connsiteX11" fmla="*/ 661503 w 5874867"/>
              <a:gd name="connsiteY11" fmla="*/ 474767 h 2969232"/>
              <a:gd name="connsiteX0" fmla="*/ 621184 w 5878469"/>
              <a:gd name="connsiteY0" fmla="*/ 376801 h 2967279"/>
              <a:gd name="connsiteX1" fmla="*/ 2500208 w 5878469"/>
              <a:gd name="connsiteY1" fmla="*/ 208 h 2967279"/>
              <a:gd name="connsiteX2" fmla="*/ 4744877 w 5878469"/>
              <a:gd name="connsiteY2" fmla="*/ 339143 h 2967279"/>
              <a:gd name="connsiteX3" fmla="*/ 5870406 w 5878469"/>
              <a:gd name="connsiteY3" fmla="*/ 1328330 h 2967279"/>
              <a:gd name="connsiteX4" fmla="*/ 5705518 w 5878469"/>
              <a:gd name="connsiteY4" fmla="*/ 2147834 h 2967279"/>
              <a:gd name="connsiteX5" fmla="*/ 5220791 w 5878469"/>
              <a:gd name="connsiteY5" fmla="*/ 2613127 h 2967279"/>
              <a:gd name="connsiteX6" fmla="*/ 4550254 w 5878469"/>
              <a:gd name="connsiteY6" fmla="*/ 2844087 h 2967279"/>
              <a:gd name="connsiteX7" fmla="*/ 3399247 w 5878469"/>
              <a:gd name="connsiteY7" fmla="*/ 2953362 h 2967279"/>
              <a:gd name="connsiteX8" fmla="*/ 2258188 w 5878469"/>
              <a:gd name="connsiteY8" fmla="*/ 2949134 h 2967279"/>
              <a:gd name="connsiteX9" fmla="*/ 1082642 w 5878469"/>
              <a:gd name="connsiteY9" fmla="*/ 2590391 h 2967279"/>
              <a:gd name="connsiteX10" fmla="*/ 46063 w 5878469"/>
              <a:gd name="connsiteY10" fmla="*/ 1568559 h 2967279"/>
              <a:gd name="connsiteX11" fmla="*/ 621184 w 5878469"/>
              <a:gd name="connsiteY11" fmla="*/ 376801 h 2967279"/>
              <a:gd name="connsiteX0" fmla="*/ 621184 w 5887689"/>
              <a:gd name="connsiteY0" fmla="*/ 376721 h 2967199"/>
              <a:gd name="connsiteX1" fmla="*/ 2500208 w 5887689"/>
              <a:gd name="connsiteY1" fmla="*/ 128 h 2967199"/>
              <a:gd name="connsiteX2" fmla="*/ 4744877 w 5887689"/>
              <a:gd name="connsiteY2" fmla="*/ 339063 h 2967199"/>
              <a:gd name="connsiteX3" fmla="*/ 5459529 w 5887689"/>
              <a:gd name="connsiteY3" fmla="*/ 747715 h 2967199"/>
              <a:gd name="connsiteX4" fmla="*/ 5870406 w 5887689"/>
              <a:gd name="connsiteY4" fmla="*/ 1328250 h 2967199"/>
              <a:gd name="connsiteX5" fmla="*/ 5705518 w 5887689"/>
              <a:gd name="connsiteY5" fmla="*/ 2147754 h 2967199"/>
              <a:gd name="connsiteX6" fmla="*/ 5220791 w 5887689"/>
              <a:gd name="connsiteY6" fmla="*/ 2613047 h 2967199"/>
              <a:gd name="connsiteX7" fmla="*/ 4550254 w 5887689"/>
              <a:gd name="connsiteY7" fmla="*/ 2844007 h 2967199"/>
              <a:gd name="connsiteX8" fmla="*/ 3399247 w 5887689"/>
              <a:gd name="connsiteY8" fmla="*/ 2953282 h 2967199"/>
              <a:gd name="connsiteX9" fmla="*/ 2258188 w 5887689"/>
              <a:gd name="connsiteY9" fmla="*/ 2949054 h 2967199"/>
              <a:gd name="connsiteX10" fmla="*/ 1082642 w 5887689"/>
              <a:gd name="connsiteY10" fmla="*/ 2590311 h 2967199"/>
              <a:gd name="connsiteX11" fmla="*/ 46063 w 5887689"/>
              <a:gd name="connsiteY11" fmla="*/ 1568479 h 2967199"/>
              <a:gd name="connsiteX12" fmla="*/ 621184 w 5887689"/>
              <a:gd name="connsiteY12" fmla="*/ 376721 h 2967199"/>
              <a:gd name="connsiteX0" fmla="*/ 621184 w 5887689"/>
              <a:gd name="connsiteY0" fmla="*/ 378322 h 2968800"/>
              <a:gd name="connsiteX1" fmla="*/ 2500208 w 5887689"/>
              <a:gd name="connsiteY1" fmla="*/ 1729 h 2968800"/>
              <a:gd name="connsiteX2" fmla="*/ 4448289 w 5887689"/>
              <a:gd name="connsiteY2" fmla="*/ 258245 h 2968800"/>
              <a:gd name="connsiteX3" fmla="*/ 5459529 w 5887689"/>
              <a:gd name="connsiteY3" fmla="*/ 749316 h 2968800"/>
              <a:gd name="connsiteX4" fmla="*/ 5870406 w 5887689"/>
              <a:gd name="connsiteY4" fmla="*/ 1329851 h 2968800"/>
              <a:gd name="connsiteX5" fmla="*/ 5705518 w 5887689"/>
              <a:gd name="connsiteY5" fmla="*/ 2149355 h 2968800"/>
              <a:gd name="connsiteX6" fmla="*/ 5220791 w 5887689"/>
              <a:gd name="connsiteY6" fmla="*/ 2614648 h 2968800"/>
              <a:gd name="connsiteX7" fmla="*/ 4550254 w 5887689"/>
              <a:gd name="connsiteY7" fmla="*/ 2845608 h 2968800"/>
              <a:gd name="connsiteX8" fmla="*/ 3399247 w 5887689"/>
              <a:gd name="connsiteY8" fmla="*/ 2954883 h 2968800"/>
              <a:gd name="connsiteX9" fmla="*/ 2258188 w 5887689"/>
              <a:gd name="connsiteY9" fmla="*/ 2950655 h 2968800"/>
              <a:gd name="connsiteX10" fmla="*/ 1082642 w 5887689"/>
              <a:gd name="connsiteY10" fmla="*/ 2591912 h 2968800"/>
              <a:gd name="connsiteX11" fmla="*/ 46063 w 5887689"/>
              <a:gd name="connsiteY11" fmla="*/ 1570080 h 2968800"/>
              <a:gd name="connsiteX12" fmla="*/ 621184 w 5887689"/>
              <a:gd name="connsiteY12" fmla="*/ 378322 h 2968800"/>
              <a:gd name="connsiteX0" fmla="*/ 621184 w 5884535"/>
              <a:gd name="connsiteY0" fmla="*/ 378322 h 2968800"/>
              <a:gd name="connsiteX1" fmla="*/ 2500208 w 5884535"/>
              <a:gd name="connsiteY1" fmla="*/ 1729 h 2968800"/>
              <a:gd name="connsiteX2" fmla="*/ 4448289 w 5884535"/>
              <a:gd name="connsiteY2" fmla="*/ 258245 h 2968800"/>
              <a:gd name="connsiteX3" fmla="*/ 5459529 w 5884535"/>
              <a:gd name="connsiteY3" fmla="*/ 749316 h 2968800"/>
              <a:gd name="connsiteX4" fmla="*/ 5870406 w 5884535"/>
              <a:gd name="connsiteY4" fmla="*/ 1329851 h 2968800"/>
              <a:gd name="connsiteX5" fmla="*/ 5667807 w 5884535"/>
              <a:gd name="connsiteY5" fmla="*/ 2279573 h 2968800"/>
              <a:gd name="connsiteX6" fmla="*/ 5220791 w 5884535"/>
              <a:gd name="connsiteY6" fmla="*/ 2614648 h 2968800"/>
              <a:gd name="connsiteX7" fmla="*/ 4550254 w 5884535"/>
              <a:gd name="connsiteY7" fmla="*/ 2845608 h 2968800"/>
              <a:gd name="connsiteX8" fmla="*/ 3399247 w 5884535"/>
              <a:gd name="connsiteY8" fmla="*/ 2954883 h 2968800"/>
              <a:gd name="connsiteX9" fmla="*/ 2258188 w 5884535"/>
              <a:gd name="connsiteY9" fmla="*/ 2950655 h 2968800"/>
              <a:gd name="connsiteX10" fmla="*/ 1082642 w 5884535"/>
              <a:gd name="connsiteY10" fmla="*/ 2591912 h 2968800"/>
              <a:gd name="connsiteX11" fmla="*/ 46063 w 5884535"/>
              <a:gd name="connsiteY11" fmla="*/ 1570080 h 2968800"/>
              <a:gd name="connsiteX12" fmla="*/ 621184 w 5884535"/>
              <a:gd name="connsiteY12" fmla="*/ 378322 h 2968800"/>
              <a:gd name="connsiteX0" fmla="*/ 621184 w 5918736"/>
              <a:gd name="connsiteY0" fmla="*/ 378322 h 2968800"/>
              <a:gd name="connsiteX1" fmla="*/ 2500208 w 5918736"/>
              <a:gd name="connsiteY1" fmla="*/ 1729 h 2968800"/>
              <a:gd name="connsiteX2" fmla="*/ 4448289 w 5918736"/>
              <a:gd name="connsiteY2" fmla="*/ 258245 h 2968800"/>
              <a:gd name="connsiteX3" fmla="*/ 5459529 w 5918736"/>
              <a:gd name="connsiteY3" fmla="*/ 749316 h 2968800"/>
              <a:gd name="connsiteX4" fmla="*/ 5870406 w 5918736"/>
              <a:gd name="connsiteY4" fmla="*/ 1329851 h 2968800"/>
              <a:gd name="connsiteX5" fmla="*/ 5893293 w 5918736"/>
              <a:gd name="connsiteY5" fmla="*/ 1802170 h 2968800"/>
              <a:gd name="connsiteX6" fmla="*/ 5667807 w 5918736"/>
              <a:gd name="connsiteY6" fmla="*/ 2279573 h 2968800"/>
              <a:gd name="connsiteX7" fmla="*/ 5220791 w 5918736"/>
              <a:gd name="connsiteY7" fmla="*/ 2614648 h 2968800"/>
              <a:gd name="connsiteX8" fmla="*/ 4550254 w 5918736"/>
              <a:gd name="connsiteY8" fmla="*/ 2845608 h 2968800"/>
              <a:gd name="connsiteX9" fmla="*/ 3399247 w 5918736"/>
              <a:gd name="connsiteY9" fmla="*/ 2954883 h 2968800"/>
              <a:gd name="connsiteX10" fmla="*/ 2258188 w 5918736"/>
              <a:gd name="connsiteY10" fmla="*/ 2950655 h 2968800"/>
              <a:gd name="connsiteX11" fmla="*/ 1082642 w 5918736"/>
              <a:gd name="connsiteY11" fmla="*/ 2591912 h 2968800"/>
              <a:gd name="connsiteX12" fmla="*/ 46063 w 5918736"/>
              <a:gd name="connsiteY12" fmla="*/ 1570080 h 2968800"/>
              <a:gd name="connsiteX13" fmla="*/ 621184 w 5918736"/>
              <a:gd name="connsiteY13" fmla="*/ 378322 h 2968800"/>
              <a:gd name="connsiteX0" fmla="*/ 621184 w 5918736"/>
              <a:gd name="connsiteY0" fmla="*/ 378322 h 2963392"/>
              <a:gd name="connsiteX1" fmla="*/ 2500208 w 5918736"/>
              <a:gd name="connsiteY1" fmla="*/ 1729 h 2963392"/>
              <a:gd name="connsiteX2" fmla="*/ 4448289 w 5918736"/>
              <a:gd name="connsiteY2" fmla="*/ 258245 h 2963392"/>
              <a:gd name="connsiteX3" fmla="*/ 5459529 w 5918736"/>
              <a:gd name="connsiteY3" fmla="*/ 749316 h 2963392"/>
              <a:gd name="connsiteX4" fmla="*/ 5870406 w 5918736"/>
              <a:gd name="connsiteY4" fmla="*/ 1329851 h 2963392"/>
              <a:gd name="connsiteX5" fmla="*/ 5893293 w 5918736"/>
              <a:gd name="connsiteY5" fmla="*/ 1802170 h 2963392"/>
              <a:gd name="connsiteX6" fmla="*/ 5667807 w 5918736"/>
              <a:gd name="connsiteY6" fmla="*/ 2279573 h 2963392"/>
              <a:gd name="connsiteX7" fmla="*/ 5220791 w 5918736"/>
              <a:gd name="connsiteY7" fmla="*/ 2614648 h 2963392"/>
              <a:gd name="connsiteX8" fmla="*/ 4443741 w 5918736"/>
              <a:gd name="connsiteY8" fmla="*/ 2943755 h 2963392"/>
              <a:gd name="connsiteX9" fmla="*/ 3399247 w 5918736"/>
              <a:gd name="connsiteY9" fmla="*/ 2954883 h 2963392"/>
              <a:gd name="connsiteX10" fmla="*/ 2258188 w 5918736"/>
              <a:gd name="connsiteY10" fmla="*/ 2950655 h 2963392"/>
              <a:gd name="connsiteX11" fmla="*/ 1082642 w 5918736"/>
              <a:gd name="connsiteY11" fmla="*/ 2591912 h 2963392"/>
              <a:gd name="connsiteX12" fmla="*/ 46063 w 5918736"/>
              <a:gd name="connsiteY12" fmla="*/ 1570080 h 2963392"/>
              <a:gd name="connsiteX13" fmla="*/ 621184 w 5918736"/>
              <a:gd name="connsiteY13" fmla="*/ 378322 h 2963392"/>
              <a:gd name="connsiteX0" fmla="*/ 621184 w 5918736"/>
              <a:gd name="connsiteY0" fmla="*/ 378322 h 2963392"/>
              <a:gd name="connsiteX1" fmla="*/ 2500208 w 5918736"/>
              <a:gd name="connsiteY1" fmla="*/ 1729 h 2963392"/>
              <a:gd name="connsiteX2" fmla="*/ 4448289 w 5918736"/>
              <a:gd name="connsiteY2" fmla="*/ 258245 h 2963392"/>
              <a:gd name="connsiteX3" fmla="*/ 5459529 w 5918736"/>
              <a:gd name="connsiteY3" fmla="*/ 749316 h 2963392"/>
              <a:gd name="connsiteX4" fmla="*/ 5870406 w 5918736"/>
              <a:gd name="connsiteY4" fmla="*/ 1329851 h 2963392"/>
              <a:gd name="connsiteX5" fmla="*/ 5893293 w 5918736"/>
              <a:gd name="connsiteY5" fmla="*/ 1802170 h 2963392"/>
              <a:gd name="connsiteX6" fmla="*/ 5667807 w 5918736"/>
              <a:gd name="connsiteY6" fmla="*/ 2279573 h 2963392"/>
              <a:gd name="connsiteX7" fmla="*/ 5263352 w 5918736"/>
              <a:gd name="connsiteY7" fmla="*/ 2685396 h 2963392"/>
              <a:gd name="connsiteX8" fmla="*/ 4443741 w 5918736"/>
              <a:gd name="connsiteY8" fmla="*/ 2943755 h 2963392"/>
              <a:gd name="connsiteX9" fmla="*/ 3399247 w 5918736"/>
              <a:gd name="connsiteY9" fmla="*/ 2954883 h 2963392"/>
              <a:gd name="connsiteX10" fmla="*/ 2258188 w 5918736"/>
              <a:gd name="connsiteY10" fmla="*/ 2950655 h 2963392"/>
              <a:gd name="connsiteX11" fmla="*/ 1082642 w 5918736"/>
              <a:gd name="connsiteY11" fmla="*/ 2591912 h 2963392"/>
              <a:gd name="connsiteX12" fmla="*/ 46063 w 5918736"/>
              <a:gd name="connsiteY12" fmla="*/ 1570080 h 2963392"/>
              <a:gd name="connsiteX13" fmla="*/ 621184 w 5918736"/>
              <a:gd name="connsiteY13" fmla="*/ 378322 h 2963392"/>
              <a:gd name="connsiteX0" fmla="*/ 621184 w 5918736"/>
              <a:gd name="connsiteY0" fmla="*/ 378322 h 2951299"/>
              <a:gd name="connsiteX1" fmla="*/ 2500208 w 5918736"/>
              <a:gd name="connsiteY1" fmla="*/ 1729 h 2951299"/>
              <a:gd name="connsiteX2" fmla="*/ 4448289 w 5918736"/>
              <a:gd name="connsiteY2" fmla="*/ 258245 h 2951299"/>
              <a:gd name="connsiteX3" fmla="*/ 5459529 w 5918736"/>
              <a:gd name="connsiteY3" fmla="*/ 749316 h 2951299"/>
              <a:gd name="connsiteX4" fmla="*/ 5870406 w 5918736"/>
              <a:gd name="connsiteY4" fmla="*/ 1329851 h 2951299"/>
              <a:gd name="connsiteX5" fmla="*/ 5893293 w 5918736"/>
              <a:gd name="connsiteY5" fmla="*/ 1802170 h 2951299"/>
              <a:gd name="connsiteX6" fmla="*/ 5667807 w 5918736"/>
              <a:gd name="connsiteY6" fmla="*/ 2279573 h 2951299"/>
              <a:gd name="connsiteX7" fmla="*/ 5263352 w 5918736"/>
              <a:gd name="connsiteY7" fmla="*/ 2685396 h 2951299"/>
              <a:gd name="connsiteX8" fmla="*/ 4443741 w 5918736"/>
              <a:gd name="connsiteY8" fmla="*/ 2943755 h 2951299"/>
              <a:gd name="connsiteX9" fmla="*/ 3168763 w 5918736"/>
              <a:gd name="connsiteY9" fmla="*/ 2249861 h 2951299"/>
              <a:gd name="connsiteX10" fmla="*/ 2258188 w 5918736"/>
              <a:gd name="connsiteY10" fmla="*/ 2950655 h 2951299"/>
              <a:gd name="connsiteX11" fmla="*/ 1082642 w 5918736"/>
              <a:gd name="connsiteY11" fmla="*/ 2591912 h 2951299"/>
              <a:gd name="connsiteX12" fmla="*/ 46063 w 5918736"/>
              <a:gd name="connsiteY12" fmla="*/ 1570080 h 2951299"/>
              <a:gd name="connsiteX13" fmla="*/ 621184 w 5918736"/>
              <a:gd name="connsiteY13" fmla="*/ 378322 h 2951299"/>
              <a:gd name="connsiteX0" fmla="*/ 621184 w 5918736"/>
              <a:gd name="connsiteY0" fmla="*/ 378322 h 3081737"/>
              <a:gd name="connsiteX1" fmla="*/ 2500208 w 5918736"/>
              <a:gd name="connsiteY1" fmla="*/ 1729 h 3081737"/>
              <a:gd name="connsiteX2" fmla="*/ 4448289 w 5918736"/>
              <a:gd name="connsiteY2" fmla="*/ 258245 h 3081737"/>
              <a:gd name="connsiteX3" fmla="*/ 5459529 w 5918736"/>
              <a:gd name="connsiteY3" fmla="*/ 749316 h 3081737"/>
              <a:gd name="connsiteX4" fmla="*/ 5870406 w 5918736"/>
              <a:gd name="connsiteY4" fmla="*/ 1329851 h 3081737"/>
              <a:gd name="connsiteX5" fmla="*/ 5893293 w 5918736"/>
              <a:gd name="connsiteY5" fmla="*/ 1802170 h 3081737"/>
              <a:gd name="connsiteX6" fmla="*/ 5667807 w 5918736"/>
              <a:gd name="connsiteY6" fmla="*/ 2279573 h 3081737"/>
              <a:gd name="connsiteX7" fmla="*/ 5263352 w 5918736"/>
              <a:gd name="connsiteY7" fmla="*/ 2685396 h 3081737"/>
              <a:gd name="connsiteX8" fmla="*/ 4443741 w 5918736"/>
              <a:gd name="connsiteY8" fmla="*/ 2943755 h 3081737"/>
              <a:gd name="connsiteX9" fmla="*/ 3526543 w 5918736"/>
              <a:gd name="connsiteY9" fmla="*/ 3081728 h 3081737"/>
              <a:gd name="connsiteX10" fmla="*/ 2258188 w 5918736"/>
              <a:gd name="connsiteY10" fmla="*/ 2950655 h 3081737"/>
              <a:gd name="connsiteX11" fmla="*/ 1082642 w 5918736"/>
              <a:gd name="connsiteY11" fmla="*/ 2591912 h 3081737"/>
              <a:gd name="connsiteX12" fmla="*/ 46063 w 5918736"/>
              <a:gd name="connsiteY12" fmla="*/ 1570080 h 3081737"/>
              <a:gd name="connsiteX13" fmla="*/ 621184 w 5918736"/>
              <a:gd name="connsiteY13" fmla="*/ 378322 h 3081737"/>
              <a:gd name="connsiteX0" fmla="*/ 621184 w 5918736"/>
              <a:gd name="connsiteY0" fmla="*/ 378322 h 3081990"/>
              <a:gd name="connsiteX1" fmla="*/ 2500208 w 5918736"/>
              <a:gd name="connsiteY1" fmla="*/ 1729 h 3081990"/>
              <a:gd name="connsiteX2" fmla="*/ 4448289 w 5918736"/>
              <a:gd name="connsiteY2" fmla="*/ 258245 h 3081990"/>
              <a:gd name="connsiteX3" fmla="*/ 5459529 w 5918736"/>
              <a:gd name="connsiteY3" fmla="*/ 749316 h 3081990"/>
              <a:gd name="connsiteX4" fmla="*/ 5870406 w 5918736"/>
              <a:gd name="connsiteY4" fmla="*/ 1329851 h 3081990"/>
              <a:gd name="connsiteX5" fmla="*/ 5893293 w 5918736"/>
              <a:gd name="connsiteY5" fmla="*/ 1802170 h 3081990"/>
              <a:gd name="connsiteX6" fmla="*/ 5667807 w 5918736"/>
              <a:gd name="connsiteY6" fmla="*/ 2279573 h 3081990"/>
              <a:gd name="connsiteX7" fmla="*/ 5263352 w 5918736"/>
              <a:gd name="connsiteY7" fmla="*/ 2685396 h 3081990"/>
              <a:gd name="connsiteX8" fmla="*/ 4483617 w 5918736"/>
              <a:gd name="connsiteY8" fmla="*/ 2982540 h 3081990"/>
              <a:gd name="connsiteX9" fmla="*/ 3526543 w 5918736"/>
              <a:gd name="connsiteY9" fmla="*/ 3081728 h 3081990"/>
              <a:gd name="connsiteX10" fmla="*/ 2258188 w 5918736"/>
              <a:gd name="connsiteY10" fmla="*/ 2950655 h 3081990"/>
              <a:gd name="connsiteX11" fmla="*/ 1082642 w 5918736"/>
              <a:gd name="connsiteY11" fmla="*/ 2591912 h 3081990"/>
              <a:gd name="connsiteX12" fmla="*/ 46063 w 5918736"/>
              <a:gd name="connsiteY12" fmla="*/ 1570080 h 3081990"/>
              <a:gd name="connsiteX13" fmla="*/ 621184 w 5918736"/>
              <a:gd name="connsiteY13" fmla="*/ 378322 h 3081990"/>
              <a:gd name="connsiteX0" fmla="*/ 621184 w 5918736"/>
              <a:gd name="connsiteY0" fmla="*/ 378322 h 3082049"/>
              <a:gd name="connsiteX1" fmla="*/ 2500208 w 5918736"/>
              <a:gd name="connsiteY1" fmla="*/ 1729 h 3082049"/>
              <a:gd name="connsiteX2" fmla="*/ 4448289 w 5918736"/>
              <a:gd name="connsiteY2" fmla="*/ 258245 h 3082049"/>
              <a:gd name="connsiteX3" fmla="*/ 5459529 w 5918736"/>
              <a:gd name="connsiteY3" fmla="*/ 749316 h 3082049"/>
              <a:gd name="connsiteX4" fmla="*/ 5870406 w 5918736"/>
              <a:gd name="connsiteY4" fmla="*/ 1329851 h 3082049"/>
              <a:gd name="connsiteX5" fmla="*/ 5893293 w 5918736"/>
              <a:gd name="connsiteY5" fmla="*/ 1802170 h 3082049"/>
              <a:gd name="connsiteX6" fmla="*/ 5667807 w 5918736"/>
              <a:gd name="connsiteY6" fmla="*/ 2279573 h 3082049"/>
              <a:gd name="connsiteX7" fmla="*/ 5263352 w 5918736"/>
              <a:gd name="connsiteY7" fmla="*/ 2685396 h 3082049"/>
              <a:gd name="connsiteX8" fmla="*/ 4483617 w 5918736"/>
              <a:gd name="connsiteY8" fmla="*/ 2982540 h 3082049"/>
              <a:gd name="connsiteX9" fmla="*/ 3526543 w 5918736"/>
              <a:gd name="connsiteY9" fmla="*/ 3081728 h 3082049"/>
              <a:gd name="connsiteX10" fmla="*/ 2258188 w 5918736"/>
              <a:gd name="connsiteY10" fmla="*/ 2950655 h 3082049"/>
              <a:gd name="connsiteX11" fmla="*/ 1082642 w 5918736"/>
              <a:gd name="connsiteY11" fmla="*/ 2591912 h 3082049"/>
              <a:gd name="connsiteX12" fmla="*/ 46063 w 5918736"/>
              <a:gd name="connsiteY12" fmla="*/ 1570080 h 3082049"/>
              <a:gd name="connsiteX13" fmla="*/ 621184 w 5918736"/>
              <a:gd name="connsiteY13" fmla="*/ 378322 h 3082049"/>
              <a:gd name="connsiteX0" fmla="*/ 621184 w 5918736"/>
              <a:gd name="connsiteY0" fmla="*/ 378322 h 3082049"/>
              <a:gd name="connsiteX1" fmla="*/ 2500208 w 5918736"/>
              <a:gd name="connsiteY1" fmla="*/ 1729 h 3082049"/>
              <a:gd name="connsiteX2" fmla="*/ 4448289 w 5918736"/>
              <a:gd name="connsiteY2" fmla="*/ 258245 h 3082049"/>
              <a:gd name="connsiteX3" fmla="*/ 5459529 w 5918736"/>
              <a:gd name="connsiteY3" fmla="*/ 749316 h 3082049"/>
              <a:gd name="connsiteX4" fmla="*/ 5870406 w 5918736"/>
              <a:gd name="connsiteY4" fmla="*/ 1329851 h 3082049"/>
              <a:gd name="connsiteX5" fmla="*/ 5893293 w 5918736"/>
              <a:gd name="connsiteY5" fmla="*/ 1802170 h 3082049"/>
              <a:gd name="connsiteX6" fmla="*/ 5667807 w 5918736"/>
              <a:gd name="connsiteY6" fmla="*/ 2279573 h 3082049"/>
              <a:gd name="connsiteX7" fmla="*/ 5263352 w 5918736"/>
              <a:gd name="connsiteY7" fmla="*/ 2685396 h 3082049"/>
              <a:gd name="connsiteX8" fmla="*/ 4483617 w 5918736"/>
              <a:gd name="connsiteY8" fmla="*/ 2982540 h 3082049"/>
              <a:gd name="connsiteX9" fmla="*/ 3526543 w 5918736"/>
              <a:gd name="connsiteY9" fmla="*/ 3081728 h 3082049"/>
              <a:gd name="connsiteX10" fmla="*/ 2258188 w 5918736"/>
              <a:gd name="connsiteY10" fmla="*/ 2950655 h 3082049"/>
              <a:gd name="connsiteX11" fmla="*/ 1082642 w 5918736"/>
              <a:gd name="connsiteY11" fmla="*/ 2591912 h 3082049"/>
              <a:gd name="connsiteX12" fmla="*/ 46063 w 5918736"/>
              <a:gd name="connsiteY12" fmla="*/ 1570080 h 3082049"/>
              <a:gd name="connsiteX13" fmla="*/ 621184 w 5918736"/>
              <a:gd name="connsiteY13" fmla="*/ 378322 h 3082049"/>
              <a:gd name="connsiteX0" fmla="*/ 621184 w 5918736"/>
              <a:gd name="connsiteY0" fmla="*/ 378322 h 3082049"/>
              <a:gd name="connsiteX1" fmla="*/ 2500208 w 5918736"/>
              <a:gd name="connsiteY1" fmla="*/ 1729 h 3082049"/>
              <a:gd name="connsiteX2" fmla="*/ 4448289 w 5918736"/>
              <a:gd name="connsiteY2" fmla="*/ 258245 h 3082049"/>
              <a:gd name="connsiteX3" fmla="*/ 5459529 w 5918736"/>
              <a:gd name="connsiteY3" fmla="*/ 749316 h 3082049"/>
              <a:gd name="connsiteX4" fmla="*/ 5870406 w 5918736"/>
              <a:gd name="connsiteY4" fmla="*/ 1329851 h 3082049"/>
              <a:gd name="connsiteX5" fmla="*/ 5893293 w 5918736"/>
              <a:gd name="connsiteY5" fmla="*/ 1802170 h 3082049"/>
              <a:gd name="connsiteX6" fmla="*/ 5667807 w 5918736"/>
              <a:gd name="connsiteY6" fmla="*/ 2279573 h 3082049"/>
              <a:gd name="connsiteX7" fmla="*/ 5263352 w 5918736"/>
              <a:gd name="connsiteY7" fmla="*/ 2685396 h 3082049"/>
              <a:gd name="connsiteX8" fmla="*/ 4483617 w 5918736"/>
              <a:gd name="connsiteY8" fmla="*/ 2982540 h 3082049"/>
              <a:gd name="connsiteX9" fmla="*/ 3526543 w 5918736"/>
              <a:gd name="connsiteY9" fmla="*/ 3081728 h 3082049"/>
              <a:gd name="connsiteX10" fmla="*/ 2258188 w 5918736"/>
              <a:gd name="connsiteY10" fmla="*/ 2950655 h 3082049"/>
              <a:gd name="connsiteX11" fmla="*/ 1082642 w 5918736"/>
              <a:gd name="connsiteY11" fmla="*/ 2591912 h 3082049"/>
              <a:gd name="connsiteX12" fmla="*/ 46063 w 5918736"/>
              <a:gd name="connsiteY12" fmla="*/ 1570080 h 3082049"/>
              <a:gd name="connsiteX13" fmla="*/ 621184 w 5918736"/>
              <a:gd name="connsiteY13" fmla="*/ 378322 h 3082049"/>
              <a:gd name="connsiteX0" fmla="*/ 621184 w 5918736"/>
              <a:gd name="connsiteY0" fmla="*/ 378322 h 3081925"/>
              <a:gd name="connsiteX1" fmla="*/ 2500208 w 5918736"/>
              <a:gd name="connsiteY1" fmla="*/ 1729 h 3081925"/>
              <a:gd name="connsiteX2" fmla="*/ 4448289 w 5918736"/>
              <a:gd name="connsiteY2" fmla="*/ 258245 h 3081925"/>
              <a:gd name="connsiteX3" fmla="*/ 5459529 w 5918736"/>
              <a:gd name="connsiteY3" fmla="*/ 749316 h 3081925"/>
              <a:gd name="connsiteX4" fmla="*/ 5870406 w 5918736"/>
              <a:gd name="connsiteY4" fmla="*/ 1329851 h 3081925"/>
              <a:gd name="connsiteX5" fmla="*/ 5893293 w 5918736"/>
              <a:gd name="connsiteY5" fmla="*/ 1802170 h 3081925"/>
              <a:gd name="connsiteX6" fmla="*/ 5667807 w 5918736"/>
              <a:gd name="connsiteY6" fmla="*/ 2279573 h 3081925"/>
              <a:gd name="connsiteX7" fmla="*/ 5263352 w 5918736"/>
              <a:gd name="connsiteY7" fmla="*/ 2685396 h 3081925"/>
              <a:gd name="connsiteX8" fmla="*/ 4483617 w 5918736"/>
              <a:gd name="connsiteY8" fmla="*/ 2982540 h 3081925"/>
              <a:gd name="connsiteX9" fmla="*/ 3526543 w 5918736"/>
              <a:gd name="connsiteY9" fmla="*/ 3081728 h 3081925"/>
              <a:gd name="connsiteX10" fmla="*/ 2212231 w 5918736"/>
              <a:gd name="connsiteY10" fmla="*/ 2957955 h 3081925"/>
              <a:gd name="connsiteX11" fmla="*/ 1082642 w 5918736"/>
              <a:gd name="connsiteY11" fmla="*/ 2591912 h 3081925"/>
              <a:gd name="connsiteX12" fmla="*/ 46063 w 5918736"/>
              <a:gd name="connsiteY12" fmla="*/ 1570080 h 3081925"/>
              <a:gd name="connsiteX13" fmla="*/ 621184 w 5918736"/>
              <a:gd name="connsiteY13" fmla="*/ 378322 h 3081925"/>
              <a:gd name="connsiteX0" fmla="*/ 621184 w 5918736"/>
              <a:gd name="connsiteY0" fmla="*/ 378322 h 3081925"/>
              <a:gd name="connsiteX1" fmla="*/ 2500208 w 5918736"/>
              <a:gd name="connsiteY1" fmla="*/ 1729 h 3081925"/>
              <a:gd name="connsiteX2" fmla="*/ 4448289 w 5918736"/>
              <a:gd name="connsiteY2" fmla="*/ 258245 h 3081925"/>
              <a:gd name="connsiteX3" fmla="*/ 5459529 w 5918736"/>
              <a:gd name="connsiteY3" fmla="*/ 749316 h 3081925"/>
              <a:gd name="connsiteX4" fmla="*/ 5870406 w 5918736"/>
              <a:gd name="connsiteY4" fmla="*/ 1329851 h 3081925"/>
              <a:gd name="connsiteX5" fmla="*/ 5893293 w 5918736"/>
              <a:gd name="connsiteY5" fmla="*/ 1802170 h 3081925"/>
              <a:gd name="connsiteX6" fmla="*/ 5667807 w 5918736"/>
              <a:gd name="connsiteY6" fmla="*/ 2279573 h 3081925"/>
              <a:gd name="connsiteX7" fmla="*/ 5263352 w 5918736"/>
              <a:gd name="connsiteY7" fmla="*/ 2685396 h 3081925"/>
              <a:gd name="connsiteX8" fmla="*/ 4483617 w 5918736"/>
              <a:gd name="connsiteY8" fmla="*/ 2982540 h 3081925"/>
              <a:gd name="connsiteX9" fmla="*/ 3526543 w 5918736"/>
              <a:gd name="connsiteY9" fmla="*/ 3081728 h 3081925"/>
              <a:gd name="connsiteX10" fmla="*/ 2212231 w 5918736"/>
              <a:gd name="connsiteY10" fmla="*/ 2957955 h 3081925"/>
              <a:gd name="connsiteX11" fmla="*/ 1082642 w 5918736"/>
              <a:gd name="connsiteY11" fmla="*/ 2591912 h 3081925"/>
              <a:gd name="connsiteX12" fmla="*/ 389806 w 5918736"/>
              <a:gd name="connsiteY12" fmla="*/ 2165722 h 3081925"/>
              <a:gd name="connsiteX13" fmla="*/ 46063 w 5918736"/>
              <a:gd name="connsiteY13" fmla="*/ 1570080 h 3081925"/>
              <a:gd name="connsiteX14" fmla="*/ 621184 w 5918736"/>
              <a:gd name="connsiteY14" fmla="*/ 378322 h 3081925"/>
              <a:gd name="connsiteX0" fmla="*/ 621184 w 5918736"/>
              <a:gd name="connsiteY0" fmla="*/ 378322 h 3081925"/>
              <a:gd name="connsiteX1" fmla="*/ 2500208 w 5918736"/>
              <a:gd name="connsiteY1" fmla="*/ 1729 h 3081925"/>
              <a:gd name="connsiteX2" fmla="*/ 4448289 w 5918736"/>
              <a:gd name="connsiteY2" fmla="*/ 258245 h 3081925"/>
              <a:gd name="connsiteX3" fmla="*/ 5459529 w 5918736"/>
              <a:gd name="connsiteY3" fmla="*/ 749316 h 3081925"/>
              <a:gd name="connsiteX4" fmla="*/ 5870406 w 5918736"/>
              <a:gd name="connsiteY4" fmla="*/ 1329851 h 3081925"/>
              <a:gd name="connsiteX5" fmla="*/ 5893293 w 5918736"/>
              <a:gd name="connsiteY5" fmla="*/ 1802170 h 3081925"/>
              <a:gd name="connsiteX6" fmla="*/ 5667807 w 5918736"/>
              <a:gd name="connsiteY6" fmla="*/ 2279573 h 3081925"/>
              <a:gd name="connsiteX7" fmla="*/ 5263352 w 5918736"/>
              <a:gd name="connsiteY7" fmla="*/ 2685396 h 3081925"/>
              <a:gd name="connsiteX8" fmla="*/ 4483617 w 5918736"/>
              <a:gd name="connsiteY8" fmla="*/ 2982540 h 3081925"/>
              <a:gd name="connsiteX9" fmla="*/ 3526543 w 5918736"/>
              <a:gd name="connsiteY9" fmla="*/ 3081728 h 3081925"/>
              <a:gd name="connsiteX10" fmla="*/ 2212231 w 5918736"/>
              <a:gd name="connsiteY10" fmla="*/ 2957955 h 3081925"/>
              <a:gd name="connsiteX11" fmla="*/ 1082642 w 5918736"/>
              <a:gd name="connsiteY11" fmla="*/ 2591912 h 3081925"/>
              <a:gd name="connsiteX12" fmla="*/ 389806 w 5918736"/>
              <a:gd name="connsiteY12" fmla="*/ 2165722 h 3081925"/>
              <a:gd name="connsiteX13" fmla="*/ 46063 w 5918736"/>
              <a:gd name="connsiteY13" fmla="*/ 1570080 h 3081925"/>
              <a:gd name="connsiteX14" fmla="*/ 621184 w 5918736"/>
              <a:gd name="connsiteY14" fmla="*/ 378322 h 3081925"/>
              <a:gd name="connsiteX0" fmla="*/ 576654 w 5874206"/>
              <a:gd name="connsiteY0" fmla="*/ 378322 h 3081925"/>
              <a:gd name="connsiteX1" fmla="*/ 2455678 w 5874206"/>
              <a:gd name="connsiteY1" fmla="*/ 1729 h 3081925"/>
              <a:gd name="connsiteX2" fmla="*/ 4403759 w 5874206"/>
              <a:gd name="connsiteY2" fmla="*/ 258245 h 3081925"/>
              <a:gd name="connsiteX3" fmla="*/ 5414999 w 5874206"/>
              <a:gd name="connsiteY3" fmla="*/ 749316 h 3081925"/>
              <a:gd name="connsiteX4" fmla="*/ 5825876 w 5874206"/>
              <a:gd name="connsiteY4" fmla="*/ 1329851 h 3081925"/>
              <a:gd name="connsiteX5" fmla="*/ 5848763 w 5874206"/>
              <a:gd name="connsiteY5" fmla="*/ 1802170 h 3081925"/>
              <a:gd name="connsiteX6" fmla="*/ 5623277 w 5874206"/>
              <a:gd name="connsiteY6" fmla="*/ 2279573 h 3081925"/>
              <a:gd name="connsiteX7" fmla="*/ 5218822 w 5874206"/>
              <a:gd name="connsiteY7" fmla="*/ 2685396 h 3081925"/>
              <a:gd name="connsiteX8" fmla="*/ 4439087 w 5874206"/>
              <a:gd name="connsiteY8" fmla="*/ 2982540 h 3081925"/>
              <a:gd name="connsiteX9" fmla="*/ 3482013 w 5874206"/>
              <a:gd name="connsiteY9" fmla="*/ 3081728 h 3081925"/>
              <a:gd name="connsiteX10" fmla="*/ 2167701 w 5874206"/>
              <a:gd name="connsiteY10" fmla="*/ 2957955 h 3081925"/>
              <a:gd name="connsiteX11" fmla="*/ 1038112 w 5874206"/>
              <a:gd name="connsiteY11" fmla="*/ 2591912 h 3081925"/>
              <a:gd name="connsiteX12" fmla="*/ 345276 w 5874206"/>
              <a:gd name="connsiteY12" fmla="*/ 2165722 h 3081925"/>
              <a:gd name="connsiteX13" fmla="*/ 1533 w 5874206"/>
              <a:gd name="connsiteY13" fmla="*/ 1570080 h 3081925"/>
              <a:gd name="connsiteX14" fmla="*/ 576654 w 5874206"/>
              <a:gd name="connsiteY14" fmla="*/ 378322 h 3081925"/>
              <a:gd name="connsiteX0" fmla="*/ 575121 w 5872673"/>
              <a:gd name="connsiteY0" fmla="*/ 378322 h 3081925"/>
              <a:gd name="connsiteX1" fmla="*/ 2454145 w 5872673"/>
              <a:gd name="connsiteY1" fmla="*/ 1729 h 3081925"/>
              <a:gd name="connsiteX2" fmla="*/ 4402226 w 5872673"/>
              <a:gd name="connsiteY2" fmla="*/ 258245 h 3081925"/>
              <a:gd name="connsiteX3" fmla="*/ 5413466 w 5872673"/>
              <a:gd name="connsiteY3" fmla="*/ 749316 h 3081925"/>
              <a:gd name="connsiteX4" fmla="*/ 5824343 w 5872673"/>
              <a:gd name="connsiteY4" fmla="*/ 1329851 h 3081925"/>
              <a:gd name="connsiteX5" fmla="*/ 5847230 w 5872673"/>
              <a:gd name="connsiteY5" fmla="*/ 1802170 h 3081925"/>
              <a:gd name="connsiteX6" fmla="*/ 5621744 w 5872673"/>
              <a:gd name="connsiteY6" fmla="*/ 2279573 h 3081925"/>
              <a:gd name="connsiteX7" fmla="*/ 5217289 w 5872673"/>
              <a:gd name="connsiteY7" fmla="*/ 2685396 h 3081925"/>
              <a:gd name="connsiteX8" fmla="*/ 4437554 w 5872673"/>
              <a:gd name="connsiteY8" fmla="*/ 2982540 h 3081925"/>
              <a:gd name="connsiteX9" fmla="*/ 3480480 w 5872673"/>
              <a:gd name="connsiteY9" fmla="*/ 3081728 h 3081925"/>
              <a:gd name="connsiteX10" fmla="*/ 2166168 w 5872673"/>
              <a:gd name="connsiteY10" fmla="*/ 2957955 h 3081925"/>
              <a:gd name="connsiteX11" fmla="*/ 1036579 w 5872673"/>
              <a:gd name="connsiteY11" fmla="*/ 2591912 h 3081925"/>
              <a:gd name="connsiteX12" fmla="*/ 343743 w 5872673"/>
              <a:gd name="connsiteY12" fmla="*/ 2165722 h 3081925"/>
              <a:gd name="connsiteX13" fmla="*/ 0 w 5872673"/>
              <a:gd name="connsiteY13" fmla="*/ 1570080 h 3081925"/>
              <a:gd name="connsiteX14" fmla="*/ 575121 w 5872673"/>
              <a:gd name="connsiteY14" fmla="*/ 378322 h 3081925"/>
              <a:gd name="connsiteX0" fmla="*/ 439015 w 5736567"/>
              <a:gd name="connsiteY0" fmla="*/ 378322 h 3081925"/>
              <a:gd name="connsiteX1" fmla="*/ 2318039 w 5736567"/>
              <a:gd name="connsiteY1" fmla="*/ 1729 h 3081925"/>
              <a:gd name="connsiteX2" fmla="*/ 4266120 w 5736567"/>
              <a:gd name="connsiteY2" fmla="*/ 258245 h 3081925"/>
              <a:gd name="connsiteX3" fmla="*/ 5277360 w 5736567"/>
              <a:gd name="connsiteY3" fmla="*/ 749316 h 3081925"/>
              <a:gd name="connsiteX4" fmla="*/ 5688237 w 5736567"/>
              <a:gd name="connsiteY4" fmla="*/ 1329851 h 3081925"/>
              <a:gd name="connsiteX5" fmla="*/ 5711124 w 5736567"/>
              <a:gd name="connsiteY5" fmla="*/ 1802170 h 3081925"/>
              <a:gd name="connsiteX6" fmla="*/ 5485638 w 5736567"/>
              <a:gd name="connsiteY6" fmla="*/ 2279573 h 3081925"/>
              <a:gd name="connsiteX7" fmla="*/ 5081183 w 5736567"/>
              <a:gd name="connsiteY7" fmla="*/ 2685396 h 3081925"/>
              <a:gd name="connsiteX8" fmla="*/ 4301448 w 5736567"/>
              <a:gd name="connsiteY8" fmla="*/ 2982540 h 3081925"/>
              <a:gd name="connsiteX9" fmla="*/ 3344374 w 5736567"/>
              <a:gd name="connsiteY9" fmla="*/ 3081728 h 3081925"/>
              <a:gd name="connsiteX10" fmla="*/ 2030062 w 5736567"/>
              <a:gd name="connsiteY10" fmla="*/ 2957955 h 3081925"/>
              <a:gd name="connsiteX11" fmla="*/ 900473 w 5736567"/>
              <a:gd name="connsiteY11" fmla="*/ 2591912 h 3081925"/>
              <a:gd name="connsiteX12" fmla="*/ 207637 w 5736567"/>
              <a:gd name="connsiteY12" fmla="*/ 2165722 h 3081925"/>
              <a:gd name="connsiteX13" fmla="*/ 0 w 5736567"/>
              <a:gd name="connsiteY13" fmla="*/ 1640973 h 3081925"/>
              <a:gd name="connsiteX14" fmla="*/ 439015 w 5736567"/>
              <a:gd name="connsiteY14" fmla="*/ 378322 h 3081925"/>
              <a:gd name="connsiteX0" fmla="*/ 439015 w 5736567"/>
              <a:gd name="connsiteY0" fmla="*/ 378322 h 3081925"/>
              <a:gd name="connsiteX1" fmla="*/ 2318039 w 5736567"/>
              <a:gd name="connsiteY1" fmla="*/ 1729 h 3081925"/>
              <a:gd name="connsiteX2" fmla="*/ 4266120 w 5736567"/>
              <a:gd name="connsiteY2" fmla="*/ 258245 h 3081925"/>
              <a:gd name="connsiteX3" fmla="*/ 5277360 w 5736567"/>
              <a:gd name="connsiteY3" fmla="*/ 749316 h 3081925"/>
              <a:gd name="connsiteX4" fmla="*/ 5688237 w 5736567"/>
              <a:gd name="connsiteY4" fmla="*/ 1329851 h 3081925"/>
              <a:gd name="connsiteX5" fmla="*/ 5711124 w 5736567"/>
              <a:gd name="connsiteY5" fmla="*/ 1802170 h 3081925"/>
              <a:gd name="connsiteX6" fmla="*/ 5485638 w 5736567"/>
              <a:gd name="connsiteY6" fmla="*/ 2279573 h 3081925"/>
              <a:gd name="connsiteX7" fmla="*/ 5081183 w 5736567"/>
              <a:gd name="connsiteY7" fmla="*/ 2685396 h 3081925"/>
              <a:gd name="connsiteX8" fmla="*/ 4301448 w 5736567"/>
              <a:gd name="connsiteY8" fmla="*/ 2982540 h 3081925"/>
              <a:gd name="connsiteX9" fmla="*/ 3344374 w 5736567"/>
              <a:gd name="connsiteY9" fmla="*/ 3081728 h 3081925"/>
              <a:gd name="connsiteX10" fmla="*/ 2030062 w 5736567"/>
              <a:gd name="connsiteY10" fmla="*/ 2957955 h 3081925"/>
              <a:gd name="connsiteX11" fmla="*/ 900473 w 5736567"/>
              <a:gd name="connsiteY11" fmla="*/ 2591912 h 3081925"/>
              <a:gd name="connsiteX12" fmla="*/ 207637 w 5736567"/>
              <a:gd name="connsiteY12" fmla="*/ 2165722 h 3081925"/>
              <a:gd name="connsiteX13" fmla="*/ 0 w 5736567"/>
              <a:gd name="connsiteY13" fmla="*/ 1640973 h 3081925"/>
              <a:gd name="connsiteX14" fmla="*/ 439015 w 5736567"/>
              <a:gd name="connsiteY14" fmla="*/ 378322 h 3081925"/>
              <a:gd name="connsiteX0" fmla="*/ 442609 w 5740161"/>
              <a:gd name="connsiteY0" fmla="*/ 378322 h 3081925"/>
              <a:gd name="connsiteX1" fmla="*/ 2321633 w 5740161"/>
              <a:gd name="connsiteY1" fmla="*/ 1729 h 3081925"/>
              <a:gd name="connsiteX2" fmla="*/ 4269714 w 5740161"/>
              <a:gd name="connsiteY2" fmla="*/ 258245 h 3081925"/>
              <a:gd name="connsiteX3" fmla="*/ 5280954 w 5740161"/>
              <a:gd name="connsiteY3" fmla="*/ 749316 h 3081925"/>
              <a:gd name="connsiteX4" fmla="*/ 5691831 w 5740161"/>
              <a:gd name="connsiteY4" fmla="*/ 1329851 h 3081925"/>
              <a:gd name="connsiteX5" fmla="*/ 5714718 w 5740161"/>
              <a:gd name="connsiteY5" fmla="*/ 1802170 h 3081925"/>
              <a:gd name="connsiteX6" fmla="*/ 5489232 w 5740161"/>
              <a:gd name="connsiteY6" fmla="*/ 2279573 h 3081925"/>
              <a:gd name="connsiteX7" fmla="*/ 5084777 w 5740161"/>
              <a:gd name="connsiteY7" fmla="*/ 2685396 h 3081925"/>
              <a:gd name="connsiteX8" fmla="*/ 4305042 w 5740161"/>
              <a:gd name="connsiteY8" fmla="*/ 2982540 h 3081925"/>
              <a:gd name="connsiteX9" fmla="*/ 3347968 w 5740161"/>
              <a:gd name="connsiteY9" fmla="*/ 3081728 h 3081925"/>
              <a:gd name="connsiteX10" fmla="*/ 2033656 w 5740161"/>
              <a:gd name="connsiteY10" fmla="*/ 2957955 h 3081925"/>
              <a:gd name="connsiteX11" fmla="*/ 904067 w 5740161"/>
              <a:gd name="connsiteY11" fmla="*/ 2591912 h 3081925"/>
              <a:gd name="connsiteX12" fmla="*/ 211231 w 5740161"/>
              <a:gd name="connsiteY12" fmla="*/ 2165722 h 3081925"/>
              <a:gd name="connsiteX13" fmla="*/ 3594 w 5740161"/>
              <a:gd name="connsiteY13" fmla="*/ 1640973 h 3081925"/>
              <a:gd name="connsiteX14" fmla="*/ 442609 w 5740161"/>
              <a:gd name="connsiteY14" fmla="*/ 378322 h 3081925"/>
              <a:gd name="connsiteX0" fmla="*/ 623973 w 5921525"/>
              <a:gd name="connsiteY0" fmla="*/ 378322 h 3081925"/>
              <a:gd name="connsiteX1" fmla="*/ 2502997 w 5921525"/>
              <a:gd name="connsiteY1" fmla="*/ 1729 h 3081925"/>
              <a:gd name="connsiteX2" fmla="*/ 4451078 w 5921525"/>
              <a:gd name="connsiteY2" fmla="*/ 258245 h 3081925"/>
              <a:gd name="connsiteX3" fmla="*/ 5462318 w 5921525"/>
              <a:gd name="connsiteY3" fmla="*/ 749316 h 3081925"/>
              <a:gd name="connsiteX4" fmla="*/ 5873195 w 5921525"/>
              <a:gd name="connsiteY4" fmla="*/ 1329851 h 3081925"/>
              <a:gd name="connsiteX5" fmla="*/ 5896082 w 5921525"/>
              <a:gd name="connsiteY5" fmla="*/ 1802170 h 3081925"/>
              <a:gd name="connsiteX6" fmla="*/ 5670596 w 5921525"/>
              <a:gd name="connsiteY6" fmla="*/ 2279573 h 3081925"/>
              <a:gd name="connsiteX7" fmla="*/ 5266141 w 5921525"/>
              <a:gd name="connsiteY7" fmla="*/ 2685396 h 3081925"/>
              <a:gd name="connsiteX8" fmla="*/ 4486406 w 5921525"/>
              <a:gd name="connsiteY8" fmla="*/ 2982540 h 3081925"/>
              <a:gd name="connsiteX9" fmla="*/ 3529332 w 5921525"/>
              <a:gd name="connsiteY9" fmla="*/ 3081728 h 3081925"/>
              <a:gd name="connsiteX10" fmla="*/ 2215020 w 5921525"/>
              <a:gd name="connsiteY10" fmla="*/ 2957955 h 3081925"/>
              <a:gd name="connsiteX11" fmla="*/ 1085431 w 5921525"/>
              <a:gd name="connsiteY11" fmla="*/ 2591912 h 3081925"/>
              <a:gd name="connsiteX12" fmla="*/ 392595 w 5921525"/>
              <a:gd name="connsiteY12" fmla="*/ 2165722 h 3081925"/>
              <a:gd name="connsiteX13" fmla="*/ 1513 w 5921525"/>
              <a:gd name="connsiteY13" fmla="*/ 1479926 h 3081925"/>
              <a:gd name="connsiteX14" fmla="*/ 623973 w 5921525"/>
              <a:gd name="connsiteY14" fmla="*/ 378322 h 3081925"/>
              <a:gd name="connsiteX0" fmla="*/ 623973 w 5921525"/>
              <a:gd name="connsiteY0" fmla="*/ 378322 h 3081925"/>
              <a:gd name="connsiteX1" fmla="*/ 2502997 w 5921525"/>
              <a:gd name="connsiteY1" fmla="*/ 1729 h 3081925"/>
              <a:gd name="connsiteX2" fmla="*/ 4451078 w 5921525"/>
              <a:gd name="connsiteY2" fmla="*/ 258245 h 3081925"/>
              <a:gd name="connsiteX3" fmla="*/ 5462318 w 5921525"/>
              <a:gd name="connsiteY3" fmla="*/ 749316 h 3081925"/>
              <a:gd name="connsiteX4" fmla="*/ 5873195 w 5921525"/>
              <a:gd name="connsiteY4" fmla="*/ 1329851 h 3081925"/>
              <a:gd name="connsiteX5" fmla="*/ 5896082 w 5921525"/>
              <a:gd name="connsiteY5" fmla="*/ 1802170 h 3081925"/>
              <a:gd name="connsiteX6" fmla="*/ 5670596 w 5921525"/>
              <a:gd name="connsiteY6" fmla="*/ 2279573 h 3081925"/>
              <a:gd name="connsiteX7" fmla="*/ 5266141 w 5921525"/>
              <a:gd name="connsiteY7" fmla="*/ 2685396 h 3081925"/>
              <a:gd name="connsiteX8" fmla="*/ 4486406 w 5921525"/>
              <a:gd name="connsiteY8" fmla="*/ 2982540 h 3081925"/>
              <a:gd name="connsiteX9" fmla="*/ 3529332 w 5921525"/>
              <a:gd name="connsiteY9" fmla="*/ 3081728 h 3081925"/>
              <a:gd name="connsiteX10" fmla="*/ 2215020 w 5921525"/>
              <a:gd name="connsiteY10" fmla="*/ 2957955 h 3081925"/>
              <a:gd name="connsiteX11" fmla="*/ 1085431 w 5921525"/>
              <a:gd name="connsiteY11" fmla="*/ 2591912 h 3081925"/>
              <a:gd name="connsiteX12" fmla="*/ 392595 w 5921525"/>
              <a:gd name="connsiteY12" fmla="*/ 2165722 h 3081925"/>
              <a:gd name="connsiteX13" fmla="*/ 1513 w 5921525"/>
              <a:gd name="connsiteY13" fmla="*/ 1479926 h 3081925"/>
              <a:gd name="connsiteX14" fmla="*/ 623973 w 5921525"/>
              <a:gd name="connsiteY14" fmla="*/ 378322 h 3081925"/>
              <a:gd name="connsiteX0" fmla="*/ 623973 w 5921525"/>
              <a:gd name="connsiteY0" fmla="*/ 378322 h 3081925"/>
              <a:gd name="connsiteX1" fmla="*/ 2502997 w 5921525"/>
              <a:gd name="connsiteY1" fmla="*/ 1729 h 3081925"/>
              <a:gd name="connsiteX2" fmla="*/ 4451078 w 5921525"/>
              <a:gd name="connsiteY2" fmla="*/ 258245 h 3081925"/>
              <a:gd name="connsiteX3" fmla="*/ 5462318 w 5921525"/>
              <a:gd name="connsiteY3" fmla="*/ 749316 h 3081925"/>
              <a:gd name="connsiteX4" fmla="*/ 5873195 w 5921525"/>
              <a:gd name="connsiteY4" fmla="*/ 1329851 h 3081925"/>
              <a:gd name="connsiteX5" fmla="*/ 5896082 w 5921525"/>
              <a:gd name="connsiteY5" fmla="*/ 1802170 h 3081925"/>
              <a:gd name="connsiteX6" fmla="*/ 5670596 w 5921525"/>
              <a:gd name="connsiteY6" fmla="*/ 2279573 h 3081925"/>
              <a:gd name="connsiteX7" fmla="*/ 5266141 w 5921525"/>
              <a:gd name="connsiteY7" fmla="*/ 2685396 h 3081925"/>
              <a:gd name="connsiteX8" fmla="*/ 4486406 w 5921525"/>
              <a:gd name="connsiteY8" fmla="*/ 2982540 h 3081925"/>
              <a:gd name="connsiteX9" fmla="*/ 3529332 w 5921525"/>
              <a:gd name="connsiteY9" fmla="*/ 3081728 h 3081925"/>
              <a:gd name="connsiteX10" fmla="*/ 2215020 w 5921525"/>
              <a:gd name="connsiteY10" fmla="*/ 2957955 h 3081925"/>
              <a:gd name="connsiteX11" fmla="*/ 1085431 w 5921525"/>
              <a:gd name="connsiteY11" fmla="*/ 2591912 h 3081925"/>
              <a:gd name="connsiteX12" fmla="*/ 392595 w 5921525"/>
              <a:gd name="connsiteY12" fmla="*/ 2165722 h 3081925"/>
              <a:gd name="connsiteX13" fmla="*/ 1513 w 5921525"/>
              <a:gd name="connsiteY13" fmla="*/ 1479926 h 3081925"/>
              <a:gd name="connsiteX14" fmla="*/ 623973 w 5921525"/>
              <a:gd name="connsiteY14" fmla="*/ 378322 h 3081925"/>
              <a:gd name="connsiteX0" fmla="*/ 623973 w 5921525"/>
              <a:gd name="connsiteY0" fmla="*/ 378322 h 3081925"/>
              <a:gd name="connsiteX1" fmla="*/ 2502997 w 5921525"/>
              <a:gd name="connsiteY1" fmla="*/ 1729 h 3081925"/>
              <a:gd name="connsiteX2" fmla="*/ 4451078 w 5921525"/>
              <a:gd name="connsiteY2" fmla="*/ 258245 h 3081925"/>
              <a:gd name="connsiteX3" fmla="*/ 5462318 w 5921525"/>
              <a:gd name="connsiteY3" fmla="*/ 749316 h 3081925"/>
              <a:gd name="connsiteX4" fmla="*/ 5873195 w 5921525"/>
              <a:gd name="connsiteY4" fmla="*/ 1329851 h 3081925"/>
              <a:gd name="connsiteX5" fmla="*/ 5896082 w 5921525"/>
              <a:gd name="connsiteY5" fmla="*/ 1802170 h 3081925"/>
              <a:gd name="connsiteX6" fmla="*/ 5670596 w 5921525"/>
              <a:gd name="connsiteY6" fmla="*/ 2279573 h 3081925"/>
              <a:gd name="connsiteX7" fmla="*/ 5266141 w 5921525"/>
              <a:gd name="connsiteY7" fmla="*/ 2685396 h 3081925"/>
              <a:gd name="connsiteX8" fmla="*/ 4486406 w 5921525"/>
              <a:gd name="connsiteY8" fmla="*/ 2982540 h 3081925"/>
              <a:gd name="connsiteX9" fmla="*/ 3529332 w 5921525"/>
              <a:gd name="connsiteY9" fmla="*/ 3081728 h 3081925"/>
              <a:gd name="connsiteX10" fmla="*/ 2215020 w 5921525"/>
              <a:gd name="connsiteY10" fmla="*/ 2957955 h 3081925"/>
              <a:gd name="connsiteX11" fmla="*/ 1085431 w 5921525"/>
              <a:gd name="connsiteY11" fmla="*/ 2591912 h 3081925"/>
              <a:gd name="connsiteX12" fmla="*/ 392595 w 5921525"/>
              <a:gd name="connsiteY12" fmla="*/ 2165722 h 3081925"/>
              <a:gd name="connsiteX13" fmla="*/ 1513 w 5921525"/>
              <a:gd name="connsiteY13" fmla="*/ 1479926 h 3081925"/>
              <a:gd name="connsiteX14" fmla="*/ 623973 w 5921525"/>
              <a:gd name="connsiteY14" fmla="*/ 378322 h 3081925"/>
              <a:gd name="connsiteX0" fmla="*/ 623973 w 5921525"/>
              <a:gd name="connsiteY0" fmla="*/ 378322 h 3081925"/>
              <a:gd name="connsiteX1" fmla="*/ 2502997 w 5921525"/>
              <a:gd name="connsiteY1" fmla="*/ 1729 h 3081925"/>
              <a:gd name="connsiteX2" fmla="*/ 4451078 w 5921525"/>
              <a:gd name="connsiteY2" fmla="*/ 258245 h 3081925"/>
              <a:gd name="connsiteX3" fmla="*/ 5462318 w 5921525"/>
              <a:gd name="connsiteY3" fmla="*/ 749316 h 3081925"/>
              <a:gd name="connsiteX4" fmla="*/ 5873195 w 5921525"/>
              <a:gd name="connsiteY4" fmla="*/ 1329851 h 3081925"/>
              <a:gd name="connsiteX5" fmla="*/ 5896082 w 5921525"/>
              <a:gd name="connsiteY5" fmla="*/ 1802170 h 3081925"/>
              <a:gd name="connsiteX6" fmla="*/ 5670596 w 5921525"/>
              <a:gd name="connsiteY6" fmla="*/ 2279573 h 3081925"/>
              <a:gd name="connsiteX7" fmla="*/ 5266141 w 5921525"/>
              <a:gd name="connsiteY7" fmla="*/ 2685396 h 3081925"/>
              <a:gd name="connsiteX8" fmla="*/ 4486406 w 5921525"/>
              <a:gd name="connsiteY8" fmla="*/ 2982540 h 3081925"/>
              <a:gd name="connsiteX9" fmla="*/ 3529332 w 5921525"/>
              <a:gd name="connsiteY9" fmla="*/ 3081728 h 3081925"/>
              <a:gd name="connsiteX10" fmla="*/ 2215020 w 5921525"/>
              <a:gd name="connsiteY10" fmla="*/ 2957955 h 3081925"/>
              <a:gd name="connsiteX11" fmla="*/ 1085431 w 5921525"/>
              <a:gd name="connsiteY11" fmla="*/ 2591912 h 3081925"/>
              <a:gd name="connsiteX12" fmla="*/ 392595 w 5921525"/>
              <a:gd name="connsiteY12" fmla="*/ 2165722 h 3081925"/>
              <a:gd name="connsiteX13" fmla="*/ 1513 w 5921525"/>
              <a:gd name="connsiteY13" fmla="*/ 1479926 h 3081925"/>
              <a:gd name="connsiteX14" fmla="*/ 623973 w 5921525"/>
              <a:gd name="connsiteY14" fmla="*/ 378322 h 3081925"/>
              <a:gd name="connsiteX0" fmla="*/ 623973 w 5921525"/>
              <a:gd name="connsiteY0" fmla="*/ 378322 h 3081925"/>
              <a:gd name="connsiteX1" fmla="*/ 2502997 w 5921525"/>
              <a:gd name="connsiteY1" fmla="*/ 1729 h 3081925"/>
              <a:gd name="connsiteX2" fmla="*/ 4451078 w 5921525"/>
              <a:gd name="connsiteY2" fmla="*/ 258245 h 3081925"/>
              <a:gd name="connsiteX3" fmla="*/ 5462318 w 5921525"/>
              <a:gd name="connsiteY3" fmla="*/ 749316 h 3081925"/>
              <a:gd name="connsiteX4" fmla="*/ 5873195 w 5921525"/>
              <a:gd name="connsiteY4" fmla="*/ 1329851 h 3081925"/>
              <a:gd name="connsiteX5" fmla="*/ 5896082 w 5921525"/>
              <a:gd name="connsiteY5" fmla="*/ 1802170 h 3081925"/>
              <a:gd name="connsiteX6" fmla="*/ 5670596 w 5921525"/>
              <a:gd name="connsiteY6" fmla="*/ 2279573 h 3081925"/>
              <a:gd name="connsiteX7" fmla="*/ 5266141 w 5921525"/>
              <a:gd name="connsiteY7" fmla="*/ 2685396 h 3081925"/>
              <a:gd name="connsiteX8" fmla="*/ 4486406 w 5921525"/>
              <a:gd name="connsiteY8" fmla="*/ 2982540 h 3081925"/>
              <a:gd name="connsiteX9" fmla="*/ 3529332 w 5921525"/>
              <a:gd name="connsiteY9" fmla="*/ 3081728 h 3081925"/>
              <a:gd name="connsiteX10" fmla="*/ 2215020 w 5921525"/>
              <a:gd name="connsiteY10" fmla="*/ 2957955 h 3081925"/>
              <a:gd name="connsiteX11" fmla="*/ 1085431 w 5921525"/>
              <a:gd name="connsiteY11" fmla="*/ 2591912 h 3081925"/>
              <a:gd name="connsiteX12" fmla="*/ 392595 w 5921525"/>
              <a:gd name="connsiteY12" fmla="*/ 2165722 h 3081925"/>
              <a:gd name="connsiteX13" fmla="*/ 1513 w 5921525"/>
              <a:gd name="connsiteY13" fmla="*/ 1479926 h 3081925"/>
              <a:gd name="connsiteX14" fmla="*/ 623973 w 5921525"/>
              <a:gd name="connsiteY14" fmla="*/ 378322 h 3081925"/>
              <a:gd name="connsiteX0" fmla="*/ 623973 w 5921525"/>
              <a:gd name="connsiteY0" fmla="*/ 378322 h 3081972"/>
              <a:gd name="connsiteX1" fmla="*/ 2502997 w 5921525"/>
              <a:gd name="connsiteY1" fmla="*/ 1729 h 3081972"/>
              <a:gd name="connsiteX2" fmla="*/ 4451078 w 5921525"/>
              <a:gd name="connsiteY2" fmla="*/ 258245 h 3081972"/>
              <a:gd name="connsiteX3" fmla="*/ 5462318 w 5921525"/>
              <a:gd name="connsiteY3" fmla="*/ 749316 h 3081972"/>
              <a:gd name="connsiteX4" fmla="*/ 5873195 w 5921525"/>
              <a:gd name="connsiteY4" fmla="*/ 1329851 h 3081972"/>
              <a:gd name="connsiteX5" fmla="*/ 5896082 w 5921525"/>
              <a:gd name="connsiteY5" fmla="*/ 1802170 h 3081972"/>
              <a:gd name="connsiteX6" fmla="*/ 5670596 w 5921525"/>
              <a:gd name="connsiteY6" fmla="*/ 2279573 h 3081972"/>
              <a:gd name="connsiteX7" fmla="*/ 5266141 w 5921525"/>
              <a:gd name="connsiteY7" fmla="*/ 2685396 h 3081972"/>
              <a:gd name="connsiteX8" fmla="*/ 4486406 w 5921525"/>
              <a:gd name="connsiteY8" fmla="*/ 2982540 h 3081972"/>
              <a:gd name="connsiteX9" fmla="*/ 3529332 w 5921525"/>
              <a:gd name="connsiteY9" fmla="*/ 3081728 h 3081972"/>
              <a:gd name="connsiteX10" fmla="*/ 2215020 w 5921525"/>
              <a:gd name="connsiteY10" fmla="*/ 2957955 h 3081972"/>
              <a:gd name="connsiteX11" fmla="*/ 1085431 w 5921525"/>
              <a:gd name="connsiteY11" fmla="*/ 2591912 h 3081972"/>
              <a:gd name="connsiteX12" fmla="*/ 392595 w 5921525"/>
              <a:gd name="connsiteY12" fmla="*/ 2165722 h 3081972"/>
              <a:gd name="connsiteX13" fmla="*/ 1513 w 5921525"/>
              <a:gd name="connsiteY13" fmla="*/ 1479926 h 3081972"/>
              <a:gd name="connsiteX14" fmla="*/ 623973 w 5921525"/>
              <a:gd name="connsiteY14" fmla="*/ 378322 h 3081972"/>
              <a:gd name="connsiteX0" fmla="*/ 623973 w 5921525"/>
              <a:gd name="connsiteY0" fmla="*/ 378322 h 3081972"/>
              <a:gd name="connsiteX1" fmla="*/ 2502997 w 5921525"/>
              <a:gd name="connsiteY1" fmla="*/ 1729 h 3081972"/>
              <a:gd name="connsiteX2" fmla="*/ 4451078 w 5921525"/>
              <a:gd name="connsiteY2" fmla="*/ 258245 h 3081972"/>
              <a:gd name="connsiteX3" fmla="*/ 5462318 w 5921525"/>
              <a:gd name="connsiteY3" fmla="*/ 749316 h 3081972"/>
              <a:gd name="connsiteX4" fmla="*/ 5873195 w 5921525"/>
              <a:gd name="connsiteY4" fmla="*/ 1329851 h 3081972"/>
              <a:gd name="connsiteX5" fmla="*/ 5896082 w 5921525"/>
              <a:gd name="connsiteY5" fmla="*/ 1802170 h 3081972"/>
              <a:gd name="connsiteX6" fmla="*/ 5670596 w 5921525"/>
              <a:gd name="connsiteY6" fmla="*/ 2279573 h 3081972"/>
              <a:gd name="connsiteX7" fmla="*/ 5266141 w 5921525"/>
              <a:gd name="connsiteY7" fmla="*/ 2685396 h 3081972"/>
              <a:gd name="connsiteX8" fmla="*/ 4486406 w 5921525"/>
              <a:gd name="connsiteY8" fmla="*/ 2982540 h 3081972"/>
              <a:gd name="connsiteX9" fmla="*/ 3529332 w 5921525"/>
              <a:gd name="connsiteY9" fmla="*/ 3081728 h 3081972"/>
              <a:gd name="connsiteX10" fmla="*/ 2215020 w 5921525"/>
              <a:gd name="connsiteY10" fmla="*/ 2957955 h 3081972"/>
              <a:gd name="connsiteX11" fmla="*/ 1085431 w 5921525"/>
              <a:gd name="connsiteY11" fmla="*/ 2591912 h 3081972"/>
              <a:gd name="connsiteX12" fmla="*/ 392595 w 5921525"/>
              <a:gd name="connsiteY12" fmla="*/ 2165722 h 3081972"/>
              <a:gd name="connsiteX13" fmla="*/ 1513 w 5921525"/>
              <a:gd name="connsiteY13" fmla="*/ 1479926 h 3081972"/>
              <a:gd name="connsiteX14" fmla="*/ 623973 w 5921525"/>
              <a:gd name="connsiteY14" fmla="*/ 378322 h 3081972"/>
              <a:gd name="connsiteX0" fmla="*/ 623973 w 5921525"/>
              <a:gd name="connsiteY0" fmla="*/ 379026 h 3082676"/>
              <a:gd name="connsiteX1" fmla="*/ 2502997 w 5921525"/>
              <a:gd name="connsiteY1" fmla="*/ 2433 h 3082676"/>
              <a:gd name="connsiteX2" fmla="*/ 4486838 w 5921525"/>
              <a:gd name="connsiteY2" fmla="*/ 241575 h 3082676"/>
              <a:gd name="connsiteX3" fmla="*/ 5462318 w 5921525"/>
              <a:gd name="connsiteY3" fmla="*/ 750020 h 3082676"/>
              <a:gd name="connsiteX4" fmla="*/ 5873195 w 5921525"/>
              <a:gd name="connsiteY4" fmla="*/ 1330555 h 3082676"/>
              <a:gd name="connsiteX5" fmla="*/ 5896082 w 5921525"/>
              <a:gd name="connsiteY5" fmla="*/ 1802874 h 3082676"/>
              <a:gd name="connsiteX6" fmla="*/ 5670596 w 5921525"/>
              <a:gd name="connsiteY6" fmla="*/ 2280277 h 3082676"/>
              <a:gd name="connsiteX7" fmla="*/ 5266141 w 5921525"/>
              <a:gd name="connsiteY7" fmla="*/ 2686100 h 3082676"/>
              <a:gd name="connsiteX8" fmla="*/ 4486406 w 5921525"/>
              <a:gd name="connsiteY8" fmla="*/ 2983244 h 3082676"/>
              <a:gd name="connsiteX9" fmla="*/ 3529332 w 5921525"/>
              <a:gd name="connsiteY9" fmla="*/ 3082432 h 3082676"/>
              <a:gd name="connsiteX10" fmla="*/ 2215020 w 5921525"/>
              <a:gd name="connsiteY10" fmla="*/ 2958659 h 3082676"/>
              <a:gd name="connsiteX11" fmla="*/ 1085431 w 5921525"/>
              <a:gd name="connsiteY11" fmla="*/ 2592616 h 3082676"/>
              <a:gd name="connsiteX12" fmla="*/ 392595 w 5921525"/>
              <a:gd name="connsiteY12" fmla="*/ 2166426 h 3082676"/>
              <a:gd name="connsiteX13" fmla="*/ 1513 w 5921525"/>
              <a:gd name="connsiteY13" fmla="*/ 1480630 h 3082676"/>
              <a:gd name="connsiteX14" fmla="*/ 623973 w 5921525"/>
              <a:gd name="connsiteY14" fmla="*/ 379026 h 3082676"/>
              <a:gd name="connsiteX0" fmla="*/ 623986 w 5921538"/>
              <a:gd name="connsiteY0" fmla="*/ 404507 h 3108157"/>
              <a:gd name="connsiteX1" fmla="*/ 2516106 w 5921538"/>
              <a:gd name="connsiteY1" fmla="*/ 2103 h 3108157"/>
              <a:gd name="connsiteX2" fmla="*/ 4486851 w 5921538"/>
              <a:gd name="connsiteY2" fmla="*/ 267056 h 3108157"/>
              <a:gd name="connsiteX3" fmla="*/ 5462331 w 5921538"/>
              <a:gd name="connsiteY3" fmla="*/ 775501 h 3108157"/>
              <a:gd name="connsiteX4" fmla="*/ 5873208 w 5921538"/>
              <a:gd name="connsiteY4" fmla="*/ 1356036 h 3108157"/>
              <a:gd name="connsiteX5" fmla="*/ 5896095 w 5921538"/>
              <a:gd name="connsiteY5" fmla="*/ 1828355 h 3108157"/>
              <a:gd name="connsiteX6" fmla="*/ 5670609 w 5921538"/>
              <a:gd name="connsiteY6" fmla="*/ 2305758 h 3108157"/>
              <a:gd name="connsiteX7" fmla="*/ 5266154 w 5921538"/>
              <a:gd name="connsiteY7" fmla="*/ 2711581 h 3108157"/>
              <a:gd name="connsiteX8" fmla="*/ 4486419 w 5921538"/>
              <a:gd name="connsiteY8" fmla="*/ 3008725 h 3108157"/>
              <a:gd name="connsiteX9" fmla="*/ 3529345 w 5921538"/>
              <a:gd name="connsiteY9" fmla="*/ 3107913 h 3108157"/>
              <a:gd name="connsiteX10" fmla="*/ 2215033 w 5921538"/>
              <a:gd name="connsiteY10" fmla="*/ 2984140 h 3108157"/>
              <a:gd name="connsiteX11" fmla="*/ 1085444 w 5921538"/>
              <a:gd name="connsiteY11" fmla="*/ 2618097 h 3108157"/>
              <a:gd name="connsiteX12" fmla="*/ 392608 w 5921538"/>
              <a:gd name="connsiteY12" fmla="*/ 2191907 h 3108157"/>
              <a:gd name="connsiteX13" fmla="*/ 1526 w 5921538"/>
              <a:gd name="connsiteY13" fmla="*/ 1506111 h 3108157"/>
              <a:gd name="connsiteX14" fmla="*/ 623986 w 5921538"/>
              <a:gd name="connsiteY14" fmla="*/ 404507 h 3108157"/>
              <a:gd name="connsiteX0" fmla="*/ 725842 w 5921098"/>
              <a:gd name="connsiteY0" fmla="*/ 456827 h 3109708"/>
              <a:gd name="connsiteX1" fmla="*/ 2515666 w 5921098"/>
              <a:gd name="connsiteY1" fmla="*/ 3654 h 3109708"/>
              <a:gd name="connsiteX2" fmla="*/ 4486411 w 5921098"/>
              <a:gd name="connsiteY2" fmla="*/ 268607 h 3109708"/>
              <a:gd name="connsiteX3" fmla="*/ 5461891 w 5921098"/>
              <a:gd name="connsiteY3" fmla="*/ 777052 h 3109708"/>
              <a:gd name="connsiteX4" fmla="*/ 5872768 w 5921098"/>
              <a:gd name="connsiteY4" fmla="*/ 1357587 h 3109708"/>
              <a:gd name="connsiteX5" fmla="*/ 5895655 w 5921098"/>
              <a:gd name="connsiteY5" fmla="*/ 1829906 h 3109708"/>
              <a:gd name="connsiteX6" fmla="*/ 5670169 w 5921098"/>
              <a:gd name="connsiteY6" fmla="*/ 2307309 h 3109708"/>
              <a:gd name="connsiteX7" fmla="*/ 5265714 w 5921098"/>
              <a:gd name="connsiteY7" fmla="*/ 2713132 h 3109708"/>
              <a:gd name="connsiteX8" fmla="*/ 4485979 w 5921098"/>
              <a:gd name="connsiteY8" fmla="*/ 3010276 h 3109708"/>
              <a:gd name="connsiteX9" fmla="*/ 3528905 w 5921098"/>
              <a:gd name="connsiteY9" fmla="*/ 3109464 h 3109708"/>
              <a:gd name="connsiteX10" fmla="*/ 2214593 w 5921098"/>
              <a:gd name="connsiteY10" fmla="*/ 2985691 h 3109708"/>
              <a:gd name="connsiteX11" fmla="*/ 1085004 w 5921098"/>
              <a:gd name="connsiteY11" fmla="*/ 2619648 h 3109708"/>
              <a:gd name="connsiteX12" fmla="*/ 392168 w 5921098"/>
              <a:gd name="connsiteY12" fmla="*/ 2193458 h 3109708"/>
              <a:gd name="connsiteX13" fmla="*/ 1086 w 5921098"/>
              <a:gd name="connsiteY13" fmla="*/ 1507662 h 3109708"/>
              <a:gd name="connsiteX14" fmla="*/ 725842 w 5921098"/>
              <a:gd name="connsiteY14" fmla="*/ 456827 h 3109708"/>
              <a:gd name="connsiteX0" fmla="*/ 666185 w 5861441"/>
              <a:gd name="connsiteY0" fmla="*/ 456827 h 3109708"/>
              <a:gd name="connsiteX1" fmla="*/ 2456009 w 5861441"/>
              <a:gd name="connsiteY1" fmla="*/ 3654 h 3109708"/>
              <a:gd name="connsiteX2" fmla="*/ 4426754 w 5861441"/>
              <a:gd name="connsiteY2" fmla="*/ 268607 h 3109708"/>
              <a:gd name="connsiteX3" fmla="*/ 5402234 w 5861441"/>
              <a:gd name="connsiteY3" fmla="*/ 777052 h 3109708"/>
              <a:gd name="connsiteX4" fmla="*/ 5813111 w 5861441"/>
              <a:gd name="connsiteY4" fmla="*/ 1357587 h 3109708"/>
              <a:gd name="connsiteX5" fmla="*/ 5835998 w 5861441"/>
              <a:gd name="connsiteY5" fmla="*/ 1829906 h 3109708"/>
              <a:gd name="connsiteX6" fmla="*/ 5610512 w 5861441"/>
              <a:gd name="connsiteY6" fmla="*/ 2307309 h 3109708"/>
              <a:gd name="connsiteX7" fmla="*/ 5206057 w 5861441"/>
              <a:gd name="connsiteY7" fmla="*/ 2713132 h 3109708"/>
              <a:gd name="connsiteX8" fmla="*/ 4426322 w 5861441"/>
              <a:gd name="connsiteY8" fmla="*/ 3010276 h 3109708"/>
              <a:gd name="connsiteX9" fmla="*/ 3469248 w 5861441"/>
              <a:gd name="connsiteY9" fmla="*/ 3109464 h 3109708"/>
              <a:gd name="connsiteX10" fmla="*/ 2154936 w 5861441"/>
              <a:gd name="connsiteY10" fmla="*/ 2985691 h 3109708"/>
              <a:gd name="connsiteX11" fmla="*/ 1025347 w 5861441"/>
              <a:gd name="connsiteY11" fmla="*/ 2619648 h 3109708"/>
              <a:gd name="connsiteX12" fmla="*/ 332511 w 5861441"/>
              <a:gd name="connsiteY12" fmla="*/ 2193458 h 3109708"/>
              <a:gd name="connsiteX13" fmla="*/ 1265 w 5861441"/>
              <a:gd name="connsiteY13" fmla="*/ 1519723 h 3109708"/>
              <a:gd name="connsiteX14" fmla="*/ 666185 w 5861441"/>
              <a:gd name="connsiteY14" fmla="*/ 456827 h 3109708"/>
              <a:gd name="connsiteX0" fmla="*/ 666185 w 5869045"/>
              <a:gd name="connsiteY0" fmla="*/ 456827 h 3109708"/>
              <a:gd name="connsiteX1" fmla="*/ 2456009 w 5869045"/>
              <a:gd name="connsiteY1" fmla="*/ 3654 h 3109708"/>
              <a:gd name="connsiteX2" fmla="*/ 4426754 w 5869045"/>
              <a:gd name="connsiteY2" fmla="*/ 268607 h 3109708"/>
              <a:gd name="connsiteX3" fmla="*/ 5402234 w 5869045"/>
              <a:gd name="connsiteY3" fmla="*/ 777052 h 3109708"/>
              <a:gd name="connsiteX4" fmla="*/ 5813111 w 5869045"/>
              <a:gd name="connsiteY4" fmla="*/ 1357587 h 3109708"/>
              <a:gd name="connsiteX5" fmla="*/ 5835998 w 5869045"/>
              <a:gd name="connsiteY5" fmla="*/ 1829906 h 3109708"/>
              <a:gd name="connsiteX6" fmla="*/ 5610512 w 5869045"/>
              <a:gd name="connsiteY6" fmla="*/ 2307309 h 3109708"/>
              <a:gd name="connsiteX7" fmla="*/ 5206057 w 5869045"/>
              <a:gd name="connsiteY7" fmla="*/ 2713132 h 3109708"/>
              <a:gd name="connsiteX8" fmla="*/ 4426322 w 5869045"/>
              <a:gd name="connsiteY8" fmla="*/ 3010276 h 3109708"/>
              <a:gd name="connsiteX9" fmla="*/ 3469248 w 5869045"/>
              <a:gd name="connsiteY9" fmla="*/ 3109464 h 3109708"/>
              <a:gd name="connsiteX10" fmla="*/ 2154936 w 5869045"/>
              <a:gd name="connsiteY10" fmla="*/ 2985691 h 3109708"/>
              <a:gd name="connsiteX11" fmla="*/ 1025347 w 5869045"/>
              <a:gd name="connsiteY11" fmla="*/ 2619648 h 3109708"/>
              <a:gd name="connsiteX12" fmla="*/ 332511 w 5869045"/>
              <a:gd name="connsiteY12" fmla="*/ 2193458 h 3109708"/>
              <a:gd name="connsiteX13" fmla="*/ 1265 w 5869045"/>
              <a:gd name="connsiteY13" fmla="*/ 1519723 h 3109708"/>
              <a:gd name="connsiteX14" fmla="*/ 666185 w 5869045"/>
              <a:gd name="connsiteY14" fmla="*/ 456827 h 3109708"/>
              <a:gd name="connsiteX0" fmla="*/ 666185 w 5869045"/>
              <a:gd name="connsiteY0" fmla="*/ 456827 h 3109708"/>
              <a:gd name="connsiteX1" fmla="*/ 2456009 w 5869045"/>
              <a:gd name="connsiteY1" fmla="*/ 3654 h 3109708"/>
              <a:gd name="connsiteX2" fmla="*/ 4426754 w 5869045"/>
              <a:gd name="connsiteY2" fmla="*/ 268607 h 3109708"/>
              <a:gd name="connsiteX3" fmla="*/ 5402234 w 5869045"/>
              <a:gd name="connsiteY3" fmla="*/ 777052 h 3109708"/>
              <a:gd name="connsiteX4" fmla="*/ 5813111 w 5869045"/>
              <a:gd name="connsiteY4" fmla="*/ 1357587 h 3109708"/>
              <a:gd name="connsiteX5" fmla="*/ 5835998 w 5869045"/>
              <a:gd name="connsiteY5" fmla="*/ 1829906 h 3109708"/>
              <a:gd name="connsiteX6" fmla="*/ 5610512 w 5869045"/>
              <a:gd name="connsiteY6" fmla="*/ 2307309 h 3109708"/>
              <a:gd name="connsiteX7" fmla="*/ 5206057 w 5869045"/>
              <a:gd name="connsiteY7" fmla="*/ 2713132 h 3109708"/>
              <a:gd name="connsiteX8" fmla="*/ 4426322 w 5869045"/>
              <a:gd name="connsiteY8" fmla="*/ 3010276 h 3109708"/>
              <a:gd name="connsiteX9" fmla="*/ 3469248 w 5869045"/>
              <a:gd name="connsiteY9" fmla="*/ 3109464 h 3109708"/>
              <a:gd name="connsiteX10" fmla="*/ 2154936 w 5869045"/>
              <a:gd name="connsiteY10" fmla="*/ 2985691 h 3109708"/>
              <a:gd name="connsiteX11" fmla="*/ 1025347 w 5869045"/>
              <a:gd name="connsiteY11" fmla="*/ 2619648 h 3109708"/>
              <a:gd name="connsiteX12" fmla="*/ 332511 w 5869045"/>
              <a:gd name="connsiteY12" fmla="*/ 2193458 h 3109708"/>
              <a:gd name="connsiteX13" fmla="*/ 1265 w 5869045"/>
              <a:gd name="connsiteY13" fmla="*/ 1519723 h 3109708"/>
              <a:gd name="connsiteX14" fmla="*/ 666185 w 5869045"/>
              <a:gd name="connsiteY14" fmla="*/ 456827 h 3109708"/>
              <a:gd name="connsiteX0" fmla="*/ 666185 w 5856789"/>
              <a:gd name="connsiteY0" fmla="*/ 456827 h 3109708"/>
              <a:gd name="connsiteX1" fmla="*/ 2456009 w 5856789"/>
              <a:gd name="connsiteY1" fmla="*/ 3654 h 3109708"/>
              <a:gd name="connsiteX2" fmla="*/ 4426754 w 5856789"/>
              <a:gd name="connsiteY2" fmla="*/ 268607 h 3109708"/>
              <a:gd name="connsiteX3" fmla="*/ 5402234 w 5856789"/>
              <a:gd name="connsiteY3" fmla="*/ 777052 h 3109708"/>
              <a:gd name="connsiteX4" fmla="*/ 5813111 w 5856789"/>
              <a:gd name="connsiteY4" fmla="*/ 1357587 h 3109708"/>
              <a:gd name="connsiteX5" fmla="*/ 5835998 w 5856789"/>
              <a:gd name="connsiteY5" fmla="*/ 1829906 h 3109708"/>
              <a:gd name="connsiteX6" fmla="*/ 5610512 w 5856789"/>
              <a:gd name="connsiteY6" fmla="*/ 2307309 h 3109708"/>
              <a:gd name="connsiteX7" fmla="*/ 5206057 w 5856789"/>
              <a:gd name="connsiteY7" fmla="*/ 2713132 h 3109708"/>
              <a:gd name="connsiteX8" fmla="*/ 4426322 w 5856789"/>
              <a:gd name="connsiteY8" fmla="*/ 3010276 h 3109708"/>
              <a:gd name="connsiteX9" fmla="*/ 3469248 w 5856789"/>
              <a:gd name="connsiteY9" fmla="*/ 3109464 h 3109708"/>
              <a:gd name="connsiteX10" fmla="*/ 2154936 w 5856789"/>
              <a:gd name="connsiteY10" fmla="*/ 2985691 h 3109708"/>
              <a:gd name="connsiteX11" fmla="*/ 1025347 w 5856789"/>
              <a:gd name="connsiteY11" fmla="*/ 2619648 h 3109708"/>
              <a:gd name="connsiteX12" fmla="*/ 332511 w 5856789"/>
              <a:gd name="connsiteY12" fmla="*/ 2193458 h 3109708"/>
              <a:gd name="connsiteX13" fmla="*/ 1265 w 5856789"/>
              <a:gd name="connsiteY13" fmla="*/ 1519723 h 3109708"/>
              <a:gd name="connsiteX14" fmla="*/ 666185 w 5856789"/>
              <a:gd name="connsiteY14" fmla="*/ 456827 h 3109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56789" h="3109708" extrusionOk="0">
                <a:moveTo>
                  <a:pt x="666185" y="456827"/>
                </a:moveTo>
                <a:cubicBezTo>
                  <a:pt x="1075309" y="204149"/>
                  <a:pt x="1829248" y="35024"/>
                  <a:pt x="2456009" y="3654"/>
                </a:cubicBezTo>
                <a:cubicBezTo>
                  <a:pt x="3082770" y="-27716"/>
                  <a:pt x="3953229" y="149906"/>
                  <a:pt x="4426754" y="268607"/>
                </a:cubicBezTo>
                <a:cubicBezTo>
                  <a:pt x="4900279" y="387308"/>
                  <a:pt x="5214646" y="612188"/>
                  <a:pt x="5402234" y="777052"/>
                </a:cubicBezTo>
                <a:cubicBezTo>
                  <a:pt x="5589822" y="941917"/>
                  <a:pt x="5736428" y="1108776"/>
                  <a:pt x="5813111" y="1357587"/>
                </a:cubicBezTo>
                <a:cubicBezTo>
                  <a:pt x="5862586" y="1607142"/>
                  <a:pt x="5869765" y="1671619"/>
                  <a:pt x="5835998" y="1829906"/>
                </a:cubicBezTo>
                <a:cubicBezTo>
                  <a:pt x="5802232" y="1988193"/>
                  <a:pt x="5714271" y="2155699"/>
                  <a:pt x="5610512" y="2307309"/>
                </a:cubicBezTo>
                <a:cubicBezTo>
                  <a:pt x="5506753" y="2458919"/>
                  <a:pt x="5352890" y="2636712"/>
                  <a:pt x="5206057" y="2713132"/>
                </a:cubicBezTo>
                <a:cubicBezTo>
                  <a:pt x="5073451" y="2820653"/>
                  <a:pt x="4673385" y="2982509"/>
                  <a:pt x="4426322" y="3010276"/>
                </a:cubicBezTo>
                <a:cubicBezTo>
                  <a:pt x="4188853" y="3065541"/>
                  <a:pt x="3847812" y="3113561"/>
                  <a:pt x="3469248" y="3109464"/>
                </a:cubicBezTo>
                <a:cubicBezTo>
                  <a:pt x="3090684" y="3105367"/>
                  <a:pt x="2518680" y="3073131"/>
                  <a:pt x="2154936" y="2985691"/>
                </a:cubicBezTo>
                <a:cubicBezTo>
                  <a:pt x="1779691" y="2902629"/>
                  <a:pt x="1332690" y="2756782"/>
                  <a:pt x="1025347" y="2619648"/>
                </a:cubicBezTo>
                <a:cubicBezTo>
                  <a:pt x="745259" y="2487463"/>
                  <a:pt x="505274" y="2363763"/>
                  <a:pt x="332511" y="2193458"/>
                </a:cubicBezTo>
                <a:cubicBezTo>
                  <a:pt x="91758" y="1997842"/>
                  <a:pt x="31680" y="1834350"/>
                  <a:pt x="1265" y="1519723"/>
                </a:cubicBezTo>
                <a:cubicBezTo>
                  <a:pt x="-21172" y="1255993"/>
                  <a:pt x="257061" y="709505"/>
                  <a:pt x="666185" y="456827"/>
                </a:cubicBez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pic>
        <p:nvPicPr>
          <p:cNvPr id="56" name="Image 55"/>
          <p:cNvPicPr>
            <a:picLocks noChangeAspect="1"/>
          </p:cNvPicPr>
          <p:nvPr userDrawn="1"/>
        </p:nvPicPr>
        <p:blipFill>
          <a:blip r:embed="rId5"/>
          <a:stretch/>
        </p:blipFill>
        <p:spPr bwMode="auto">
          <a:xfrm>
            <a:off x="0" y="0"/>
            <a:ext cx="1606633" cy="698536"/>
          </a:xfrm>
          <a:prstGeom prst="rect">
            <a:avLst/>
          </a:prstGeom>
        </p:spPr>
      </p:pic>
      <p:sp>
        <p:nvSpPr>
          <p:cNvPr id="58" name="Espace réservé pour une image  68"/>
          <p:cNvSpPr>
            <a:spLocks noGrp="1" noChangeAspect="1"/>
          </p:cNvSpPr>
          <p:nvPr>
            <p:ph type="pic" sz="quarter" idx="10"/>
          </p:nvPr>
        </p:nvSpPr>
        <p:spPr bwMode="auto">
          <a:xfrm>
            <a:off x="1895637" y="883415"/>
            <a:ext cx="2520000" cy="2520000"/>
          </a:xfrm>
          <a:prstGeom prst="rect">
            <a:avLst/>
          </a:prstGeom>
          <a:noFill/>
        </p:spPr>
        <p:txBody>
          <a:bodyPr wrap="square" anchor="ctr">
            <a:noAutofit/>
          </a:bodyPr>
          <a:lstStyle>
            <a:lvl1pPr marL="0" indent="0" algn="ctr">
              <a:buNone/>
              <a:defRPr sz="1200">
                <a:solidFill>
                  <a:schemeClr val="bg1"/>
                </a:solidFill>
              </a:defRPr>
            </a:lvl1pPr>
          </a:lstStyle>
          <a:p>
            <a:pPr>
              <a:defRPr/>
            </a:pPr>
            <a:endParaRPr lang="fr-F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PhAnim="0" preserve="1" userDrawn="1">
  <p:cSld name="Rayures / Texte + Image">
    <p:bg>
      <p:bgPr>
        <a:solidFill>
          <a:schemeClr val="tx2"/>
        </a:solidFill>
        <a:effectLst/>
      </p:bgPr>
    </p:bg>
    <p:spTree>
      <p:nvGrpSpPr>
        <p:cNvPr id="1" name=""/>
        <p:cNvGrpSpPr/>
        <p:nvPr/>
      </p:nvGrpSpPr>
      <p:grpSpPr bwMode="auto">
        <a:xfrm>
          <a:off x="0" y="0"/>
          <a:ext cx="0" cy="0"/>
          <a:chOff x="0" y="0"/>
          <a:chExt cx="0" cy="0"/>
        </a:xfrm>
      </p:grpSpPr>
      <p:pic>
        <p:nvPicPr>
          <p:cNvPr id="2" name="Graphique 1"/>
          <p:cNvPicPr>
            <a:picLocks noChangeAspect="1"/>
          </p:cNvPicPr>
          <p:nvPr userDrawn="1"/>
        </p:nvPicPr>
        <p:blipFill>
          <a:blip r:embed="rId2"/>
          <a:stretch/>
        </p:blipFill>
        <p:spPr bwMode="auto">
          <a:xfrm>
            <a:off x="0" y="0"/>
            <a:ext cx="3416312" cy="5143500"/>
          </a:xfrm>
          <a:prstGeom prst="rect">
            <a:avLst/>
          </a:prstGeom>
        </p:spPr>
      </p:pic>
      <p:sp>
        <p:nvSpPr>
          <p:cNvPr id="521" name="Espace réservé pour une image  520"/>
          <p:cNvSpPr>
            <a:spLocks noGrp="1"/>
          </p:cNvSpPr>
          <p:nvPr>
            <p:ph type="pic" sz="quarter" idx="17"/>
          </p:nvPr>
        </p:nvSpPr>
        <p:spPr bwMode="auto">
          <a:xfrm>
            <a:off x="3246551" y="-1"/>
            <a:ext cx="5897449" cy="5143501"/>
          </a:xfrm>
          <a:custGeom>
            <a:avLst/>
            <a:gdLst>
              <a:gd name="connsiteX0" fmla="*/ 0 w 6088062"/>
              <a:gd name="connsiteY0" fmla="*/ 0 h 5143501"/>
              <a:gd name="connsiteX1" fmla="*/ 6088062 w 6088062"/>
              <a:gd name="connsiteY1" fmla="*/ 0 h 5143501"/>
              <a:gd name="connsiteX2" fmla="*/ 6088062 w 6088062"/>
              <a:gd name="connsiteY2" fmla="*/ 5143501 h 5143501"/>
              <a:gd name="connsiteX3" fmla="*/ 511764 w 6088062"/>
              <a:gd name="connsiteY3" fmla="*/ 5143501 h 5143501"/>
              <a:gd name="connsiteX4" fmla="*/ 190613 w 6088062"/>
              <a:gd name="connsiteY4" fmla="*/ 2811363 h 5143501"/>
              <a:gd name="connsiteX5" fmla="*/ 429964 w 6088062"/>
              <a:gd name="connsiteY5" fmla="*/ 1 h 5143501"/>
              <a:gd name="connsiteX6" fmla="*/ 0 w 6088062"/>
              <a:gd name="connsiteY6" fmla="*/ 1 h 5143501"/>
              <a:gd name="connsiteX0" fmla="*/ 0 w 6088062"/>
              <a:gd name="connsiteY0" fmla="*/ 1 h 5143501"/>
              <a:gd name="connsiteX1" fmla="*/ 6088062 w 6088062"/>
              <a:gd name="connsiteY1" fmla="*/ 0 h 5143501"/>
              <a:gd name="connsiteX2" fmla="*/ 6088062 w 6088062"/>
              <a:gd name="connsiteY2" fmla="*/ 5143501 h 5143501"/>
              <a:gd name="connsiteX3" fmla="*/ 511764 w 6088062"/>
              <a:gd name="connsiteY3" fmla="*/ 5143501 h 5143501"/>
              <a:gd name="connsiteX4" fmla="*/ 190613 w 6088062"/>
              <a:gd name="connsiteY4" fmla="*/ 2811363 h 5143501"/>
              <a:gd name="connsiteX5" fmla="*/ 429964 w 6088062"/>
              <a:gd name="connsiteY5" fmla="*/ 1 h 5143501"/>
              <a:gd name="connsiteX6" fmla="*/ 0 w 6088062"/>
              <a:gd name="connsiteY6" fmla="*/ 1 h 5143501"/>
              <a:gd name="connsiteX0" fmla="*/ 239351 w 5897449"/>
              <a:gd name="connsiteY0" fmla="*/ 1 h 5143501"/>
              <a:gd name="connsiteX1" fmla="*/ 5897449 w 5897449"/>
              <a:gd name="connsiteY1" fmla="*/ 0 h 5143501"/>
              <a:gd name="connsiteX2" fmla="*/ 5897449 w 5897449"/>
              <a:gd name="connsiteY2" fmla="*/ 5143501 h 5143501"/>
              <a:gd name="connsiteX3" fmla="*/ 321151 w 5897449"/>
              <a:gd name="connsiteY3" fmla="*/ 5143501 h 5143501"/>
              <a:gd name="connsiteX4" fmla="*/ 0 w 5897449"/>
              <a:gd name="connsiteY4" fmla="*/ 2811363 h 5143501"/>
              <a:gd name="connsiteX5" fmla="*/ 239351 w 5897449"/>
              <a:gd name="connsiteY5" fmla="*/ 1 h 51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97449" h="5143501" extrusionOk="0">
                <a:moveTo>
                  <a:pt x="239351" y="1"/>
                </a:moveTo>
                <a:lnTo>
                  <a:pt x="5897449" y="0"/>
                </a:lnTo>
                <a:lnTo>
                  <a:pt x="5897449" y="5143501"/>
                </a:lnTo>
                <a:lnTo>
                  <a:pt x="321151" y="5143501"/>
                </a:lnTo>
                <a:lnTo>
                  <a:pt x="0" y="2811363"/>
                </a:lnTo>
                <a:lnTo>
                  <a:pt x="239351" y="1"/>
                </a:lnTo>
                <a:close/>
              </a:path>
            </a:pathLst>
          </a:custGeom>
          <a:solidFill>
            <a:schemeClr val="bg1"/>
          </a:solidFill>
        </p:spPr>
        <p:txBody>
          <a:bodyPr wrap="square" anchor="ctr">
            <a:noAutofit/>
          </a:bodyPr>
          <a:lstStyle>
            <a:lvl1pPr marL="0" indent="0" algn="ctr">
              <a:buNone/>
              <a:defRPr sz="1600" b="1">
                <a:solidFill>
                  <a:schemeClr val="tx1"/>
                </a:solidFill>
              </a:defRPr>
            </a:lvl1pPr>
          </a:lstStyle>
          <a:p>
            <a:pPr>
              <a:defRPr/>
            </a:pPr>
            <a:endParaRPr lang="fr-FR"/>
          </a:p>
        </p:txBody>
      </p:sp>
      <p:sp>
        <p:nvSpPr>
          <p:cNvPr id="528" name="Espace réservé du texte 527"/>
          <p:cNvSpPr>
            <a:spLocks noGrp="1"/>
          </p:cNvSpPr>
          <p:nvPr userDrawn="1">
            <p:ph type="body" sz="quarter" idx="14"/>
          </p:nvPr>
        </p:nvSpPr>
        <p:spPr bwMode="auto">
          <a:xfrm>
            <a:off x="429470" y="3802408"/>
            <a:ext cx="1080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chemeClr val="bg1"/>
          </a:solidFill>
        </p:spPr>
        <p:txBody>
          <a:bodyPr wrap="square">
            <a:noAutofit/>
          </a:bodyPr>
          <a:lstStyle>
            <a:lvl1pPr marL="0" indent="0">
              <a:buNone/>
              <a:defRPr sz="100">
                <a:noFill/>
              </a:defRPr>
            </a:lvl1pPr>
          </a:lstStyle>
          <a:p>
            <a:pPr lvl="0">
              <a:defRPr/>
            </a:pPr>
            <a:endParaRPr lang="fr-FR"/>
          </a:p>
        </p:txBody>
      </p:sp>
      <p:sp>
        <p:nvSpPr>
          <p:cNvPr id="529" name="Espace réservé du texte 528"/>
          <p:cNvSpPr>
            <a:spLocks noGrp="1"/>
          </p:cNvSpPr>
          <p:nvPr userDrawn="1">
            <p:ph type="body" sz="quarter" idx="15"/>
          </p:nvPr>
        </p:nvSpPr>
        <p:spPr bwMode="auto">
          <a:xfrm>
            <a:off x="1512561" y="3802408"/>
            <a:ext cx="1080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chemeClr val="tx1"/>
          </a:solidFill>
        </p:spPr>
        <p:txBody>
          <a:bodyPr wrap="square">
            <a:noAutofit/>
          </a:bodyPr>
          <a:lstStyle>
            <a:lvl1pPr marL="0" indent="0">
              <a:buNone/>
              <a:defRPr sz="100">
                <a:noFill/>
              </a:defRPr>
            </a:lvl1pPr>
          </a:lstStyle>
          <a:p>
            <a:pPr lvl="0">
              <a:defRPr/>
            </a:pPr>
            <a:endParaRPr lang="fr-FR"/>
          </a:p>
        </p:txBody>
      </p:sp>
      <p:sp>
        <p:nvSpPr>
          <p:cNvPr id="531" name="Espace réservé du texte 530"/>
          <p:cNvSpPr>
            <a:spLocks noGrp="1"/>
          </p:cNvSpPr>
          <p:nvPr>
            <p:ph type="body" sz="quarter" idx="16" hasCustomPrompt="1"/>
          </p:nvPr>
        </p:nvSpPr>
        <p:spPr bwMode="auto">
          <a:xfrm>
            <a:off x="443993" y="482179"/>
            <a:ext cx="2495932" cy="3028054"/>
          </a:xfrm>
          <a:prstGeom prst="rect">
            <a:avLst/>
          </a:prstGeom>
        </p:spPr>
        <p:txBody>
          <a:bodyPr lIns="0" tIns="0" rIns="0" bIns="0" anchor="b"/>
          <a:lstStyle>
            <a:lvl1pPr marL="0" indent="0">
              <a:lnSpc>
                <a:spcPct val="100000"/>
              </a:lnSpc>
              <a:spcBef>
                <a:spcPts val="0"/>
              </a:spcBef>
              <a:spcAft>
                <a:spcPts val="400"/>
              </a:spcAft>
              <a:buNone/>
              <a:defRPr sz="2400" b="1">
                <a:solidFill>
                  <a:schemeClr val="tx1"/>
                </a:solidFill>
              </a:defRPr>
            </a:lvl1pPr>
            <a:lvl2pPr marL="0" indent="0">
              <a:lnSpc>
                <a:spcPct val="100000"/>
              </a:lnSpc>
              <a:spcBef>
                <a:spcPts val="0"/>
              </a:spcBef>
              <a:buNone/>
              <a:defRPr sz="2000" b="1">
                <a:solidFill>
                  <a:schemeClr val="bg1"/>
                </a:solidFill>
              </a:defRPr>
            </a:lvl2pPr>
            <a:lvl3pPr marL="0" indent="0">
              <a:lnSpc>
                <a:spcPct val="100000"/>
              </a:lnSpc>
              <a:spcBef>
                <a:spcPts val="0"/>
              </a:spcBef>
              <a:buNone/>
              <a:defRPr sz="1400" b="1">
                <a:solidFill>
                  <a:schemeClr val="bg1"/>
                </a:solidFill>
              </a:defRPr>
            </a:lvl3pPr>
            <a:lvl4pPr marL="0" indent="0">
              <a:buNone/>
              <a:defRPr sz="1000">
                <a:solidFill>
                  <a:schemeClr val="bg1"/>
                </a:solidFill>
              </a:defRPr>
            </a:lvl4pPr>
            <a:lvl5pPr marL="1371600" indent="0">
              <a:buNone/>
              <a:defRPr/>
            </a:lvl5pPr>
          </a:lstStyle>
          <a:p>
            <a:pPr lvl="0">
              <a:defRPr/>
            </a:pPr>
            <a:r>
              <a:rPr lang="fr-FR"/>
              <a:t>Niveau 1</a:t>
            </a:r>
            <a:endParaRPr/>
          </a:p>
          <a:p>
            <a:pPr lvl="1">
              <a:defRPr/>
            </a:pPr>
            <a:r>
              <a:rPr lang="fr-FR"/>
              <a:t>Niveau 2</a:t>
            </a:r>
            <a:endParaRPr/>
          </a:p>
          <a:p>
            <a:pPr lvl="2">
              <a:defRPr/>
            </a:pPr>
            <a:r>
              <a:rPr lang="fr-FR"/>
              <a:t>Niveau 3</a:t>
            </a:r>
            <a:endParaRPr/>
          </a:p>
          <a:p>
            <a:pPr lvl="3">
              <a:defRPr/>
            </a:pPr>
            <a:r>
              <a:rPr lang="fr-FR"/>
              <a:t>Niveau 4</a:t>
            </a:r>
            <a:endParaRPr/>
          </a:p>
        </p:txBody>
      </p:sp>
      <p:sp>
        <p:nvSpPr>
          <p:cNvPr id="9" name="Espace réservé du numéro de diapositive 8"/>
          <p:cNvSpPr>
            <a:spLocks noGrp="1"/>
          </p:cNvSpPr>
          <p:nvPr>
            <p:ph type="sldNum" sz="quarter" idx="12"/>
          </p:nvPr>
        </p:nvSpPr>
        <p:spPr bwMode="auto">
          <a:xfrm>
            <a:off x="3048000" y="2811362"/>
            <a:ext cx="519702" cy="2332137"/>
          </a:xfrm>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42A674EB-CF99-4CC2-8F94-AC08E84D1EAE}" type="slidenum">
              <a:rPr lang="fr-FR"/>
              <a:t>‹N°›</a:t>
            </a:fld>
            <a:endParaRPr lang="fr-FR"/>
          </a:p>
        </p:txBody>
      </p:sp>
      <p:pic>
        <p:nvPicPr>
          <p:cNvPr id="3" name="Image 2" descr="Une image contenant logo&#10;&#10;Description générée automatiquement"/>
          <p:cNvPicPr>
            <a:picLocks noChangeAspect="1"/>
          </p:cNvPicPr>
          <p:nvPr userDrawn="1"/>
        </p:nvPicPr>
        <p:blipFill>
          <a:blip r:embed="rId3"/>
          <a:stretch/>
        </p:blipFill>
        <p:spPr bwMode="auto">
          <a:xfrm>
            <a:off x="7737024" y="4313522"/>
            <a:ext cx="1406976" cy="829978"/>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PhAnim="0" preserve="1" userDrawn="1">
  <p:cSld name="Contact &amp; Réseaux sociaux - Fond foncé">
    <p:bg>
      <p:bgPr>
        <a:solidFill>
          <a:schemeClr val="tx1"/>
        </a:solidFill>
        <a:effectLst/>
      </p:bgPr>
    </p:bg>
    <p:spTree>
      <p:nvGrpSpPr>
        <p:cNvPr id="1" name=""/>
        <p:cNvGrpSpPr/>
        <p:nvPr/>
      </p:nvGrpSpPr>
      <p:grpSpPr bwMode="auto">
        <a:xfrm>
          <a:off x="0" y="0"/>
          <a:ext cx="0" cy="0"/>
          <a:chOff x="0" y="0"/>
          <a:chExt cx="0" cy="0"/>
        </a:xfrm>
      </p:grpSpPr>
      <p:sp>
        <p:nvSpPr>
          <p:cNvPr id="124" name="Rectangle 123">
            <a:hlinkClick r:id="rId2"/>
          </p:cNvPr>
          <p:cNvSpPr/>
          <p:nvPr userDrawn="1"/>
        </p:nvSpPr>
        <p:spPr bwMode="auto">
          <a:xfrm>
            <a:off x="3264134" y="1121624"/>
            <a:ext cx="970138" cy="215444"/>
          </a:xfrm>
          <a:prstGeom prst="rect">
            <a:avLst/>
          </a:prstGeom>
        </p:spPr>
        <p:txBody>
          <a:bodyPr wrap="none">
            <a:spAutoFit/>
          </a:bodyPr>
          <a:lstStyle/>
          <a:p>
            <a:pPr algn="ctr">
              <a:defRPr/>
            </a:pPr>
            <a:r>
              <a:rPr lang="fr-FR" sz="800">
                <a:solidFill>
                  <a:schemeClr val="bg1"/>
                </a:solidFill>
              </a:rPr>
              <a:t>@UrfistBordeaux</a:t>
            </a:r>
          </a:p>
        </p:txBody>
      </p:sp>
      <p:pic>
        <p:nvPicPr>
          <p:cNvPr id="125" name="Graphique 124">
            <a:hlinkClick r:id="rId2"/>
          </p:cNvPr>
          <p:cNvPicPr>
            <a:picLocks noChangeAspect="1"/>
          </p:cNvPicPr>
          <p:nvPr userDrawn="1"/>
        </p:nvPicPr>
        <p:blipFill>
          <a:blip r:embed="rId3"/>
          <a:stretch/>
        </p:blipFill>
        <p:spPr bwMode="auto">
          <a:xfrm>
            <a:off x="3569202" y="702273"/>
            <a:ext cx="360000" cy="360000"/>
          </a:xfrm>
          <a:prstGeom prst="rect">
            <a:avLst/>
          </a:prstGeom>
        </p:spPr>
      </p:pic>
      <p:pic>
        <p:nvPicPr>
          <p:cNvPr id="126" name="Graphique 125">
            <a:hlinkClick r:id="rId4"/>
          </p:cNvPr>
          <p:cNvPicPr>
            <a:picLocks noChangeAspect="1"/>
          </p:cNvPicPr>
          <p:nvPr userDrawn="1"/>
        </p:nvPicPr>
        <p:blipFill>
          <a:blip r:embed="rId5"/>
          <a:stretch/>
        </p:blipFill>
        <p:spPr bwMode="auto">
          <a:xfrm>
            <a:off x="6894971" y="702273"/>
            <a:ext cx="360000" cy="360000"/>
          </a:xfrm>
          <a:prstGeom prst="rect">
            <a:avLst/>
          </a:prstGeom>
        </p:spPr>
      </p:pic>
      <p:sp>
        <p:nvSpPr>
          <p:cNvPr id="127" name="Rectangle 126">
            <a:hlinkClick r:id="rId4"/>
          </p:cNvPr>
          <p:cNvSpPr/>
          <p:nvPr userDrawn="1"/>
        </p:nvSpPr>
        <p:spPr bwMode="auto">
          <a:xfrm>
            <a:off x="6620360" y="1121624"/>
            <a:ext cx="909223" cy="215444"/>
          </a:xfrm>
          <a:prstGeom prst="rect">
            <a:avLst/>
          </a:prstGeom>
        </p:spPr>
        <p:txBody>
          <a:bodyPr wrap="none">
            <a:spAutoFit/>
          </a:bodyPr>
          <a:lstStyle/>
          <a:p>
            <a:pPr algn="ctr">
              <a:defRPr/>
            </a:pPr>
            <a:r>
              <a:rPr lang="fr-FR" sz="800">
                <a:solidFill>
                  <a:schemeClr val="bg1"/>
                </a:solidFill>
              </a:rPr>
              <a:t>@univbordeaux</a:t>
            </a:r>
          </a:p>
        </p:txBody>
      </p:sp>
      <p:sp>
        <p:nvSpPr>
          <p:cNvPr id="128" name="Rectangle 127">
            <a:hlinkClick r:id="rId6"/>
          </p:cNvPr>
          <p:cNvSpPr/>
          <p:nvPr userDrawn="1"/>
        </p:nvSpPr>
        <p:spPr bwMode="auto">
          <a:xfrm>
            <a:off x="2794834" y="2154670"/>
            <a:ext cx="242375" cy="215444"/>
          </a:xfrm>
          <a:prstGeom prst="rect">
            <a:avLst/>
          </a:prstGeom>
        </p:spPr>
        <p:txBody>
          <a:bodyPr wrap="none">
            <a:spAutoFit/>
          </a:bodyPr>
          <a:lstStyle/>
          <a:p>
            <a:pPr algn="ctr">
              <a:defRPr/>
            </a:pPr>
            <a:r>
              <a:rPr lang="fr-FR" sz="800">
                <a:solidFill>
                  <a:schemeClr val="bg1"/>
                </a:solidFill>
              </a:rPr>
              <a:t>?</a:t>
            </a:r>
            <a:endParaRPr/>
          </a:p>
        </p:txBody>
      </p:sp>
      <p:pic>
        <p:nvPicPr>
          <p:cNvPr id="129" name="Graphique 128">
            <a:hlinkClick r:id="rId6"/>
          </p:cNvPr>
          <p:cNvPicPr>
            <a:picLocks noChangeAspect="1"/>
          </p:cNvPicPr>
          <p:nvPr userDrawn="1"/>
        </p:nvPicPr>
        <p:blipFill>
          <a:blip r:embed="rId7"/>
          <a:stretch/>
        </p:blipFill>
        <p:spPr bwMode="auto">
          <a:xfrm>
            <a:off x="2736022" y="1735318"/>
            <a:ext cx="360000" cy="360000"/>
          </a:xfrm>
          <a:prstGeom prst="rect">
            <a:avLst/>
          </a:prstGeom>
        </p:spPr>
      </p:pic>
      <p:pic>
        <p:nvPicPr>
          <p:cNvPr id="130" name="Graphique 129">
            <a:hlinkClick r:id="rId8"/>
          </p:cNvPr>
          <p:cNvPicPr>
            <a:picLocks noChangeAspect="1"/>
          </p:cNvPicPr>
          <p:nvPr userDrawn="1"/>
        </p:nvPicPr>
        <p:blipFill>
          <a:blip r:embed="rId9">
            <a:lum bright="70000" contrast="-70000"/>
          </a:blip>
          <a:stretch/>
        </p:blipFill>
        <p:spPr bwMode="auto">
          <a:xfrm>
            <a:off x="5234385" y="702273"/>
            <a:ext cx="356869" cy="360000"/>
          </a:xfrm>
          <a:prstGeom prst="rect">
            <a:avLst/>
          </a:prstGeom>
        </p:spPr>
      </p:pic>
      <p:pic>
        <p:nvPicPr>
          <p:cNvPr id="131" name="Graphique 130">
            <a:hlinkClick r:id="rId10"/>
          </p:cNvPr>
          <p:cNvPicPr>
            <a:picLocks noChangeAspect="1"/>
          </p:cNvPicPr>
          <p:nvPr userDrawn="1"/>
        </p:nvPicPr>
        <p:blipFill>
          <a:blip r:embed="rId11"/>
          <a:stretch/>
        </p:blipFill>
        <p:spPr bwMode="auto">
          <a:xfrm>
            <a:off x="1904363" y="702273"/>
            <a:ext cx="360000" cy="360000"/>
          </a:xfrm>
          <a:prstGeom prst="rect">
            <a:avLst/>
          </a:prstGeom>
        </p:spPr>
      </p:pic>
      <p:sp>
        <p:nvSpPr>
          <p:cNvPr id="132" name="Rectangle 131">
            <a:hlinkClick r:id="rId10"/>
          </p:cNvPr>
          <p:cNvSpPr/>
          <p:nvPr userDrawn="1"/>
        </p:nvSpPr>
        <p:spPr bwMode="auto">
          <a:xfrm>
            <a:off x="1398920" y="1121624"/>
            <a:ext cx="1370888" cy="215444"/>
          </a:xfrm>
          <a:prstGeom prst="rect">
            <a:avLst/>
          </a:prstGeom>
        </p:spPr>
        <p:txBody>
          <a:bodyPr wrap="none">
            <a:spAutoFit/>
          </a:bodyPr>
          <a:lstStyle/>
          <a:p>
            <a:pPr algn="ctr">
              <a:defRPr/>
            </a:pPr>
            <a:r>
              <a:rPr lang="fr-FR" sz="800">
                <a:solidFill>
                  <a:schemeClr val="bg1"/>
                </a:solidFill>
              </a:rPr>
              <a:t>weburfist.univ-bordeaux.fr</a:t>
            </a:r>
            <a:endParaRPr/>
          </a:p>
        </p:txBody>
      </p:sp>
      <p:pic>
        <p:nvPicPr>
          <p:cNvPr id="133" name="Graphique 132">
            <a:hlinkClick r:id="rId12"/>
          </p:cNvPr>
          <p:cNvPicPr>
            <a:picLocks noChangeAspect="1"/>
          </p:cNvPicPr>
          <p:nvPr userDrawn="1"/>
        </p:nvPicPr>
        <p:blipFill>
          <a:blip r:embed="rId13"/>
          <a:stretch/>
        </p:blipFill>
        <p:spPr bwMode="auto">
          <a:xfrm>
            <a:off x="6060942" y="1735318"/>
            <a:ext cx="360000" cy="360000"/>
          </a:xfrm>
          <a:prstGeom prst="rect">
            <a:avLst/>
          </a:prstGeom>
        </p:spPr>
      </p:pic>
      <p:pic>
        <p:nvPicPr>
          <p:cNvPr id="134" name="Graphique 133"/>
          <p:cNvPicPr>
            <a:picLocks noChangeAspect="1"/>
          </p:cNvPicPr>
          <p:nvPr userDrawn="1"/>
        </p:nvPicPr>
        <p:blipFill>
          <a:blip r:embed="rId14"/>
          <a:stretch/>
        </p:blipFill>
        <p:spPr bwMode="auto">
          <a:xfrm>
            <a:off x="4400221" y="1735318"/>
            <a:ext cx="360000" cy="360000"/>
          </a:xfrm>
          <a:prstGeom prst="rect">
            <a:avLst/>
          </a:prstGeom>
        </p:spPr>
      </p:pic>
      <p:sp>
        <p:nvSpPr>
          <p:cNvPr id="135" name="Rectangle 134"/>
          <p:cNvSpPr/>
          <p:nvPr userDrawn="1"/>
        </p:nvSpPr>
        <p:spPr bwMode="auto">
          <a:xfrm>
            <a:off x="4452474" y="2154670"/>
            <a:ext cx="242374" cy="215444"/>
          </a:xfrm>
          <a:prstGeom prst="rect">
            <a:avLst/>
          </a:prstGeom>
        </p:spPr>
        <p:txBody>
          <a:bodyPr wrap="none">
            <a:spAutoFit/>
          </a:bodyPr>
          <a:lstStyle/>
          <a:p>
            <a:pPr algn="ctr">
              <a:defRPr/>
            </a:pPr>
            <a:r>
              <a:rPr lang="fr-FR" sz="800">
                <a:solidFill>
                  <a:schemeClr val="bg1"/>
                </a:solidFill>
              </a:rPr>
              <a:t>?</a:t>
            </a:r>
            <a:endParaRPr/>
          </a:p>
        </p:txBody>
      </p:sp>
      <p:sp>
        <p:nvSpPr>
          <p:cNvPr id="136" name="Rectangle 135"/>
          <p:cNvSpPr/>
          <p:nvPr userDrawn="1"/>
        </p:nvSpPr>
        <p:spPr bwMode="auto">
          <a:xfrm>
            <a:off x="6113917" y="2154670"/>
            <a:ext cx="242374" cy="215444"/>
          </a:xfrm>
          <a:prstGeom prst="rect">
            <a:avLst/>
          </a:prstGeom>
        </p:spPr>
        <p:txBody>
          <a:bodyPr wrap="none">
            <a:spAutoFit/>
          </a:bodyPr>
          <a:lstStyle/>
          <a:p>
            <a:pPr algn="ctr">
              <a:defRPr/>
            </a:pPr>
            <a:r>
              <a:rPr lang="fr-FR" sz="800">
                <a:solidFill>
                  <a:schemeClr val="bg1"/>
                </a:solidFill>
              </a:rPr>
              <a:t>?</a:t>
            </a:r>
            <a:endParaRPr/>
          </a:p>
        </p:txBody>
      </p:sp>
      <p:sp>
        <p:nvSpPr>
          <p:cNvPr id="137" name="Rectangle 136">
            <a:hlinkClick r:id="rId8"/>
          </p:cNvPr>
          <p:cNvSpPr/>
          <p:nvPr userDrawn="1"/>
        </p:nvSpPr>
        <p:spPr bwMode="auto">
          <a:xfrm>
            <a:off x="4850008" y="1121624"/>
            <a:ext cx="1125629" cy="215444"/>
          </a:xfrm>
          <a:prstGeom prst="rect">
            <a:avLst/>
          </a:prstGeom>
        </p:spPr>
        <p:txBody>
          <a:bodyPr wrap="none">
            <a:spAutoFit/>
          </a:bodyPr>
          <a:lstStyle/>
          <a:p>
            <a:pPr algn="ctr">
              <a:defRPr/>
            </a:pPr>
            <a:r>
              <a:rPr lang="fr-FR" sz="800">
                <a:solidFill>
                  <a:schemeClr val="bg1"/>
                </a:solidFill>
              </a:rPr>
              <a:t>urfist@u-bordeaux.fr</a:t>
            </a:r>
            <a:endParaRPr/>
          </a:p>
        </p:txBody>
      </p:sp>
      <p:pic>
        <p:nvPicPr>
          <p:cNvPr id="139" name="Graphique 138"/>
          <p:cNvPicPr>
            <a:picLocks noChangeAspect="1"/>
          </p:cNvPicPr>
          <p:nvPr userDrawn="1"/>
        </p:nvPicPr>
        <p:blipFill>
          <a:blip r:embed="rId15"/>
          <a:stretch/>
        </p:blipFill>
        <p:spPr bwMode="auto">
          <a:xfrm>
            <a:off x="4127354" y="3583944"/>
            <a:ext cx="2659479" cy="793651"/>
          </a:xfrm>
          <a:prstGeom prst="rect">
            <a:avLst/>
          </a:prstGeom>
        </p:spPr>
      </p:pic>
      <p:sp>
        <p:nvSpPr>
          <p:cNvPr id="141" name="Espace réservé du texte 140"/>
          <p:cNvSpPr>
            <a:spLocks noGrp="1"/>
          </p:cNvSpPr>
          <p:nvPr>
            <p:ph type="body" sz="quarter" idx="10" hasCustomPrompt="1"/>
          </p:nvPr>
        </p:nvSpPr>
        <p:spPr bwMode="auto">
          <a:xfrm>
            <a:off x="1614417" y="2973427"/>
            <a:ext cx="5915166" cy="313932"/>
          </a:xfrm>
          <a:prstGeom prst="rect">
            <a:avLst/>
          </a:prstGeom>
        </p:spPr>
        <p:txBody>
          <a:bodyPr wrap="square" anchor="b">
            <a:spAutoFit/>
          </a:bodyPr>
          <a:lstStyle>
            <a:lvl1pPr marL="0" indent="0" algn="ctr" defTabSz="457200">
              <a:buNone/>
              <a:defRPr lang="fr-FR" sz="1600" b="1">
                <a:solidFill>
                  <a:schemeClr val="bg1"/>
                </a:solidFill>
              </a:defRPr>
            </a:lvl1pPr>
          </a:lstStyle>
          <a:p>
            <a:pPr marL="0" lvl="0" algn="ctr" defTabSz="457200">
              <a:defRPr/>
            </a:pPr>
            <a:r>
              <a:rPr lang="fr-FR"/>
              <a:t>Message / remerciement</a:t>
            </a:r>
            <a:endParaRPr/>
          </a:p>
        </p:txBody>
      </p:sp>
      <p:sp>
        <p:nvSpPr>
          <p:cNvPr id="144" name="Espace réservé du texte 143"/>
          <p:cNvSpPr>
            <a:spLocks noGrp="1"/>
          </p:cNvSpPr>
          <p:nvPr>
            <p:ph type="body" sz="quarter" idx="13"/>
          </p:nvPr>
        </p:nvSpPr>
        <p:spPr bwMode="auto">
          <a:xfrm>
            <a:off x="445689" y="1"/>
            <a:ext cx="457523" cy="2017735"/>
          </a:xfrm>
          <a:custGeom>
            <a:avLst/>
            <a:gdLst>
              <a:gd name="connsiteX0" fmla="*/ 0 w 457523"/>
              <a:gd name="connsiteY0" fmla="*/ 0 h 2017735"/>
              <a:gd name="connsiteX1" fmla="*/ 275802 w 457523"/>
              <a:gd name="connsiteY1" fmla="*/ 0 h 2017735"/>
              <a:gd name="connsiteX2" fmla="*/ 457523 w 457523"/>
              <a:gd name="connsiteY2" fmla="*/ 0 h 2017735"/>
              <a:gd name="connsiteX3" fmla="*/ 179667 w 457523"/>
              <a:gd name="connsiteY3" fmla="*/ 2017735 h 2017735"/>
            </a:gdLst>
            <a:ahLst/>
            <a:cxnLst>
              <a:cxn ang="0">
                <a:pos x="connsiteX0" y="connsiteY0"/>
              </a:cxn>
              <a:cxn ang="0">
                <a:pos x="connsiteX1" y="connsiteY1"/>
              </a:cxn>
              <a:cxn ang="0">
                <a:pos x="connsiteX2" y="connsiteY2"/>
              </a:cxn>
              <a:cxn ang="0">
                <a:pos x="connsiteX3" y="connsiteY3"/>
              </a:cxn>
            </a:cxnLst>
            <a:rect l="l" t="t" r="r" b="b"/>
            <a:pathLst>
              <a:path w="457523" h="2017735" extrusionOk="0">
                <a:moveTo>
                  <a:pt x="0" y="0"/>
                </a:moveTo>
                <a:lnTo>
                  <a:pt x="275802" y="0"/>
                </a:lnTo>
                <a:lnTo>
                  <a:pt x="457523" y="0"/>
                </a:lnTo>
                <a:lnTo>
                  <a:pt x="179667" y="2017735"/>
                </a:lnTo>
                <a:close/>
              </a:path>
            </a:pathLst>
          </a:custGeom>
          <a:solidFill>
            <a:schemeClr val="tx2"/>
          </a:solidFill>
        </p:spPr>
        <p:txBody>
          <a:bodyPr wrap="square">
            <a:noAutofit/>
          </a:bodyPr>
          <a:lstStyle>
            <a:lvl1pPr marL="0" indent="0">
              <a:buNone/>
              <a:defRPr sz="100">
                <a:noFill/>
              </a:defRPr>
            </a:lvl1pPr>
          </a:lstStyle>
          <a:p>
            <a:pPr lvl="0">
              <a:defRPr/>
            </a:pPr>
            <a:endParaRPr lang="fr-FR"/>
          </a:p>
        </p:txBody>
      </p:sp>
      <p:grpSp>
        <p:nvGrpSpPr>
          <p:cNvPr id="267" name="Groupe 266"/>
          <p:cNvGrpSpPr/>
          <p:nvPr userDrawn="1"/>
        </p:nvGrpSpPr>
        <p:grpSpPr bwMode="auto">
          <a:xfrm flipV="1">
            <a:off x="-91484" y="12467"/>
            <a:ext cx="1008300" cy="5190499"/>
            <a:chOff x="-91484" y="-57105"/>
            <a:chExt cx="1008300" cy="5190499"/>
          </a:xfrm>
          <a:solidFill>
            <a:schemeClr val="bg2">
              <a:alpha val="10000"/>
            </a:schemeClr>
          </a:solidFill>
        </p:grpSpPr>
        <p:sp>
          <p:nvSpPr>
            <p:cNvPr id="268" name="Forme libre : forme 267"/>
            <p:cNvSpPr/>
            <p:nvPr/>
          </p:nvSpPr>
          <p:spPr bwMode="auto">
            <a:xfrm rot="8716293">
              <a:off x="617786" y="1780350"/>
              <a:ext cx="152726" cy="195873"/>
            </a:xfrm>
            <a:custGeom>
              <a:avLst/>
              <a:gdLst>
                <a:gd name="connsiteX0" fmla="*/ 39589 w 152726"/>
                <a:gd name="connsiteY0" fmla="*/ 195873 h 195873"/>
                <a:gd name="connsiteX1" fmla="*/ 0 w 152726"/>
                <a:gd name="connsiteY1" fmla="*/ 122219 h 195873"/>
                <a:gd name="connsiteX2" fmla="*/ 101089 w 152726"/>
                <a:gd name="connsiteY2" fmla="*/ 0 h 195873"/>
                <a:gd name="connsiteX3" fmla="*/ 152726 w 152726"/>
                <a:gd name="connsiteY3" fmla="*/ 0 h 195873"/>
                <a:gd name="connsiteX4" fmla="*/ 152726 w 152726"/>
                <a:gd name="connsiteY4" fmla="*/ 55323 h 195873"/>
                <a:gd name="connsiteX5" fmla="*/ 87934 w 152726"/>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726" h="195873" extrusionOk="0">
                  <a:moveTo>
                    <a:pt x="39589" y="195873"/>
                  </a:moveTo>
                  <a:lnTo>
                    <a:pt x="0" y="122219"/>
                  </a:lnTo>
                  <a:lnTo>
                    <a:pt x="101089" y="0"/>
                  </a:lnTo>
                  <a:lnTo>
                    <a:pt x="152726" y="0"/>
                  </a:lnTo>
                  <a:lnTo>
                    <a:pt x="152726" y="55323"/>
                  </a:lnTo>
                  <a:lnTo>
                    <a:pt x="87934"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9" name="Forme libre : forme 268"/>
            <p:cNvSpPr/>
            <p:nvPr/>
          </p:nvSpPr>
          <p:spPr bwMode="auto">
            <a:xfrm rot="8716293">
              <a:off x="534441" y="1654353"/>
              <a:ext cx="262864" cy="103234"/>
            </a:xfrm>
            <a:custGeom>
              <a:avLst/>
              <a:gdLst>
                <a:gd name="connsiteX0" fmla="*/ 0 w 262864"/>
                <a:gd name="connsiteY0" fmla="*/ 75341 h 103234"/>
                <a:gd name="connsiteX1" fmla="*/ 62316 w 262864"/>
                <a:gd name="connsiteY1" fmla="*/ 0 h 103234"/>
                <a:gd name="connsiteX2" fmla="*/ 65768 w 262864"/>
                <a:gd name="connsiteY2" fmla="*/ 14220 h 103234"/>
                <a:gd name="connsiteX3" fmla="*/ 136369 w 262864"/>
                <a:gd name="connsiteY3" fmla="*/ 53051 h 103234"/>
                <a:gd name="connsiteX4" fmla="*/ 189321 w 262864"/>
                <a:gd name="connsiteY4" fmla="*/ 43637 h 103234"/>
                <a:gd name="connsiteX5" fmla="*/ 261688 w 262864"/>
                <a:gd name="connsiteY5" fmla="*/ 14220 h 103234"/>
                <a:gd name="connsiteX6" fmla="*/ 262864 w 262864"/>
                <a:gd name="connsiteY6" fmla="*/ 21868 h 103234"/>
                <a:gd name="connsiteX7" fmla="*/ 262864 w 262864"/>
                <a:gd name="connsiteY7" fmla="*/ 27752 h 103234"/>
                <a:gd name="connsiteX8" fmla="*/ 69887 w 262864"/>
                <a:gd name="connsiteY8" fmla="*/ 103060 h 103234"/>
                <a:gd name="connsiteX9" fmla="*/ 30615 w 262864"/>
                <a:gd name="connsiteY9" fmla="*/ 96294 h 103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864" h="103234" extrusionOk="0">
                  <a:moveTo>
                    <a:pt x="0" y="75341"/>
                  </a:moveTo>
                  <a:lnTo>
                    <a:pt x="62316" y="0"/>
                  </a:lnTo>
                  <a:lnTo>
                    <a:pt x="65768" y="14220"/>
                  </a:lnTo>
                  <a:cubicBezTo>
                    <a:pt x="75182" y="40107"/>
                    <a:pt x="99304" y="53051"/>
                    <a:pt x="136369" y="53051"/>
                  </a:cubicBezTo>
                  <a:cubicBezTo>
                    <a:pt x="154609" y="52462"/>
                    <a:pt x="172259" y="48932"/>
                    <a:pt x="189321" y="43637"/>
                  </a:cubicBezTo>
                  <a:cubicBezTo>
                    <a:pt x="214031" y="35988"/>
                    <a:pt x="238154" y="25987"/>
                    <a:pt x="261688" y="14220"/>
                  </a:cubicBezTo>
                  <a:cubicBezTo>
                    <a:pt x="262276" y="16573"/>
                    <a:pt x="262864" y="19515"/>
                    <a:pt x="262864" y="21868"/>
                  </a:cubicBezTo>
                  <a:lnTo>
                    <a:pt x="262864" y="27752"/>
                  </a:lnTo>
                  <a:cubicBezTo>
                    <a:pt x="200500" y="81291"/>
                    <a:pt x="118719" y="100119"/>
                    <a:pt x="69887" y="103060"/>
                  </a:cubicBezTo>
                  <a:cubicBezTo>
                    <a:pt x="56355" y="103943"/>
                    <a:pt x="42970" y="101442"/>
                    <a:pt x="30615" y="96294"/>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70" name="Forme libre : forme 269"/>
            <p:cNvSpPr/>
            <p:nvPr/>
          </p:nvSpPr>
          <p:spPr bwMode="auto">
            <a:xfrm rot="8716293">
              <a:off x="632719" y="1232432"/>
              <a:ext cx="121558" cy="232388"/>
            </a:xfrm>
            <a:custGeom>
              <a:avLst/>
              <a:gdLst>
                <a:gd name="connsiteX0" fmla="*/ 60499 w 121558"/>
                <a:gd name="connsiteY0" fmla="*/ 232388 h 232388"/>
                <a:gd name="connsiteX1" fmla="*/ 60499 w 121558"/>
                <a:gd name="connsiteY1" fmla="*/ 69717 h 232388"/>
                <a:gd name="connsiteX2" fmla="*/ 60499 w 121558"/>
                <a:gd name="connsiteY2" fmla="*/ 65615 h 232388"/>
                <a:gd name="connsiteX3" fmla="*/ 39995 w 121558"/>
                <a:gd name="connsiteY3" fmla="*/ 50123 h 232388"/>
                <a:gd name="connsiteX4" fmla="*/ 0 w 121558"/>
                <a:gd name="connsiteY4" fmla="*/ 50123 h 232388"/>
                <a:gd name="connsiteX5" fmla="*/ 41457 w 121558"/>
                <a:gd name="connsiteY5" fmla="*/ 0 h 232388"/>
                <a:gd name="connsiteX6" fmla="*/ 64601 w 121558"/>
                <a:gd name="connsiteY6" fmla="*/ 0 h 232388"/>
                <a:gd name="connsiteX7" fmla="*/ 121558 w 121558"/>
                <a:gd name="connsiteY7" fmla="*/ 50123 h 232388"/>
                <a:gd name="connsiteX8" fmla="*/ 121558 w 12155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58" h="232388" extrusionOk="0">
                  <a:moveTo>
                    <a:pt x="60499" y="232388"/>
                  </a:moveTo>
                  <a:lnTo>
                    <a:pt x="60499" y="69717"/>
                  </a:lnTo>
                  <a:cubicBezTo>
                    <a:pt x="60499" y="68349"/>
                    <a:pt x="60499" y="66983"/>
                    <a:pt x="60499" y="65615"/>
                  </a:cubicBezTo>
                  <a:cubicBezTo>
                    <a:pt x="59133" y="55591"/>
                    <a:pt x="50019" y="48756"/>
                    <a:pt x="39995" y="50123"/>
                  </a:cubicBezTo>
                  <a:lnTo>
                    <a:pt x="0" y="50123"/>
                  </a:lnTo>
                  <a:lnTo>
                    <a:pt x="41457" y="0"/>
                  </a:lnTo>
                  <a:lnTo>
                    <a:pt x="64601" y="0"/>
                  </a:lnTo>
                  <a:cubicBezTo>
                    <a:pt x="101509" y="0"/>
                    <a:pt x="121558" y="15948"/>
                    <a:pt x="121558" y="50123"/>
                  </a:cubicBezTo>
                  <a:lnTo>
                    <a:pt x="121558"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71" name="Forme libre : forme 270"/>
            <p:cNvSpPr/>
            <p:nvPr/>
          </p:nvSpPr>
          <p:spPr bwMode="auto">
            <a:xfrm rot="8716293">
              <a:off x="763454" y="1474783"/>
              <a:ext cx="14143" cy="14319"/>
            </a:xfrm>
            <a:custGeom>
              <a:avLst/>
              <a:gdLst>
                <a:gd name="connsiteX0" fmla="*/ 0 w 14143"/>
                <a:gd name="connsiteY0" fmla="*/ 14319 h 14319"/>
                <a:gd name="connsiteX1" fmla="*/ 11843 w 14143"/>
                <a:gd name="connsiteY1" fmla="*/ 0 h 14319"/>
                <a:gd name="connsiteX2" fmla="*/ 14143 w 14143"/>
                <a:gd name="connsiteY2" fmla="*/ 7563 h 14319"/>
                <a:gd name="connsiteX3" fmla="*/ 14143 w 14143"/>
                <a:gd name="connsiteY3" fmla="*/ 13487 h 14319"/>
              </a:gdLst>
              <a:ahLst/>
              <a:cxnLst>
                <a:cxn ang="0">
                  <a:pos x="connsiteX0" y="connsiteY0"/>
                </a:cxn>
                <a:cxn ang="0">
                  <a:pos x="connsiteX1" y="connsiteY1"/>
                </a:cxn>
                <a:cxn ang="0">
                  <a:pos x="connsiteX2" y="connsiteY2"/>
                </a:cxn>
                <a:cxn ang="0">
                  <a:pos x="connsiteX3" y="connsiteY3"/>
                </a:cxn>
              </a:cxnLst>
              <a:rect l="l" t="t" r="r" b="b"/>
              <a:pathLst>
                <a:path w="14143" h="14319" extrusionOk="0">
                  <a:moveTo>
                    <a:pt x="0" y="14319"/>
                  </a:moveTo>
                  <a:lnTo>
                    <a:pt x="11843" y="0"/>
                  </a:lnTo>
                  <a:lnTo>
                    <a:pt x="14143" y="7563"/>
                  </a:lnTo>
                  <a:lnTo>
                    <a:pt x="14143" y="1348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72" name="Forme libre : forme 271"/>
            <p:cNvSpPr/>
            <p:nvPr/>
          </p:nvSpPr>
          <p:spPr bwMode="auto">
            <a:xfrm rot="8716293">
              <a:off x="672878" y="1171577"/>
              <a:ext cx="183964" cy="137618"/>
            </a:xfrm>
            <a:custGeom>
              <a:avLst/>
              <a:gdLst>
                <a:gd name="connsiteX0" fmla="*/ 0 w 183964"/>
                <a:gd name="connsiteY0" fmla="*/ 137618 h 137618"/>
                <a:gd name="connsiteX1" fmla="*/ 53346 w 183964"/>
                <a:gd name="connsiteY1" fmla="*/ 73121 h 137618"/>
                <a:gd name="connsiteX2" fmla="*/ 101034 w 183964"/>
                <a:gd name="connsiteY2" fmla="*/ 28251 h 137618"/>
                <a:gd name="connsiteX3" fmla="*/ 155713 w 183964"/>
                <a:gd name="connsiteY3" fmla="*/ 0 h 137618"/>
                <a:gd name="connsiteX4" fmla="*/ 183964 w 183964"/>
                <a:gd name="connsiteY4" fmla="*/ 33719 h 137618"/>
                <a:gd name="connsiteX5" fmla="*/ 157536 w 183964"/>
                <a:gd name="connsiteY5" fmla="*/ 69261 h 137618"/>
                <a:gd name="connsiteX6" fmla="*/ 157991 w 183964"/>
                <a:gd name="connsiteY6" fmla="*/ 69261 h 13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964" h="137618" extrusionOk="0">
                  <a:moveTo>
                    <a:pt x="0" y="137618"/>
                  </a:moveTo>
                  <a:lnTo>
                    <a:pt x="53346" y="73121"/>
                  </a:lnTo>
                  <a:lnTo>
                    <a:pt x="101034" y="28251"/>
                  </a:lnTo>
                  <a:cubicBezTo>
                    <a:pt x="114703" y="12303"/>
                    <a:pt x="134297" y="2278"/>
                    <a:pt x="155713" y="0"/>
                  </a:cubicBezTo>
                  <a:cubicBezTo>
                    <a:pt x="177585" y="0"/>
                    <a:pt x="183964" y="19138"/>
                    <a:pt x="183964" y="33719"/>
                  </a:cubicBezTo>
                  <a:cubicBezTo>
                    <a:pt x="182597" y="49667"/>
                    <a:pt x="172117" y="62881"/>
                    <a:pt x="157536" y="69261"/>
                  </a:cubicBezTo>
                  <a:lnTo>
                    <a:pt x="157991"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73" name="Forme libre : forme 272"/>
            <p:cNvSpPr/>
            <p:nvPr/>
          </p:nvSpPr>
          <p:spPr bwMode="auto">
            <a:xfrm rot="8716293">
              <a:off x="519479" y="13148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4" name="Forme libre : forme 273"/>
            <p:cNvSpPr/>
            <p:nvPr/>
          </p:nvSpPr>
          <p:spPr bwMode="auto">
            <a:xfrm rot="8716293">
              <a:off x="394576" y="11061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5" name="Forme libre : forme 274"/>
            <p:cNvSpPr/>
            <p:nvPr/>
          </p:nvSpPr>
          <p:spPr bwMode="auto">
            <a:xfrm rot="8716293">
              <a:off x="382524" y="96739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6" name="Forme libre : forme 275"/>
            <p:cNvSpPr/>
            <p:nvPr/>
          </p:nvSpPr>
          <p:spPr bwMode="auto">
            <a:xfrm rot="8716293">
              <a:off x="609657" y="135579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7" name="Forme libre : forme 276"/>
            <p:cNvSpPr/>
            <p:nvPr/>
          </p:nvSpPr>
          <p:spPr bwMode="auto">
            <a:xfrm rot="8716293">
              <a:off x="683426" y="869567"/>
              <a:ext cx="156000" cy="195873"/>
            </a:xfrm>
            <a:custGeom>
              <a:avLst/>
              <a:gdLst>
                <a:gd name="connsiteX0" fmla="*/ 42863 w 156000"/>
                <a:gd name="connsiteY0" fmla="*/ 195873 h 195873"/>
                <a:gd name="connsiteX1" fmla="*/ 0 w 156000"/>
                <a:gd name="connsiteY1" fmla="*/ 116129 h 195873"/>
                <a:gd name="connsiteX2" fmla="*/ 5100 w 156000"/>
                <a:gd name="connsiteY2" fmla="*/ 101988 h 195873"/>
                <a:gd name="connsiteX3" fmla="*/ 89456 w 156000"/>
                <a:gd name="connsiteY3" fmla="*/ 0 h 195873"/>
                <a:gd name="connsiteX4" fmla="*/ 156000 w 156000"/>
                <a:gd name="connsiteY4" fmla="*/ 0 h 195873"/>
                <a:gd name="connsiteX5" fmla="*/ 156000 w 156000"/>
                <a:gd name="connsiteY5" fmla="*/ 55323 h 195873"/>
                <a:gd name="connsiteX6" fmla="*/ 91208 w 156000"/>
                <a:gd name="connsiteY6"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000" h="195873" extrusionOk="0">
                  <a:moveTo>
                    <a:pt x="42863" y="195873"/>
                  </a:moveTo>
                  <a:lnTo>
                    <a:pt x="0" y="116129"/>
                  </a:lnTo>
                  <a:lnTo>
                    <a:pt x="5100" y="101988"/>
                  </a:lnTo>
                  <a:lnTo>
                    <a:pt x="89456" y="0"/>
                  </a:lnTo>
                  <a:lnTo>
                    <a:pt x="156000" y="0"/>
                  </a:lnTo>
                  <a:lnTo>
                    <a:pt x="156000" y="55323"/>
                  </a:lnTo>
                  <a:lnTo>
                    <a:pt x="91208"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78" name="Forme libre : forme 277"/>
            <p:cNvSpPr/>
            <p:nvPr/>
          </p:nvSpPr>
          <p:spPr bwMode="auto">
            <a:xfrm rot="8716293">
              <a:off x="657305" y="95604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9" name="Forme libre : forme 278"/>
            <p:cNvSpPr/>
            <p:nvPr/>
          </p:nvSpPr>
          <p:spPr bwMode="auto">
            <a:xfrm rot="8716293">
              <a:off x="412774" y="56424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0" name="Forme libre : forme 279"/>
            <p:cNvSpPr/>
            <p:nvPr/>
          </p:nvSpPr>
          <p:spPr bwMode="auto">
            <a:xfrm rot="8716293">
              <a:off x="502166" y="59348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1" name="Forme libre : forme 280"/>
            <p:cNvSpPr/>
            <p:nvPr/>
          </p:nvSpPr>
          <p:spPr bwMode="auto">
            <a:xfrm rot="8716293">
              <a:off x="457316" y="50720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2" name="Forme libre : forme 281"/>
            <p:cNvSpPr/>
            <p:nvPr/>
          </p:nvSpPr>
          <p:spPr bwMode="auto">
            <a:xfrm rot="8716293">
              <a:off x="300540" y="65278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3" name="Forme libre : forme 282"/>
            <p:cNvSpPr/>
            <p:nvPr/>
          </p:nvSpPr>
          <p:spPr bwMode="auto">
            <a:xfrm rot="8716293">
              <a:off x="175637" y="44411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4" name="Forme libre : forme 283"/>
            <p:cNvSpPr/>
            <p:nvPr/>
          </p:nvSpPr>
          <p:spPr bwMode="auto">
            <a:xfrm rot="8716293">
              <a:off x="163585" y="30533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5" name="Forme libre : forme 284"/>
            <p:cNvSpPr/>
            <p:nvPr/>
          </p:nvSpPr>
          <p:spPr bwMode="auto">
            <a:xfrm rot="8716293">
              <a:off x="390718" y="69374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6" name="Forme libre : forme 285"/>
            <p:cNvSpPr/>
            <p:nvPr/>
          </p:nvSpPr>
          <p:spPr bwMode="auto">
            <a:xfrm rot="8716293">
              <a:off x="702015" y="317459"/>
              <a:ext cx="131260" cy="232388"/>
            </a:xfrm>
            <a:custGeom>
              <a:avLst/>
              <a:gdLst>
                <a:gd name="connsiteX0" fmla="*/ 70201 w 131260"/>
                <a:gd name="connsiteY0" fmla="*/ 232388 h 232388"/>
                <a:gd name="connsiteX1" fmla="*/ 70201 w 131260"/>
                <a:gd name="connsiteY1" fmla="*/ 69717 h 232388"/>
                <a:gd name="connsiteX2" fmla="*/ 70201 w 131260"/>
                <a:gd name="connsiteY2" fmla="*/ 65615 h 232388"/>
                <a:gd name="connsiteX3" fmla="*/ 49697 w 131260"/>
                <a:gd name="connsiteY3" fmla="*/ 50123 h 232388"/>
                <a:gd name="connsiteX4" fmla="*/ 0 w 131260"/>
                <a:gd name="connsiteY4" fmla="*/ 50123 h 232388"/>
                <a:gd name="connsiteX5" fmla="*/ 41457 w 131260"/>
                <a:gd name="connsiteY5" fmla="*/ 0 h 232388"/>
                <a:gd name="connsiteX6" fmla="*/ 74303 w 131260"/>
                <a:gd name="connsiteY6" fmla="*/ 0 h 232388"/>
                <a:gd name="connsiteX7" fmla="*/ 131260 w 131260"/>
                <a:gd name="connsiteY7" fmla="*/ 50123 h 232388"/>
                <a:gd name="connsiteX8" fmla="*/ 131260 w 131260"/>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260" h="232388" extrusionOk="0">
                  <a:moveTo>
                    <a:pt x="70201" y="232388"/>
                  </a:moveTo>
                  <a:lnTo>
                    <a:pt x="70201" y="69717"/>
                  </a:lnTo>
                  <a:cubicBezTo>
                    <a:pt x="70201" y="68349"/>
                    <a:pt x="70201" y="66983"/>
                    <a:pt x="70201" y="65615"/>
                  </a:cubicBezTo>
                  <a:cubicBezTo>
                    <a:pt x="68835" y="55591"/>
                    <a:pt x="59721" y="48756"/>
                    <a:pt x="49697" y="50123"/>
                  </a:cubicBezTo>
                  <a:lnTo>
                    <a:pt x="0" y="50123"/>
                  </a:lnTo>
                  <a:lnTo>
                    <a:pt x="41457" y="0"/>
                  </a:lnTo>
                  <a:lnTo>
                    <a:pt x="74303" y="0"/>
                  </a:lnTo>
                  <a:cubicBezTo>
                    <a:pt x="111211" y="0"/>
                    <a:pt x="131260" y="15948"/>
                    <a:pt x="131260" y="50123"/>
                  </a:cubicBezTo>
                  <a:lnTo>
                    <a:pt x="131260"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87" name="Forme libre : forme 286"/>
            <p:cNvSpPr/>
            <p:nvPr/>
          </p:nvSpPr>
          <p:spPr bwMode="auto">
            <a:xfrm rot="8716293">
              <a:off x="834978" y="558357"/>
              <a:ext cx="24341" cy="23495"/>
            </a:xfrm>
            <a:custGeom>
              <a:avLst/>
              <a:gdLst>
                <a:gd name="connsiteX0" fmla="*/ 0 w 24341"/>
                <a:gd name="connsiteY0" fmla="*/ 23495 h 23495"/>
                <a:gd name="connsiteX1" fmla="*/ 19433 w 24341"/>
                <a:gd name="connsiteY1" fmla="*/ 0 h 23495"/>
                <a:gd name="connsiteX2" fmla="*/ 24341 w 24341"/>
                <a:gd name="connsiteY2" fmla="*/ 16139 h 23495"/>
                <a:gd name="connsiteX3" fmla="*/ 24341 w 24341"/>
                <a:gd name="connsiteY3" fmla="*/ 22063 h 23495"/>
              </a:gdLst>
              <a:ahLst/>
              <a:cxnLst>
                <a:cxn ang="0">
                  <a:pos x="connsiteX0" y="connsiteY0"/>
                </a:cxn>
                <a:cxn ang="0">
                  <a:pos x="connsiteX1" y="connsiteY1"/>
                </a:cxn>
                <a:cxn ang="0">
                  <a:pos x="connsiteX2" y="connsiteY2"/>
                </a:cxn>
                <a:cxn ang="0">
                  <a:pos x="connsiteX3" y="connsiteY3"/>
                </a:cxn>
              </a:cxnLst>
              <a:rect l="l" t="t" r="r" b="b"/>
              <a:pathLst>
                <a:path w="24341" h="23495" extrusionOk="0">
                  <a:moveTo>
                    <a:pt x="0" y="23495"/>
                  </a:moveTo>
                  <a:lnTo>
                    <a:pt x="19433" y="0"/>
                  </a:lnTo>
                  <a:lnTo>
                    <a:pt x="24341" y="16139"/>
                  </a:lnTo>
                  <a:lnTo>
                    <a:pt x="24341" y="2206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88" name="Forme libre : forme 287"/>
            <p:cNvSpPr/>
            <p:nvPr/>
          </p:nvSpPr>
          <p:spPr bwMode="auto">
            <a:xfrm rot="8716293">
              <a:off x="589639" y="40263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9" name="Forme libre : forme 288"/>
            <p:cNvSpPr/>
            <p:nvPr/>
          </p:nvSpPr>
          <p:spPr bwMode="auto">
            <a:xfrm rot="8716293">
              <a:off x="464737" y="19396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0" name="Forme libre : forme 289"/>
            <p:cNvSpPr/>
            <p:nvPr/>
          </p:nvSpPr>
          <p:spPr bwMode="auto">
            <a:xfrm rot="8716293">
              <a:off x="679817" y="44358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1" name="Forme libre : forme 290"/>
            <p:cNvSpPr/>
            <p:nvPr/>
          </p:nvSpPr>
          <p:spPr bwMode="auto">
            <a:xfrm rot="8716293">
              <a:off x="438366" y="29398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2" name="Forme libre : forme 291"/>
            <p:cNvSpPr/>
            <p:nvPr/>
          </p:nvSpPr>
          <p:spPr bwMode="auto">
            <a:xfrm rot="7484127">
              <a:off x="811674" y="658874"/>
              <a:ext cx="31078" cy="46141"/>
            </a:xfrm>
            <a:custGeom>
              <a:avLst/>
              <a:gdLst>
                <a:gd name="connsiteX0" fmla="*/ 15207 w 31078"/>
                <a:gd name="connsiteY0" fmla="*/ 46141 h 46141"/>
                <a:gd name="connsiteX1" fmla="*/ 0 w 31078"/>
                <a:gd name="connsiteY1" fmla="*/ 17849 h 46141"/>
                <a:gd name="connsiteX2" fmla="*/ 31078 w 31078"/>
                <a:gd name="connsiteY2" fmla="*/ 0 h 46141"/>
              </a:gdLst>
              <a:ahLst/>
              <a:cxnLst>
                <a:cxn ang="0">
                  <a:pos x="connsiteX0" y="connsiteY0"/>
                </a:cxn>
                <a:cxn ang="0">
                  <a:pos x="connsiteX1" y="connsiteY1"/>
                </a:cxn>
                <a:cxn ang="0">
                  <a:pos x="connsiteX2" y="connsiteY2"/>
                </a:cxn>
              </a:cxnLst>
              <a:rect l="l" t="t" r="r" b="b"/>
              <a:pathLst>
                <a:path w="31078" h="46141" extrusionOk="0">
                  <a:moveTo>
                    <a:pt x="15207" y="46141"/>
                  </a:moveTo>
                  <a:lnTo>
                    <a:pt x="0" y="17849"/>
                  </a:lnTo>
                  <a:lnTo>
                    <a:pt x="31078"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3" name="Forme libre : forme 292"/>
            <p:cNvSpPr/>
            <p:nvPr/>
          </p:nvSpPr>
          <p:spPr bwMode="auto">
            <a:xfrm rot="8716293">
              <a:off x="780102" y="336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4" name="Forme libre : forme 293"/>
            <p:cNvSpPr/>
            <p:nvPr/>
          </p:nvSpPr>
          <p:spPr bwMode="auto">
            <a:xfrm rot="8716293">
              <a:off x="202348" y="-57105"/>
              <a:ext cx="142167" cy="186494"/>
            </a:xfrm>
            <a:custGeom>
              <a:avLst/>
              <a:gdLst>
                <a:gd name="connsiteX0" fmla="*/ 142167 w 142167"/>
                <a:gd name="connsiteY0" fmla="*/ 186494 h 186494"/>
                <a:gd name="connsiteX1" fmla="*/ 81108 w 142167"/>
                <a:gd name="connsiteY1" fmla="*/ 144170 h 186494"/>
                <a:gd name="connsiteX2" fmla="*/ 81108 w 142167"/>
                <a:gd name="connsiteY2" fmla="*/ 69717 h 186494"/>
                <a:gd name="connsiteX3" fmla="*/ 81108 w 142167"/>
                <a:gd name="connsiteY3" fmla="*/ 65615 h 186494"/>
                <a:gd name="connsiteX4" fmla="*/ 60603 w 142167"/>
                <a:gd name="connsiteY4" fmla="*/ 50123 h 186494"/>
                <a:gd name="connsiteX5" fmla="*/ 0 w 142167"/>
                <a:gd name="connsiteY5" fmla="*/ 50123 h 186494"/>
                <a:gd name="connsiteX6" fmla="*/ 0 w 142167"/>
                <a:gd name="connsiteY6" fmla="*/ 0 h 186494"/>
                <a:gd name="connsiteX7" fmla="*/ 85209 w 142167"/>
                <a:gd name="connsiteY7" fmla="*/ 0 h 186494"/>
                <a:gd name="connsiteX8" fmla="*/ 142167 w 142167"/>
                <a:gd name="connsiteY8" fmla="*/ 50123 h 18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186494" extrusionOk="0">
                  <a:moveTo>
                    <a:pt x="142167" y="186494"/>
                  </a:moveTo>
                  <a:lnTo>
                    <a:pt x="81108" y="144170"/>
                  </a:lnTo>
                  <a:lnTo>
                    <a:pt x="81108" y="69717"/>
                  </a:lnTo>
                  <a:cubicBezTo>
                    <a:pt x="81108" y="68349"/>
                    <a:pt x="81108" y="66983"/>
                    <a:pt x="81108" y="65615"/>
                  </a:cubicBezTo>
                  <a:cubicBezTo>
                    <a:pt x="79741" y="55591"/>
                    <a:pt x="70628" y="48756"/>
                    <a:pt x="60603" y="50123"/>
                  </a:cubicBezTo>
                  <a:lnTo>
                    <a:pt x="0" y="50123"/>
                  </a:lnTo>
                  <a:lnTo>
                    <a:pt x="0" y="0"/>
                  </a:lnTo>
                  <a:lnTo>
                    <a:pt x="85209" y="0"/>
                  </a:lnTo>
                  <a:cubicBezTo>
                    <a:pt x="122118" y="0"/>
                    <a:pt x="142167" y="15948"/>
                    <a:pt x="142167"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5" name="Forme libre : forme 294"/>
            <p:cNvSpPr/>
            <p:nvPr/>
          </p:nvSpPr>
          <p:spPr bwMode="auto">
            <a:xfrm rot="8716293">
              <a:off x="298766" y="-5395"/>
              <a:ext cx="260638" cy="180054"/>
            </a:xfrm>
            <a:custGeom>
              <a:avLst/>
              <a:gdLst>
                <a:gd name="connsiteX0" fmla="*/ 111638 w 260639"/>
                <a:gd name="connsiteY0" fmla="*/ 180054 h 180054"/>
                <a:gd name="connsiteX1" fmla="*/ 51490 w 260639"/>
                <a:gd name="connsiteY1" fmla="*/ 138362 h 180054"/>
                <a:gd name="connsiteX2" fmla="*/ 51490 w 260639"/>
                <a:gd name="connsiteY2" fmla="*/ 45624 h 180054"/>
                <a:gd name="connsiteX3" fmla="*/ 0 w 260639"/>
                <a:gd name="connsiteY3" fmla="*/ 45624 h 180054"/>
                <a:gd name="connsiteX4" fmla="*/ 0 w 260639"/>
                <a:gd name="connsiteY4" fmla="*/ 1425 h 180054"/>
                <a:gd name="connsiteX5" fmla="*/ 104802 w 260639"/>
                <a:gd name="connsiteY5" fmla="*/ 1425 h 180054"/>
                <a:gd name="connsiteX6" fmla="*/ 104802 w 260639"/>
                <a:gd name="connsiteY6" fmla="*/ 75242 h 180054"/>
                <a:gd name="connsiteX7" fmla="*/ 106169 w 260639"/>
                <a:gd name="connsiteY7" fmla="*/ 75242 h 180054"/>
                <a:gd name="connsiteX8" fmla="*/ 154014 w 260639"/>
                <a:gd name="connsiteY8" fmla="*/ 5981 h 180054"/>
                <a:gd name="connsiteX9" fmla="*/ 185455 w 260639"/>
                <a:gd name="connsiteY9" fmla="*/ 57 h 180054"/>
                <a:gd name="connsiteX10" fmla="*/ 260639 w 260639"/>
                <a:gd name="connsiteY10" fmla="*/ 88456 h 180054"/>
                <a:gd name="connsiteX11" fmla="*/ 260639 w 260639"/>
                <a:gd name="connsiteY11" fmla="*/ 94380 h 180054"/>
                <a:gd name="connsiteX12" fmla="*/ 198669 w 260639"/>
                <a:gd name="connsiteY12" fmla="*/ 98025 h 180054"/>
                <a:gd name="connsiteX13" fmla="*/ 198669 w 260639"/>
                <a:gd name="connsiteY13" fmla="*/ 81621 h 180054"/>
                <a:gd name="connsiteX14" fmla="*/ 164950 w 260639"/>
                <a:gd name="connsiteY14" fmla="*/ 40156 h 180054"/>
                <a:gd name="connsiteX15" fmla="*/ 111638 w 260639"/>
                <a:gd name="connsiteY15" fmla="*/ 127643 h 18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639" h="180054" extrusionOk="0">
                  <a:moveTo>
                    <a:pt x="111638" y="180054"/>
                  </a:moveTo>
                  <a:lnTo>
                    <a:pt x="51490" y="138362"/>
                  </a:lnTo>
                  <a:lnTo>
                    <a:pt x="51490" y="45624"/>
                  </a:lnTo>
                  <a:lnTo>
                    <a:pt x="0" y="45624"/>
                  </a:lnTo>
                  <a:lnTo>
                    <a:pt x="0" y="1425"/>
                  </a:lnTo>
                  <a:lnTo>
                    <a:pt x="104802" y="1425"/>
                  </a:lnTo>
                  <a:lnTo>
                    <a:pt x="104802" y="75242"/>
                  </a:lnTo>
                  <a:lnTo>
                    <a:pt x="106169" y="75242"/>
                  </a:lnTo>
                  <a:cubicBezTo>
                    <a:pt x="120751" y="31954"/>
                    <a:pt x="132142" y="15094"/>
                    <a:pt x="154014" y="5981"/>
                  </a:cubicBezTo>
                  <a:cubicBezTo>
                    <a:pt x="164039" y="1880"/>
                    <a:pt x="174519" y="-398"/>
                    <a:pt x="185455" y="57"/>
                  </a:cubicBezTo>
                  <a:cubicBezTo>
                    <a:pt x="232388" y="-854"/>
                    <a:pt x="260639" y="31954"/>
                    <a:pt x="260639" y="88456"/>
                  </a:cubicBezTo>
                  <a:lnTo>
                    <a:pt x="260639" y="94380"/>
                  </a:lnTo>
                  <a:lnTo>
                    <a:pt x="198669" y="98025"/>
                  </a:lnTo>
                  <a:lnTo>
                    <a:pt x="198669" y="81621"/>
                  </a:lnTo>
                  <a:cubicBezTo>
                    <a:pt x="198669" y="57016"/>
                    <a:pt x="184544" y="40156"/>
                    <a:pt x="164950" y="40156"/>
                  </a:cubicBezTo>
                  <a:cubicBezTo>
                    <a:pt x="135788" y="40156"/>
                    <a:pt x="111638" y="78887"/>
                    <a:pt x="111638" y="12764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6" name="Forme libre : forme 295"/>
            <p:cNvSpPr/>
            <p:nvPr/>
          </p:nvSpPr>
          <p:spPr bwMode="auto">
            <a:xfrm rot="8716293">
              <a:off x="276903" y="-12823"/>
              <a:ext cx="36272" cy="27982"/>
            </a:xfrm>
            <a:custGeom>
              <a:avLst/>
              <a:gdLst>
                <a:gd name="connsiteX0" fmla="*/ 36272 w 36272"/>
                <a:gd name="connsiteY0" fmla="*/ 27982 h 27982"/>
                <a:gd name="connsiteX1" fmla="*/ 0 w 36272"/>
                <a:gd name="connsiteY1" fmla="*/ 2840 h 27982"/>
                <a:gd name="connsiteX2" fmla="*/ 9543 w 36272"/>
                <a:gd name="connsiteY2" fmla="*/ 0 h 27982"/>
                <a:gd name="connsiteX3" fmla="*/ 31871 w 36272"/>
                <a:gd name="connsiteY3" fmla="*/ 11392 h 27982"/>
              </a:gdLst>
              <a:ahLst/>
              <a:cxnLst>
                <a:cxn ang="0">
                  <a:pos x="connsiteX0" y="connsiteY0"/>
                </a:cxn>
                <a:cxn ang="0">
                  <a:pos x="connsiteX1" y="connsiteY1"/>
                </a:cxn>
                <a:cxn ang="0">
                  <a:pos x="connsiteX2" y="connsiteY2"/>
                </a:cxn>
                <a:cxn ang="0">
                  <a:pos x="connsiteX3" y="connsiteY3"/>
                </a:cxn>
              </a:cxnLst>
              <a:rect l="l" t="t" r="r" b="b"/>
              <a:pathLst>
                <a:path w="36272" h="27982" extrusionOk="0">
                  <a:moveTo>
                    <a:pt x="36272" y="27982"/>
                  </a:moveTo>
                  <a:lnTo>
                    <a:pt x="0" y="2840"/>
                  </a:lnTo>
                  <a:lnTo>
                    <a:pt x="9543" y="0"/>
                  </a:lnTo>
                  <a:cubicBezTo>
                    <a:pt x="20479" y="0"/>
                    <a:pt x="27542" y="4784"/>
                    <a:pt x="31871" y="1139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7" name="Forme libre : forme 296"/>
            <p:cNvSpPr/>
            <p:nvPr/>
          </p:nvSpPr>
          <p:spPr bwMode="auto">
            <a:xfrm rot="8716293">
              <a:off x="74640" y="-9665"/>
              <a:ext cx="58068" cy="54772"/>
            </a:xfrm>
            <a:custGeom>
              <a:avLst/>
              <a:gdLst>
                <a:gd name="connsiteX0" fmla="*/ 37436 w 58068"/>
                <a:gd name="connsiteY0" fmla="*/ 54772 h 54772"/>
                <a:gd name="connsiteX1" fmla="*/ 0 w 58068"/>
                <a:gd name="connsiteY1" fmla="*/ 28823 h 54772"/>
                <a:gd name="connsiteX2" fmla="*/ 8515 w 58068"/>
                <a:gd name="connsiteY2" fmla="*/ 8658 h 54772"/>
                <a:gd name="connsiteX3" fmla="*/ 29020 w 58068"/>
                <a:gd name="connsiteY3" fmla="*/ 0 h 54772"/>
                <a:gd name="connsiteX4" fmla="*/ 49525 w 58068"/>
                <a:gd name="connsiteY4" fmla="*/ 8658 h 54772"/>
                <a:gd name="connsiteX5" fmla="*/ 49525 w 58068"/>
                <a:gd name="connsiteY5" fmla="*/ 49668 h 5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68" h="54772" extrusionOk="0">
                  <a:moveTo>
                    <a:pt x="37436" y="54772"/>
                  </a:moveTo>
                  <a:lnTo>
                    <a:pt x="0" y="28823"/>
                  </a:lnTo>
                  <a:lnTo>
                    <a:pt x="8515" y="8658"/>
                  </a:lnTo>
                  <a:cubicBezTo>
                    <a:pt x="13983" y="3190"/>
                    <a:pt x="21273" y="0"/>
                    <a:pt x="29020" y="0"/>
                  </a:cubicBezTo>
                  <a:cubicBezTo>
                    <a:pt x="36766" y="0"/>
                    <a:pt x="44057" y="3190"/>
                    <a:pt x="49525" y="8658"/>
                  </a:cubicBezTo>
                  <a:cubicBezTo>
                    <a:pt x="60916" y="19594"/>
                    <a:pt x="60916" y="38276"/>
                    <a:pt x="49525" y="4966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8" name="Forme libre : forme 297"/>
            <p:cNvSpPr/>
            <p:nvPr/>
          </p:nvSpPr>
          <p:spPr bwMode="auto">
            <a:xfrm rot="8716293">
              <a:off x="13802" y="-10406"/>
              <a:ext cx="30027" cy="20814"/>
            </a:xfrm>
            <a:custGeom>
              <a:avLst/>
              <a:gdLst>
                <a:gd name="connsiteX0" fmla="*/ 30027 w 30027"/>
                <a:gd name="connsiteY0" fmla="*/ 20814 h 20814"/>
                <a:gd name="connsiteX1" fmla="*/ 0 w 30027"/>
                <a:gd name="connsiteY1" fmla="*/ 0 h 20814"/>
                <a:gd name="connsiteX2" fmla="*/ 30027 w 30027"/>
                <a:gd name="connsiteY2" fmla="*/ 0 h 20814"/>
              </a:gdLst>
              <a:ahLst/>
              <a:cxnLst>
                <a:cxn ang="0">
                  <a:pos x="connsiteX0" y="connsiteY0"/>
                </a:cxn>
                <a:cxn ang="0">
                  <a:pos x="connsiteX1" y="connsiteY1"/>
                </a:cxn>
                <a:cxn ang="0">
                  <a:pos x="connsiteX2" y="connsiteY2"/>
                </a:cxn>
              </a:cxnLst>
              <a:rect l="l" t="t" r="r" b="b"/>
              <a:pathLst>
                <a:path w="30027" h="20814" extrusionOk="0">
                  <a:moveTo>
                    <a:pt x="30027" y="20814"/>
                  </a:moveTo>
                  <a:lnTo>
                    <a:pt x="0" y="0"/>
                  </a:lnTo>
                  <a:lnTo>
                    <a:pt x="3002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9" name="Forme libre : forme 298"/>
            <p:cNvSpPr/>
            <p:nvPr/>
          </p:nvSpPr>
          <p:spPr bwMode="auto">
            <a:xfrm rot="8716293">
              <a:off x="168048" y="30325"/>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0" name="Forme libre : forme 299"/>
            <p:cNvSpPr/>
            <p:nvPr/>
          </p:nvSpPr>
          <p:spPr bwMode="auto">
            <a:xfrm rot="7484127">
              <a:off x="562078" y="-2847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1" name="Forme libre : forme 300"/>
            <p:cNvSpPr/>
            <p:nvPr/>
          </p:nvSpPr>
          <p:spPr bwMode="auto">
            <a:xfrm rot="13089394">
              <a:off x="767127" y="-2787"/>
              <a:ext cx="149688" cy="301067"/>
            </a:xfrm>
            <a:custGeom>
              <a:avLst/>
              <a:gdLst>
                <a:gd name="connsiteX0" fmla="*/ 149688 w 149688"/>
                <a:gd name="connsiteY0" fmla="*/ 279622 h 301067"/>
                <a:gd name="connsiteX1" fmla="*/ 122393 w 149688"/>
                <a:gd name="connsiteY1" fmla="*/ 301067 h 301067"/>
                <a:gd name="connsiteX2" fmla="*/ 0 w 149688"/>
                <a:gd name="connsiteY2" fmla="*/ 114672 h 301067"/>
                <a:gd name="connsiteX3" fmla="*/ 0 w 149688"/>
                <a:gd name="connsiteY3" fmla="*/ 38074 h 301067"/>
                <a:gd name="connsiteX4" fmla="*/ 73388 w 149688"/>
                <a:gd name="connsiteY4" fmla="*/ 0 h 301067"/>
                <a:gd name="connsiteX5" fmla="*/ 74492 w 149688"/>
                <a:gd name="connsiteY5" fmla="*/ 153950 h 301067"/>
                <a:gd name="connsiteX6" fmla="*/ 87734 w 149688"/>
                <a:gd name="connsiteY6" fmla="*/ 245547 h 30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88" h="301067" extrusionOk="0">
                  <a:moveTo>
                    <a:pt x="149688" y="279622"/>
                  </a:moveTo>
                  <a:lnTo>
                    <a:pt x="122393" y="301067"/>
                  </a:lnTo>
                  <a:lnTo>
                    <a:pt x="0" y="114672"/>
                  </a:lnTo>
                  <a:lnTo>
                    <a:pt x="0" y="38074"/>
                  </a:lnTo>
                  <a:lnTo>
                    <a:pt x="73388" y="0"/>
                  </a:lnTo>
                  <a:lnTo>
                    <a:pt x="74492" y="153950"/>
                  </a:lnTo>
                  <a:cubicBezTo>
                    <a:pt x="72836" y="184850"/>
                    <a:pt x="77802" y="216302"/>
                    <a:pt x="87734" y="24554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02" name="Forme libre : forme 301"/>
            <p:cNvSpPr/>
            <p:nvPr/>
          </p:nvSpPr>
          <p:spPr bwMode="auto">
            <a:xfrm rot="8716293">
              <a:off x="212141" y="304502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3" name="Forme libre : forme 302"/>
            <p:cNvSpPr/>
            <p:nvPr/>
          </p:nvSpPr>
          <p:spPr bwMode="auto">
            <a:xfrm rot="8716293">
              <a:off x="301533" y="307427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4" name="Forme libre : forme 303"/>
            <p:cNvSpPr/>
            <p:nvPr/>
          </p:nvSpPr>
          <p:spPr bwMode="auto">
            <a:xfrm rot="8716293">
              <a:off x="256683" y="2987990"/>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5" name="Forme libre : forme 304"/>
            <p:cNvSpPr/>
            <p:nvPr/>
          </p:nvSpPr>
          <p:spPr bwMode="auto">
            <a:xfrm rot="8716293">
              <a:off x="99907" y="313357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6" name="Forme libre : forme 305"/>
            <p:cNvSpPr/>
            <p:nvPr/>
          </p:nvSpPr>
          <p:spPr bwMode="auto">
            <a:xfrm rot="8716293">
              <a:off x="-24996" y="29248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7" name="Forme libre : forme 306"/>
            <p:cNvSpPr/>
            <p:nvPr/>
          </p:nvSpPr>
          <p:spPr bwMode="auto">
            <a:xfrm rot="8716293">
              <a:off x="51899" y="2754602"/>
              <a:ext cx="189488" cy="350829"/>
            </a:xfrm>
            <a:custGeom>
              <a:avLst/>
              <a:gdLst>
                <a:gd name="connsiteX0" fmla="*/ 25299 w 189488"/>
                <a:gd name="connsiteY0" fmla="*/ 321238 h 350829"/>
                <a:gd name="connsiteX1" fmla="*/ 0 w 189488"/>
                <a:gd name="connsiteY1" fmla="*/ 220042 h 350829"/>
                <a:gd name="connsiteX2" fmla="*/ 0 w 189488"/>
                <a:gd name="connsiteY2" fmla="*/ 40596 h 350829"/>
                <a:gd name="connsiteX3" fmla="*/ 78250 w 189488"/>
                <a:gd name="connsiteY3" fmla="*/ 0 h 350829"/>
                <a:gd name="connsiteX4" fmla="*/ 79427 w 189488"/>
                <a:gd name="connsiteY4" fmla="*/ 164149 h 350829"/>
                <a:gd name="connsiteX5" fmla="*/ 93547 w 189488"/>
                <a:gd name="connsiteY5" fmla="*/ 261815 h 350829"/>
                <a:gd name="connsiteX6" fmla="*/ 164148 w 189488"/>
                <a:gd name="connsiteY6" fmla="*/ 300646 h 350829"/>
                <a:gd name="connsiteX7" fmla="*/ 189488 w 189488"/>
                <a:gd name="connsiteY7" fmla="*/ 296141 h 350829"/>
                <a:gd name="connsiteX8" fmla="*/ 160617 w 189488"/>
                <a:gd name="connsiteY8" fmla="*/ 337791 h 350829"/>
                <a:gd name="connsiteX9" fmla="*/ 97666 w 189488"/>
                <a:gd name="connsiteY9" fmla="*/ 350655 h 350829"/>
                <a:gd name="connsiteX10" fmla="*/ 25299 w 189488"/>
                <a:gd name="connsiteY10" fmla="*/ 321238 h 35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9488" h="350829" extrusionOk="0">
                  <a:moveTo>
                    <a:pt x="25299" y="321238"/>
                  </a:moveTo>
                  <a:cubicBezTo>
                    <a:pt x="5295" y="301823"/>
                    <a:pt x="0" y="268286"/>
                    <a:pt x="0" y="220042"/>
                  </a:cubicBezTo>
                  <a:lnTo>
                    <a:pt x="0" y="40596"/>
                  </a:lnTo>
                  <a:lnTo>
                    <a:pt x="78250" y="0"/>
                  </a:lnTo>
                  <a:lnTo>
                    <a:pt x="79427" y="164149"/>
                  </a:lnTo>
                  <a:cubicBezTo>
                    <a:pt x="77662" y="197097"/>
                    <a:pt x="82957" y="230632"/>
                    <a:pt x="93547" y="261815"/>
                  </a:cubicBezTo>
                  <a:cubicBezTo>
                    <a:pt x="102961" y="287702"/>
                    <a:pt x="127083" y="300646"/>
                    <a:pt x="164148" y="300646"/>
                  </a:cubicBezTo>
                  <a:lnTo>
                    <a:pt x="189488" y="296141"/>
                  </a:lnTo>
                  <a:lnTo>
                    <a:pt x="160617" y="337791"/>
                  </a:lnTo>
                  <a:lnTo>
                    <a:pt x="97666" y="350655"/>
                  </a:lnTo>
                  <a:cubicBezTo>
                    <a:pt x="70602" y="352420"/>
                    <a:pt x="44126" y="340653"/>
                    <a:pt x="25299" y="32123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08" name="Forme libre : forme 307"/>
            <p:cNvSpPr/>
            <p:nvPr/>
          </p:nvSpPr>
          <p:spPr bwMode="auto">
            <a:xfrm rot="8716293">
              <a:off x="190085" y="3174524"/>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9" name="Forme libre : forme 308"/>
            <p:cNvSpPr/>
            <p:nvPr/>
          </p:nvSpPr>
          <p:spPr bwMode="auto">
            <a:xfrm rot="8716293">
              <a:off x="502599" y="2802136"/>
              <a:ext cx="117588" cy="232388"/>
            </a:xfrm>
            <a:custGeom>
              <a:avLst/>
              <a:gdLst>
                <a:gd name="connsiteX0" fmla="*/ 56529 w 117588"/>
                <a:gd name="connsiteY0" fmla="*/ 232388 h 232388"/>
                <a:gd name="connsiteX1" fmla="*/ 56529 w 117588"/>
                <a:gd name="connsiteY1" fmla="*/ 69717 h 232388"/>
                <a:gd name="connsiteX2" fmla="*/ 56529 w 117588"/>
                <a:gd name="connsiteY2" fmla="*/ 65615 h 232388"/>
                <a:gd name="connsiteX3" fmla="*/ 36025 w 117588"/>
                <a:gd name="connsiteY3" fmla="*/ 50123 h 232388"/>
                <a:gd name="connsiteX4" fmla="*/ 0 w 117588"/>
                <a:gd name="connsiteY4" fmla="*/ 50123 h 232388"/>
                <a:gd name="connsiteX5" fmla="*/ 41458 w 117588"/>
                <a:gd name="connsiteY5" fmla="*/ 0 h 232388"/>
                <a:gd name="connsiteX6" fmla="*/ 60630 w 117588"/>
                <a:gd name="connsiteY6" fmla="*/ 0 h 232388"/>
                <a:gd name="connsiteX7" fmla="*/ 117588 w 117588"/>
                <a:gd name="connsiteY7" fmla="*/ 50123 h 232388"/>
                <a:gd name="connsiteX8" fmla="*/ 117588 w 11758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88" h="232388" extrusionOk="0">
                  <a:moveTo>
                    <a:pt x="56529" y="232388"/>
                  </a:moveTo>
                  <a:lnTo>
                    <a:pt x="56529" y="69717"/>
                  </a:lnTo>
                  <a:cubicBezTo>
                    <a:pt x="56529" y="68349"/>
                    <a:pt x="56529" y="66983"/>
                    <a:pt x="56529" y="65615"/>
                  </a:cubicBezTo>
                  <a:cubicBezTo>
                    <a:pt x="55163" y="55591"/>
                    <a:pt x="46049" y="48756"/>
                    <a:pt x="36025" y="50123"/>
                  </a:cubicBezTo>
                  <a:lnTo>
                    <a:pt x="0" y="50123"/>
                  </a:lnTo>
                  <a:lnTo>
                    <a:pt x="41458" y="0"/>
                  </a:lnTo>
                  <a:lnTo>
                    <a:pt x="60630" y="0"/>
                  </a:lnTo>
                  <a:cubicBezTo>
                    <a:pt x="97539" y="0"/>
                    <a:pt x="117588" y="15948"/>
                    <a:pt x="117588" y="50123"/>
                  </a:cubicBezTo>
                  <a:lnTo>
                    <a:pt x="117588"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10" name="Forme libre : forme 309"/>
            <p:cNvSpPr/>
            <p:nvPr/>
          </p:nvSpPr>
          <p:spPr bwMode="auto">
            <a:xfrm rot="8716293">
              <a:off x="389006" y="2883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1" name="Forme libre : forme 310"/>
            <p:cNvSpPr/>
            <p:nvPr/>
          </p:nvSpPr>
          <p:spPr bwMode="auto">
            <a:xfrm rot="8716293">
              <a:off x="264104" y="267474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2" name="Forme libre : forme 311"/>
            <p:cNvSpPr/>
            <p:nvPr/>
          </p:nvSpPr>
          <p:spPr bwMode="auto">
            <a:xfrm rot="8716293">
              <a:off x="479184" y="2924372"/>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3" name="Forme libre : forme 312"/>
            <p:cNvSpPr/>
            <p:nvPr/>
          </p:nvSpPr>
          <p:spPr bwMode="auto">
            <a:xfrm rot="8716293">
              <a:off x="237733" y="2774772"/>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4" name="Forme libre : forme 313"/>
            <p:cNvSpPr/>
            <p:nvPr/>
          </p:nvSpPr>
          <p:spPr bwMode="auto">
            <a:xfrm rot="7484127">
              <a:off x="609980" y="3142825"/>
              <a:ext cx="20881" cy="31001"/>
            </a:xfrm>
            <a:custGeom>
              <a:avLst/>
              <a:gdLst>
                <a:gd name="connsiteX0" fmla="*/ 10218 w 20881"/>
                <a:gd name="connsiteY0" fmla="*/ 31001 h 31001"/>
                <a:gd name="connsiteX1" fmla="*/ 0 w 20881"/>
                <a:gd name="connsiteY1" fmla="*/ 11992 h 31001"/>
                <a:gd name="connsiteX2" fmla="*/ 20881 w 20881"/>
                <a:gd name="connsiteY2" fmla="*/ 0 h 31001"/>
              </a:gdLst>
              <a:ahLst/>
              <a:cxnLst>
                <a:cxn ang="0">
                  <a:pos x="connsiteX0" y="connsiteY0"/>
                </a:cxn>
                <a:cxn ang="0">
                  <a:pos x="connsiteX1" y="connsiteY1"/>
                </a:cxn>
                <a:cxn ang="0">
                  <a:pos x="connsiteX2" y="connsiteY2"/>
                </a:cxn>
              </a:cxnLst>
              <a:rect l="l" t="t" r="r" b="b"/>
              <a:pathLst>
                <a:path w="20881" h="31001" extrusionOk="0">
                  <a:moveTo>
                    <a:pt x="10218" y="31001"/>
                  </a:moveTo>
                  <a:lnTo>
                    <a:pt x="0" y="11992"/>
                  </a:lnTo>
                  <a:lnTo>
                    <a:pt x="2088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15" name="Forme libre : forme 314"/>
            <p:cNvSpPr/>
            <p:nvPr/>
          </p:nvSpPr>
          <p:spPr bwMode="auto">
            <a:xfrm rot="8716293">
              <a:off x="579469" y="281720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6" name="Forme libre : forme 315"/>
            <p:cNvSpPr/>
            <p:nvPr/>
          </p:nvSpPr>
          <p:spPr bwMode="auto">
            <a:xfrm rot="8716293">
              <a:off x="437995" y="3716235"/>
              <a:ext cx="102679" cy="232388"/>
            </a:xfrm>
            <a:custGeom>
              <a:avLst/>
              <a:gdLst>
                <a:gd name="connsiteX0" fmla="*/ 41620 w 102679"/>
                <a:gd name="connsiteY0" fmla="*/ 232388 h 232388"/>
                <a:gd name="connsiteX1" fmla="*/ 41620 w 102679"/>
                <a:gd name="connsiteY1" fmla="*/ 69717 h 232388"/>
                <a:gd name="connsiteX2" fmla="*/ 41620 w 102679"/>
                <a:gd name="connsiteY2" fmla="*/ 65615 h 232388"/>
                <a:gd name="connsiteX3" fmla="*/ 21116 w 102679"/>
                <a:gd name="connsiteY3" fmla="*/ 50123 h 232388"/>
                <a:gd name="connsiteX4" fmla="*/ 0 w 102679"/>
                <a:gd name="connsiteY4" fmla="*/ 50123 h 232388"/>
                <a:gd name="connsiteX5" fmla="*/ 41457 w 102679"/>
                <a:gd name="connsiteY5" fmla="*/ 0 h 232388"/>
                <a:gd name="connsiteX6" fmla="*/ 45721 w 102679"/>
                <a:gd name="connsiteY6" fmla="*/ 0 h 232388"/>
                <a:gd name="connsiteX7" fmla="*/ 102679 w 102679"/>
                <a:gd name="connsiteY7" fmla="*/ 50123 h 232388"/>
                <a:gd name="connsiteX8" fmla="*/ 102679 w 102679"/>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79" h="232388" extrusionOk="0">
                  <a:moveTo>
                    <a:pt x="41620" y="232388"/>
                  </a:moveTo>
                  <a:lnTo>
                    <a:pt x="41620" y="69717"/>
                  </a:lnTo>
                  <a:cubicBezTo>
                    <a:pt x="41620" y="68349"/>
                    <a:pt x="41620" y="66983"/>
                    <a:pt x="41620" y="65615"/>
                  </a:cubicBezTo>
                  <a:cubicBezTo>
                    <a:pt x="40254" y="55591"/>
                    <a:pt x="31140" y="48756"/>
                    <a:pt x="21116" y="50123"/>
                  </a:cubicBezTo>
                  <a:lnTo>
                    <a:pt x="0" y="50123"/>
                  </a:lnTo>
                  <a:lnTo>
                    <a:pt x="41457" y="0"/>
                  </a:lnTo>
                  <a:lnTo>
                    <a:pt x="45721" y="0"/>
                  </a:lnTo>
                  <a:cubicBezTo>
                    <a:pt x="82630" y="0"/>
                    <a:pt x="102679" y="15948"/>
                    <a:pt x="102679" y="50123"/>
                  </a:cubicBezTo>
                  <a:lnTo>
                    <a:pt x="102679"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17" name="Forme libre : forme 316"/>
            <p:cNvSpPr/>
            <p:nvPr/>
          </p:nvSpPr>
          <p:spPr bwMode="auto">
            <a:xfrm rot="8716293">
              <a:off x="482715" y="3669965"/>
              <a:ext cx="154563" cy="124897"/>
            </a:xfrm>
            <a:custGeom>
              <a:avLst/>
              <a:gdLst>
                <a:gd name="connsiteX0" fmla="*/ 0 w 154563"/>
                <a:gd name="connsiteY0" fmla="*/ 124897 h 124897"/>
                <a:gd name="connsiteX1" fmla="*/ 95474 w 154563"/>
                <a:gd name="connsiteY1" fmla="*/ 9467 h 124897"/>
                <a:gd name="connsiteX2" fmla="*/ 96067 w 154563"/>
                <a:gd name="connsiteY2" fmla="*/ 9000 h 124897"/>
                <a:gd name="connsiteX3" fmla="*/ 126312 w 154563"/>
                <a:gd name="connsiteY3" fmla="*/ 0 h 124897"/>
                <a:gd name="connsiteX4" fmla="*/ 154563 w 154563"/>
                <a:gd name="connsiteY4" fmla="*/ 33719 h 124897"/>
                <a:gd name="connsiteX5" fmla="*/ 128135 w 154563"/>
                <a:gd name="connsiteY5" fmla="*/ 69261 h 124897"/>
                <a:gd name="connsiteX6" fmla="*/ 128590 w 154563"/>
                <a:gd name="connsiteY6" fmla="*/ 69261 h 1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563" h="124897" extrusionOk="0">
                  <a:moveTo>
                    <a:pt x="0" y="124897"/>
                  </a:moveTo>
                  <a:lnTo>
                    <a:pt x="95474" y="9467"/>
                  </a:lnTo>
                  <a:lnTo>
                    <a:pt x="96067" y="9000"/>
                  </a:lnTo>
                  <a:cubicBezTo>
                    <a:pt x="105351" y="4215"/>
                    <a:pt x="115604" y="1139"/>
                    <a:pt x="126312" y="0"/>
                  </a:cubicBezTo>
                  <a:cubicBezTo>
                    <a:pt x="148184" y="0"/>
                    <a:pt x="154563" y="19138"/>
                    <a:pt x="154563" y="33719"/>
                  </a:cubicBezTo>
                  <a:cubicBezTo>
                    <a:pt x="153196" y="49668"/>
                    <a:pt x="142715" y="62882"/>
                    <a:pt x="128135" y="69261"/>
                  </a:cubicBezTo>
                  <a:lnTo>
                    <a:pt x="128590"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18" name="Forme libre : forme 317"/>
            <p:cNvSpPr/>
            <p:nvPr/>
          </p:nvSpPr>
          <p:spPr bwMode="auto">
            <a:xfrm rot="8716293">
              <a:off x="323074" y="379327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9" name="Forme libre : forme 318"/>
            <p:cNvSpPr/>
            <p:nvPr/>
          </p:nvSpPr>
          <p:spPr bwMode="auto">
            <a:xfrm rot="8716293">
              <a:off x="198170" y="358459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0" name="Forme libre : forme 319"/>
            <p:cNvSpPr/>
            <p:nvPr/>
          </p:nvSpPr>
          <p:spPr bwMode="auto">
            <a:xfrm rot="8716293">
              <a:off x="186119" y="3445818"/>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1" name="Forme libre : forme 320"/>
            <p:cNvSpPr/>
            <p:nvPr/>
          </p:nvSpPr>
          <p:spPr bwMode="auto">
            <a:xfrm rot="8716293">
              <a:off x="410218" y="3834716"/>
              <a:ext cx="103435" cy="219174"/>
            </a:xfrm>
            <a:custGeom>
              <a:avLst/>
              <a:gdLst>
                <a:gd name="connsiteX0" fmla="*/ 103435 w 103435"/>
                <a:gd name="connsiteY0" fmla="*/ 219174 h 219174"/>
                <a:gd name="connsiteX1" fmla="*/ 43288 w 103435"/>
                <a:gd name="connsiteY1" fmla="*/ 161305 h 219174"/>
                <a:gd name="connsiteX2" fmla="*/ 43288 w 103435"/>
                <a:gd name="connsiteY2" fmla="*/ 16404 h 219174"/>
                <a:gd name="connsiteX3" fmla="*/ 0 w 103435"/>
                <a:gd name="connsiteY3" fmla="*/ 16404 h 219174"/>
                <a:gd name="connsiteX4" fmla="*/ 0 w 103435"/>
                <a:gd name="connsiteY4" fmla="*/ 16028 h 219174"/>
                <a:gd name="connsiteX5" fmla="*/ 11583 w 103435"/>
                <a:gd name="connsiteY5" fmla="*/ 2023 h 219174"/>
                <a:gd name="connsiteX6" fmla="*/ 103435 w 103435"/>
                <a:gd name="connsiteY6" fmla="*/ 0 h 219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19174" extrusionOk="0">
                  <a:moveTo>
                    <a:pt x="103435" y="219174"/>
                  </a:moveTo>
                  <a:lnTo>
                    <a:pt x="43288" y="161305"/>
                  </a:lnTo>
                  <a:lnTo>
                    <a:pt x="43288" y="16404"/>
                  </a:lnTo>
                  <a:lnTo>
                    <a:pt x="0" y="16404"/>
                  </a:lnTo>
                  <a:lnTo>
                    <a:pt x="0" y="16028"/>
                  </a:lnTo>
                  <a:lnTo>
                    <a:pt x="11583" y="2023"/>
                  </a:lnTo>
                  <a:lnTo>
                    <a:pt x="103435"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22" name="Forme libre : forme 321"/>
            <p:cNvSpPr/>
            <p:nvPr/>
          </p:nvSpPr>
          <p:spPr bwMode="auto">
            <a:xfrm rot="8716293">
              <a:off x="487452" y="3349370"/>
              <a:ext cx="151162" cy="195873"/>
            </a:xfrm>
            <a:custGeom>
              <a:avLst/>
              <a:gdLst>
                <a:gd name="connsiteX0" fmla="*/ 38025 w 151162"/>
                <a:gd name="connsiteY0" fmla="*/ 195873 h 195873"/>
                <a:gd name="connsiteX1" fmla="*/ 0 w 151162"/>
                <a:gd name="connsiteY1" fmla="*/ 125130 h 195873"/>
                <a:gd name="connsiteX2" fmla="*/ 103497 w 151162"/>
                <a:gd name="connsiteY2" fmla="*/ 0 h 195873"/>
                <a:gd name="connsiteX3" fmla="*/ 151162 w 151162"/>
                <a:gd name="connsiteY3" fmla="*/ 0 h 195873"/>
                <a:gd name="connsiteX4" fmla="*/ 151162 w 151162"/>
                <a:gd name="connsiteY4" fmla="*/ 55323 h 195873"/>
                <a:gd name="connsiteX5" fmla="*/ 86370 w 151162"/>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162" h="195873" extrusionOk="0">
                  <a:moveTo>
                    <a:pt x="38025" y="195873"/>
                  </a:moveTo>
                  <a:lnTo>
                    <a:pt x="0" y="125130"/>
                  </a:lnTo>
                  <a:lnTo>
                    <a:pt x="103497" y="0"/>
                  </a:lnTo>
                  <a:lnTo>
                    <a:pt x="151162" y="0"/>
                  </a:lnTo>
                  <a:lnTo>
                    <a:pt x="151162" y="55323"/>
                  </a:lnTo>
                  <a:lnTo>
                    <a:pt x="86370"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23" name="Forme libre : forme 322"/>
            <p:cNvSpPr/>
            <p:nvPr/>
          </p:nvSpPr>
          <p:spPr bwMode="auto">
            <a:xfrm rot="8716293">
              <a:off x="460900" y="3434471"/>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4" name="Forme libre : forme 323"/>
            <p:cNvSpPr/>
            <p:nvPr/>
          </p:nvSpPr>
          <p:spPr bwMode="auto">
            <a:xfrm rot="8716293">
              <a:off x="417336" y="4258920"/>
              <a:ext cx="147637" cy="195874"/>
            </a:xfrm>
            <a:custGeom>
              <a:avLst/>
              <a:gdLst>
                <a:gd name="connsiteX0" fmla="*/ 34500 w 147637"/>
                <a:gd name="connsiteY0" fmla="*/ 195874 h 195874"/>
                <a:gd name="connsiteX1" fmla="*/ 0 w 147637"/>
                <a:gd name="connsiteY1" fmla="*/ 131688 h 195874"/>
                <a:gd name="connsiteX2" fmla="*/ 108921 w 147637"/>
                <a:gd name="connsiteY2" fmla="*/ 0 h 195874"/>
                <a:gd name="connsiteX3" fmla="*/ 147637 w 147637"/>
                <a:gd name="connsiteY3" fmla="*/ 0 h 195874"/>
                <a:gd name="connsiteX4" fmla="*/ 147637 w 147637"/>
                <a:gd name="connsiteY4" fmla="*/ 55323 h 195874"/>
                <a:gd name="connsiteX5" fmla="*/ 82845 w 147637"/>
                <a:gd name="connsiteY5"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37" h="195874" extrusionOk="0">
                  <a:moveTo>
                    <a:pt x="34500" y="195874"/>
                  </a:moveTo>
                  <a:lnTo>
                    <a:pt x="0" y="131688"/>
                  </a:lnTo>
                  <a:lnTo>
                    <a:pt x="108921" y="0"/>
                  </a:lnTo>
                  <a:lnTo>
                    <a:pt x="147637" y="0"/>
                  </a:lnTo>
                  <a:lnTo>
                    <a:pt x="147637" y="55323"/>
                  </a:lnTo>
                  <a:lnTo>
                    <a:pt x="8284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25" name="Forme libre : forme 324"/>
            <p:cNvSpPr/>
            <p:nvPr/>
          </p:nvSpPr>
          <p:spPr bwMode="auto">
            <a:xfrm rot="8716293">
              <a:off x="330834" y="4134901"/>
              <a:ext cx="254613" cy="91157"/>
            </a:xfrm>
            <a:custGeom>
              <a:avLst/>
              <a:gdLst>
                <a:gd name="connsiteX0" fmla="*/ 0 w 254613"/>
                <a:gd name="connsiteY0" fmla="*/ 68911 h 91157"/>
                <a:gd name="connsiteX1" fmla="*/ 56997 w 254613"/>
                <a:gd name="connsiteY1" fmla="*/ 0 h 91157"/>
                <a:gd name="connsiteX2" fmla="*/ 57517 w 254613"/>
                <a:gd name="connsiteY2" fmla="*/ 2143 h 91157"/>
                <a:gd name="connsiteX3" fmla="*/ 128118 w 254613"/>
                <a:gd name="connsiteY3" fmla="*/ 40974 h 91157"/>
                <a:gd name="connsiteX4" fmla="*/ 181070 w 254613"/>
                <a:gd name="connsiteY4" fmla="*/ 31560 h 91157"/>
                <a:gd name="connsiteX5" fmla="*/ 253437 w 254613"/>
                <a:gd name="connsiteY5" fmla="*/ 2143 h 91157"/>
                <a:gd name="connsiteX6" fmla="*/ 254613 w 254613"/>
                <a:gd name="connsiteY6" fmla="*/ 9791 h 91157"/>
                <a:gd name="connsiteX7" fmla="*/ 254613 w 254613"/>
                <a:gd name="connsiteY7" fmla="*/ 15674 h 91157"/>
                <a:gd name="connsiteX8" fmla="*/ 61636 w 254613"/>
                <a:gd name="connsiteY8" fmla="*/ 90983 h 91157"/>
                <a:gd name="connsiteX9" fmla="*/ 22363 w 254613"/>
                <a:gd name="connsiteY9" fmla="*/ 84217 h 9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613" h="91157" extrusionOk="0">
                  <a:moveTo>
                    <a:pt x="0" y="68911"/>
                  </a:moveTo>
                  <a:lnTo>
                    <a:pt x="56997" y="0"/>
                  </a:lnTo>
                  <a:lnTo>
                    <a:pt x="57517" y="2143"/>
                  </a:lnTo>
                  <a:cubicBezTo>
                    <a:pt x="66931" y="28030"/>
                    <a:pt x="91053" y="40974"/>
                    <a:pt x="128118" y="40974"/>
                  </a:cubicBezTo>
                  <a:cubicBezTo>
                    <a:pt x="146357" y="40385"/>
                    <a:pt x="164008" y="36855"/>
                    <a:pt x="181070" y="31560"/>
                  </a:cubicBezTo>
                  <a:cubicBezTo>
                    <a:pt x="205780" y="23912"/>
                    <a:pt x="229903" y="13910"/>
                    <a:pt x="253437" y="2143"/>
                  </a:cubicBezTo>
                  <a:cubicBezTo>
                    <a:pt x="254025" y="4496"/>
                    <a:pt x="254613" y="7438"/>
                    <a:pt x="254613" y="9791"/>
                  </a:cubicBezTo>
                  <a:lnTo>
                    <a:pt x="254613" y="15674"/>
                  </a:lnTo>
                  <a:cubicBezTo>
                    <a:pt x="192249" y="69215"/>
                    <a:pt x="110468" y="88042"/>
                    <a:pt x="61636" y="90983"/>
                  </a:cubicBezTo>
                  <a:cubicBezTo>
                    <a:pt x="48104" y="91866"/>
                    <a:pt x="34719" y="89365"/>
                    <a:pt x="22363" y="8421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26" name="Forme libre : forme 325"/>
            <p:cNvSpPr/>
            <p:nvPr/>
          </p:nvSpPr>
          <p:spPr bwMode="auto">
            <a:xfrm rot="8716293">
              <a:off x="-3428" y="2405990"/>
              <a:ext cx="142167" cy="208592"/>
            </a:xfrm>
            <a:custGeom>
              <a:avLst/>
              <a:gdLst>
                <a:gd name="connsiteX0" fmla="*/ 81108 w 142167"/>
                <a:gd name="connsiteY0" fmla="*/ 208592 h 208592"/>
                <a:gd name="connsiteX1" fmla="*/ 81108 w 142167"/>
                <a:gd name="connsiteY1" fmla="*/ 69717 h 208592"/>
                <a:gd name="connsiteX2" fmla="*/ 81108 w 142167"/>
                <a:gd name="connsiteY2" fmla="*/ 65615 h 208592"/>
                <a:gd name="connsiteX3" fmla="*/ 60604 w 142167"/>
                <a:gd name="connsiteY3" fmla="*/ 50123 h 208592"/>
                <a:gd name="connsiteX4" fmla="*/ 0 w 142167"/>
                <a:gd name="connsiteY4" fmla="*/ 50123 h 208592"/>
                <a:gd name="connsiteX5" fmla="*/ 0 w 142167"/>
                <a:gd name="connsiteY5" fmla="*/ 0 h 208592"/>
                <a:gd name="connsiteX6" fmla="*/ 85210 w 142167"/>
                <a:gd name="connsiteY6" fmla="*/ 0 h 208592"/>
                <a:gd name="connsiteX7" fmla="*/ 142167 w 142167"/>
                <a:gd name="connsiteY7" fmla="*/ 50123 h 208592"/>
                <a:gd name="connsiteX8" fmla="*/ 142167 w 142167"/>
                <a:gd name="connsiteY8" fmla="*/ 120504 h 20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208592" extrusionOk="0">
                  <a:moveTo>
                    <a:pt x="81108" y="208592"/>
                  </a:moveTo>
                  <a:lnTo>
                    <a:pt x="81108" y="69717"/>
                  </a:lnTo>
                  <a:cubicBezTo>
                    <a:pt x="81108" y="68350"/>
                    <a:pt x="81108" y="66983"/>
                    <a:pt x="81108" y="65615"/>
                  </a:cubicBezTo>
                  <a:cubicBezTo>
                    <a:pt x="79742" y="55591"/>
                    <a:pt x="70628" y="48756"/>
                    <a:pt x="60604" y="50123"/>
                  </a:cubicBezTo>
                  <a:lnTo>
                    <a:pt x="0" y="50123"/>
                  </a:lnTo>
                  <a:lnTo>
                    <a:pt x="0" y="0"/>
                  </a:lnTo>
                  <a:lnTo>
                    <a:pt x="85210" y="0"/>
                  </a:lnTo>
                  <a:cubicBezTo>
                    <a:pt x="122118" y="0"/>
                    <a:pt x="142167" y="15948"/>
                    <a:pt x="142167" y="50123"/>
                  </a:cubicBezTo>
                  <a:lnTo>
                    <a:pt x="142167" y="12050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27" name="Forme libre : forme 326"/>
            <p:cNvSpPr/>
            <p:nvPr/>
          </p:nvSpPr>
          <p:spPr bwMode="auto">
            <a:xfrm rot="8716293">
              <a:off x="80015" y="241329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8" name="Forme libre : forme 327"/>
            <p:cNvSpPr/>
            <p:nvPr/>
          </p:nvSpPr>
          <p:spPr bwMode="auto">
            <a:xfrm rot="8716293">
              <a:off x="35165" y="232701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9" name="Forme libre : forme 328"/>
            <p:cNvSpPr/>
            <p:nvPr/>
          </p:nvSpPr>
          <p:spPr bwMode="auto">
            <a:xfrm rot="8716293">
              <a:off x="-20257" y="2217087"/>
              <a:ext cx="78731" cy="180665"/>
            </a:xfrm>
            <a:custGeom>
              <a:avLst/>
              <a:gdLst>
                <a:gd name="connsiteX0" fmla="*/ 0 w 78731"/>
                <a:gd name="connsiteY0" fmla="*/ 180665 h 180665"/>
                <a:gd name="connsiteX1" fmla="*/ 0 w 78731"/>
                <a:gd name="connsiteY1" fmla="*/ 40596 h 180665"/>
                <a:gd name="connsiteX2" fmla="*/ 78250 w 78731"/>
                <a:gd name="connsiteY2" fmla="*/ 0 h 180665"/>
                <a:gd name="connsiteX3" fmla="*/ 78731 w 78731"/>
                <a:gd name="connsiteY3" fmla="*/ 67083 h 180665"/>
              </a:gdLst>
              <a:ahLst/>
              <a:cxnLst>
                <a:cxn ang="0">
                  <a:pos x="connsiteX0" y="connsiteY0"/>
                </a:cxn>
                <a:cxn ang="0">
                  <a:pos x="connsiteX1" y="connsiteY1"/>
                </a:cxn>
                <a:cxn ang="0">
                  <a:pos x="connsiteX2" y="connsiteY2"/>
                </a:cxn>
                <a:cxn ang="0">
                  <a:pos x="connsiteX3" y="connsiteY3"/>
                </a:cxn>
              </a:cxnLst>
              <a:rect l="l" t="t" r="r" b="b"/>
              <a:pathLst>
                <a:path w="78731" h="180665" extrusionOk="0">
                  <a:moveTo>
                    <a:pt x="0" y="180665"/>
                  </a:moveTo>
                  <a:lnTo>
                    <a:pt x="0" y="40596"/>
                  </a:lnTo>
                  <a:lnTo>
                    <a:pt x="78250" y="0"/>
                  </a:lnTo>
                  <a:lnTo>
                    <a:pt x="78731" y="6708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30" name="Forme libre : forme 329"/>
            <p:cNvSpPr/>
            <p:nvPr/>
          </p:nvSpPr>
          <p:spPr bwMode="auto">
            <a:xfrm rot="8716293">
              <a:off x="-15341" y="2575209"/>
              <a:ext cx="103435" cy="152027"/>
            </a:xfrm>
            <a:custGeom>
              <a:avLst/>
              <a:gdLst>
                <a:gd name="connsiteX0" fmla="*/ 43288 w 103435"/>
                <a:gd name="connsiteY0" fmla="*/ 152027 h 152027"/>
                <a:gd name="connsiteX1" fmla="*/ 43288 w 103435"/>
                <a:gd name="connsiteY1" fmla="*/ 16404 h 152027"/>
                <a:gd name="connsiteX2" fmla="*/ 0 w 103435"/>
                <a:gd name="connsiteY2" fmla="*/ 16404 h 152027"/>
                <a:gd name="connsiteX3" fmla="*/ 0 w 103435"/>
                <a:gd name="connsiteY3" fmla="*/ 2278 h 152027"/>
                <a:gd name="connsiteX4" fmla="*/ 103435 w 103435"/>
                <a:gd name="connsiteY4" fmla="*/ 0 h 152027"/>
                <a:gd name="connsiteX5" fmla="*/ 103435 w 103435"/>
                <a:gd name="connsiteY5" fmla="*/ 65255 h 15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435" h="152027" extrusionOk="0">
                  <a:moveTo>
                    <a:pt x="43288" y="152027"/>
                  </a:moveTo>
                  <a:lnTo>
                    <a:pt x="43288" y="16404"/>
                  </a:lnTo>
                  <a:lnTo>
                    <a:pt x="0" y="16404"/>
                  </a:lnTo>
                  <a:lnTo>
                    <a:pt x="0" y="2278"/>
                  </a:lnTo>
                  <a:cubicBezTo>
                    <a:pt x="32808" y="3645"/>
                    <a:pt x="66982" y="911"/>
                    <a:pt x="103435" y="0"/>
                  </a:cubicBezTo>
                  <a:lnTo>
                    <a:pt x="103435" y="6525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31" name="Forme libre : forme 330"/>
            <p:cNvSpPr/>
            <p:nvPr/>
          </p:nvSpPr>
          <p:spPr bwMode="auto">
            <a:xfrm rot="8716293">
              <a:off x="279722" y="213390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2" name="Forme libre : forme 331"/>
            <p:cNvSpPr/>
            <p:nvPr/>
          </p:nvSpPr>
          <p:spPr bwMode="auto">
            <a:xfrm rot="8716293">
              <a:off x="369114" y="216314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3" name="Forme libre : forme 332"/>
            <p:cNvSpPr/>
            <p:nvPr/>
          </p:nvSpPr>
          <p:spPr bwMode="auto">
            <a:xfrm rot="8716293">
              <a:off x="167488" y="22224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4" name="Forme libre : forme 333"/>
            <p:cNvSpPr/>
            <p:nvPr/>
          </p:nvSpPr>
          <p:spPr bwMode="auto">
            <a:xfrm rot="8716293">
              <a:off x="42586" y="20137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5" name="Forme libre : forme 334"/>
            <p:cNvSpPr/>
            <p:nvPr/>
          </p:nvSpPr>
          <p:spPr bwMode="auto">
            <a:xfrm rot="8716293">
              <a:off x="257666" y="226339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6" name="Forme libre : forme 335"/>
            <p:cNvSpPr/>
            <p:nvPr/>
          </p:nvSpPr>
          <p:spPr bwMode="auto">
            <a:xfrm rot="8716293">
              <a:off x="16215" y="211379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7" name="Forme libre : forme 336"/>
            <p:cNvSpPr/>
            <p:nvPr/>
          </p:nvSpPr>
          <p:spPr bwMode="auto">
            <a:xfrm rot="7484127">
              <a:off x="362597" y="245474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8" name="Forme libre : forme 337"/>
            <p:cNvSpPr/>
            <p:nvPr/>
          </p:nvSpPr>
          <p:spPr bwMode="auto">
            <a:xfrm rot="13089394">
              <a:off x="463440" y="2426400"/>
              <a:ext cx="272584" cy="319064"/>
            </a:xfrm>
            <a:custGeom>
              <a:avLst/>
              <a:gdLst>
                <a:gd name="connsiteX0" fmla="*/ 80445 w 272584"/>
                <a:gd name="connsiteY0" fmla="*/ 215518 h 319064"/>
                <a:gd name="connsiteX1" fmla="*/ 0 w 272584"/>
                <a:gd name="connsiteY1" fmla="*/ 93007 h 319064"/>
                <a:gd name="connsiteX2" fmla="*/ 0 w 272584"/>
                <a:gd name="connsiteY2" fmla="*/ 38074 h 319064"/>
                <a:gd name="connsiteX3" fmla="*/ 73388 w 272584"/>
                <a:gd name="connsiteY3" fmla="*/ 0 h 319064"/>
                <a:gd name="connsiteX4" fmla="*/ 74492 w 272584"/>
                <a:gd name="connsiteY4" fmla="*/ 153950 h 319064"/>
                <a:gd name="connsiteX5" fmla="*/ 76768 w 272584"/>
                <a:gd name="connsiteY5" fmla="*/ 200369 h 319064"/>
                <a:gd name="connsiteX6" fmla="*/ 272584 w 272584"/>
                <a:gd name="connsiteY6" fmla="*/ 258238 h 319064"/>
                <a:gd name="connsiteX7" fmla="*/ 177331 w 272584"/>
                <a:gd name="connsiteY7" fmla="*/ 311347 h 319064"/>
                <a:gd name="connsiteX8" fmla="*/ 148437 w 272584"/>
                <a:gd name="connsiteY8" fmla="*/ 319064 h 319064"/>
                <a:gd name="connsiteX9" fmla="*/ 119231 w 272584"/>
                <a:gd name="connsiteY9" fmla="*/ 274585 h 319064"/>
                <a:gd name="connsiteX10" fmla="*/ 153949 w 272584"/>
                <a:gd name="connsiteY10" fmla="*/ 281965 h 319064"/>
                <a:gd name="connsiteX11" fmla="*/ 203610 w 272584"/>
                <a:gd name="connsiteY11" fmla="*/ 273136 h 319064"/>
                <a:gd name="connsiteX12" fmla="*/ 271481 w 272584"/>
                <a:gd name="connsiteY12" fmla="*/ 245547 h 319064"/>
                <a:gd name="connsiteX13" fmla="*/ 272584 w 272584"/>
                <a:gd name="connsiteY13" fmla="*/ 252720 h 31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584" h="319064" extrusionOk="0">
                  <a:moveTo>
                    <a:pt x="80445" y="215518"/>
                  </a:moveTo>
                  <a:lnTo>
                    <a:pt x="0" y="93007"/>
                  </a:lnTo>
                  <a:lnTo>
                    <a:pt x="0" y="38074"/>
                  </a:lnTo>
                  <a:lnTo>
                    <a:pt x="73388" y="0"/>
                  </a:lnTo>
                  <a:lnTo>
                    <a:pt x="74492" y="153950"/>
                  </a:lnTo>
                  <a:cubicBezTo>
                    <a:pt x="73664" y="169400"/>
                    <a:pt x="74492" y="184988"/>
                    <a:pt x="76768" y="200369"/>
                  </a:cubicBezTo>
                  <a:close/>
                  <a:moveTo>
                    <a:pt x="272584" y="258238"/>
                  </a:moveTo>
                  <a:cubicBezTo>
                    <a:pt x="243339" y="283344"/>
                    <a:pt x="209542" y="300312"/>
                    <a:pt x="177331" y="311347"/>
                  </a:cubicBezTo>
                  <a:lnTo>
                    <a:pt x="148437" y="319064"/>
                  </a:lnTo>
                  <a:lnTo>
                    <a:pt x="119231" y="274585"/>
                  </a:lnTo>
                  <a:lnTo>
                    <a:pt x="153949" y="281965"/>
                  </a:lnTo>
                  <a:cubicBezTo>
                    <a:pt x="171055" y="281413"/>
                    <a:pt x="187609" y="278102"/>
                    <a:pt x="203610" y="273136"/>
                  </a:cubicBezTo>
                  <a:cubicBezTo>
                    <a:pt x="226785" y="265963"/>
                    <a:pt x="249409" y="256583"/>
                    <a:pt x="271481" y="245547"/>
                  </a:cubicBezTo>
                  <a:cubicBezTo>
                    <a:pt x="272032" y="247754"/>
                    <a:pt x="272584" y="250513"/>
                    <a:pt x="272584" y="25272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39" name="Forme libre : forme 338"/>
            <p:cNvSpPr/>
            <p:nvPr/>
          </p:nvSpPr>
          <p:spPr bwMode="auto">
            <a:xfrm rot="8716293">
              <a:off x="675867" y="2357327"/>
              <a:ext cx="38012" cy="45752"/>
            </a:xfrm>
            <a:custGeom>
              <a:avLst/>
              <a:gdLst>
                <a:gd name="connsiteX0" fmla="*/ 0 w 38012"/>
                <a:gd name="connsiteY0" fmla="*/ 45752 h 45752"/>
                <a:gd name="connsiteX1" fmla="*/ 37842 w 38012"/>
                <a:gd name="connsiteY1" fmla="*/ 0 h 45752"/>
                <a:gd name="connsiteX2" fmla="*/ 38012 w 38012"/>
                <a:gd name="connsiteY2" fmla="*/ 641 h 45752"/>
                <a:gd name="connsiteX3" fmla="*/ 6841 w 38012"/>
                <a:gd name="connsiteY3" fmla="*/ 42560 h 45752"/>
                <a:gd name="connsiteX4" fmla="*/ 7378 w 38012"/>
                <a:gd name="connsiteY4" fmla="*/ 42560 h 45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12" h="45752" extrusionOk="0">
                  <a:moveTo>
                    <a:pt x="0" y="45752"/>
                  </a:moveTo>
                  <a:lnTo>
                    <a:pt x="37842" y="0"/>
                  </a:lnTo>
                  <a:lnTo>
                    <a:pt x="38012" y="641"/>
                  </a:lnTo>
                  <a:cubicBezTo>
                    <a:pt x="36400" y="19451"/>
                    <a:pt x="24039" y="35036"/>
                    <a:pt x="6841" y="42560"/>
                  </a:cubicBezTo>
                  <a:lnTo>
                    <a:pt x="7378" y="425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40" name="Forme libre : forme 339"/>
            <p:cNvSpPr/>
            <p:nvPr/>
          </p:nvSpPr>
          <p:spPr bwMode="auto">
            <a:xfrm rot="8716293">
              <a:off x="601197" y="212600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1" name="Forme libre : forme 340"/>
            <p:cNvSpPr/>
            <p:nvPr/>
          </p:nvSpPr>
          <p:spPr bwMode="auto">
            <a:xfrm rot="8716293">
              <a:off x="357951" y="215623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2" name="Forme libre : forme 341"/>
            <p:cNvSpPr/>
            <p:nvPr/>
          </p:nvSpPr>
          <p:spPr bwMode="auto">
            <a:xfrm rot="8716293">
              <a:off x="535403" y="199698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3" name="Forme libre : forme 342"/>
            <p:cNvSpPr/>
            <p:nvPr/>
          </p:nvSpPr>
          <p:spPr bwMode="auto">
            <a:xfrm rot="8716293">
              <a:off x="-76043" y="1768178"/>
              <a:ext cx="197178" cy="215049"/>
            </a:xfrm>
            <a:custGeom>
              <a:avLst/>
              <a:gdLst>
                <a:gd name="connsiteX0" fmla="*/ 51490 w 197178"/>
                <a:gd name="connsiteY0" fmla="*/ 215049 h 215049"/>
                <a:gd name="connsiteX1" fmla="*/ 51490 w 197178"/>
                <a:gd name="connsiteY1" fmla="*/ 45624 h 215049"/>
                <a:gd name="connsiteX2" fmla="*/ 0 w 197178"/>
                <a:gd name="connsiteY2" fmla="*/ 45624 h 215049"/>
                <a:gd name="connsiteX3" fmla="*/ 0 w 197178"/>
                <a:gd name="connsiteY3" fmla="*/ 1424 h 215049"/>
                <a:gd name="connsiteX4" fmla="*/ 104803 w 197178"/>
                <a:gd name="connsiteY4" fmla="*/ 1425 h 215049"/>
                <a:gd name="connsiteX5" fmla="*/ 104803 w 197178"/>
                <a:gd name="connsiteY5" fmla="*/ 75242 h 215049"/>
                <a:gd name="connsiteX6" fmla="*/ 106169 w 197178"/>
                <a:gd name="connsiteY6" fmla="*/ 75242 h 215049"/>
                <a:gd name="connsiteX7" fmla="*/ 154014 w 197178"/>
                <a:gd name="connsiteY7" fmla="*/ 5981 h 215049"/>
                <a:gd name="connsiteX8" fmla="*/ 185455 w 197178"/>
                <a:gd name="connsiteY8" fmla="*/ 57 h 215049"/>
                <a:gd name="connsiteX9" fmla="*/ 197178 w 197178"/>
                <a:gd name="connsiteY9" fmla="*/ 4872 h 215049"/>
                <a:gd name="connsiteX10" fmla="*/ 170795 w 197178"/>
                <a:gd name="connsiteY10" fmla="*/ 42934 h 215049"/>
                <a:gd name="connsiteX11" fmla="*/ 164950 w 197178"/>
                <a:gd name="connsiteY11" fmla="*/ 40156 h 215049"/>
                <a:gd name="connsiteX12" fmla="*/ 111638 w 197178"/>
                <a:gd name="connsiteY12" fmla="*/ 127643 h 215049"/>
                <a:gd name="connsiteX13" fmla="*/ 111638 w 197178"/>
                <a:gd name="connsiteY13" fmla="*/ 128277 h 21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178" h="215049" extrusionOk="0">
                  <a:moveTo>
                    <a:pt x="51490" y="215049"/>
                  </a:moveTo>
                  <a:lnTo>
                    <a:pt x="51490" y="45624"/>
                  </a:lnTo>
                  <a:lnTo>
                    <a:pt x="0" y="45624"/>
                  </a:lnTo>
                  <a:lnTo>
                    <a:pt x="0" y="1424"/>
                  </a:lnTo>
                  <a:lnTo>
                    <a:pt x="104803" y="1425"/>
                  </a:lnTo>
                  <a:lnTo>
                    <a:pt x="104803" y="75242"/>
                  </a:lnTo>
                  <a:lnTo>
                    <a:pt x="106169" y="75242"/>
                  </a:lnTo>
                  <a:cubicBezTo>
                    <a:pt x="120751" y="31954"/>
                    <a:pt x="132142" y="15094"/>
                    <a:pt x="154014" y="5981"/>
                  </a:cubicBezTo>
                  <a:cubicBezTo>
                    <a:pt x="164039" y="1880"/>
                    <a:pt x="174519" y="-398"/>
                    <a:pt x="185455" y="57"/>
                  </a:cubicBezTo>
                  <a:lnTo>
                    <a:pt x="197178" y="4872"/>
                  </a:lnTo>
                  <a:lnTo>
                    <a:pt x="170795" y="42934"/>
                  </a:lnTo>
                  <a:lnTo>
                    <a:pt x="164950" y="40156"/>
                  </a:lnTo>
                  <a:cubicBezTo>
                    <a:pt x="135788" y="40156"/>
                    <a:pt x="111638" y="78887"/>
                    <a:pt x="111638" y="127643"/>
                  </a:cubicBezTo>
                  <a:lnTo>
                    <a:pt x="111638" y="12827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44" name="Forme libre : forme 343"/>
            <p:cNvSpPr/>
            <p:nvPr/>
          </p:nvSpPr>
          <p:spPr bwMode="auto">
            <a:xfrm rot="8716293">
              <a:off x="56555" y="147420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5" name="Forme libre : forme 344"/>
            <p:cNvSpPr/>
            <p:nvPr/>
          </p:nvSpPr>
          <p:spPr bwMode="auto">
            <a:xfrm rot="8716293">
              <a:off x="145947" y="150344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6" name="Forme libre : forme 345"/>
            <p:cNvSpPr/>
            <p:nvPr/>
          </p:nvSpPr>
          <p:spPr bwMode="auto">
            <a:xfrm rot="8716293">
              <a:off x="-21870" y="1443501"/>
              <a:ext cx="68614" cy="55323"/>
            </a:xfrm>
            <a:custGeom>
              <a:avLst/>
              <a:gdLst>
                <a:gd name="connsiteX0" fmla="*/ 0 w 68614"/>
                <a:gd name="connsiteY0" fmla="*/ 55323 h 55323"/>
                <a:gd name="connsiteX1" fmla="*/ 0 w 68614"/>
                <a:gd name="connsiteY1" fmla="*/ 0 h 55323"/>
                <a:gd name="connsiteX2" fmla="*/ 68614 w 68614"/>
                <a:gd name="connsiteY2" fmla="*/ 0 h 55323"/>
                <a:gd name="connsiteX3" fmla="*/ 30266 w 68614"/>
                <a:gd name="connsiteY3" fmla="*/ 55323 h 55323"/>
              </a:gdLst>
              <a:ahLst/>
              <a:cxnLst>
                <a:cxn ang="0">
                  <a:pos x="connsiteX0" y="connsiteY0"/>
                </a:cxn>
                <a:cxn ang="0">
                  <a:pos x="connsiteX1" y="connsiteY1"/>
                </a:cxn>
                <a:cxn ang="0">
                  <a:pos x="connsiteX2" y="connsiteY2"/>
                </a:cxn>
                <a:cxn ang="0">
                  <a:pos x="connsiteX3" y="connsiteY3"/>
                </a:cxn>
              </a:cxnLst>
              <a:rect l="l" t="t" r="r" b="b"/>
              <a:pathLst>
                <a:path w="68614" h="55323" extrusionOk="0">
                  <a:moveTo>
                    <a:pt x="0" y="55323"/>
                  </a:moveTo>
                  <a:lnTo>
                    <a:pt x="0" y="0"/>
                  </a:lnTo>
                  <a:lnTo>
                    <a:pt x="68614" y="0"/>
                  </a:lnTo>
                  <a:lnTo>
                    <a:pt x="30266"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47" name="Forme libre : forme 346"/>
            <p:cNvSpPr/>
            <p:nvPr/>
          </p:nvSpPr>
          <p:spPr bwMode="auto">
            <a:xfrm rot="8716293">
              <a:off x="35817" y="1618109"/>
              <a:ext cx="103435" cy="203897"/>
            </a:xfrm>
            <a:custGeom>
              <a:avLst/>
              <a:gdLst>
                <a:gd name="connsiteX0" fmla="*/ 87556 w 103435"/>
                <a:gd name="connsiteY0" fmla="*/ 203897 h 203897"/>
                <a:gd name="connsiteX1" fmla="*/ 43288 w 103435"/>
                <a:gd name="connsiteY1" fmla="*/ 161305 h 203897"/>
                <a:gd name="connsiteX2" fmla="*/ 43288 w 103435"/>
                <a:gd name="connsiteY2" fmla="*/ 16404 h 203897"/>
                <a:gd name="connsiteX3" fmla="*/ 0 w 103435"/>
                <a:gd name="connsiteY3" fmla="*/ 16404 h 203897"/>
                <a:gd name="connsiteX4" fmla="*/ 0 w 103435"/>
                <a:gd name="connsiteY4" fmla="*/ 2278 h 203897"/>
                <a:gd name="connsiteX5" fmla="*/ 103435 w 103435"/>
                <a:gd name="connsiteY5" fmla="*/ 0 h 203897"/>
                <a:gd name="connsiteX6" fmla="*/ 103435 w 103435"/>
                <a:gd name="connsiteY6" fmla="*/ 180989 h 20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03897" extrusionOk="0">
                  <a:moveTo>
                    <a:pt x="87556" y="203897"/>
                  </a:moveTo>
                  <a:lnTo>
                    <a:pt x="43288" y="161305"/>
                  </a:lnTo>
                  <a:lnTo>
                    <a:pt x="43288" y="16404"/>
                  </a:lnTo>
                  <a:lnTo>
                    <a:pt x="0" y="16404"/>
                  </a:lnTo>
                  <a:lnTo>
                    <a:pt x="0" y="2278"/>
                  </a:lnTo>
                  <a:cubicBezTo>
                    <a:pt x="32808" y="3645"/>
                    <a:pt x="66982" y="911"/>
                    <a:pt x="103435" y="0"/>
                  </a:cubicBezTo>
                  <a:lnTo>
                    <a:pt x="103435" y="18098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48" name="Forme libre : forme 347"/>
            <p:cNvSpPr/>
            <p:nvPr/>
          </p:nvSpPr>
          <p:spPr bwMode="auto">
            <a:xfrm rot="7484127">
              <a:off x="139430" y="179505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9" name="Forme libre : forme 348"/>
            <p:cNvSpPr/>
            <p:nvPr/>
          </p:nvSpPr>
          <p:spPr bwMode="auto">
            <a:xfrm rot="13089394">
              <a:off x="244250" y="176158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0" name="Forme libre : forme 349"/>
            <p:cNvSpPr/>
            <p:nvPr/>
          </p:nvSpPr>
          <p:spPr bwMode="auto">
            <a:xfrm rot="8716293">
              <a:off x="429835" y="156990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1" name="Forme libre : forme 350"/>
            <p:cNvSpPr/>
            <p:nvPr/>
          </p:nvSpPr>
          <p:spPr bwMode="auto">
            <a:xfrm rot="8716293">
              <a:off x="378030" y="146631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2" name="Forme libre : forme 351"/>
            <p:cNvSpPr/>
            <p:nvPr/>
          </p:nvSpPr>
          <p:spPr bwMode="auto">
            <a:xfrm rot="8716293">
              <a:off x="134784" y="149653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3" name="Forme libre : forme 352"/>
            <p:cNvSpPr/>
            <p:nvPr/>
          </p:nvSpPr>
          <p:spPr bwMode="auto">
            <a:xfrm rot="8716293">
              <a:off x="312236" y="133728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4" name="Forme libre : forme 353"/>
            <p:cNvSpPr/>
            <p:nvPr/>
          </p:nvSpPr>
          <p:spPr bwMode="auto">
            <a:xfrm rot="8716293">
              <a:off x="-17798" y="949199"/>
              <a:ext cx="39526" cy="50123"/>
            </a:xfrm>
            <a:custGeom>
              <a:avLst/>
              <a:gdLst>
                <a:gd name="connsiteX0" fmla="*/ 0 w 39526"/>
                <a:gd name="connsiteY0" fmla="*/ 50123 h 50123"/>
                <a:gd name="connsiteX1" fmla="*/ 0 w 39526"/>
                <a:gd name="connsiteY1" fmla="*/ 0 h 50123"/>
                <a:gd name="connsiteX2" fmla="*/ 39526 w 39526"/>
                <a:gd name="connsiteY2" fmla="*/ 0 h 50123"/>
                <a:gd name="connsiteX3" fmla="*/ 4782 w 39526"/>
                <a:gd name="connsiteY3" fmla="*/ 50123 h 50123"/>
              </a:gdLst>
              <a:ahLst/>
              <a:cxnLst>
                <a:cxn ang="0">
                  <a:pos x="connsiteX0" y="connsiteY0"/>
                </a:cxn>
                <a:cxn ang="0">
                  <a:pos x="connsiteX1" y="connsiteY1"/>
                </a:cxn>
                <a:cxn ang="0">
                  <a:pos x="connsiteX2" y="connsiteY2"/>
                </a:cxn>
                <a:cxn ang="0">
                  <a:pos x="connsiteX3" y="connsiteY3"/>
                </a:cxn>
              </a:cxnLst>
              <a:rect l="l" t="t" r="r" b="b"/>
              <a:pathLst>
                <a:path w="39526" h="50123" extrusionOk="0">
                  <a:moveTo>
                    <a:pt x="0" y="50123"/>
                  </a:moveTo>
                  <a:lnTo>
                    <a:pt x="0" y="0"/>
                  </a:lnTo>
                  <a:lnTo>
                    <a:pt x="39526" y="0"/>
                  </a:lnTo>
                  <a:lnTo>
                    <a:pt x="4782"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55" name="Forme libre : forme 354"/>
            <p:cNvSpPr/>
            <p:nvPr/>
          </p:nvSpPr>
          <p:spPr bwMode="auto">
            <a:xfrm rot="8716293">
              <a:off x="-64996" y="834728"/>
              <a:ext cx="249649" cy="254774"/>
            </a:xfrm>
            <a:custGeom>
              <a:avLst/>
              <a:gdLst>
                <a:gd name="connsiteX0" fmla="*/ 51490 w 249650"/>
                <a:gd name="connsiteY0" fmla="*/ 254774 h 254774"/>
                <a:gd name="connsiteX1" fmla="*/ 51490 w 249650"/>
                <a:gd name="connsiteY1" fmla="*/ 45624 h 254774"/>
                <a:gd name="connsiteX2" fmla="*/ 0 w 249650"/>
                <a:gd name="connsiteY2" fmla="*/ 45624 h 254774"/>
                <a:gd name="connsiteX3" fmla="*/ 0 w 249650"/>
                <a:gd name="connsiteY3" fmla="*/ 1425 h 254774"/>
                <a:gd name="connsiteX4" fmla="*/ 104803 w 249650"/>
                <a:gd name="connsiteY4" fmla="*/ 1425 h 254774"/>
                <a:gd name="connsiteX5" fmla="*/ 104803 w 249650"/>
                <a:gd name="connsiteY5" fmla="*/ 75242 h 254774"/>
                <a:gd name="connsiteX6" fmla="*/ 106169 w 249650"/>
                <a:gd name="connsiteY6" fmla="*/ 75242 h 254774"/>
                <a:gd name="connsiteX7" fmla="*/ 154014 w 249650"/>
                <a:gd name="connsiteY7" fmla="*/ 5981 h 254774"/>
                <a:gd name="connsiteX8" fmla="*/ 185455 w 249650"/>
                <a:gd name="connsiteY8" fmla="*/ 57 h 254774"/>
                <a:gd name="connsiteX9" fmla="*/ 240647 w 249650"/>
                <a:gd name="connsiteY9" fmla="*/ 22727 h 254774"/>
                <a:gd name="connsiteX10" fmla="*/ 249650 w 249650"/>
                <a:gd name="connsiteY10" fmla="*/ 52327 h 254774"/>
                <a:gd name="connsiteX11" fmla="*/ 218795 w 249650"/>
                <a:gd name="connsiteY11" fmla="*/ 96841 h 254774"/>
                <a:gd name="connsiteX12" fmla="*/ 198669 w 249650"/>
                <a:gd name="connsiteY12" fmla="*/ 98025 h 254774"/>
                <a:gd name="connsiteX13" fmla="*/ 198669 w 249650"/>
                <a:gd name="connsiteY13" fmla="*/ 81621 h 254774"/>
                <a:gd name="connsiteX14" fmla="*/ 164950 w 249650"/>
                <a:gd name="connsiteY14" fmla="*/ 40156 h 254774"/>
                <a:gd name="connsiteX15" fmla="*/ 111638 w 249650"/>
                <a:gd name="connsiteY15" fmla="*/ 127643 h 254774"/>
                <a:gd name="connsiteX16" fmla="*/ 111638 w 249650"/>
                <a:gd name="connsiteY16" fmla="*/ 213764 h 25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9650" h="254774" extrusionOk="0">
                  <a:moveTo>
                    <a:pt x="51490" y="254774"/>
                  </a:moveTo>
                  <a:lnTo>
                    <a:pt x="51490" y="45624"/>
                  </a:lnTo>
                  <a:lnTo>
                    <a:pt x="0" y="45624"/>
                  </a:lnTo>
                  <a:lnTo>
                    <a:pt x="0" y="1425"/>
                  </a:lnTo>
                  <a:lnTo>
                    <a:pt x="104803" y="1425"/>
                  </a:lnTo>
                  <a:lnTo>
                    <a:pt x="104803" y="75242"/>
                  </a:lnTo>
                  <a:lnTo>
                    <a:pt x="106169" y="75242"/>
                  </a:lnTo>
                  <a:cubicBezTo>
                    <a:pt x="120751" y="31954"/>
                    <a:pt x="132142" y="15094"/>
                    <a:pt x="154014" y="5981"/>
                  </a:cubicBezTo>
                  <a:cubicBezTo>
                    <a:pt x="164039" y="1880"/>
                    <a:pt x="174519" y="-398"/>
                    <a:pt x="185455" y="57"/>
                  </a:cubicBezTo>
                  <a:cubicBezTo>
                    <a:pt x="208922" y="-398"/>
                    <a:pt x="227718" y="7576"/>
                    <a:pt x="240647" y="22727"/>
                  </a:cubicBezTo>
                  <a:lnTo>
                    <a:pt x="249650" y="52327"/>
                  </a:lnTo>
                  <a:lnTo>
                    <a:pt x="218795" y="96841"/>
                  </a:lnTo>
                  <a:lnTo>
                    <a:pt x="198669" y="98025"/>
                  </a:lnTo>
                  <a:lnTo>
                    <a:pt x="198669" y="81621"/>
                  </a:lnTo>
                  <a:cubicBezTo>
                    <a:pt x="198669" y="57016"/>
                    <a:pt x="184544" y="40156"/>
                    <a:pt x="164950" y="40156"/>
                  </a:cubicBezTo>
                  <a:cubicBezTo>
                    <a:pt x="135788" y="40156"/>
                    <a:pt x="111638" y="78887"/>
                    <a:pt x="111638" y="127643"/>
                  </a:cubicBezTo>
                  <a:lnTo>
                    <a:pt x="111638"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56" name="Forme libre : forme 355"/>
            <p:cNvSpPr/>
            <p:nvPr/>
          </p:nvSpPr>
          <p:spPr bwMode="auto">
            <a:xfrm rot="7484127">
              <a:off x="-63314" y="1172497"/>
              <a:ext cx="203848" cy="146395"/>
            </a:xfrm>
            <a:custGeom>
              <a:avLst/>
              <a:gdLst>
                <a:gd name="connsiteX0" fmla="*/ 0 w 203848"/>
                <a:gd name="connsiteY0" fmla="*/ 55323 h 146395"/>
                <a:gd name="connsiteX1" fmla="*/ 0 w 203848"/>
                <a:gd name="connsiteY1" fmla="*/ 0 h 146395"/>
                <a:gd name="connsiteX2" fmla="*/ 203848 w 203848"/>
                <a:gd name="connsiteY2" fmla="*/ 0 h 146395"/>
                <a:gd name="connsiteX3" fmla="*/ 203847 w 203848"/>
                <a:gd name="connsiteY3" fmla="*/ 49512 h 146395"/>
                <a:gd name="connsiteX4" fmla="*/ 195466 w 203848"/>
                <a:gd name="connsiteY4" fmla="*/ 55323 h 146395"/>
                <a:gd name="connsiteX5" fmla="*/ 139055 w 203848"/>
                <a:gd name="connsiteY5" fmla="*/ 55323 h 146395"/>
                <a:gd name="connsiteX6" fmla="*/ 121388 w 203848"/>
                <a:gd name="connsiteY6" fmla="*/ 106685 h 146395"/>
                <a:gd name="connsiteX7" fmla="*/ 64115 w 203848"/>
                <a:gd name="connsiteY7" fmla="*/ 146395 h 146395"/>
                <a:gd name="connsiteX8" fmla="*/ 47847 w 203848"/>
                <a:gd name="connsiteY8" fmla="*/ 116129 h 146395"/>
                <a:gd name="connsiteX9" fmla="*/ 69777 w 203848"/>
                <a:gd name="connsiteY9" fmla="*/ 55323 h 14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848" h="146395" extrusionOk="0">
                  <a:moveTo>
                    <a:pt x="0" y="55323"/>
                  </a:moveTo>
                  <a:lnTo>
                    <a:pt x="0" y="0"/>
                  </a:lnTo>
                  <a:lnTo>
                    <a:pt x="203848" y="0"/>
                  </a:lnTo>
                  <a:lnTo>
                    <a:pt x="203847" y="49512"/>
                  </a:lnTo>
                  <a:lnTo>
                    <a:pt x="195466" y="55323"/>
                  </a:lnTo>
                  <a:lnTo>
                    <a:pt x="139055" y="55323"/>
                  </a:lnTo>
                  <a:lnTo>
                    <a:pt x="121388" y="106685"/>
                  </a:lnTo>
                  <a:lnTo>
                    <a:pt x="64115" y="146395"/>
                  </a:lnTo>
                  <a:lnTo>
                    <a:pt x="47847" y="116129"/>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57" name="Forme libre : forme 356"/>
            <p:cNvSpPr/>
            <p:nvPr/>
          </p:nvSpPr>
          <p:spPr bwMode="auto">
            <a:xfrm rot="13089394">
              <a:off x="25310" y="1099526"/>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8" name="Forme libre : forme 357"/>
            <p:cNvSpPr/>
            <p:nvPr/>
          </p:nvSpPr>
          <p:spPr bwMode="auto">
            <a:xfrm rot="8716293">
              <a:off x="210896" y="907845"/>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9" name="Forme libre : forme 358"/>
            <p:cNvSpPr/>
            <p:nvPr/>
          </p:nvSpPr>
          <p:spPr bwMode="auto">
            <a:xfrm rot="8716293">
              <a:off x="159091" y="80425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0" name="Forme libre : forme 359"/>
            <p:cNvSpPr/>
            <p:nvPr/>
          </p:nvSpPr>
          <p:spPr bwMode="auto">
            <a:xfrm rot="8716293">
              <a:off x="93297" y="67523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1" name="Forme libre : forme 360"/>
            <p:cNvSpPr/>
            <p:nvPr/>
          </p:nvSpPr>
          <p:spPr bwMode="auto">
            <a:xfrm rot="8716293">
              <a:off x="-7001" y="316701"/>
              <a:ext cx="14001" cy="20198"/>
            </a:xfrm>
            <a:custGeom>
              <a:avLst/>
              <a:gdLst>
                <a:gd name="connsiteX0" fmla="*/ 0 w 14001"/>
                <a:gd name="connsiteY0" fmla="*/ 20198 h 20198"/>
                <a:gd name="connsiteX1" fmla="*/ 0 w 14001"/>
                <a:gd name="connsiteY1" fmla="*/ 0 h 20198"/>
                <a:gd name="connsiteX2" fmla="*/ 14001 w 14001"/>
                <a:gd name="connsiteY2" fmla="*/ 0 h 20198"/>
              </a:gdLst>
              <a:ahLst/>
              <a:cxnLst>
                <a:cxn ang="0">
                  <a:pos x="connsiteX0" y="connsiteY0"/>
                </a:cxn>
                <a:cxn ang="0">
                  <a:pos x="connsiteX1" y="connsiteY1"/>
                </a:cxn>
                <a:cxn ang="0">
                  <a:pos x="connsiteX2" y="connsiteY2"/>
                </a:cxn>
              </a:cxnLst>
              <a:rect l="l" t="t" r="r" b="b"/>
              <a:pathLst>
                <a:path w="14001" h="20198" extrusionOk="0">
                  <a:moveTo>
                    <a:pt x="0" y="20198"/>
                  </a:moveTo>
                  <a:lnTo>
                    <a:pt x="0" y="0"/>
                  </a:lnTo>
                  <a:lnTo>
                    <a:pt x="1400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2" name="Forme libre : forme 361"/>
            <p:cNvSpPr/>
            <p:nvPr/>
          </p:nvSpPr>
          <p:spPr bwMode="auto">
            <a:xfrm rot="13089394">
              <a:off x="-81658" y="472652"/>
              <a:ext cx="173631" cy="237684"/>
            </a:xfrm>
            <a:custGeom>
              <a:avLst/>
              <a:gdLst>
                <a:gd name="connsiteX0" fmla="*/ 173631 w 173631"/>
                <a:gd name="connsiteY0" fmla="*/ 220990 h 237684"/>
                <a:gd name="connsiteX1" fmla="*/ 130972 w 173631"/>
                <a:gd name="connsiteY1" fmla="*/ 232382 h 237684"/>
                <a:gd name="connsiteX2" fmla="*/ 91597 w 173631"/>
                <a:gd name="connsiteY2" fmla="*/ 237521 h 237684"/>
                <a:gd name="connsiteX3" fmla="*/ 23727 w 173631"/>
                <a:gd name="connsiteY3" fmla="*/ 209931 h 237684"/>
                <a:gd name="connsiteX4" fmla="*/ 0 w 173631"/>
                <a:gd name="connsiteY4" fmla="*/ 115023 h 237684"/>
                <a:gd name="connsiteX5" fmla="*/ 0 w 173631"/>
                <a:gd name="connsiteY5" fmla="*/ 0 h 237684"/>
                <a:gd name="connsiteX6" fmla="*/ 76176 w 173631"/>
                <a:gd name="connsiteY6" fmla="*/ 96953 h 237684"/>
                <a:gd name="connsiteX7" fmla="*/ 76768 w 173631"/>
                <a:gd name="connsiteY7" fmla="*/ 109023 h 237684"/>
                <a:gd name="connsiteX8" fmla="*/ 87734 w 173631"/>
                <a:gd name="connsiteY8" fmla="*/ 154201 h 237684"/>
                <a:gd name="connsiteX9" fmla="*/ 111117 w 173631"/>
                <a:gd name="connsiteY9" fmla="*/ 181514 h 237684"/>
                <a:gd name="connsiteX10" fmla="*/ 148930 w 173631"/>
                <a:gd name="connsiteY10" fmla="*/ 189552 h 23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631" h="237684" extrusionOk="0">
                  <a:moveTo>
                    <a:pt x="173631" y="220990"/>
                  </a:moveTo>
                  <a:lnTo>
                    <a:pt x="130972" y="232382"/>
                  </a:lnTo>
                  <a:cubicBezTo>
                    <a:pt x="116428" y="235210"/>
                    <a:pt x="103047" y="236831"/>
                    <a:pt x="91597" y="237521"/>
                  </a:cubicBezTo>
                  <a:cubicBezTo>
                    <a:pt x="66215" y="239176"/>
                    <a:pt x="41384" y="228141"/>
                    <a:pt x="23727" y="209931"/>
                  </a:cubicBezTo>
                  <a:cubicBezTo>
                    <a:pt x="4966" y="191722"/>
                    <a:pt x="0" y="160270"/>
                    <a:pt x="0" y="115023"/>
                  </a:cubicBezTo>
                  <a:lnTo>
                    <a:pt x="0" y="0"/>
                  </a:lnTo>
                  <a:lnTo>
                    <a:pt x="76176" y="96953"/>
                  </a:lnTo>
                  <a:lnTo>
                    <a:pt x="76768" y="109023"/>
                  </a:lnTo>
                  <a:cubicBezTo>
                    <a:pt x="79044" y="124404"/>
                    <a:pt x="82768" y="139578"/>
                    <a:pt x="87734" y="154201"/>
                  </a:cubicBezTo>
                  <a:cubicBezTo>
                    <a:pt x="92149" y="166340"/>
                    <a:pt x="100012" y="175445"/>
                    <a:pt x="111117" y="181514"/>
                  </a:cubicBezTo>
                  <a:lnTo>
                    <a:pt x="148930" y="18955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3" name="Forme libre : forme 362"/>
            <p:cNvSpPr/>
            <p:nvPr/>
          </p:nvSpPr>
          <p:spPr bwMode="auto">
            <a:xfrm rot="8716293">
              <a:off x="-11774" y="24443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4" name="Forme libre : forme 363"/>
            <p:cNvSpPr/>
            <p:nvPr/>
          </p:nvSpPr>
          <p:spPr bwMode="auto">
            <a:xfrm rot="8716293">
              <a:off x="-30092" y="143486"/>
              <a:ext cx="77721" cy="97260"/>
            </a:xfrm>
            <a:custGeom>
              <a:avLst/>
              <a:gdLst>
                <a:gd name="connsiteX0" fmla="*/ 15821 w 77721"/>
                <a:gd name="connsiteY0" fmla="*/ 97260 h 97260"/>
                <a:gd name="connsiteX1" fmla="*/ 0 w 77721"/>
                <a:gd name="connsiteY1" fmla="*/ 59790 h 97260"/>
                <a:gd name="connsiteX2" fmla="*/ 0 w 77721"/>
                <a:gd name="connsiteY2" fmla="*/ 58869 h 97260"/>
                <a:gd name="connsiteX3" fmla="*/ 17477 w 77721"/>
                <a:gd name="connsiteY3" fmla="*/ 17477 h 97260"/>
                <a:gd name="connsiteX4" fmla="*/ 58869 w 77721"/>
                <a:gd name="connsiteY4" fmla="*/ 0 h 97260"/>
                <a:gd name="connsiteX5" fmla="*/ 77721 w 77721"/>
                <a:gd name="connsiteY5" fmla="*/ 7960 h 9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721" h="97260" extrusionOk="0">
                  <a:moveTo>
                    <a:pt x="15821" y="97260"/>
                  </a:moveTo>
                  <a:lnTo>
                    <a:pt x="0" y="59790"/>
                  </a:lnTo>
                  <a:lnTo>
                    <a:pt x="0" y="58869"/>
                  </a:lnTo>
                  <a:cubicBezTo>
                    <a:pt x="0" y="43233"/>
                    <a:pt x="6439" y="28515"/>
                    <a:pt x="17477" y="17477"/>
                  </a:cubicBezTo>
                  <a:cubicBezTo>
                    <a:pt x="28515" y="6439"/>
                    <a:pt x="43233" y="0"/>
                    <a:pt x="58869" y="0"/>
                  </a:cubicBezTo>
                  <a:lnTo>
                    <a:pt x="77721" y="79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5" name="Forme libre : forme 364"/>
            <p:cNvSpPr/>
            <p:nvPr/>
          </p:nvSpPr>
          <p:spPr bwMode="auto">
            <a:xfrm rot="8716293">
              <a:off x="-17797" y="3452694"/>
              <a:ext cx="58455" cy="44198"/>
            </a:xfrm>
            <a:custGeom>
              <a:avLst/>
              <a:gdLst>
                <a:gd name="connsiteX0" fmla="*/ 0 w 58455"/>
                <a:gd name="connsiteY0" fmla="*/ 44199 h 44199"/>
                <a:gd name="connsiteX1" fmla="*/ 0 w 58455"/>
                <a:gd name="connsiteY1" fmla="*/ 0 h 44199"/>
                <a:gd name="connsiteX2" fmla="*/ 58455 w 58455"/>
                <a:gd name="connsiteY2" fmla="*/ 0 h 44199"/>
                <a:gd name="connsiteX3" fmla="*/ 27817 w 58455"/>
                <a:gd name="connsiteY3" fmla="*/ 44199 h 44199"/>
              </a:gdLst>
              <a:ahLst/>
              <a:cxnLst>
                <a:cxn ang="0">
                  <a:pos x="connsiteX0" y="connsiteY0"/>
                </a:cxn>
                <a:cxn ang="0">
                  <a:pos x="connsiteX1" y="connsiteY1"/>
                </a:cxn>
                <a:cxn ang="0">
                  <a:pos x="connsiteX2" y="connsiteY2"/>
                </a:cxn>
                <a:cxn ang="0">
                  <a:pos x="connsiteX3" y="connsiteY3"/>
                </a:cxn>
              </a:cxnLst>
              <a:rect l="l" t="t" r="r" b="b"/>
              <a:pathLst>
                <a:path w="58455" h="44199" extrusionOk="0">
                  <a:moveTo>
                    <a:pt x="0" y="44199"/>
                  </a:moveTo>
                  <a:lnTo>
                    <a:pt x="0" y="0"/>
                  </a:lnTo>
                  <a:lnTo>
                    <a:pt x="58455" y="0"/>
                  </a:lnTo>
                  <a:lnTo>
                    <a:pt x="27817" y="4419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6" name="Forme libre : forme 365"/>
            <p:cNvSpPr/>
            <p:nvPr/>
          </p:nvSpPr>
          <p:spPr bwMode="auto">
            <a:xfrm rot="13089394">
              <a:off x="-91484" y="3601812"/>
              <a:ext cx="206527" cy="292654"/>
            </a:xfrm>
            <a:custGeom>
              <a:avLst/>
              <a:gdLst>
                <a:gd name="connsiteX0" fmla="*/ 206527 w 206527"/>
                <a:gd name="connsiteY0" fmla="*/ 258693 h 292654"/>
                <a:gd name="connsiteX1" fmla="*/ 177331 w 206527"/>
                <a:gd name="connsiteY1" fmla="*/ 274971 h 292654"/>
                <a:gd name="connsiteX2" fmla="*/ 91597 w 206527"/>
                <a:gd name="connsiteY2" fmla="*/ 292491 h 292654"/>
                <a:gd name="connsiteX3" fmla="*/ 23727 w 206527"/>
                <a:gd name="connsiteY3" fmla="*/ 264901 h 292654"/>
                <a:gd name="connsiteX4" fmla="*/ 0 w 206527"/>
                <a:gd name="connsiteY4" fmla="*/ 169993 h 292654"/>
                <a:gd name="connsiteX5" fmla="*/ 0 w 206527"/>
                <a:gd name="connsiteY5" fmla="*/ 1698 h 292654"/>
                <a:gd name="connsiteX6" fmla="*/ 3273 w 206527"/>
                <a:gd name="connsiteY6" fmla="*/ 0 h 292654"/>
                <a:gd name="connsiteX7" fmla="*/ 74297 w 206527"/>
                <a:gd name="connsiteY7" fmla="*/ 90396 h 292654"/>
                <a:gd name="connsiteX8" fmla="*/ 74492 w 206527"/>
                <a:gd name="connsiteY8" fmla="*/ 117574 h 292654"/>
                <a:gd name="connsiteX9" fmla="*/ 87734 w 206527"/>
                <a:gd name="connsiteY9" fmla="*/ 209171 h 292654"/>
                <a:gd name="connsiteX10" fmla="*/ 153949 w 206527"/>
                <a:gd name="connsiteY10" fmla="*/ 245589 h 292654"/>
                <a:gd name="connsiteX11" fmla="*/ 191049 w 206527"/>
                <a:gd name="connsiteY11" fmla="*/ 238993 h 29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527" h="292654" extrusionOk="0">
                  <a:moveTo>
                    <a:pt x="206527" y="258693"/>
                  </a:moveTo>
                  <a:lnTo>
                    <a:pt x="177331" y="274971"/>
                  </a:lnTo>
                  <a:cubicBezTo>
                    <a:pt x="145121" y="286007"/>
                    <a:pt x="114496" y="291111"/>
                    <a:pt x="91597" y="292491"/>
                  </a:cubicBezTo>
                  <a:cubicBezTo>
                    <a:pt x="66215" y="294146"/>
                    <a:pt x="41385" y="283111"/>
                    <a:pt x="23727" y="264901"/>
                  </a:cubicBezTo>
                  <a:cubicBezTo>
                    <a:pt x="4966" y="246692"/>
                    <a:pt x="0" y="215240"/>
                    <a:pt x="0" y="169993"/>
                  </a:cubicBezTo>
                  <a:lnTo>
                    <a:pt x="0" y="1698"/>
                  </a:lnTo>
                  <a:lnTo>
                    <a:pt x="3273" y="0"/>
                  </a:lnTo>
                  <a:lnTo>
                    <a:pt x="74297" y="90396"/>
                  </a:lnTo>
                  <a:lnTo>
                    <a:pt x="74492" y="117574"/>
                  </a:lnTo>
                  <a:cubicBezTo>
                    <a:pt x="72836" y="148474"/>
                    <a:pt x="77802" y="179926"/>
                    <a:pt x="87734" y="209171"/>
                  </a:cubicBezTo>
                  <a:cubicBezTo>
                    <a:pt x="96564" y="233450"/>
                    <a:pt x="119187" y="245589"/>
                    <a:pt x="153949" y="245589"/>
                  </a:cubicBezTo>
                  <a:lnTo>
                    <a:pt x="191049" y="23899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7" name="Forme libre : forme 366"/>
            <p:cNvSpPr/>
            <p:nvPr/>
          </p:nvSpPr>
          <p:spPr bwMode="auto">
            <a:xfrm rot="8716293">
              <a:off x="24761" y="338962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8" name="Forme libre : forme 367"/>
            <p:cNvSpPr/>
            <p:nvPr/>
          </p:nvSpPr>
          <p:spPr bwMode="auto">
            <a:xfrm rot="8716293">
              <a:off x="-24047" y="3281741"/>
              <a:ext cx="106042" cy="113733"/>
            </a:xfrm>
            <a:custGeom>
              <a:avLst/>
              <a:gdLst>
                <a:gd name="connsiteX0" fmla="*/ 17477 w 106042"/>
                <a:gd name="connsiteY0" fmla="*/ 101182 h 113733"/>
                <a:gd name="connsiteX1" fmla="*/ 0 w 106042"/>
                <a:gd name="connsiteY1" fmla="*/ 59790 h 113733"/>
                <a:gd name="connsiteX2" fmla="*/ 0 w 106042"/>
                <a:gd name="connsiteY2" fmla="*/ 58869 h 113733"/>
                <a:gd name="connsiteX3" fmla="*/ 17477 w 106042"/>
                <a:gd name="connsiteY3" fmla="*/ 17477 h 113733"/>
                <a:gd name="connsiteX4" fmla="*/ 58869 w 106042"/>
                <a:gd name="connsiteY4" fmla="*/ 0 h 113733"/>
                <a:gd name="connsiteX5" fmla="*/ 100262 w 106042"/>
                <a:gd name="connsiteY5" fmla="*/ 17477 h 113733"/>
                <a:gd name="connsiteX6" fmla="*/ 106042 w 106042"/>
                <a:gd name="connsiteY6" fmla="*/ 31234 h 113733"/>
                <a:gd name="connsiteX7" fmla="*/ 48856 w 106042"/>
                <a:gd name="connsiteY7" fmla="*/ 113733 h 11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42" h="113733" extrusionOk="0">
                  <a:moveTo>
                    <a:pt x="17477" y="101182"/>
                  </a:moveTo>
                  <a:cubicBezTo>
                    <a:pt x="6439" y="90144"/>
                    <a:pt x="0" y="75426"/>
                    <a:pt x="0" y="59790"/>
                  </a:cubicBezTo>
                  <a:lnTo>
                    <a:pt x="0" y="58869"/>
                  </a:lnTo>
                  <a:cubicBezTo>
                    <a:pt x="0" y="43233"/>
                    <a:pt x="6439" y="28515"/>
                    <a:pt x="17477" y="17477"/>
                  </a:cubicBezTo>
                  <a:cubicBezTo>
                    <a:pt x="28515" y="6439"/>
                    <a:pt x="43233" y="0"/>
                    <a:pt x="58869" y="0"/>
                  </a:cubicBezTo>
                  <a:cubicBezTo>
                    <a:pt x="74507" y="0"/>
                    <a:pt x="89224" y="6439"/>
                    <a:pt x="100262" y="17477"/>
                  </a:cubicBezTo>
                  <a:lnTo>
                    <a:pt x="106042" y="31234"/>
                  </a:lnTo>
                  <a:lnTo>
                    <a:pt x="48856" y="1137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9" name="Forme libre : forme 368"/>
            <p:cNvSpPr/>
            <p:nvPr/>
          </p:nvSpPr>
          <p:spPr bwMode="auto">
            <a:xfrm rot="8716293">
              <a:off x="-21924" y="3179872"/>
              <a:ext cx="45776" cy="62656"/>
            </a:xfrm>
            <a:custGeom>
              <a:avLst/>
              <a:gdLst>
                <a:gd name="connsiteX0" fmla="*/ 2345 w 45776"/>
                <a:gd name="connsiteY0" fmla="*/ 62656 h 62656"/>
                <a:gd name="connsiteX1" fmla="*/ 0 w 45776"/>
                <a:gd name="connsiteY1" fmla="*/ 57104 h 62656"/>
                <a:gd name="connsiteX2" fmla="*/ 0 w 45776"/>
                <a:gd name="connsiteY2" fmla="*/ 56183 h 62656"/>
                <a:gd name="connsiteX3" fmla="*/ 17477 w 45776"/>
                <a:gd name="connsiteY3" fmla="*/ 14791 h 62656"/>
                <a:gd name="connsiteX4" fmla="*/ 36449 w 45776"/>
                <a:gd name="connsiteY4" fmla="*/ 1913 h 62656"/>
                <a:gd name="connsiteX5" fmla="*/ 45776 w 45776"/>
                <a:gd name="connsiteY5" fmla="*/ 0 h 6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76" h="62656" extrusionOk="0">
                  <a:moveTo>
                    <a:pt x="2345" y="62656"/>
                  </a:moveTo>
                  <a:lnTo>
                    <a:pt x="0" y="57104"/>
                  </a:lnTo>
                  <a:lnTo>
                    <a:pt x="0" y="56183"/>
                  </a:lnTo>
                  <a:cubicBezTo>
                    <a:pt x="0" y="40547"/>
                    <a:pt x="6439" y="25829"/>
                    <a:pt x="17477" y="14791"/>
                  </a:cubicBezTo>
                  <a:cubicBezTo>
                    <a:pt x="22996" y="9272"/>
                    <a:pt x="29435" y="4903"/>
                    <a:pt x="36449" y="1913"/>
                  </a:cubicBezTo>
                  <a:lnTo>
                    <a:pt x="45776"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0" name="Forme libre : forme 369"/>
            <p:cNvSpPr/>
            <p:nvPr/>
          </p:nvSpPr>
          <p:spPr bwMode="auto">
            <a:xfrm rot="8716293">
              <a:off x="-21324" y="4100649"/>
              <a:ext cx="79113" cy="50123"/>
            </a:xfrm>
            <a:custGeom>
              <a:avLst/>
              <a:gdLst>
                <a:gd name="connsiteX0" fmla="*/ 0 w 79113"/>
                <a:gd name="connsiteY0" fmla="*/ 50123 h 50123"/>
                <a:gd name="connsiteX1" fmla="*/ 0 w 79113"/>
                <a:gd name="connsiteY1" fmla="*/ 0 h 50123"/>
                <a:gd name="connsiteX2" fmla="*/ 79113 w 79113"/>
                <a:gd name="connsiteY2" fmla="*/ 0 h 50123"/>
                <a:gd name="connsiteX3" fmla="*/ 44369 w 79113"/>
                <a:gd name="connsiteY3" fmla="*/ 50123 h 50123"/>
              </a:gdLst>
              <a:ahLst/>
              <a:cxnLst>
                <a:cxn ang="0">
                  <a:pos x="connsiteX0" y="connsiteY0"/>
                </a:cxn>
                <a:cxn ang="0">
                  <a:pos x="connsiteX1" y="connsiteY1"/>
                </a:cxn>
                <a:cxn ang="0">
                  <a:pos x="connsiteX2" y="connsiteY2"/>
                </a:cxn>
                <a:cxn ang="0">
                  <a:pos x="connsiteX3" y="connsiteY3"/>
                </a:cxn>
              </a:cxnLst>
              <a:rect l="l" t="t" r="r" b="b"/>
              <a:pathLst>
                <a:path w="79113" h="50123" extrusionOk="0">
                  <a:moveTo>
                    <a:pt x="0" y="50123"/>
                  </a:moveTo>
                  <a:lnTo>
                    <a:pt x="0" y="0"/>
                  </a:lnTo>
                  <a:lnTo>
                    <a:pt x="79113" y="0"/>
                  </a:lnTo>
                  <a:lnTo>
                    <a:pt x="44369"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1" name="Forme libre : forme 370"/>
            <p:cNvSpPr/>
            <p:nvPr/>
          </p:nvSpPr>
          <p:spPr bwMode="auto">
            <a:xfrm rot="8716293">
              <a:off x="-40457" y="398156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2" name="Forme libre : forme 371"/>
            <p:cNvSpPr/>
            <p:nvPr/>
          </p:nvSpPr>
          <p:spPr bwMode="auto">
            <a:xfrm rot="7484127">
              <a:off x="-46974" y="427316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3" name="Forme libre : forme 372"/>
            <p:cNvSpPr/>
            <p:nvPr/>
          </p:nvSpPr>
          <p:spPr bwMode="auto">
            <a:xfrm rot="13089394">
              <a:off x="57846" y="423970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4" name="Forme libre : forme 373"/>
            <p:cNvSpPr/>
            <p:nvPr/>
          </p:nvSpPr>
          <p:spPr bwMode="auto">
            <a:xfrm rot="8716293">
              <a:off x="243431" y="404801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5" name="Forme libre : forme 374"/>
            <p:cNvSpPr/>
            <p:nvPr/>
          </p:nvSpPr>
          <p:spPr bwMode="auto">
            <a:xfrm rot="8716293">
              <a:off x="191626" y="394442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6" name="Forme libre : forme 375"/>
            <p:cNvSpPr/>
            <p:nvPr/>
          </p:nvSpPr>
          <p:spPr bwMode="auto">
            <a:xfrm rot="8716293">
              <a:off x="125832" y="381540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7" name="Forme libre : forme 376"/>
            <p:cNvSpPr/>
            <p:nvPr/>
          </p:nvSpPr>
          <p:spPr bwMode="auto">
            <a:xfrm rot="8716293">
              <a:off x="-73048" y="4876828"/>
              <a:ext cx="221382" cy="253349"/>
            </a:xfrm>
            <a:custGeom>
              <a:avLst/>
              <a:gdLst>
                <a:gd name="connsiteX0" fmla="*/ 51490 w 221382"/>
                <a:gd name="connsiteY0" fmla="*/ 253349 h 253349"/>
                <a:gd name="connsiteX1" fmla="*/ 51490 w 221382"/>
                <a:gd name="connsiteY1" fmla="*/ 44199 h 253349"/>
                <a:gd name="connsiteX2" fmla="*/ 0 w 221382"/>
                <a:gd name="connsiteY2" fmla="*/ 44199 h 253349"/>
                <a:gd name="connsiteX3" fmla="*/ 0 w 221382"/>
                <a:gd name="connsiteY3" fmla="*/ 0 h 253349"/>
                <a:gd name="connsiteX4" fmla="*/ 104803 w 221382"/>
                <a:gd name="connsiteY4" fmla="*/ 0 h 253349"/>
                <a:gd name="connsiteX5" fmla="*/ 104802 w 221382"/>
                <a:gd name="connsiteY5" fmla="*/ 73817 h 253349"/>
                <a:gd name="connsiteX6" fmla="*/ 106169 w 221382"/>
                <a:gd name="connsiteY6" fmla="*/ 73817 h 253349"/>
                <a:gd name="connsiteX7" fmla="*/ 154014 w 221382"/>
                <a:gd name="connsiteY7" fmla="*/ 4556 h 253349"/>
                <a:gd name="connsiteX8" fmla="*/ 174650 w 221382"/>
                <a:gd name="connsiteY8" fmla="*/ 668 h 253349"/>
                <a:gd name="connsiteX9" fmla="*/ 214075 w 221382"/>
                <a:gd name="connsiteY9" fmla="*/ 27996 h 253349"/>
                <a:gd name="connsiteX10" fmla="*/ 221382 w 221382"/>
                <a:gd name="connsiteY10" fmla="*/ 33060 h 253349"/>
                <a:gd name="connsiteX11" fmla="*/ 195540 w 221382"/>
                <a:gd name="connsiteY11" fmla="*/ 70341 h 253349"/>
                <a:gd name="connsiteX12" fmla="*/ 189157 w 221382"/>
                <a:gd name="connsiteY12" fmla="*/ 50236 h 253349"/>
                <a:gd name="connsiteX13" fmla="*/ 164950 w 221382"/>
                <a:gd name="connsiteY13" fmla="*/ 38731 h 253349"/>
                <a:gd name="connsiteX14" fmla="*/ 111638 w 221382"/>
                <a:gd name="connsiteY14" fmla="*/ 126218 h 253349"/>
                <a:gd name="connsiteX15" fmla="*/ 111638 w 221382"/>
                <a:gd name="connsiteY15" fmla="*/ 191383 h 253349"/>
                <a:gd name="connsiteX16" fmla="*/ 84096 w 221382"/>
                <a:gd name="connsiteY16" fmla="*/ 231117 h 25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1382" h="253349" extrusionOk="0">
                  <a:moveTo>
                    <a:pt x="51490" y="253349"/>
                  </a:moveTo>
                  <a:lnTo>
                    <a:pt x="51490" y="44199"/>
                  </a:lnTo>
                  <a:lnTo>
                    <a:pt x="0" y="44199"/>
                  </a:lnTo>
                  <a:lnTo>
                    <a:pt x="0" y="0"/>
                  </a:lnTo>
                  <a:lnTo>
                    <a:pt x="104803" y="0"/>
                  </a:lnTo>
                  <a:lnTo>
                    <a:pt x="104802" y="73817"/>
                  </a:lnTo>
                  <a:lnTo>
                    <a:pt x="106169" y="73817"/>
                  </a:lnTo>
                  <a:cubicBezTo>
                    <a:pt x="120751" y="30529"/>
                    <a:pt x="132142" y="13670"/>
                    <a:pt x="154014" y="4556"/>
                  </a:cubicBezTo>
                  <a:lnTo>
                    <a:pt x="174650" y="668"/>
                  </a:lnTo>
                  <a:lnTo>
                    <a:pt x="214075" y="27996"/>
                  </a:lnTo>
                  <a:lnTo>
                    <a:pt x="221382" y="33060"/>
                  </a:lnTo>
                  <a:lnTo>
                    <a:pt x="195540" y="70341"/>
                  </a:lnTo>
                  <a:lnTo>
                    <a:pt x="189157" y="50236"/>
                  </a:lnTo>
                  <a:cubicBezTo>
                    <a:pt x="183177" y="42946"/>
                    <a:pt x="174747" y="38731"/>
                    <a:pt x="164950" y="38731"/>
                  </a:cubicBezTo>
                  <a:cubicBezTo>
                    <a:pt x="135788" y="38731"/>
                    <a:pt x="111638" y="77463"/>
                    <a:pt x="111638" y="126218"/>
                  </a:cubicBezTo>
                  <a:lnTo>
                    <a:pt x="111638" y="191383"/>
                  </a:lnTo>
                  <a:lnTo>
                    <a:pt x="84096" y="23111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8" name="Forme libre : forme 377"/>
            <p:cNvSpPr/>
            <p:nvPr/>
          </p:nvSpPr>
          <p:spPr bwMode="auto">
            <a:xfrm rot="8716293">
              <a:off x="93318" y="461201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9" name="Forme libre : forme 378"/>
            <p:cNvSpPr/>
            <p:nvPr/>
          </p:nvSpPr>
          <p:spPr bwMode="auto">
            <a:xfrm rot="8716293">
              <a:off x="182710" y="464126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0" name="Forme libre : forme 379"/>
            <p:cNvSpPr/>
            <p:nvPr/>
          </p:nvSpPr>
          <p:spPr bwMode="auto">
            <a:xfrm rot="8716293">
              <a:off x="-14524" y="4699631"/>
              <a:ext cx="49997" cy="54238"/>
            </a:xfrm>
            <a:custGeom>
              <a:avLst/>
              <a:gdLst>
                <a:gd name="connsiteX0" fmla="*/ 8658 w 49997"/>
                <a:gd name="connsiteY0" fmla="*/ 50123 h 54238"/>
                <a:gd name="connsiteX1" fmla="*/ 0 w 49997"/>
                <a:gd name="connsiteY1" fmla="*/ 29619 h 54238"/>
                <a:gd name="connsiteX2" fmla="*/ 0 w 49997"/>
                <a:gd name="connsiteY2" fmla="*/ 29162 h 54238"/>
                <a:gd name="connsiteX3" fmla="*/ 8658 w 49997"/>
                <a:gd name="connsiteY3" fmla="*/ 8658 h 54238"/>
                <a:gd name="connsiteX4" fmla="*/ 29163 w 49997"/>
                <a:gd name="connsiteY4" fmla="*/ 0 h 54238"/>
                <a:gd name="connsiteX5" fmla="*/ 49668 w 49997"/>
                <a:gd name="connsiteY5" fmla="*/ 8658 h 54238"/>
                <a:gd name="connsiteX6" fmla="*/ 49997 w 49997"/>
                <a:gd name="connsiteY6" fmla="*/ 9441 h 54238"/>
                <a:gd name="connsiteX7" fmla="*/ 18945 w 49997"/>
                <a:gd name="connsiteY7" fmla="*/ 54238 h 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97" h="54238" extrusionOk="0">
                  <a:moveTo>
                    <a:pt x="8658" y="50123"/>
                  </a:moveTo>
                  <a:cubicBezTo>
                    <a:pt x="3190" y="44655"/>
                    <a:pt x="0" y="37365"/>
                    <a:pt x="0" y="29619"/>
                  </a:cubicBezTo>
                  <a:lnTo>
                    <a:pt x="0" y="29162"/>
                  </a:lnTo>
                  <a:cubicBezTo>
                    <a:pt x="0" y="21417"/>
                    <a:pt x="3190" y="14126"/>
                    <a:pt x="8658" y="8658"/>
                  </a:cubicBezTo>
                  <a:cubicBezTo>
                    <a:pt x="14126" y="3190"/>
                    <a:pt x="21416" y="0"/>
                    <a:pt x="29163" y="0"/>
                  </a:cubicBezTo>
                  <a:cubicBezTo>
                    <a:pt x="36909" y="0"/>
                    <a:pt x="44200" y="3190"/>
                    <a:pt x="49668" y="8658"/>
                  </a:cubicBezTo>
                  <a:lnTo>
                    <a:pt x="49997" y="9441"/>
                  </a:lnTo>
                  <a:lnTo>
                    <a:pt x="18945" y="54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1" name="Forme libre : forme 380"/>
            <p:cNvSpPr/>
            <p:nvPr/>
          </p:nvSpPr>
          <p:spPr bwMode="auto">
            <a:xfrm rot="8716293">
              <a:off x="-30327" y="4579755"/>
              <a:ext cx="113346" cy="71024"/>
            </a:xfrm>
            <a:custGeom>
              <a:avLst/>
              <a:gdLst>
                <a:gd name="connsiteX0" fmla="*/ 0 w 113346"/>
                <a:gd name="connsiteY0" fmla="*/ 55323 h 71024"/>
                <a:gd name="connsiteX1" fmla="*/ 0 w 113346"/>
                <a:gd name="connsiteY1" fmla="*/ 0 h 71024"/>
                <a:gd name="connsiteX2" fmla="*/ 113346 w 113346"/>
                <a:gd name="connsiteY2" fmla="*/ 0 h 71024"/>
                <a:gd name="connsiteX3" fmla="*/ 64114 w 113346"/>
                <a:gd name="connsiteY3" fmla="*/ 71024 h 71024"/>
                <a:gd name="connsiteX4" fmla="*/ 69777 w 113346"/>
                <a:gd name="connsiteY4" fmla="*/ 55323 h 7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46" h="71024" extrusionOk="0">
                  <a:moveTo>
                    <a:pt x="0" y="55323"/>
                  </a:moveTo>
                  <a:lnTo>
                    <a:pt x="0" y="0"/>
                  </a:lnTo>
                  <a:lnTo>
                    <a:pt x="113346" y="0"/>
                  </a:lnTo>
                  <a:lnTo>
                    <a:pt x="64114" y="71024"/>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2" name="Forme libre : forme 381"/>
            <p:cNvSpPr/>
            <p:nvPr/>
          </p:nvSpPr>
          <p:spPr bwMode="auto">
            <a:xfrm rot="8716293">
              <a:off x="71262" y="474151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3" name="Forme libre : forme 382"/>
            <p:cNvSpPr/>
            <p:nvPr/>
          </p:nvSpPr>
          <p:spPr bwMode="auto">
            <a:xfrm rot="7484127">
              <a:off x="172059" y="4933533"/>
              <a:ext cx="203847" cy="195874"/>
            </a:xfrm>
            <a:custGeom>
              <a:avLst/>
              <a:gdLst>
                <a:gd name="connsiteX0" fmla="*/ 90710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0 h 195874"/>
                <a:gd name="connsiteX5" fmla="*/ 170341 w 203847"/>
                <a:gd name="connsiteY5" fmla="*/ 0 h 195874"/>
                <a:gd name="connsiteX6" fmla="*/ 203847 w 203847"/>
                <a:gd name="connsiteY6" fmla="*/ 48325 h 195874"/>
                <a:gd name="connsiteX7" fmla="*/ 203847 w 203847"/>
                <a:gd name="connsiteY7" fmla="*/ 55323 h 195874"/>
                <a:gd name="connsiteX8" fmla="*/ 139055 w 203847"/>
                <a:gd name="connsiteY8"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4" extrusionOk="0">
                  <a:moveTo>
                    <a:pt x="90710" y="195874"/>
                  </a:moveTo>
                  <a:lnTo>
                    <a:pt x="47847" y="116129"/>
                  </a:lnTo>
                  <a:lnTo>
                    <a:pt x="69777" y="55323"/>
                  </a:lnTo>
                  <a:lnTo>
                    <a:pt x="0" y="55323"/>
                  </a:lnTo>
                  <a:lnTo>
                    <a:pt x="0" y="0"/>
                  </a:lnTo>
                  <a:lnTo>
                    <a:pt x="170341" y="0"/>
                  </a:lnTo>
                  <a:lnTo>
                    <a:pt x="203847" y="48325"/>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4" name="Forme libre : forme 383"/>
            <p:cNvSpPr/>
            <p:nvPr/>
          </p:nvSpPr>
          <p:spPr bwMode="auto">
            <a:xfrm rot="13089394">
              <a:off x="313551" y="4906246"/>
              <a:ext cx="221827" cy="205098"/>
            </a:xfrm>
            <a:custGeom>
              <a:avLst/>
              <a:gdLst>
                <a:gd name="connsiteX0" fmla="*/ 24153 w 221827"/>
                <a:gd name="connsiteY0" fmla="*/ 55168 h 205098"/>
                <a:gd name="connsiteX1" fmla="*/ 0 w 221827"/>
                <a:gd name="connsiteY1" fmla="*/ 18385 h 205098"/>
                <a:gd name="connsiteX2" fmla="*/ 23400 w 221827"/>
                <a:gd name="connsiteY2" fmla="*/ 0 h 205098"/>
                <a:gd name="connsiteX3" fmla="*/ 23735 w 221827"/>
                <a:gd name="connsiteY3" fmla="*/ 46640 h 205098"/>
                <a:gd name="connsiteX4" fmla="*/ 221827 w 221827"/>
                <a:gd name="connsiteY4" fmla="*/ 150928 h 205098"/>
                <a:gd name="connsiteX5" fmla="*/ 126574 w 221827"/>
                <a:gd name="connsiteY5" fmla="*/ 204038 h 205098"/>
                <a:gd name="connsiteX6" fmla="*/ 122603 w 221827"/>
                <a:gd name="connsiteY6" fmla="*/ 205098 h 205098"/>
                <a:gd name="connsiteX7" fmla="*/ 102519 w 221827"/>
                <a:gd name="connsiteY7" fmla="*/ 174512 h 205098"/>
                <a:gd name="connsiteX8" fmla="*/ 103192 w 221827"/>
                <a:gd name="connsiteY8" fmla="*/ 174655 h 205098"/>
                <a:gd name="connsiteX9" fmla="*/ 152853 w 221827"/>
                <a:gd name="connsiteY9" fmla="*/ 165826 h 205098"/>
                <a:gd name="connsiteX10" fmla="*/ 220723 w 221827"/>
                <a:gd name="connsiteY10" fmla="*/ 138237 h 205098"/>
                <a:gd name="connsiteX11" fmla="*/ 221827 w 221827"/>
                <a:gd name="connsiteY11" fmla="*/ 145410 h 20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827" h="205098" extrusionOk="0">
                  <a:moveTo>
                    <a:pt x="24153" y="55168"/>
                  </a:moveTo>
                  <a:lnTo>
                    <a:pt x="0" y="18385"/>
                  </a:lnTo>
                  <a:lnTo>
                    <a:pt x="23400" y="0"/>
                  </a:lnTo>
                  <a:lnTo>
                    <a:pt x="23735" y="46640"/>
                  </a:lnTo>
                  <a:close/>
                  <a:moveTo>
                    <a:pt x="221827" y="150928"/>
                  </a:moveTo>
                  <a:cubicBezTo>
                    <a:pt x="192582" y="176035"/>
                    <a:pt x="158785" y="193002"/>
                    <a:pt x="126574" y="204038"/>
                  </a:cubicBezTo>
                  <a:lnTo>
                    <a:pt x="122603" y="205098"/>
                  </a:lnTo>
                  <a:lnTo>
                    <a:pt x="102519" y="174512"/>
                  </a:lnTo>
                  <a:lnTo>
                    <a:pt x="103192" y="174655"/>
                  </a:lnTo>
                  <a:cubicBezTo>
                    <a:pt x="120298" y="174103"/>
                    <a:pt x="136851" y="170792"/>
                    <a:pt x="152853" y="165826"/>
                  </a:cubicBezTo>
                  <a:cubicBezTo>
                    <a:pt x="176028" y="158653"/>
                    <a:pt x="198652" y="149273"/>
                    <a:pt x="220723" y="138237"/>
                  </a:cubicBezTo>
                  <a:cubicBezTo>
                    <a:pt x="221275" y="140444"/>
                    <a:pt x="221827" y="143203"/>
                    <a:pt x="221827" y="14541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5" name="Forme libre : forme 384"/>
            <p:cNvSpPr/>
            <p:nvPr/>
          </p:nvSpPr>
          <p:spPr bwMode="auto">
            <a:xfrm rot="8716293">
              <a:off x="406370" y="4600606"/>
              <a:ext cx="113655" cy="117117"/>
            </a:xfrm>
            <a:custGeom>
              <a:avLst/>
              <a:gdLst>
                <a:gd name="connsiteX0" fmla="*/ 13623 w 113655"/>
                <a:gd name="connsiteY0" fmla="*/ 100559 h 117117"/>
                <a:gd name="connsiteX1" fmla="*/ 0 w 113655"/>
                <a:gd name="connsiteY1" fmla="*/ 68296 h 117117"/>
                <a:gd name="connsiteX2" fmla="*/ 56488 w 113655"/>
                <a:gd name="connsiteY2" fmla="*/ 0 h 117117"/>
                <a:gd name="connsiteX3" fmla="*/ 96408 w 113655"/>
                <a:gd name="connsiteY3" fmla="*/ 16856 h 117117"/>
                <a:gd name="connsiteX4" fmla="*/ 96408 w 113655"/>
                <a:gd name="connsiteY4" fmla="*/ 99640 h 117117"/>
                <a:gd name="connsiteX5" fmla="*/ 55015 w 113655"/>
                <a:gd name="connsiteY5" fmla="*/ 117117 h 117117"/>
                <a:gd name="connsiteX6" fmla="*/ 13623 w 113655"/>
                <a:gd name="connsiteY6" fmla="*/ 100559 h 1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655" h="117117" extrusionOk="0">
                  <a:moveTo>
                    <a:pt x="13623" y="100559"/>
                  </a:moveTo>
                  <a:lnTo>
                    <a:pt x="0" y="68296"/>
                  </a:lnTo>
                  <a:lnTo>
                    <a:pt x="56488" y="0"/>
                  </a:lnTo>
                  <a:lnTo>
                    <a:pt x="96408" y="16856"/>
                  </a:lnTo>
                  <a:cubicBezTo>
                    <a:pt x="119404" y="38931"/>
                    <a:pt x="119404" y="76644"/>
                    <a:pt x="96408" y="99640"/>
                  </a:cubicBezTo>
                  <a:cubicBezTo>
                    <a:pt x="85370" y="110678"/>
                    <a:pt x="70653" y="117116"/>
                    <a:pt x="55015" y="117117"/>
                  </a:cubicBezTo>
                  <a:cubicBezTo>
                    <a:pt x="39378" y="117117"/>
                    <a:pt x="24661" y="111597"/>
                    <a:pt x="13623" y="100559"/>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6" name="Forme libre : forme 385"/>
            <p:cNvSpPr/>
            <p:nvPr/>
          </p:nvSpPr>
          <p:spPr bwMode="auto">
            <a:xfrm rot="8716293">
              <a:off x="171547" y="46343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7" name="Forme libre : forme 386"/>
            <p:cNvSpPr/>
            <p:nvPr/>
          </p:nvSpPr>
          <p:spPr bwMode="auto">
            <a:xfrm rot="8716293">
              <a:off x="348999" y="447510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grpSp>
      <p:pic>
        <p:nvPicPr>
          <p:cNvPr id="2" name="Image 1"/>
          <p:cNvPicPr>
            <a:picLocks noChangeAspect="1"/>
          </p:cNvPicPr>
          <p:nvPr userDrawn="1"/>
        </p:nvPicPr>
        <p:blipFill>
          <a:blip r:embed="rId16"/>
          <a:stretch/>
        </p:blipFill>
        <p:spPr bwMode="auto">
          <a:xfrm>
            <a:off x="1996945" y="3186067"/>
            <a:ext cx="2274005" cy="1341236"/>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PhAnim="0" preserve="1" userDrawn="1">
  <p:cSld name="Contact &amp; Réseaux sociaux - Fond clair">
    <p:bg>
      <p:bgPr>
        <a:solidFill>
          <a:srgbClr val="3A1B0B"/>
        </a:solidFill>
        <a:effectLst/>
      </p:bgPr>
    </p:bg>
    <p:spTree>
      <p:nvGrpSpPr>
        <p:cNvPr id="1" name=""/>
        <p:cNvGrpSpPr/>
        <p:nvPr/>
      </p:nvGrpSpPr>
      <p:grpSpPr bwMode="auto">
        <a:xfrm>
          <a:off x="0" y="0"/>
          <a:ext cx="0" cy="0"/>
          <a:chOff x="0" y="0"/>
          <a:chExt cx="0" cy="0"/>
        </a:xfrm>
      </p:grpSpPr>
      <p:sp>
        <p:nvSpPr>
          <p:cNvPr id="140" name="Forme libre : forme 139"/>
          <p:cNvSpPr/>
          <p:nvPr userDrawn="1"/>
        </p:nvSpPr>
        <p:spPr bwMode="auto">
          <a:xfrm>
            <a:off x="448701" y="0"/>
            <a:ext cx="8695299" cy="5143500"/>
          </a:xfrm>
          <a:custGeom>
            <a:avLst/>
            <a:gdLst>
              <a:gd name="connsiteX0" fmla="*/ 0 w 8695299"/>
              <a:gd name="connsiteY0" fmla="*/ 0 h 5143500"/>
              <a:gd name="connsiteX1" fmla="*/ 8695299 w 8695299"/>
              <a:gd name="connsiteY1" fmla="*/ 0 h 5143500"/>
              <a:gd name="connsiteX2" fmla="*/ 8695299 w 8695299"/>
              <a:gd name="connsiteY2" fmla="*/ 5143500 h 5143500"/>
              <a:gd name="connsiteX3" fmla="*/ 444304 w 8695299"/>
              <a:gd name="connsiteY3" fmla="*/ 5143500 h 5143500"/>
              <a:gd name="connsiteX4" fmla="*/ 171091 w 8695299"/>
              <a:gd name="connsiteY4" fmla="*/ 1980633 h 5143500"/>
              <a:gd name="connsiteX5" fmla="*/ 443837 w 8695299"/>
              <a:gd name="connsiteY5" fmla="*/ 1 h 5143500"/>
              <a:gd name="connsiteX6" fmla="*/ 262116 w 8695299"/>
              <a:gd name="connsiteY6" fmla="*/ 1 h 5143500"/>
              <a:gd name="connsiteX7" fmla="*/ 0 w 8695299"/>
              <a:gd name="connsiteY7" fmla="*/ 1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95299" h="5143500" extrusionOk="0">
                <a:moveTo>
                  <a:pt x="0" y="0"/>
                </a:moveTo>
                <a:lnTo>
                  <a:pt x="8695299" y="0"/>
                </a:lnTo>
                <a:lnTo>
                  <a:pt x="8695299" y="5143500"/>
                </a:lnTo>
                <a:lnTo>
                  <a:pt x="444304" y="5143500"/>
                </a:lnTo>
                <a:lnTo>
                  <a:pt x="171091" y="1980633"/>
                </a:lnTo>
                <a:lnTo>
                  <a:pt x="443837" y="1"/>
                </a:lnTo>
                <a:lnTo>
                  <a:pt x="262116" y="1"/>
                </a:lnTo>
                <a:lnTo>
                  <a:pt x="0" y="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nvGrpSpPr>
          <p:cNvPr id="2" name="Groupe 1"/>
          <p:cNvGrpSpPr/>
          <p:nvPr userDrawn="1"/>
        </p:nvGrpSpPr>
        <p:grpSpPr bwMode="auto">
          <a:xfrm>
            <a:off x="2283642" y="911548"/>
            <a:ext cx="4576716" cy="634795"/>
            <a:chOff x="2368713" y="911548"/>
            <a:chExt cx="4576716" cy="634795"/>
          </a:xfrm>
        </p:grpSpPr>
        <p:sp>
          <p:nvSpPr>
            <p:cNvPr id="124" name="Rectangle 123">
              <a:hlinkClick r:id="rId2"/>
            </p:cNvPr>
            <p:cNvSpPr/>
            <p:nvPr userDrawn="1"/>
          </p:nvSpPr>
          <p:spPr bwMode="auto">
            <a:xfrm>
              <a:off x="4233927" y="1330899"/>
              <a:ext cx="970137" cy="215444"/>
            </a:xfrm>
            <a:prstGeom prst="rect">
              <a:avLst/>
            </a:prstGeom>
            <a:grpFill/>
          </p:spPr>
          <p:txBody>
            <a:bodyPr wrap="none">
              <a:spAutoFit/>
            </a:bodyPr>
            <a:lstStyle/>
            <a:p>
              <a:pPr algn="ctr">
                <a:defRPr/>
              </a:pPr>
              <a:r>
                <a:rPr lang="fr-FR" sz="800">
                  <a:solidFill>
                    <a:schemeClr val="tx1"/>
                  </a:solidFill>
                </a:rPr>
                <a:t>@UrfistBordeaux</a:t>
              </a:r>
            </a:p>
          </p:txBody>
        </p:sp>
        <p:pic>
          <p:nvPicPr>
            <p:cNvPr id="125" name="Graphique 124">
              <a:hlinkClick r:id="rId2"/>
            </p:cNvPr>
            <p:cNvPicPr>
              <a:picLocks noChangeAspect="1"/>
            </p:cNvPicPr>
            <p:nvPr userDrawn="1"/>
          </p:nvPicPr>
          <p:blipFill>
            <a:blip r:embed="rId3"/>
            <a:stretch/>
          </p:blipFill>
          <p:spPr bwMode="auto">
            <a:xfrm>
              <a:off x="4538995" y="911548"/>
              <a:ext cx="360000" cy="360000"/>
            </a:xfrm>
            <a:prstGeom prst="rect">
              <a:avLst/>
            </a:prstGeom>
          </p:spPr>
        </p:pic>
        <p:pic>
          <p:nvPicPr>
            <p:cNvPr id="130" name="Graphique 129">
              <a:hlinkClick r:id="rId4"/>
            </p:cNvPr>
            <p:cNvPicPr>
              <a:picLocks noChangeAspect="1"/>
            </p:cNvPicPr>
            <p:nvPr userDrawn="1"/>
          </p:nvPicPr>
          <p:blipFill>
            <a:blip r:embed="rId5"/>
            <a:stretch/>
          </p:blipFill>
          <p:spPr bwMode="auto">
            <a:xfrm>
              <a:off x="6204178" y="911548"/>
              <a:ext cx="356869" cy="360000"/>
            </a:xfrm>
            <a:prstGeom prst="rect">
              <a:avLst/>
            </a:prstGeom>
          </p:spPr>
        </p:pic>
        <p:pic>
          <p:nvPicPr>
            <p:cNvPr id="131" name="Graphique 130">
              <a:hlinkClick r:id="rId6"/>
            </p:cNvPr>
            <p:cNvPicPr>
              <a:picLocks noChangeAspect="1"/>
            </p:cNvPicPr>
            <p:nvPr userDrawn="1"/>
          </p:nvPicPr>
          <p:blipFill>
            <a:blip r:embed="rId7"/>
            <a:stretch/>
          </p:blipFill>
          <p:spPr bwMode="auto">
            <a:xfrm>
              <a:off x="2874156" y="911548"/>
              <a:ext cx="360000" cy="360000"/>
            </a:xfrm>
            <a:prstGeom prst="rect">
              <a:avLst/>
            </a:prstGeom>
          </p:spPr>
        </p:pic>
        <p:sp>
          <p:nvSpPr>
            <p:cNvPr id="132" name="Rectangle 131">
              <a:hlinkClick r:id="rId6"/>
            </p:cNvPr>
            <p:cNvSpPr/>
            <p:nvPr userDrawn="1"/>
          </p:nvSpPr>
          <p:spPr bwMode="auto">
            <a:xfrm>
              <a:off x="2368713" y="1330899"/>
              <a:ext cx="1370888" cy="215444"/>
            </a:xfrm>
            <a:prstGeom prst="rect">
              <a:avLst/>
            </a:prstGeom>
            <a:grpFill/>
          </p:spPr>
          <p:txBody>
            <a:bodyPr wrap="none">
              <a:spAutoFit/>
            </a:bodyPr>
            <a:lstStyle/>
            <a:p>
              <a:pPr algn="ctr">
                <a:defRPr/>
              </a:pPr>
              <a:r>
                <a:rPr lang="fr-FR" sz="800">
                  <a:solidFill>
                    <a:schemeClr val="tx1"/>
                  </a:solidFill>
                </a:rPr>
                <a:t>weburfist.univ-bordeaux.fr</a:t>
              </a:r>
              <a:endParaRPr/>
            </a:p>
          </p:txBody>
        </p:sp>
        <p:sp>
          <p:nvSpPr>
            <p:cNvPr id="137" name="Rectangle 136">
              <a:hlinkClick r:id="rId4"/>
            </p:cNvPr>
            <p:cNvSpPr/>
            <p:nvPr userDrawn="1"/>
          </p:nvSpPr>
          <p:spPr bwMode="auto">
            <a:xfrm>
              <a:off x="5819799" y="1330899"/>
              <a:ext cx="1125629" cy="215444"/>
            </a:xfrm>
            <a:prstGeom prst="rect">
              <a:avLst/>
            </a:prstGeom>
            <a:grpFill/>
          </p:spPr>
          <p:txBody>
            <a:bodyPr wrap="none">
              <a:spAutoFit/>
            </a:bodyPr>
            <a:lstStyle/>
            <a:p>
              <a:pPr algn="ctr">
                <a:defRPr/>
              </a:pPr>
              <a:r>
                <a:rPr lang="fr-FR" sz="800">
                  <a:solidFill>
                    <a:schemeClr val="tx1"/>
                  </a:solidFill>
                </a:rPr>
                <a:t>urfist@u-bordeaux.fr</a:t>
              </a:r>
              <a:endParaRPr/>
            </a:p>
          </p:txBody>
        </p:sp>
      </p:grpSp>
      <p:sp>
        <p:nvSpPr>
          <p:cNvPr id="141" name="Espace réservé du texte 140"/>
          <p:cNvSpPr>
            <a:spLocks noGrp="1"/>
          </p:cNvSpPr>
          <p:nvPr>
            <p:ph type="body" sz="quarter" idx="10" hasCustomPrompt="1"/>
          </p:nvPr>
        </p:nvSpPr>
        <p:spPr bwMode="auto">
          <a:xfrm>
            <a:off x="1614417" y="2973427"/>
            <a:ext cx="5915166" cy="313932"/>
          </a:xfrm>
          <a:prstGeom prst="rect">
            <a:avLst/>
          </a:prstGeom>
        </p:spPr>
        <p:txBody>
          <a:bodyPr wrap="square" anchor="b">
            <a:spAutoFit/>
          </a:bodyPr>
          <a:lstStyle>
            <a:lvl1pPr marL="0" indent="0" algn="ctr" defTabSz="457200">
              <a:buNone/>
              <a:tabLst>
                <a:tab pos="2066925" algn="l"/>
              </a:tabLst>
              <a:defRPr lang="fr-FR" sz="1600" b="1">
                <a:solidFill>
                  <a:schemeClr val="tx1"/>
                </a:solidFill>
              </a:defRPr>
            </a:lvl1pPr>
          </a:lstStyle>
          <a:p>
            <a:pPr marL="0" lvl="0" algn="ctr" defTabSz="457200">
              <a:defRPr/>
            </a:pPr>
            <a:r>
              <a:rPr lang="fr-FR"/>
              <a:t>Message / remerciement</a:t>
            </a:r>
            <a:endParaRPr/>
          </a:p>
        </p:txBody>
      </p:sp>
      <p:sp>
        <p:nvSpPr>
          <p:cNvPr id="144" name="Espace réservé du texte 143"/>
          <p:cNvSpPr>
            <a:spLocks noGrp="1"/>
          </p:cNvSpPr>
          <p:nvPr>
            <p:ph type="body" sz="quarter" idx="13"/>
          </p:nvPr>
        </p:nvSpPr>
        <p:spPr bwMode="auto">
          <a:xfrm>
            <a:off x="445689" y="1"/>
            <a:ext cx="457523" cy="2017735"/>
          </a:xfrm>
          <a:custGeom>
            <a:avLst/>
            <a:gdLst>
              <a:gd name="connsiteX0" fmla="*/ 0 w 457523"/>
              <a:gd name="connsiteY0" fmla="*/ 0 h 2017735"/>
              <a:gd name="connsiteX1" fmla="*/ 275802 w 457523"/>
              <a:gd name="connsiteY1" fmla="*/ 0 h 2017735"/>
              <a:gd name="connsiteX2" fmla="*/ 457523 w 457523"/>
              <a:gd name="connsiteY2" fmla="*/ 0 h 2017735"/>
              <a:gd name="connsiteX3" fmla="*/ 179667 w 457523"/>
              <a:gd name="connsiteY3" fmla="*/ 2017735 h 2017735"/>
            </a:gdLst>
            <a:ahLst/>
            <a:cxnLst>
              <a:cxn ang="0">
                <a:pos x="connsiteX0" y="connsiteY0"/>
              </a:cxn>
              <a:cxn ang="0">
                <a:pos x="connsiteX1" y="connsiteY1"/>
              </a:cxn>
              <a:cxn ang="0">
                <a:pos x="connsiteX2" y="connsiteY2"/>
              </a:cxn>
              <a:cxn ang="0">
                <a:pos x="connsiteX3" y="connsiteY3"/>
              </a:cxn>
            </a:cxnLst>
            <a:rect l="l" t="t" r="r" b="b"/>
            <a:pathLst>
              <a:path w="457523" h="2017735" extrusionOk="0">
                <a:moveTo>
                  <a:pt x="0" y="0"/>
                </a:moveTo>
                <a:lnTo>
                  <a:pt x="275802" y="0"/>
                </a:lnTo>
                <a:lnTo>
                  <a:pt x="457523" y="0"/>
                </a:lnTo>
                <a:lnTo>
                  <a:pt x="179667" y="2017735"/>
                </a:lnTo>
                <a:close/>
              </a:path>
            </a:pathLst>
          </a:custGeom>
          <a:solidFill>
            <a:schemeClr val="tx2"/>
          </a:solidFill>
        </p:spPr>
        <p:txBody>
          <a:bodyPr wrap="square">
            <a:noAutofit/>
          </a:bodyPr>
          <a:lstStyle>
            <a:lvl1pPr marL="0" indent="0">
              <a:buNone/>
              <a:defRPr sz="100">
                <a:noFill/>
              </a:defRPr>
            </a:lvl1pPr>
          </a:lstStyle>
          <a:p>
            <a:pPr lvl="0">
              <a:defRPr/>
            </a:pPr>
            <a:endParaRPr lang="fr-FR"/>
          </a:p>
        </p:txBody>
      </p:sp>
      <p:grpSp>
        <p:nvGrpSpPr>
          <p:cNvPr id="267" name="Groupe 266"/>
          <p:cNvGrpSpPr/>
          <p:nvPr userDrawn="1"/>
        </p:nvGrpSpPr>
        <p:grpSpPr bwMode="auto">
          <a:xfrm flipV="1">
            <a:off x="-91484" y="12467"/>
            <a:ext cx="1008300" cy="5190499"/>
            <a:chOff x="-91484" y="-57105"/>
            <a:chExt cx="1008300" cy="5190499"/>
          </a:xfrm>
          <a:solidFill>
            <a:schemeClr val="bg2">
              <a:alpha val="10000"/>
            </a:schemeClr>
          </a:solidFill>
        </p:grpSpPr>
        <p:sp>
          <p:nvSpPr>
            <p:cNvPr id="268" name="Forme libre : forme 267"/>
            <p:cNvSpPr/>
            <p:nvPr/>
          </p:nvSpPr>
          <p:spPr bwMode="auto">
            <a:xfrm rot="8716293">
              <a:off x="617786" y="1780350"/>
              <a:ext cx="152726" cy="195873"/>
            </a:xfrm>
            <a:custGeom>
              <a:avLst/>
              <a:gdLst>
                <a:gd name="connsiteX0" fmla="*/ 39589 w 152726"/>
                <a:gd name="connsiteY0" fmla="*/ 195873 h 195873"/>
                <a:gd name="connsiteX1" fmla="*/ 0 w 152726"/>
                <a:gd name="connsiteY1" fmla="*/ 122219 h 195873"/>
                <a:gd name="connsiteX2" fmla="*/ 101089 w 152726"/>
                <a:gd name="connsiteY2" fmla="*/ 0 h 195873"/>
                <a:gd name="connsiteX3" fmla="*/ 152726 w 152726"/>
                <a:gd name="connsiteY3" fmla="*/ 0 h 195873"/>
                <a:gd name="connsiteX4" fmla="*/ 152726 w 152726"/>
                <a:gd name="connsiteY4" fmla="*/ 55323 h 195873"/>
                <a:gd name="connsiteX5" fmla="*/ 87934 w 152726"/>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726" h="195873" extrusionOk="0">
                  <a:moveTo>
                    <a:pt x="39589" y="195873"/>
                  </a:moveTo>
                  <a:lnTo>
                    <a:pt x="0" y="122219"/>
                  </a:lnTo>
                  <a:lnTo>
                    <a:pt x="101089" y="0"/>
                  </a:lnTo>
                  <a:lnTo>
                    <a:pt x="152726" y="0"/>
                  </a:lnTo>
                  <a:lnTo>
                    <a:pt x="152726" y="55323"/>
                  </a:lnTo>
                  <a:lnTo>
                    <a:pt x="87934"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9" name="Forme libre : forme 268"/>
            <p:cNvSpPr/>
            <p:nvPr/>
          </p:nvSpPr>
          <p:spPr bwMode="auto">
            <a:xfrm rot="8716293">
              <a:off x="534441" y="1654353"/>
              <a:ext cx="262864" cy="103234"/>
            </a:xfrm>
            <a:custGeom>
              <a:avLst/>
              <a:gdLst>
                <a:gd name="connsiteX0" fmla="*/ 0 w 262864"/>
                <a:gd name="connsiteY0" fmla="*/ 75341 h 103234"/>
                <a:gd name="connsiteX1" fmla="*/ 62316 w 262864"/>
                <a:gd name="connsiteY1" fmla="*/ 0 h 103234"/>
                <a:gd name="connsiteX2" fmla="*/ 65768 w 262864"/>
                <a:gd name="connsiteY2" fmla="*/ 14220 h 103234"/>
                <a:gd name="connsiteX3" fmla="*/ 136369 w 262864"/>
                <a:gd name="connsiteY3" fmla="*/ 53051 h 103234"/>
                <a:gd name="connsiteX4" fmla="*/ 189321 w 262864"/>
                <a:gd name="connsiteY4" fmla="*/ 43637 h 103234"/>
                <a:gd name="connsiteX5" fmla="*/ 261688 w 262864"/>
                <a:gd name="connsiteY5" fmla="*/ 14220 h 103234"/>
                <a:gd name="connsiteX6" fmla="*/ 262864 w 262864"/>
                <a:gd name="connsiteY6" fmla="*/ 21868 h 103234"/>
                <a:gd name="connsiteX7" fmla="*/ 262864 w 262864"/>
                <a:gd name="connsiteY7" fmla="*/ 27752 h 103234"/>
                <a:gd name="connsiteX8" fmla="*/ 69887 w 262864"/>
                <a:gd name="connsiteY8" fmla="*/ 103060 h 103234"/>
                <a:gd name="connsiteX9" fmla="*/ 30615 w 262864"/>
                <a:gd name="connsiteY9" fmla="*/ 96294 h 103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864" h="103234" extrusionOk="0">
                  <a:moveTo>
                    <a:pt x="0" y="75341"/>
                  </a:moveTo>
                  <a:lnTo>
                    <a:pt x="62316" y="0"/>
                  </a:lnTo>
                  <a:lnTo>
                    <a:pt x="65768" y="14220"/>
                  </a:lnTo>
                  <a:cubicBezTo>
                    <a:pt x="75182" y="40107"/>
                    <a:pt x="99304" y="53051"/>
                    <a:pt x="136369" y="53051"/>
                  </a:cubicBezTo>
                  <a:cubicBezTo>
                    <a:pt x="154609" y="52462"/>
                    <a:pt x="172259" y="48932"/>
                    <a:pt x="189321" y="43637"/>
                  </a:cubicBezTo>
                  <a:cubicBezTo>
                    <a:pt x="214031" y="35988"/>
                    <a:pt x="238154" y="25987"/>
                    <a:pt x="261688" y="14220"/>
                  </a:cubicBezTo>
                  <a:cubicBezTo>
                    <a:pt x="262276" y="16573"/>
                    <a:pt x="262864" y="19515"/>
                    <a:pt x="262864" y="21868"/>
                  </a:cubicBezTo>
                  <a:lnTo>
                    <a:pt x="262864" y="27752"/>
                  </a:lnTo>
                  <a:cubicBezTo>
                    <a:pt x="200500" y="81291"/>
                    <a:pt x="118719" y="100119"/>
                    <a:pt x="69887" y="103060"/>
                  </a:cubicBezTo>
                  <a:cubicBezTo>
                    <a:pt x="56355" y="103943"/>
                    <a:pt x="42970" y="101442"/>
                    <a:pt x="30615" y="96294"/>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70" name="Forme libre : forme 269"/>
            <p:cNvSpPr/>
            <p:nvPr/>
          </p:nvSpPr>
          <p:spPr bwMode="auto">
            <a:xfrm rot="8716293">
              <a:off x="632719" y="1232432"/>
              <a:ext cx="121558" cy="232388"/>
            </a:xfrm>
            <a:custGeom>
              <a:avLst/>
              <a:gdLst>
                <a:gd name="connsiteX0" fmla="*/ 60499 w 121558"/>
                <a:gd name="connsiteY0" fmla="*/ 232388 h 232388"/>
                <a:gd name="connsiteX1" fmla="*/ 60499 w 121558"/>
                <a:gd name="connsiteY1" fmla="*/ 69717 h 232388"/>
                <a:gd name="connsiteX2" fmla="*/ 60499 w 121558"/>
                <a:gd name="connsiteY2" fmla="*/ 65615 h 232388"/>
                <a:gd name="connsiteX3" fmla="*/ 39995 w 121558"/>
                <a:gd name="connsiteY3" fmla="*/ 50123 h 232388"/>
                <a:gd name="connsiteX4" fmla="*/ 0 w 121558"/>
                <a:gd name="connsiteY4" fmla="*/ 50123 h 232388"/>
                <a:gd name="connsiteX5" fmla="*/ 41457 w 121558"/>
                <a:gd name="connsiteY5" fmla="*/ 0 h 232388"/>
                <a:gd name="connsiteX6" fmla="*/ 64601 w 121558"/>
                <a:gd name="connsiteY6" fmla="*/ 0 h 232388"/>
                <a:gd name="connsiteX7" fmla="*/ 121558 w 121558"/>
                <a:gd name="connsiteY7" fmla="*/ 50123 h 232388"/>
                <a:gd name="connsiteX8" fmla="*/ 121558 w 12155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58" h="232388" extrusionOk="0">
                  <a:moveTo>
                    <a:pt x="60499" y="232388"/>
                  </a:moveTo>
                  <a:lnTo>
                    <a:pt x="60499" y="69717"/>
                  </a:lnTo>
                  <a:cubicBezTo>
                    <a:pt x="60499" y="68349"/>
                    <a:pt x="60499" y="66983"/>
                    <a:pt x="60499" y="65615"/>
                  </a:cubicBezTo>
                  <a:cubicBezTo>
                    <a:pt x="59133" y="55591"/>
                    <a:pt x="50019" y="48756"/>
                    <a:pt x="39995" y="50123"/>
                  </a:cubicBezTo>
                  <a:lnTo>
                    <a:pt x="0" y="50123"/>
                  </a:lnTo>
                  <a:lnTo>
                    <a:pt x="41457" y="0"/>
                  </a:lnTo>
                  <a:lnTo>
                    <a:pt x="64601" y="0"/>
                  </a:lnTo>
                  <a:cubicBezTo>
                    <a:pt x="101509" y="0"/>
                    <a:pt x="121558" y="15948"/>
                    <a:pt x="121558" y="50123"/>
                  </a:cubicBezTo>
                  <a:lnTo>
                    <a:pt x="121558"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71" name="Forme libre : forme 270"/>
            <p:cNvSpPr/>
            <p:nvPr/>
          </p:nvSpPr>
          <p:spPr bwMode="auto">
            <a:xfrm rot="8716293">
              <a:off x="763454" y="1474783"/>
              <a:ext cx="14143" cy="14319"/>
            </a:xfrm>
            <a:custGeom>
              <a:avLst/>
              <a:gdLst>
                <a:gd name="connsiteX0" fmla="*/ 0 w 14143"/>
                <a:gd name="connsiteY0" fmla="*/ 14319 h 14319"/>
                <a:gd name="connsiteX1" fmla="*/ 11843 w 14143"/>
                <a:gd name="connsiteY1" fmla="*/ 0 h 14319"/>
                <a:gd name="connsiteX2" fmla="*/ 14143 w 14143"/>
                <a:gd name="connsiteY2" fmla="*/ 7563 h 14319"/>
                <a:gd name="connsiteX3" fmla="*/ 14143 w 14143"/>
                <a:gd name="connsiteY3" fmla="*/ 13487 h 14319"/>
              </a:gdLst>
              <a:ahLst/>
              <a:cxnLst>
                <a:cxn ang="0">
                  <a:pos x="connsiteX0" y="connsiteY0"/>
                </a:cxn>
                <a:cxn ang="0">
                  <a:pos x="connsiteX1" y="connsiteY1"/>
                </a:cxn>
                <a:cxn ang="0">
                  <a:pos x="connsiteX2" y="connsiteY2"/>
                </a:cxn>
                <a:cxn ang="0">
                  <a:pos x="connsiteX3" y="connsiteY3"/>
                </a:cxn>
              </a:cxnLst>
              <a:rect l="l" t="t" r="r" b="b"/>
              <a:pathLst>
                <a:path w="14143" h="14319" extrusionOk="0">
                  <a:moveTo>
                    <a:pt x="0" y="14319"/>
                  </a:moveTo>
                  <a:lnTo>
                    <a:pt x="11843" y="0"/>
                  </a:lnTo>
                  <a:lnTo>
                    <a:pt x="14143" y="7563"/>
                  </a:lnTo>
                  <a:lnTo>
                    <a:pt x="14143" y="1348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72" name="Forme libre : forme 271"/>
            <p:cNvSpPr/>
            <p:nvPr/>
          </p:nvSpPr>
          <p:spPr bwMode="auto">
            <a:xfrm rot="8716293">
              <a:off x="672878" y="1171577"/>
              <a:ext cx="183964" cy="137618"/>
            </a:xfrm>
            <a:custGeom>
              <a:avLst/>
              <a:gdLst>
                <a:gd name="connsiteX0" fmla="*/ 0 w 183964"/>
                <a:gd name="connsiteY0" fmla="*/ 137618 h 137618"/>
                <a:gd name="connsiteX1" fmla="*/ 53346 w 183964"/>
                <a:gd name="connsiteY1" fmla="*/ 73121 h 137618"/>
                <a:gd name="connsiteX2" fmla="*/ 101034 w 183964"/>
                <a:gd name="connsiteY2" fmla="*/ 28251 h 137618"/>
                <a:gd name="connsiteX3" fmla="*/ 155713 w 183964"/>
                <a:gd name="connsiteY3" fmla="*/ 0 h 137618"/>
                <a:gd name="connsiteX4" fmla="*/ 183964 w 183964"/>
                <a:gd name="connsiteY4" fmla="*/ 33719 h 137618"/>
                <a:gd name="connsiteX5" fmla="*/ 157536 w 183964"/>
                <a:gd name="connsiteY5" fmla="*/ 69261 h 137618"/>
                <a:gd name="connsiteX6" fmla="*/ 157991 w 183964"/>
                <a:gd name="connsiteY6" fmla="*/ 69261 h 13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964" h="137618" extrusionOk="0">
                  <a:moveTo>
                    <a:pt x="0" y="137618"/>
                  </a:moveTo>
                  <a:lnTo>
                    <a:pt x="53346" y="73121"/>
                  </a:lnTo>
                  <a:lnTo>
                    <a:pt x="101034" y="28251"/>
                  </a:lnTo>
                  <a:cubicBezTo>
                    <a:pt x="114703" y="12303"/>
                    <a:pt x="134297" y="2278"/>
                    <a:pt x="155713" y="0"/>
                  </a:cubicBezTo>
                  <a:cubicBezTo>
                    <a:pt x="177585" y="0"/>
                    <a:pt x="183964" y="19138"/>
                    <a:pt x="183964" y="33719"/>
                  </a:cubicBezTo>
                  <a:cubicBezTo>
                    <a:pt x="182597" y="49667"/>
                    <a:pt x="172117" y="62881"/>
                    <a:pt x="157536" y="69261"/>
                  </a:cubicBezTo>
                  <a:lnTo>
                    <a:pt x="157991"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73" name="Forme libre : forme 272"/>
            <p:cNvSpPr/>
            <p:nvPr/>
          </p:nvSpPr>
          <p:spPr bwMode="auto">
            <a:xfrm rot="8716293">
              <a:off x="519479" y="13148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4" name="Forme libre : forme 273"/>
            <p:cNvSpPr/>
            <p:nvPr/>
          </p:nvSpPr>
          <p:spPr bwMode="auto">
            <a:xfrm rot="8716293">
              <a:off x="394576" y="11061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5" name="Forme libre : forme 274"/>
            <p:cNvSpPr/>
            <p:nvPr/>
          </p:nvSpPr>
          <p:spPr bwMode="auto">
            <a:xfrm rot="8716293">
              <a:off x="382524" y="96739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6" name="Forme libre : forme 275"/>
            <p:cNvSpPr/>
            <p:nvPr/>
          </p:nvSpPr>
          <p:spPr bwMode="auto">
            <a:xfrm rot="8716293">
              <a:off x="609657" y="135579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7" name="Forme libre : forme 276"/>
            <p:cNvSpPr/>
            <p:nvPr/>
          </p:nvSpPr>
          <p:spPr bwMode="auto">
            <a:xfrm rot="8716293">
              <a:off x="683426" y="869567"/>
              <a:ext cx="156000" cy="195873"/>
            </a:xfrm>
            <a:custGeom>
              <a:avLst/>
              <a:gdLst>
                <a:gd name="connsiteX0" fmla="*/ 42863 w 156000"/>
                <a:gd name="connsiteY0" fmla="*/ 195873 h 195873"/>
                <a:gd name="connsiteX1" fmla="*/ 0 w 156000"/>
                <a:gd name="connsiteY1" fmla="*/ 116129 h 195873"/>
                <a:gd name="connsiteX2" fmla="*/ 5100 w 156000"/>
                <a:gd name="connsiteY2" fmla="*/ 101988 h 195873"/>
                <a:gd name="connsiteX3" fmla="*/ 89456 w 156000"/>
                <a:gd name="connsiteY3" fmla="*/ 0 h 195873"/>
                <a:gd name="connsiteX4" fmla="*/ 156000 w 156000"/>
                <a:gd name="connsiteY4" fmla="*/ 0 h 195873"/>
                <a:gd name="connsiteX5" fmla="*/ 156000 w 156000"/>
                <a:gd name="connsiteY5" fmla="*/ 55323 h 195873"/>
                <a:gd name="connsiteX6" fmla="*/ 91208 w 156000"/>
                <a:gd name="connsiteY6"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000" h="195873" extrusionOk="0">
                  <a:moveTo>
                    <a:pt x="42863" y="195873"/>
                  </a:moveTo>
                  <a:lnTo>
                    <a:pt x="0" y="116129"/>
                  </a:lnTo>
                  <a:lnTo>
                    <a:pt x="5100" y="101988"/>
                  </a:lnTo>
                  <a:lnTo>
                    <a:pt x="89456" y="0"/>
                  </a:lnTo>
                  <a:lnTo>
                    <a:pt x="156000" y="0"/>
                  </a:lnTo>
                  <a:lnTo>
                    <a:pt x="156000" y="55323"/>
                  </a:lnTo>
                  <a:lnTo>
                    <a:pt x="91208"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78" name="Forme libre : forme 277"/>
            <p:cNvSpPr/>
            <p:nvPr/>
          </p:nvSpPr>
          <p:spPr bwMode="auto">
            <a:xfrm rot="8716293">
              <a:off x="657305" y="95604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9" name="Forme libre : forme 278"/>
            <p:cNvSpPr/>
            <p:nvPr/>
          </p:nvSpPr>
          <p:spPr bwMode="auto">
            <a:xfrm rot="8716293">
              <a:off x="412774" y="56424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0" name="Forme libre : forme 279"/>
            <p:cNvSpPr/>
            <p:nvPr/>
          </p:nvSpPr>
          <p:spPr bwMode="auto">
            <a:xfrm rot="8716293">
              <a:off x="502166" y="59348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1" name="Forme libre : forme 280"/>
            <p:cNvSpPr/>
            <p:nvPr/>
          </p:nvSpPr>
          <p:spPr bwMode="auto">
            <a:xfrm rot="8716293">
              <a:off x="457316" y="50720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2" name="Forme libre : forme 281"/>
            <p:cNvSpPr/>
            <p:nvPr/>
          </p:nvSpPr>
          <p:spPr bwMode="auto">
            <a:xfrm rot="8716293">
              <a:off x="300540" y="65278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3" name="Forme libre : forme 282"/>
            <p:cNvSpPr/>
            <p:nvPr/>
          </p:nvSpPr>
          <p:spPr bwMode="auto">
            <a:xfrm rot="8716293">
              <a:off x="175637" y="44411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4" name="Forme libre : forme 283"/>
            <p:cNvSpPr/>
            <p:nvPr/>
          </p:nvSpPr>
          <p:spPr bwMode="auto">
            <a:xfrm rot="8716293">
              <a:off x="163585" y="30533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5" name="Forme libre : forme 284"/>
            <p:cNvSpPr/>
            <p:nvPr/>
          </p:nvSpPr>
          <p:spPr bwMode="auto">
            <a:xfrm rot="8716293">
              <a:off x="390718" y="69374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6" name="Forme libre : forme 285"/>
            <p:cNvSpPr/>
            <p:nvPr/>
          </p:nvSpPr>
          <p:spPr bwMode="auto">
            <a:xfrm rot="8716293">
              <a:off x="702015" y="317459"/>
              <a:ext cx="131260" cy="232388"/>
            </a:xfrm>
            <a:custGeom>
              <a:avLst/>
              <a:gdLst>
                <a:gd name="connsiteX0" fmla="*/ 70201 w 131260"/>
                <a:gd name="connsiteY0" fmla="*/ 232388 h 232388"/>
                <a:gd name="connsiteX1" fmla="*/ 70201 w 131260"/>
                <a:gd name="connsiteY1" fmla="*/ 69717 h 232388"/>
                <a:gd name="connsiteX2" fmla="*/ 70201 w 131260"/>
                <a:gd name="connsiteY2" fmla="*/ 65615 h 232388"/>
                <a:gd name="connsiteX3" fmla="*/ 49697 w 131260"/>
                <a:gd name="connsiteY3" fmla="*/ 50123 h 232388"/>
                <a:gd name="connsiteX4" fmla="*/ 0 w 131260"/>
                <a:gd name="connsiteY4" fmla="*/ 50123 h 232388"/>
                <a:gd name="connsiteX5" fmla="*/ 41457 w 131260"/>
                <a:gd name="connsiteY5" fmla="*/ 0 h 232388"/>
                <a:gd name="connsiteX6" fmla="*/ 74303 w 131260"/>
                <a:gd name="connsiteY6" fmla="*/ 0 h 232388"/>
                <a:gd name="connsiteX7" fmla="*/ 131260 w 131260"/>
                <a:gd name="connsiteY7" fmla="*/ 50123 h 232388"/>
                <a:gd name="connsiteX8" fmla="*/ 131260 w 131260"/>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260" h="232388" extrusionOk="0">
                  <a:moveTo>
                    <a:pt x="70201" y="232388"/>
                  </a:moveTo>
                  <a:lnTo>
                    <a:pt x="70201" y="69717"/>
                  </a:lnTo>
                  <a:cubicBezTo>
                    <a:pt x="70201" y="68349"/>
                    <a:pt x="70201" y="66983"/>
                    <a:pt x="70201" y="65615"/>
                  </a:cubicBezTo>
                  <a:cubicBezTo>
                    <a:pt x="68835" y="55591"/>
                    <a:pt x="59721" y="48756"/>
                    <a:pt x="49697" y="50123"/>
                  </a:cubicBezTo>
                  <a:lnTo>
                    <a:pt x="0" y="50123"/>
                  </a:lnTo>
                  <a:lnTo>
                    <a:pt x="41457" y="0"/>
                  </a:lnTo>
                  <a:lnTo>
                    <a:pt x="74303" y="0"/>
                  </a:lnTo>
                  <a:cubicBezTo>
                    <a:pt x="111211" y="0"/>
                    <a:pt x="131260" y="15948"/>
                    <a:pt x="131260" y="50123"/>
                  </a:cubicBezTo>
                  <a:lnTo>
                    <a:pt x="131260"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87" name="Forme libre : forme 286"/>
            <p:cNvSpPr/>
            <p:nvPr/>
          </p:nvSpPr>
          <p:spPr bwMode="auto">
            <a:xfrm rot="8716293">
              <a:off x="834978" y="558357"/>
              <a:ext cx="24341" cy="23495"/>
            </a:xfrm>
            <a:custGeom>
              <a:avLst/>
              <a:gdLst>
                <a:gd name="connsiteX0" fmla="*/ 0 w 24341"/>
                <a:gd name="connsiteY0" fmla="*/ 23495 h 23495"/>
                <a:gd name="connsiteX1" fmla="*/ 19433 w 24341"/>
                <a:gd name="connsiteY1" fmla="*/ 0 h 23495"/>
                <a:gd name="connsiteX2" fmla="*/ 24341 w 24341"/>
                <a:gd name="connsiteY2" fmla="*/ 16139 h 23495"/>
                <a:gd name="connsiteX3" fmla="*/ 24341 w 24341"/>
                <a:gd name="connsiteY3" fmla="*/ 22063 h 23495"/>
              </a:gdLst>
              <a:ahLst/>
              <a:cxnLst>
                <a:cxn ang="0">
                  <a:pos x="connsiteX0" y="connsiteY0"/>
                </a:cxn>
                <a:cxn ang="0">
                  <a:pos x="connsiteX1" y="connsiteY1"/>
                </a:cxn>
                <a:cxn ang="0">
                  <a:pos x="connsiteX2" y="connsiteY2"/>
                </a:cxn>
                <a:cxn ang="0">
                  <a:pos x="connsiteX3" y="connsiteY3"/>
                </a:cxn>
              </a:cxnLst>
              <a:rect l="l" t="t" r="r" b="b"/>
              <a:pathLst>
                <a:path w="24341" h="23495" extrusionOk="0">
                  <a:moveTo>
                    <a:pt x="0" y="23495"/>
                  </a:moveTo>
                  <a:lnTo>
                    <a:pt x="19433" y="0"/>
                  </a:lnTo>
                  <a:lnTo>
                    <a:pt x="24341" y="16139"/>
                  </a:lnTo>
                  <a:lnTo>
                    <a:pt x="24341" y="2206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88" name="Forme libre : forme 287"/>
            <p:cNvSpPr/>
            <p:nvPr/>
          </p:nvSpPr>
          <p:spPr bwMode="auto">
            <a:xfrm rot="8716293">
              <a:off x="589639" y="40263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9" name="Forme libre : forme 288"/>
            <p:cNvSpPr/>
            <p:nvPr/>
          </p:nvSpPr>
          <p:spPr bwMode="auto">
            <a:xfrm rot="8716293">
              <a:off x="464737" y="19396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0" name="Forme libre : forme 289"/>
            <p:cNvSpPr/>
            <p:nvPr/>
          </p:nvSpPr>
          <p:spPr bwMode="auto">
            <a:xfrm rot="8716293">
              <a:off x="679817" y="44358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1" name="Forme libre : forme 290"/>
            <p:cNvSpPr/>
            <p:nvPr/>
          </p:nvSpPr>
          <p:spPr bwMode="auto">
            <a:xfrm rot="8716293">
              <a:off x="438366" y="29398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2" name="Forme libre : forme 291"/>
            <p:cNvSpPr/>
            <p:nvPr/>
          </p:nvSpPr>
          <p:spPr bwMode="auto">
            <a:xfrm rot="7484127">
              <a:off x="811674" y="658874"/>
              <a:ext cx="31078" cy="46141"/>
            </a:xfrm>
            <a:custGeom>
              <a:avLst/>
              <a:gdLst>
                <a:gd name="connsiteX0" fmla="*/ 15207 w 31078"/>
                <a:gd name="connsiteY0" fmla="*/ 46141 h 46141"/>
                <a:gd name="connsiteX1" fmla="*/ 0 w 31078"/>
                <a:gd name="connsiteY1" fmla="*/ 17849 h 46141"/>
                <a:gd name="connsiteX2" fmla="*/ 31078 w 31078"/>
                <a:gd name="connsiteY2" fmla="*/ 0 h 46141"/>
              </a:gdLst>
              <a:ahLst/>
              <a:cxnLst>
                <a:cxn ang="0">
                  <a:pos x="connsiteX0" y="connsiteY0"/>
                </a:cxn>
                <a:cxn ang="0">
                  <a:pos x="connsiteX1" y="connsiteY1"/>
                </a:cxn>
                <a:cxn ang="0">
                  <a:pos x="connsiteX2" y="connsiteY2"/>
                </a:cxn>
              </a:cxnLst>
              <a:rect l="l" t="t" r="r" b="b"/>
              <a:pathLst>
                <a:path w="31078" h="46141" extrusionOk="0">
                  <a:moveTo>
                    <a:pt x="15207" y="46141"/>
                  </a:moveTo>
                  <a:lnTo>
                    <a:pt x="0" y="17849"/>
                  </a:lnTo>
                  <a:lnTo>
                    <a:pt x="31078"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3" name="Forme libre : forme 292"/>
            <p:cNvSpPr/>
            <p:nvPr/>
          </p:nvSpPr>
          <p:spPr bwMode="auto">
            <a:xfrm rot="8716293">
              <a:off x="780102" y="336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4" name="Forme libre : forme 293"/>
            <p:cNvSpPr/>
            <p:nvPr/>
          </p:nvSpPr>
          <p:spPr bwMode="auto">
            <a:xfrm rot="8716293">
              <a:off x="202348" y="-57105"/>
              <a:ext cx="142167" cy="186494"/>
            </a:xfrm>
            <a:custGeom>
              <a:avLst/>
              <a:gdLst>
                <a:gd name="connsiteX0" fmla="*/ 142167 w 142167"/>
                <a:gd name="connsiteY0" fmla="*/ 186494 h 186494"/>
                <a:gd name="connsiteX1" fmla="*/ 81108 w 142167"/>
                <a:gd name="connsiteY1" fmla="*/ 144170 h 186494"/>
                <a:gd name="connsiteX2" fmla="*/ 81108 w 142167"/>
                <a:gd name="connsiteY2" fmla="*/ 69717 h 186494"/>
                <a:gd name="connsiteX3" fmla="*/ 81108 w 142167"/>
                <a:gd name="connsiteY3" fmla="*/ 65615 h 186494"/>
                <a:gd name="connsiteX4" fmla="*/ 60603 w 142167"/>
                <a:gd name="connsiteY4" fmla="*/ 50123 h 186494"/>
                <a:gd name="connsiteX5" fmla="*/ 0 w 142167"/>
                <a:gd name="connsiteY5" fmla="*/ 50123 h 186494"/>
                <a:gd name="connsiteX6" fmla="*/ 0 w 142167"/>
                <a:gd name="connsiteY6" fmla="*/ 0 h 186494"/>
                <a:gd name="connsiteX7" fmla="*/ 85209 w 142167"/>
                <a:gd name="connsiteY7" fmla="*/ 0 h 186494"/>
                <a:gd name="connsiteX8" fmla="*/ 142167 w 142167"/>
                <a:gd name="connsiteY8" fmla="*/ 50123 h 18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186494" extrusionOk="0">
                  <a:moveTo>
                    <a:pt x="142167" y="186494"/>
                  </a:moveTo>
                  <a:lnTo>
                    <a:pt x="81108" y="144170"/>
                  </a:lnTo>
                  <a:lnTo>
                    <a:pt x="81108" y="69717"/>
                  </a:lnTo>
                  <a:cubicBezTo>
                    <a:pt x="81108" y="68349"/>
                    <a:pt x="81108" y="66983"/>
                    <a:pt x="81108" y="65615"/>
                  </a:cubicBezTo>
                  <a:cubicBezTo>
                    <a:pt x="79741" y="55591"/>
                    <a:pt x="70628" y="48756"/>
                    <a:pt x="60603" y="50123"/>
                  </a:cubicBezTo>
                  <a:lnTo>
                    <a:pt x="0" y="50123"/>
                  </a:lnTo>
                  <a:lnTo>
                    <a:pt x="0" y="0"/>
                  </a:lnTo>
                  <a:lnTo>
                    <a:pt x="85209" y="0"/>
                  </a:lnTo>
                  <a:cubicBezTo>
                    <a:pt x="122118" y="0"/>
                    <a:pt x="142167" y="15948"/>
                    <a:pt x="142167"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5" name="Forme libre : forme 294"/>
            <p:cNvSpPr/>
            <p:nvPr/>
          </p:nvSpPr>
          <p:spPr bwMode="auto">
            <a:xfrm rot="8716293">
              <a:off x="298766" y="-5395"/>
              <a:ext cx="260638" cy="180054"/>
            </a:xfrm>
            <a:custGeom>
              <a:avLst/>
              <a:gdLst>
                <a:gd name="connsiteX0" fmla="*/ 111638 w 260639"/>
                <a:gd name="connsiteY0" fmla="*/ 180054 h 180054"/>
                <a:gd name="connsiteX1" fmla="*/ 51490 w 260639"/>
                <a:gd name="connsiteY1" fmla="*/ 138362 h 180054"/>
                <a:gd name="connsiteX2" fmla="*/ 51490 w 260639"/>
                <a:gd name="connsiteY2" fmla="*/ 45624 h 180054"/>
                <a:gd name="connsiteX3" fmla="*/ 0 w 260639"/>
                <a:gd name="connsiteY3" fmla="*/ 45624 h 180054"/>
                <a:gd name="connsiteX4" fmla="*/ 0 w 260639"/>
                <a:gd name="connsiteY4" fmla="*/ 1425 h 180054"/>
                <a:gd name="connsiteX5" fmla="*/ 104802 w 260639"/>
                <a:gd name="connsiteY5" fmla="*/ 1425 h 180054"/>
                <a:gd name="connsiteX6" fmla="*/ 104802 w 260639"/>
                <a:gd name="connsiteY6" fmla="*/ 75242 h 180054"/>
                <a:gd name="connsiteX7" fmla="*/ 106169 w 260639"/>
                <a:gd name="connsiteY7" fmla="*/ 75242 h 180054"/>
                <a:gd name="connsiteX8" fmla="*/ 154014 w 260639"/>
                <a:gd name="connsiteY8" fmla="*/ 5981 h 180054"/>
                <a:gd name="connsiteX9" fmla="*/ 185455 w 260639"/>
                <a:gd name="connsiteY9" fmla="*/ 57 h 180054"/>
                <a:gd name="connsiteX10" fmla="*/ 260639 w 260639"/>
                <a:gd name="connsiteY10" fmla="*/ 88456 h 180054"/>
                <a:gd name="connsiteX11" fmla="*/ 260639 w 260639"/>
                <a:gd name="connsiteY11" fmla="*/ 94380 h 180054"/>
                <a:gd name="connsiteX12" fmla="*/ 198669 w 260639"/>
                <a:gd name="connsiteY12" fmla="*/ 98025 h 180054"/>
                <a:gd name="connsiteX13" fmla="*/ 198669 w 260639"/>
                <a:gd name="connsiteY13" fmla="*/ 81621 h 180054"/>
                <a:gd name="connsiteX14" fmla="*/ 164950 w 260639"/>
                <a:gd name="connsiteY14" fmla="*/ 40156 h 180054"/>
                <a:gd name="connsiteX15" fmla="*/ 111638 w 260639"/>
                <a:gd name="connsiteY15" fmla="*/ 127643 h 18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639" h="180054" extrusionOk="0">
                  <a:moveTo>
                    <a:pt x="111638" y="180054"/>
                  </a:moveTo>
                  <a:lnTo>
                    <a:pt x="51490" y="138362"/>
                  </a:lnTo>
                  <a:lnTo>
                    <a:pt x="51490" y="45624"/>
                  </a:lnTo>
                  <a:lnTo>
                    <a:pt x="0" y="45624"/>
                  </a:lnTo>
                  <a:lnTo>
                    <a:pt x="0" y="1425"/>
                  </a:lnTo>
                  <a:lnTo>
                    <a:pt x="104802" y="1425"/>
                  </a:lnTo>
                  <a:lnTo>
                    <a:pt x="104802" y="75242"/>
                  </a:lnTo>
                  <a:lnTo>
                    <a:pt x="106169" y="75242"/>
                  </a:lnTo>
                  <a:cubicBezTo>
                    <a:pt x="120751" y="31954"/>
                    <a:pt x="132142" y="15094"/>
                    <a:pt x="154014" y="5981"/>
                  </a:cubicBezTo>
                  <a:cubicBezTo>
                    <a:pt x="164039" y="1880"/>
                    <a:pt x="174519" y="-398"/>
                    <a:pt x="185455" y="57"/>
                  </a:cubicBezTo>
                  <a:cubicBezTo>
                    <a:pt x="232388" y="-854"/>
                    <a:pt x="260639" y="31954"/>
                    <a:pt x="260639" y="88456"/>
                  </a:cubicBezTo>
                  <a:lnTo>
                    <a:pt x="260639" y="94380"/>
                  </a:lnTo>
                  <a:lnTo>
                    <a:pt x="198669" y="98025"/>
                  </a:lnTo>
                  <a:lnTo>
                    <a:pt x="198669" y="81621"/>
                  </a:lnTo>
                  <a:cubicBezTo>
                    <a:pt x="198669" y="57016"/>
                    <a:pt x="184544" y="40156"/>
                    <a:pt x="164950" y="40156"/>
                  </a:cubicBezTo>
                  <a:cubicBezTo>
                    <a:pt x="135788" y="40156"/>
                    <a:pt x="111638" y="78887"/>
                    <a:pt x="111638" y="12764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6" name="Forme libre : forme 295"/>
            <p:cNvSpPr/>
            <p:nvPr/>
          </p:nvSpPr>
          <p:spPr bwMode="auto">
            <a:xfrm rot="8716293">
              <a:off x="276903" y="-12823"/>
              <a:ext cx="36272" cy="27982"/>
            </a:xfrm>
            <a:custGeom>
              <a:avLst/>
              <a:gdLst>
                <a:gd name="connsiteX0" fmla="*/ 36272 w 36272"/>
                <a:gd name="connsiteY0" fmla="*/ 27982 h 27982"/>
                <a:gd name="connsiteX1" fmla="*/ 0 w 36272"/>
                <a:gd name="connsiteY1" fmla="*/ 2840 h 27982"/>
                <a:gd name="connsiteX2" fmla="*/ 9543 w 36272"/>
                <a:gd name="connsiteY2" fmla="*/ 0 h 27982"/>
                <a:gd name="connsiteX3" fmla="*/ 31871 w 36272"/>
                <a:gd name="connsiteY3" fmla="*/ 11392 h 27982"/>
              </a:gdLst>
              <a:ahLst/>
              <a:cxnLst>
                <a:cxn ang="0">
                  <a:pos x="connsiteX0" y="connsiteY0"/>
                </a:cxn>
                <a:cxn ang="0">
                  <a:pos x="connsiteX1" y="connsiteY1"/>
                </a:cxn>
                <a:cxn ang="0">
                  <a:pos x="connsiteX2" y="connsiteY2"/>
                </a:cxn>
                <a:cxn ang="0">
                  <a:pos x="connsiteX3" y="connsiteY3"/>
                </a:cxn>
              </a:cxnLst>
              <a:rect l="l" t="t" r="r" b="b"/>
              <a:pathLst>
                <a:path w="36272" h="27982" extrusionOk="0">
                  <a:moveTo>
                    <a:pt x="36272" y="27982"/>
                  </a:moveTo>
                  <a:lnTo>
                    <a:pt x="0" y="2840"/>
                  </a:lnTo>
                  <a:lnTo>
                    <a:pt x="9543" y="0"/>
                  </a:lnTo>
                  <a:cubicBezTo>
                    <a:pt x="20479" y="0"/>
                    <a:pt x="27542" y="4784"/>
                    <a:pt x="31871" y="1139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7" name="Forme libre : forme 296"/>
            <p:cNvSpPr/>
            <p:nvPr/>
          </p:nvSpPr>
          <p:spPr bwMode="auto">
            <a:xfrm rot="8716293">
              <a:off x="74640" y="-9665"/>
              <a:ext cx="58068" cy="54772"/>
            </a:xfrm>
            <a:custGeom>
              <a:avLst/>
              <a:gdLst>
                <a:gd name="connsiteX0" fmla="*/ 37436 w 58068"/>
                <a:gd name="connsiteY0" fmla="*/ 54772 h 54772"/>
                <a:gd name="connsiteX1" fmla="*/ 0 w 58068"/>
                <a:gd name="connsiteY1" fmla="*/ 28823 h 54772"/>
                <a:gd name="connsiteX2" fmla="*/ 8515 w 58068"/>
                <a:gd name="connsiteY2" fmla="*/ 8658 h 54772"/>
                <a:gd name="connsiteX3" fmla="*/ 29020 w 58068"/>
                <a:gd name="connsiteY3" fmla="*/ 0 h 54772"/>
                <a:gd name="connsiteX4" fmla="*/ 49525 w 58068"/>
                <a:gd name="connsiteY4" fmla="*/ 8658 h 54772"/>
                <a:gd name="connsiteX5" fmla="*/ 49525 w 58068"/>
                <a:gd name="connsiteY5" fmla="*/ 49668 h 5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68" h="54772" extrusionOk="0">
                  <a:moveTo>
                    <a:pt x="37436" y="54772"/>
                  </a:moveTo>
                  <a:lnTo>
                    <a:pt x="0" y="28823"/>
                  </a:lnTo>
                  <a:lnTo>
                    <a:pt x="8515" y="8658"/>
                  </a:lnTo>
                  <a:cubicBezTo>
                    <a:pt x="13983" y="3190"/>
                    <a:pt x="21273" y="0"/>
                    <a:pt x="29020" y="0"/>
                  </a:cubicBezTo>
                  <a:cubicBezTo>
                    <a:pt x="36766" y="0"/>
                    <a:pt x="44057" y="3190"/>
                    <a:pt x="49525" y="8658"/>
                  </a:cubicBezTo>
                  <a:cubicBezTo>
                    <a:pt x="60916" y="19594"/>
                    <a:pt x="60916" y="38276"/>
                    <a:pt x="49525" y="4966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8" name="Forme libre : forme 297"/>
            <p:cNvSpPr/>
            <p:nvPr/>
          </p:nvSpPr>
          <p:spPr bwMode="auto">
            <a:xfrm rot="8716293">
              <a:off x="13802" y="-10406"/>
              <a:ext cx="30027" cy="20814"/>
            </a:xfrm>
            <a:custGeom>
              <a:avLst/>
              <a:gdLst>
                <a:gd name="connsiteX0" fmla="*/ 30027 w 30027"/>
                <a:gd name="connsiteY0" fmla="*/ 20814 h 20814"/>
                <a:gd name="connsiteX1" fmla="*/ 0 w 30027"/>
                <a:gd name="connsiteY1" fmla="*/ 0 h 20814"/>
                <a:gd name="connsiteX2" fmla="*/ 30027 w 30027"/>
                <a:gd name="connsiteY2" fmla="*/ 0 h 20814"/>
              </a:gdLst>
              <a:ahLst/>
              <a:cxnLst>
                <a:cxn ang="0">
                  <a:pos x="connsiteX0" y="connsiteY0"/>
                </a:cxn>
                <a:cxn ang="0">
                  <a:pos x="connsiteX1" y="connsiteY1"/>
                </a:cxn>
                <a:cxn ang="0">
                  <a:pos x="connsiteX2" y="connsiteY2"/>
                </a:cxn>
              </a:cxnLst>
              <a:rect l="l" t="t" r="r" b="b"/>
              <a:pathLst>
                <a:path w="30027" h="20814" extrusionOk="0">
                  <a:moveTo>
                    <a:pt x="30027" y="20814"/>
                  </a:moveTo>
                  <a:lnTo>
                    <a:pt x="0" y="0"/>
                  </a:lnTo>
                  <a:lnTo>
                    <a:pt x="3002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9" name="Forme libre : forme 298"/>
            <p:cNvSpPr/>
            <p:nvPr/>
          </p:nvSpPr>
          <p:spPr bwMode="auto">
            <a:xfrm rot="8716293">
              <a:off x="168048" y="30325"/>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0" name="Forme libre : forme 299"/>
            <p:cNvSpPr/>
            <p:nvPr/>
          </p:nvSpPr>
          <p:spPr bwMode="auto">
            <a:xfrm rot="7484127">
              <a:off x="562078" y="-2847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1" name="Forme libre : forme 300"/>
            <p:cNvSpPr/>
            <p:nvPr/>
          </p:nvSpPr>
          <p:spPr bwMode="auto">
            <a:xfrm rot="13089394">
              <a:off x="767127" y="-2787"/>
              <a:ext cx="149688" cy="301067"/>
            </a:xfrm>
            <a:custGeom>
              <a:avLst/>
              <a:gdLst>
                <a:gd name="connsiteX0" fmla="*/ 149688 w 149688"/>
                <a:gd name="connsiteY0" fmla="*/ 279622 h 301067"/>
                <a:gd name="connsiteX1" fmla="*/ 122393 w 149688"/>
                <a:gd name="connsiteY1" fmla="*/ 301067 h 301067"/>
                <a:gd name="connsiteX2" fmla="*/ 0 w 149688"/>
                <a:gd name="connsiteY2" fmla="*/ 114672 h 301067"/>
                <a:gd name="connsiteX3" fmla="*/ 0 w 149688"/>
                <a:gd name="connsiteY3" fmla="*/ 38074 h 301067"/>
                <a:gd name="connsiteX4" fmla="*/ 73388 w 149688"/>
                <a:gd name="connsiteY4" fmla="*/ 0 h 301067"/>
                <a:gd name="connsiteX5" fmla="*/ 74492 w 149688"/>
                <a:gd name="connsiteY5" fmla="*/ 153950 h 301067"/>
                <a:gd name="connsiteX6" fmla="*/ 87734 w 149688"/>
                <a:gd name="connsiteY6" fmla="*/ 245547 h 30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88" h="301067" extrusionOk="0">
                  <a:moveTo>
                    <a:pt x="149688" y="279622"/>
                  </a:moveTo>
                  <a:lnTo>
                    <a:pt x="122393" y="301067"/>
                  </a:lnTo>
                  <a:lnTo>
                    <a:pt x="0" y="114672"/>
                  </a:lnTo>
                  <a:lnTo>
                    <a:pt x="0" y="38074"/>
                  </a:lnTo>
                  <a:lnTo>
                    <a:pt x="73388" y="0"/>
                  </a:lnTo>
                  <a:lnTo>
                    <a:pt x="74492" y="153950"/>
                  </a:lnTo>
                  <a:cubicBezTo>
                    <a:pt x="72836" y="184850"/>
                    <a:pt x="77802" y="216302"/>
                    <a:pt x="87734" y="24554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02" name="Forme libre : forme 301"/>
            <p:cNvSpPr/>
            <p:nvPr/>
          </p:nvSpPr>
          <p:spPr bwMode="auto">
            <a:xfrm rot="8716293">
              <a:off x="212141" y="304502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3" name="Forme libre : forme 302"/>
            <p:cNvSpPr/>
            <p:nvPr/>
          </p:nvSpPr>
          <p:spPr bwMode="auto">
            <a:xfrm rot="8716293">
              <a:off x="301533" y="307427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4" name="Forme libre : forme 303"/>
            <p:cNvSpPr/>
            <p:nvPr/>
          </p:nvSpPr>
          <p:spPr bwMode="auto">
            <a:xfrm rot="8716293">
              <a:off x="256683" y="2987990"/>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5" name="Forme libre : forme 304"/>
            <p:cNvSpPr/>
            <p:nvPr/>
          </p:nvSpPr>
          <p:spPr bwMode="auto">
            <a:xfrm rot="8716293">
              <a:off x="99907" y="313357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6" name="Forme libre : forme 305"/>
            <p:cNvSpPr/>
            <p:nvPr/>
          </p:nvSpPr>
          <p:spPr bwMode="auto">
            <a:xfrm rot="8716293">
              <a:off x="-24996" y="29248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7" name="Forme libre : forme 306"/>
            <p:cNvSpPr/>
            <p:nvPr/>
          </p:nvSpPr>
          <p:spPr bwMode="auto">
            <a:xfrm rot="8716293">
              <a:off x="51899" y="2754602"/>
              <a:ext cx="189488" cy="350829"/>
            </a:xfrm>
            <a:custGeom>
              <a:avLst/>
              <a:gdLst>
                <a:gd name="connsiteX0" fmla="*/ 25299 w 189488"/>
                <a:gd name="connsiteY0" fmla="*/ 321238 h 350829"/>
                <a:gd name="connsiteX1" fmla="*/ 0 w 189488"/>
                <a:gd name="connsiteY1" fmla="*/ 220042 h 350829"/>
                <a:gd name="connsiteX2" fmla="*/ 0 w 189488"/>
                <a:gd name="connsiteY2" fmla="*/ 40596 h 350829"/>
                <a:gd name="connsiteX3" fmla="*/ 78250 w 189488"/>
                <a:gd name="connsiteY3" fmla="*/ 0 h 350829"/>
                <a:gd name="connsiteX4" fmla="*/ 79427 w 189488"/>
                <a:gd name="connsiteY4" fmla="*/ 164149 h 350829"/>
                <a:gd name="connsiteX5" fmla="*/ 93547 w 189488"/>
                <a:gd name="connsiteY5" fmla="*/ 261815 h 350829"/>
                <a:gd name="connsiteX6" fmla="*/ 164148 w 189488"/>
                <a:gd name="connsiteY6" fmla="*/ 300646 h 350829"/>
                <a:gd name="connsiteX7" fmla="*/ 189488 w 189488"/>
                <a:gd name="connsiteY7" fmla="*/ 296141 h 350829"/>
                <a:gd name="connsiteX8" fmla="*/ 160617 w 189488"/>
                <a:gd name="connsiteY8" fmla="*/ 337791 h 350829"/>
                <a:gd name="connsiteX9" fmla="*/ 97666 w 189488"/>
                <a:gd name="connsiteY9" fmla="*/ 350655 h 350829"/>
                <a:gd name="connsiteX10" fmla="*/ 25299 w 189488"/>
                <a:gd name="connsiteY10" fmla="*/ 321238 h 35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9488" h="350829" extrusionOk="0">
                  <a:moveTo>
                    <a:pt x="25299" y="321238"/>
                  </a:moveTo>
                  <a:cubicBezTo>
                    <a:pt x="5295" y="301823"/>
                    <a:pt x="0" y="268286"/>
                    <a:pt x="0" y="220042"/>
                  </a:cubicBezTo>
                  <a:lnTo>
                    <a:pt x="0" y="40596"/>
                  </a:lnTo>
                  <a:lnTo>
                    <a:pt x="78250" y="0"/>
                  </a:lnTo>
                  <a:lnTo>
                    <a:pt x="79427" y="164149"/>
                  </a:lnTo>
                  <a:cubicBezTo>
                    <a:pt x="77662" y="197097"/>
                    <a:pt x="82957" y="230632"/>
                    <a:pt x="93547" y="261815"/>
                  </a:cubicBezTo>
                  <a:cubicBezTo>
                    <a:pt x="102961" y="287702"/>
                    <a:pt x="127083" y="300646"/>
                    <a:pt x="164148" y="300646"/>
                  </a:cubicBezTo>
                  <a:lnTo>
                    <a:pt x="189488" y="296141"/>
                  </a:lnTo>
                  <a:lnTo>
                    <a:pt x="160617" y="337791"/>
                  </a:lnTo>
                  <a:lnTo>
                    <a:pt x="97666" y="350655"/>
                  </a:lnTo>
                  <a:cubicBezTo>
                    <a:pt x="70602" y="352420"/>
                    <a:pt x="44126" y="340653"/>
                    <a:pt x="25299" y="32123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08" name="Forme libre : forme 307"/>
            <p:cNvSpPr/>
            <p:nvPr/>
          </p:nvSpPr>
          <p:spPr bwMode="auto">
            <a:xfrm rot="8716293">
              <a:off x="190085" y="3174524"/>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9" name="Forme libre : forme 308"/>
            <p:cNvSpPr/>
            <p:nvPr/>
          </p:nvSpPr>
          <p:spPr bwMode="auto">
            <a:xfrm rot="8716293">
              <a:off x="502599" y="2802136"/>
              <a:ext cx="117588" cy="232388"/>
            </a:xfrm>
            <a:custGeom>
              <a:avLst/>
              <a:gdLst>
                <a:gd name="connsiteX0" fmla="*/ 56529 w 117588"/>
                <a:gd name="connsiteY0" fmla="*/ 232388 h 232388"/>
                <a:gd name="connsiteX1" fmla="*/ 56529 w 117588"/>
                <a:gd name="connsiteY1" fmla="*/ 69717 h 232388"/>
                <a:gd name="connsiteX2" fmla="*/ 56529 w 117588"/>
                <a:gd name="connsiteY2" fmla="*/ 65615 h 232388"/>
                <a:gd name="connsiteX3" fmla="*/ 36025 w 117588"/>
                <a:gd name="connsiteY3" fmla="*/ 50123 h 232388"/>
                <a:gd name="connsiteX4" fmla="*/ 0 w 117588"/>
                <a:gd name="connsiteY4" fmla="*/ 50123 h 232388"/>
                <a:gd name="connsiteX5" fmla="*/ 41458 w 117588"/>
                <a:gd name="connsiteY5" fmla="*/ 0 h 232388"/>
                <a:gd name="connsiteX6" fmla="*/ 60630 w 117588"/>
                <a:gd name="connsiteY6" fmla="*/ 0 h 232388"/>
                <a:gd name="connsiteX7" fmla="*/ 117588 w 117588"/>
                <a:gd name="connsiteY7" fmla="*/ 50123 h 232388"/>
                <a:gd name="connsiteX8" fmla="*/ 117588 w 11758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88" h="232388" extrusionOk="0">
                  <a:moveTo>
                    <a:pt x="56529" y="232388"/>
                  </a:moveTo>
                  <a:lnTo>
                    <a:pt x="56529" y="69717"/>
                  </a:lnTo>
                  <a:cubicBezTo>
                    <a:pt x="56529" y="68349"/>
                    <a:pt x="56529" y="66983"/>
                    <a:pt x="56529" y="65615"/>
                  </a:cubicBezTo>
                  <a:cubicBezTo>
                    <a:pt x="55163" y="55591"/>
                    <a:pt x="46049" y="48756"/>
                    <a:pt x="36025" y="50123"/>
                  </a:cubicBezTo>
                  <a:lnTo>
                    <a:pt x="0" y="50123"/>
                  </a:lnTo>
                  <a:lnTo>
                    <a:pt x="41458" y="0"/>
                  </a:lnTo>
                  <a:lnTo>
                    <a:pt x="60630" y="0"/>
                  </a:lnTo>
                  <a:cubicBezTo>
                    <a:pt x="97539" y="0"/>
                    <a:pt x="117588" y="15948"/>
                    <a:pt x="117588" y="50123"/>
                  </a:cubicBezTo>
                  <a:lnTo>
                    <a:pt x="117588"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10" name="Forme libre : forme 309"/>
            <p:cNvSpPr/>
            <p:nvPr/>
          </p:nvSpPr>
          <p:spPr bwMode="auto">
            <a:xfrm rot="8716293">
              <a:off x="389006" y="2883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1" name="Forme libre : forme 310"/>
            <p:cNvSpPr/>
            <p:nvPr/>
          </p:nvSpPr>
          <p:spPr bwMode="auto">
            <a:xfrm rot="8716293">
              <a:off x="264104" y="267474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2" name="Forme libre : forme 311"/>
            <p:cNvSpPr/>
            <p:nvPr/>
          </p:nvSpPr>
          <p:spPr bwMode="auto">
            <a:xfrm rot="8716293">
              <a:off x="479184" y="2924372"/>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3" name="Forme libre : forme 312"/>
            <p:cNvSpPr/>
            <p:nvPr/>
          </p:nvSpPr>
          <p:spPr bwMode="auto">
            <a:xfrm rot="8716293">
              <a:off x="237733" y="2774772"/>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4" name="Forme libre : forme 313"/>
            <p:cNvSpPr/>
            <p:nvPr/>
          </p:nvSpPr>
          <p:spPr bwMode="auto">
            <a:xfrm rot="7484127">
              <a:off x="609980" y="3142825"/>
              <a:ext cx="20881" cy="31001"/>
            </a:xfrm>
            <a:custGeom>
              <a:avLst/>
              <a:gdLst>
                <a:gd name="connsiteX0" fmla="*/ 10218 w 20881"/>
                <a:gd name="connsiteY0" fmla="*/ 31001 h 31001"/>
                <a:gd name="connsiteX1" fmla="*/ 0 w 20881"/>
                <a:gd name="connsiteY1" fmla="*/ 11992 h 31001"/>
                <a:gd name="connsiteX2" fmla="*/ 20881 w 20881"/>
                <a:gd name="connsiteY2" fmla="*/ 0 h 31001"/>
              </a:gdLst>
              <a:ahLst/>
              <a:cxnLst>
                <a:cxn ang="0">
                  <a:pos x="connsiteX0" y="connsiteY0"/>
                </a:cxn>
                <a:cxn ang="0">
                  <a:pos x="connsiteX1" y="connsiteY1"/>
                </a:cxn>
                <a:cxn ang="0">
                  <a:pos x="connsiteX2" y="connsiteY2"/>
                </a:cxn>
              </a:cxnLst>
              <a:rect l="l" t="t" r="r" b="b"/>
              <a:pathLst>
                <a:path w="20881" h="31001" extrusionOk="0">
                  <a:moveTo>
                    <a:pt x="10218" y="31001"/>
                  </a:moveTo>
                  <a:lnTo>
                    <a:pt x="0" y="11992"/>
                  </a:lnTo>
                  <a:lnTo>
                    <a:pt x="2088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15" name="Forme libre : forme 314"/>
            <p:cNvSpPr/>
            <p:nvPr/>
          </p:nvSpPr>
          <p:spPr bwMode="auto">
            <a:xfrm rot="8716293">
              <a:off x="579469" y="281720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6" name="Forme libre : forme 315"/>
            <p:cNvSpPr/>
            <p:nvPr/>
          </p:nvSpPr>
          <p:spPr bwMode="auto">
            <a:xfrm rot="8716293">
              <a:off x="437995" y="3716235"/>
              <a:ext cx="102679" cy="232388"/>
            </a:xfrm>
            <a:custGeom>
              <a:avLst/>
              <a:gdLst>
                <a:gd name="connsiteX0" fmla="*/ 41620 w 102679"/>
                <a:gd name="connsiteY0" fmla="*/ 232388 h 232388"/>
                <a:gd name="connsiteX1" fmla="*/ 41620 w 102679"/>
                <a:gd name="connsiteY1" fmla="*/ 69717 h 232388"/>
                <a:gd name="connsiteX2" fmla="*/ 41620 w 102679"/>
                <a:gd name="connsiteY2" fmla="*/ 65615 h 232388"/>
                <a:gd name="connsiteX3" fmla="*/ 21116 w 102679"/>
                <a:gd name="connsiteY3" fmla="*/ 50123 h 232388"/>
                <a:gd name="connsiteX4" fmla="*/ 0 w 102679"/>
                <a:gd name="connsiteY4" fmla="*/ 50123 h 232388"/>
                <a:gd name="connsiteX5" fmla="*/ 41457 w 102679"/>
                <a:gd name="connsiteY5" fmla="*/ 0 h 232388"/>
                <a:gd name="connsiteX6" fmla="*/ 45721 w 102679"/>
                <a:gd name="connsiteY6" fmla="*/ 0 h 232388"/>
                <a:gd name="connsiteX7" fmla="*/ 102679 w 102679"/>
                <a:gd name="connsiteY7" fmla="*/ 50123 h 232388"/>
                <a:gd name="connsiteX8" fmla="*/ 102679 w 102679"/>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79" h="232388" extrusionOk="0">
                  <a:moveTo>
                    <a:pt x="41620" y="232388"/>
                  </a:moveTo>
                  <a:lnTo>
                    <a:pt x="41620" y="69717"/>
                  </a:lnTo>
                  <a:cubicBezTo>
                    <a:pt x="41620" y="68349"/>
                    <a:pt x="41620" y="66983"/>
                    <a:pt x="41620" y="65615"/>
                  </a:cubicBezTo>
                  <a:cubicBezTo>
                    <a:pt x="40254" y="55591"/>
                    <a:pt x="31140" y="48756"/>
                    <a:pt x="21116" y="50123"/>
                  </a:cubicBezTo>
                  <a:lnTo>
                    <a:pt x="0" y="50123"/>
                  </a:lnTo>
                  <a:lnTo>
                    <a:pt x="41457" y="0"/>
                  </a:lnTo>
                  <a:lnTo>
                    <a:pt x="45721" y="0"/>
                  </a:lnTo>
                  <a:cubicBezTo>
                    <a:pt x="82630" y="0"/>
                    <a:pt x="102679" y="15948"/>
                    <a:pt x="102679" y="50123"/>
                  </a:cubicBezTo>
                  <a:lnTo>
                    <a:pt x="102679"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17" name="Forme libre : forme 316"/>
            <p:cNvSpPr/>
            <p:nvPr/>
          </p:nvSpPr>
          <p:spPr bwMode="auto">
            <a:xfrm rot="8716293">
              <a:off x="482715" y="3669965"/>
              <a:ext cx="154563" cy="124897"/>
            </a:xfrm>
            <a:custGeom>
              <a:avLst/>
              <a:gdLst>
                <a:gd name="connsiteX0" fmla="*/ 0 w 154563"/>
                <a:gd name="connsiteY0" fmla="*/ 124897 h 124897"/>
                <a:gd name="connsiteX1" fmla="*/ 95474 w 154563"/>
                <a:gd name="connsiteY1" fmla="*/ 9467 h 124897"/>
                <a:gd name="connsiteX2" fmla="*/ 96067 w 154563"/>
                <a:gd name="connsiteY2" fmla="*/ 9000 h 124897"/>
                <a:gd name="connsiteX3" fmla="*/ 126312 w 154563"/>
                <a:gd name="connsiteY3" fmla="*/ 0 h 124897"/>
                <a:gd name="connsiteX4" fmla="*/ 154563 w 154563"/>
                <a:gd name="connsiteY4" fmla="*/ 33719 h 124897"/>
                <a:gd name="connsiteX5" fmla="*/ 128135 w 154563"/>
                <a:gd name="connsiteY5" fmla="*/ 69261 h 124897"/>
                <a:gd name="connsiteX6" fmla="*/ 128590 w 154563"/>
                <a:gd name="connsiteY6" fmla="*/ 69261 h 1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563" h="124897" extrusionOk="0">
                  <a:moveTo>
                    <a:pt x="0" y="124897"/>
                  </a:moveTo>
                  <a:lnTo>
                    <a:pt x="95474" y="9467"/>
                  </a:lnTo>
                  <a:lnTo>
                    <a:pt x="96067" y="9000"/>
                  </a:lnTo>
                  <a:cubicBezTo>
                    <a:pt x="105351" y="4215"/>
                    <a:pt x="115604" y="1139"/>
                    <a:pt x="126312" y="0"/>
                  </a:cubicBezTo>
                  <a:cubicBezTo>
                    <a:pt x="148184" y="0"/>
                    <a:pt x="154563" y="19138"/>
                    <a:pt x="154563" y="33719"/>
                  </a:cubicBezTo>
                  <a:cubicBezTo>
                    <a:pt x="153196" y="49668"/>
                    <a:pt x="142715" y="62882"/>
                    <a:pt x="128135" y="69261"/>
                  </a:cubicBezTo>
                  <a:lnTo>
                    <a:pt x="128590"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18" name="Forme libre : forme 317"/>
            <p:cNvSpPr/>
            <p:nvPr/>
          </p:nvSpPr>
          <p:spPr bwMode="auto">
            <a:xfrm rot="8716293">
              <a:off x="323074" y="379327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9" name="Forme libre : forme 318"/>
            <p:cNvSpPr/>
            <p:nvPr/>
          </p:nvSpPr>
          <p:spPr bwMode="auto">
            <a:xfrm rot="8716293">
              <a:off x="198170" y="358459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0" name="Forme libre : forme 319"/>
            <p:cNvSpPr/>
            <p:nvPr/>
          </p:nvSpPr>
          <p:spPr bwMode="auto">
            <a:xfrm rot="8716293">
              <a:off x="186119" y="3445818"/>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1" name="Forme libre : forme 320"/>
            <p:cNvSpPr/>
            <p:nvPr/>
          </p:nvSpPr>
          <p:spPr bwMode="auto">
            <a:xfrm rot="8716293">
              <a:off x="410218" y="3834716"/>
              <a:ext cx="103435" cy="219174"/>
            </a:xfrm>
            <a:custGeom>
              <a:avLst/>
              <a:gdLst>
                <a:gd name="connsiteX0" fmla="*/ 103435 w 103435"/>
                <a:gd name="connsiteY0" fmla="*/ 219174 h 219174"/>
                <a:gd name="connsiteX1" fmla="*/ 43288 w 103435"/>
                <a:gd name="connsiteY1" fmla="*/ 161305 h 219174"/>
                <a:gd name="connsiteX2" fmla="*/ 43288 w 103435"/>
                <a:gd name="connsiteY2" fmla="*/ 16404 h 219174"/>
                <a:gd name="connsiteX3" fmla="*/ 0 w 103435"/>
                <a:gd name="connsiteY3" fmla="*/ 16404 h 219174"/>
                <a:gd name="connsiteX4" fmla="*/ 0 w 103435"/>
                <a:gd name="connsiteY4" fmla="*/ 16028 h 219174"/>
                <a:gd name="connsiteX5" fmla="*/ 11583 w 103435"/>
                <a:gd name="connsiteY5" fmla="*/ 2023 h 219174"/>
                <a:gd name="connsiteX6" fmla="*/ 103435 w 103435"/>
                <a:gd name="connsiteY6" fmla="*/ 0 h 219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19174" extrusionOk="0">
                  <a:moveTo>
                    <a:pt x="103435" y="219174"/>
                  </a:moveTo>
                  <a:lnTo>
                    <a:pt x="43288" y="161305"/>
                  </a:lnTo>
                  <a:lnTo>
                    <a:pt x="43288" y="16404"/>
                  </a:lnTo>
                  <a:lnTo>
                    <a:pt x="0" y="16404"/>
                  </a:lnTo>
                  <a:lnTo>
                    <a:pt x="0" y="16028"/>
                  </a:lnTo>
                  <a:lnTo>
                    <a:pt x="11583" y="2023"/>
                  </a:lnTo>
                  <a:lnTo>
                    <a:pt x="103435"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22" name="Forme libre : forme 321"/>
            <p:cNvSpPr/>
            <p:nvPr/>
          </p:nvSpPr>
          <p:spPr bwMode="auto">
            <a:xfrm rot="8716293">
              <a:off x="487452" y="3349370"/>
              <a:ext cx="151162" cy="195873"/>
            </a:xfrm>
            <a:custGeom>
              <a:avLst/>
              <a:gdLst>
                <a:gd name="connsiteX0" fmla="*/ 38025 w 151162"/>
                <a:gd name="connsiteY0" fmla="*/ 195873 h 195873"/>
                <a:gd name="connsiteX1" fmla="*/ 0 w 151162"/>
                <a:gd name="connsiteY1" fmla="*/ 125130 h 195873"/>
                <a:gd name="connsiteX2" fmla="*/ 103497 w 151162"/>
                <a:gd name="connsiteY2" fmla="*/ 0 h 195873"/>
                <a:gd name="connsiteX3" fmla="*/ 151162 w 151162"/>
                <a:gd name="connsiteY3" fmla="*/ 0 h 195873"/>
                <a:gd name="connsiteX4" fmla="*/ 151162 w 151162"/>
                <a:gd name="connsiteY4" fmla="*/ 55323 h 195873"/>
                <a:gd name="connsiteX5" fmla="*/ 86370 w 151162"/>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162" h="195873" extrusionOk="0">
                  <a:moveTo>
                    <a:pt x="38025" y="195873"/>
                  </a:moveTo>
                  <a:lnTo>
                    <a:pt x="0" y="125130"/>
                  </a:lnTo>
                  <a:lnTo>
                    <a:pt x="103497" y="0"/>
                  </a:lnTo>
                  <a:lnTo>
                    <a:pt x="151162" y="0"/>
                  </a:lnTo>
                  <a:lnTo>
                    <a:pt x="151162" y="55323"/>
                  </a:lnTo>
                  <a:lnTo>
                    <a:pt x="86370"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23" name="Forme libre : forme 322"/>
            <p:cNvSpPr/>
            <p:nvPr/>
          </p:nvSpPr>
          <p:spPr bwMode="auto">
            <a:xfrm rot="8716293">
              <a:off x="460900" y="3434471"/>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4" name="Forme libre : forme 323"/>
            <p:cNvSpPr/>
            <p:nvPr/>
          </p:nvSpPr>
          <p:spPr bwMode="auto">
            <a:xfrm rot="8716293">
              <a:off x="417336" y="4258920"/>
              <a:ext cx="147637" cy="195874"/>
            </a:xfrm>
            <a:custGeom>
              <a:avLst/>
              <a:gdLst>
                <a:gd name="connsiteX0" fmla="*/ 34500 w 147637"/>
                <a:gd name="connsiteY0" fmla="*/ 195874 h 195874"/>
                <a:gd name="connsiteX1" fmla="*/ 0 w 147637"/>
                <a:gd name="connsiteY1" fmla="*/ 131688 h 195874"/>
                <a:gd name="connsiteX2" fmla="*/ 108921 w 147637"/>
                <a:gd name="connsiteY2" fmla="*/ 0 h 195874"/>
                <a:gd name="connsiteX3" fmla="*/ 147637 w 147637"/>
                <a:gd name="connsiteY3" fmla="*/ 0 h 195874"/>
                <a:gd name="connsiteX4" fmla="*/ 147637 w 147637"/>
                <a:gd name="connsiteY4" fmla="*/ 55323 h 195874"/>
                <a:gd name="connsiteX5" fmla="*/ 82845 w 147637"/>
                <a:gd name="connsiteY5"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37" h="195874" extrusionOk="0">
                  <a:moveTo>
                    <a:pt x="34500" y="195874"/>
                  </a:moveTo>
                  <a:lnTo>
                    <a:pt x="0" y="131688"/>
                  </a:lnTo>
                  <a:lnTo>
                    <a:pt x="108921" y="0"/>
                  </a:lnTo>
                  <a:lnTo>
                    <a:pt x="147637" y="0"/>
                  </a:lnTo>
                  <a:lnTo>
                    <a:pt x="147637" y="55323"/>
                  </a:lnTo>
                  <a:lnTo>
                    <a:pt x="8284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25" name="Forme libre : forme 324"/>
            <p:cNvSpPr/>
            <p:nvPr/>
          </p:nvSpPr>
          <p:spPr bwMode="auto">
            <a:xfrm rot="8716293">
              <a:off x="330834" y="4134901"/>
              <a:ext cx="254613" cy="91157"/>
            </a:xfrm>
            <a:custGeom>
              <a:avLst/>
              <a:gdLst>
                <a:gd name="connsiteX0" fmla="*/ 0 w 254613"/>
                <a:gd name="connsiteY0" fmla="*/ 68911 h 91157"/>
                <a:gd name="connsiteX1" fmla="*/ 56997 w 254613"/>
                <a:gd name="connsiteY1" fmla="*/ 0 h 91157"/>
                <a:gd name="connsiteX2" fmla="*/ 57517 w 254613"/>
                <a:gd name="connsiteY2" fmla="*/ 2143 h 91157"/>
                <a:gd name="connsiteX3" fmla="*/ 128118 w 254613"/>
                <a:gd name="connsiteY3" fmla="*/ 40974 h 91157"/>
                <a:gd name="connsiteX4" fmla="*/ 181070 w 254613"/>
                <a:gd name="connsiteY4" fmla="*/ 31560 h 91157"/>
                <a:gd name="connsiteX5" fmla="*/ 253437 w 254613"/>
                <a:gd name="connsiteY5" fmla="*/ 2143 h 91157"/>
                <a:gd name="connsiteX6" fmla="*/ 254613 w 254613"/>
                <a:gd name="connsiteY6" fmla="*/ 9791 h 91157"/>
                <a:gd name="connsiteX7" fmla="*/ 254613 w 254613"/>
                <a:gd name="connsiteY7" fmla="*/ 15674 h 91157"/>
                <a:gd name="connsiteX8" fmla="*/ 61636 w 254613"/>
                <a:gd name="connsiteY8" fmla="*/ 90983 h 91157"/>
                <a:gd name="connsiteX9" fmla="*/ 22363 w 254613"/>
                <a:gd name="connsiteY9" fmla="*/ 84217 h 9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613" h="91157" extrusionOk="0">
                  <a:moveTo>
                    <a:pt x="0" y="68911"/>
                  </a:moveTo>
                  <a:lnTo>
                    <a:pt x="56997" y="0"/>
                  </a:lnTo>
                  <a:lnTo>
                    <a:pt x="57517" y="2143"/>
                  </a:lnTo>
                  <a:cubicBezTo>
                    <a:pt x="66931" y="28030"/>
                    <a:pt x="91053" y="40974"/>
                    <a:pt x="128118" y="40974"/>
                  </a:cubicBezTo>
                  <a:cubicBezTo>
                    <a:pt x="146357" y="40385"/>
                    <a:pt x="164008" y="36855"/>
                    <a:pt x="181070" y="31560"/>
                  </a:cubicBezTo>
                  <a:cubicBezTo>
                    <a:pt x="205780" y="23912"/>
                    <a:pt x="229903" y="13910"/>
                    <a:pt x="253437" y="2143"/>
                  </a:cubicBezTo>
                  <a:cubicBezTo>
                    <a:pt x="254025" y="4496"/>
                    <a:pt x="254613" y="7438"/>
                    <a:pt x="254613" y="9791"/>
                  </a:cubicBezTo>
                  <a:lnTo>
                    <a:pt x="254613" y="15674"/>
                  </a:lnTo>
                  <a:cubicBezTo>
                    <a:pt x="192249" y="69215"/>
                    <a:pt x="110468" y="88042"/>
                    <a:pt x="61636" y="90983"/>
                  </a:cubicBezTo>
                  <a:cubicBezTo>
                    <a:pt x="48104" y="91866"/>
                    <a:pt x="34719" y="89365"/>
                    <a:pt x="22363" y="8421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26" name="Forme libre : forme 325"/>
            <p:cNvSpPr/>
            <p:nvPr/>
          </p:nvSpPr>
          <p:spPr bwMode="auto">
            <a:xfrm rot="8716293">
              <a:off x="-3428" y="2405990"/>
              <a:ext cx="142167" cy="208592"/>
            </a:xfrm>
            <a:custGeom>
              <a:avLst/>
              <a:gdLst>
                <a:gd name="connsiteX0" fmla="*/ 81108 w 142167"/>
                <a:gd name="connsiteY0" fmla="*/ 208592 h 208592"/>
                <a:gd name="connsiteX1" fmla="*/ 81108 w 142167"/>
                <a:gd name="connsiteY1" fmla="*/ 69717 h 208592"/>
                <a:gd name="connsiteX2" fmla="*/ 81108 w 142167"/>
                <a:gd name="connsiteY2" fmla="*/ 65615 h 208592"/>
                <a:gd name="connsiteX3" fmla="*/ 60604 w 142167"/>
                <a:gd name="connsiteY3" fmla="*/ 50123 h 208592"/>
                <a:gd name="connsiteX4" fmla="*/ 0 w 142167"/>
                <a:gd name="connsiteY4" fmla="*/ 50123 h 208592"/>
                <a:gd name="connsiteX5" fmla="*/ 0 w 142167"/>
                <a:gd name="connsiteY5" fmla="*/ 0 h 208592"/>
                <a:gd name="connsiteX6" fmla="*/ 85210 w 142167"/>
                <a:gd name="connsiteY6" fmla="*/ 0 h 208592"/>
                <a:gd name="connsiteX7" fmla="*/ 142167 w 142167"/>
                <a:gd name="connsiteY7" fmla="*/ 50123 h 208592"/>
                <a:gd name="connsiteX8" fmla="*/ 142167 w 142167"/>
                <a:gd name="connsiteY8" fmla="*/ 120504 h 20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208592" extrusionOk="0">
                  <a:moveTo>
                    <a:pt x="81108" y="208592"/>
                  </a:moveTo>
                  <a:lnTo>
                    <a:pt x="81108" y="69717"/>
                  </a:lnTo>
                  <a:cubicBezTo>
                    <a:pt x="81108" y="68350"/>
                    <a:pt x="81108" y="66983"/>
                    <a:pt x="81108" y="65615"/>
                  </a:cubicBezTo>
                  <a:cubicBezTo>
                    <a:pt x="79742" y="55591"/>
                    <a:pt x="70628" y="48756"/>
                    <a:pt x="60604" y="50123"/>
                  </a:cubicBezTo>
                  <a:lnTo>
                    <a:pt x="0" y="50123"/>
                  </a:lnTo>
                  <a:lnTo>
                    <a:pt x="0" y="0"/>
                  </a:lnTo>
                  <a:lnTo>
                    <a:pt x="85210" y="0"/>
                  </a:lnTo>
                  <a:cubicBezTo>
                    <a:pt x="122118" y="0"/>
                    <a:pt x="142167" y="15948"/>
                    <a:pt x="142167" y="50123"/>
                  </a:cubicBezTo>
                  <a:lnTo>
                    <a:pt x="142167" y="12050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27" name="Forme libre : forme 326"/>
            <p:cNvSpPr/>
            <p:nvPr/>
          </p:nvSpPr>
          <p:spPr bwMode="auto">
            <a:xfrm rot="8716293">
              <a:off x="80015" y="241329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8" name="Forme libre : forme 327"/>
            <p:cNvSpPr/>
            <p:nvPr/>
          </p:nvSpPr>
          <p:spPr bwMode="auto">
            <a:xfrm rot="8716293">
              <a:off x="35165" y="232701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9" name="Forme libre : forme 328"/>
            <p:cNvSpPr/>
            <p:nvPr/>
          </p:nvSpPr>
          <p:spPr bwMode="auto">
            <a:xfrm rot="8716293">
              <a:off x="-20257" y="2217087"/>
              <a:ext cx="78731" cy="180665"/>
            </a:xfrm>
            <a:custGeom>
              <a:avLst/>
              <a:gdLst>
                <a:gd name="connsiteX0" fmla="*/ 0 w 78731"/>
                <a:gd name="connsiteY0" fmla="*/ 180665 h 180665"/>
                <a:gd name="connsiteX1" fmla="*/ 0 w 78731"/>
                <a:gd name="connsiteY1" fmla="*/ 40596 h 180665"/>
                <a:gd name="connsiteX2" fmla="*/ 78250 w 78731"/>
                <a:gd name="connsiteY2" fmla="*/ 0 h 180665"/>
                <a:gd name="connsiteX3" fmla="*/ 78731 w 78731"/>
                <a:gd name="connsiteY3" fmla="*/ 67083 h 180665"/>
              </a:gdLst>
              <a:ahLst/>
              <a:cxnLst>
                <a:cxn ang="0">
                  <a:pos x="connsiteX0" y="connsiteY0"/>
                </a:cxn>
                <a:cxn ang="0">
                  <a:pos x="connsiteX1" y="connsiteY1"/>
                </a:cxn>
                <a:cxn ang="0">
                  <a:pos x="connsiteX2" y="connsiteY2"/>
                </a:cxn>
                <a:cxn ang="0">
                  <a:pos x="connsiteX3" y="connsiteY3"/>
                </a:cxn>
              </a:cxnLst>
              <a:rect l="l" t="t" r="r" b="b"/>
              <a:pathLst>
                <a:path w="78731" h="180665" extrusionOk="0">
                  <a:moveTo>
                    <a:pt x="0" y="180665"/>
                  </a:moveTo>
                  <a:lnTo>
                    <a:pt x="0" y="40596"/>
                  </a:lnTo>
                  <a:lnTo>
                    <a:pt x="78250" y="0"/>
                  </a:lnTo>
                  <a:lnTo>
                    <a:pt x="78731" y="6708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30" name="Forme libre : forme 329"/>
            <p:cNvSpPr/>
            <p:nvPr/>
          </p:nvSpPr>
          <p:spPr bwMode="auto">
            <a:xfrm rot="8716293">
              <a:off x="-15341" y="2575209"/>
              <a:ext cx="103435" cy="152027"/>
            </a:xfrm>
            <a:custGeom>
              <a:avLst/>
              <a:gdLst>
                <a:gd name="connsiteX0" fmla="*/ 43288 w 103435"/>
                <a:gd name="connsiteY0" fmla="*/ 152027 h 152027"/>
                <a:gd name="connsiteX1" fmla="*/ 43288 w 103435"/>
                <a:gd name="connsiteY1" fmla="*/ 16404 h 152027"/>
                <a:gd name="connsiteX2" fmla="*/ 0 w 103435"/>
                <a:gd name="connsiteY2" fmla="*/ 16404 h 152027"/>
                <a:gd name="connsiteX3" fmla="*/ 0 w 103435"/>
                <a:gd name="connsiteY3" fmla="*/ 2278 h 152027"/>
                <a:gd name="connsiteX4" fmla="*/ 103435 w 103435"/>
                <a:gd name="connsiteY4" fmla="*/ 0 h 152027"/>
                <a:gd name="connsiteX5" fmla="*/ 103435 w 103435"/>
                <a:gd name="connsiteY5" fmla="*/ 65255 h 15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435" h="152027" extrusionOk="0">
                  <a:moveTo>
                    <a:pt x="43288" y="152027"/>
                  </a:moveTo>
                  <a:lnTo>
                    <a:pt x="43288" y="16404"/>
                  </a:lnTo>
                  <a:lnTo>
                    <a:pt x="0" y="16404"/>
                  </a:lnTo>
                  <a:lnTo>
                    <a:pt x="0" y="2278"/>
                  </a:lnTo>
                  <a:cubicBezTo>
                    <a:pt x="32808" y="3645"/>
                    <a:pt x="66982" y="911"/>
                    <a:pt x="103435" y="0"/>
                  </a:cubicBezTo>
                  <a:lnTo>
                    <a:pt x="103435" y="6525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31" name="Forme libre : forme 330"/>
            <p:cNvSpPr/>
            <p:nvPr/>
          </p:nvSpPr>
          <p:spPr bwMode="auto">
            <a:xfrm rot="8716293">
              <a:off x="279722" y="213390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2" name="Forme libre : forme 331"/>
            <p:cNvSpPr/>
            <p:nvPr/>
          </p:nvSpPr>
          <p:spPr bwMode="auto">
            <a:xfrm rot="8716293">
              <a:off x="369114" y="216314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3" name="Forme libre : forme 332"/>
            <p:cNvSpPr/>
            <p:nvPr/>
          </p:nvSpPr>
          <p:spPr bwMode="auto">
            <a:xfrm rot="8716293">
              <a:off x="167488" y="22224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4" name="Forme libre : forme 333"/>
            <p:cNvSpPr/>
            <p:nvPr/>
          </p:nvSpPr>
          <p:spPr bwMode="auto">
            <a:xfrm rot="8716293">
              <a:off x="42586" y="20137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5" name="Forme libre : forme 334"/>
            <p:cNvSpPr/>
            <p:nvPr/>
          </p:nvSpPr>
          <p:spPr bwMode="auto">
            <a:xfrm rot="8716293">
              <a:off x="257666" y="226339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6" name="Forme libre : forme 335"/>
            <p:cNvSpPr/>
            <p:nvPr/>
          </p:nvSpPr>
          <p:spPr bwMode="auto">
            <a:xfrm rot="8716293">
              <a:off x="16215" y="211379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7" name="Forme libre : forme 336"/>
            <p:cNvSpPr/>
            <p:nvPr/>
          </p:nvSpPr>
          <p:spPr bwMode="auto">
            <a:xfrm rot="7484127">
              <a:off x="362597" y="245474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8" name="Forme libre : forme 337"/>
            <p:cNvSpPr/>
            <p:nvPr/>
          </p:nvSpPr>
          <p:spPr bwMode="auto">
            <a:xfrm rot="13089394">
              <a:off x="463440" y="2426400"/>
              <a:ext cx="272584" cy="319064"/>
            </a:xfrm>
            <a:custGeom>
              <a:avLst/>
              <a:gdLst>
                <a:gd name="connsiteX0" fmla="*/ 80445 w 272584"/>
                <a:gd name="connsiteY0" fmla="*/ 215518 h 319064"/>
                <a:gd name="connsiteX1" fmla="*/ 0 w 272584"/>
                <a:gd name="connsiteY1" fmla="*/ 93007 h 319064"/>
                <a:gd name="connsiteX2" fmla="*/ 0 w 272584"/>
                <a:gd name="connsiteY2" fmla="*/ 38074 h 319064"/>
                <a:gd name="connsiteX3" fmla="*/ 73388 w 272584"/>
                <a:gd name="connsiteY3" fmla="*/ 0 h 319064"/>
                <a:gd name="connsiteX4" fmla="*/ 74492 w 272584"/>
                <a:gd name="connsiteY4" fmla="*/ 153950 h 319064"/>
                <a:gd name="connsiteX5" fmla="*/ 76768 w 272584"/>
                <a:gd name="connsiteY5" fmla="*/ 200369 h 319064"/>
                <a:gd name="connsiteX6" fmla="*/ 272584 w 272584"/>
                <a:gd name="connsiteY6" fmla="*/ 258238 h 319064"/>
                <a:gd name="connsiteX7" fmla="*/ 177331 w 272584"/>
                <a:gd name="connsiteY7" fmla="*/ 311347 h 319064"/>
                <a:gd name="connsiteX8" fmla="*/ 148437 w 272584"/>
                <a:gd name="connsiteY8" fmla="*/ 319064 h 319064"/>
                <a:gd name="connsiteX9" fmla="*/ 119231 w 272584"/>
                <a:gd name="connsiteY9" fmla="*/ 274585 h 319064"/>
                <a:gd name="connsiteX10" fmla="*/ 153949 w 272584"/>
                <a:gd name="connsiteY10" fmla="*/ 281965 h 319064"/>
                <a:gd name="connsiteX11" fmla="*/ 203610 w 272584"/>
                <a:gd name="connsiteY11" fmla="*/ 273136 h 319064"/>
                <a:gd name="connsiteX12" fmla="*/ 271481 w 272584"/>
                <a:gd name="connsiteY12" fmla="*/ 245547 h 319064"/>
                <a:gd name="connsiteX13" fmla="*/ 272584 w 272584"/>
                <a:gd name="connsiteY13" fmla="*/ 252720 h 31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584" h="319064" extrusionOk="0">
                  <a:moveTo>
                    <a:pt x="80445" y="215518"/>
                  </a:moveTo>
                  <a:lnTo>
                    <a:pt x="0" y="93007"/>
                  </a:lnTo>
                  <a:lnTo>
                    <a:pt x="0" y="38074"/>
                  </a:lnTo>
                  <a:lnTo>
                    <a:pt x="73388" y="0"/>
                  </a:lnTo>
                  <a:lnTo>
                    <a:pt x="74492" y="153950"/>
                  </a:lnTo>
                  <a:cubicBezTo>
                    <a:pt x="73664" y="169400"/>
                    <a:pt x="74492" y="184988"/>
                    <a:pt x="76768" y="200369"/>
                  </a:cubicBezTo>
                  <a:close/>
                  <a:moveTo>
                    <a:pt x="272584" y="258238"/>
                  </a:moveTo>
                  <a:cubicBezTo>
                    <a:pt x="243339" y="283344"/>
                    <a:pt x="209542" y="300312"/>
                    <a:pt x="177331" y="311347"/>
                  </a:cubicBezTo>
                  <a:lnTo>
                    <a:pt x="148437" y="319064"/>
                  </a:lnTo>
                  <a:lnTo>
                    <a:pt x="119231" y="274585"/>
                  </a:lnTo>
                  <a:lnTo>
                    <a:pt x="153949" y="281965"/>
                  </a:lnTo>
                  <a:cubicBezTo>
                    <a:pt x="171055" y="281413"/>
                    <a:pt x="187609" y="278102"/>
                    <a:pt x="203610" y="273136"/>
                  </a:cubicBezTo>
                  <a:cubicBezTo>
                    <a:pt x="226785" y="265963"/>
                    <a:pt x="249409" y="256583"/>
                    <a:pt x="271481" y="245547"/>
                  </a:cubicBezTo>
                  <a:cubicBezTo>
                    <a:pt x="272032" y="247754"/>
                    <a:pt x="272584" y="250513"/>
                    <a:pt x="272584" y="25272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39" name="Forme libre : forme 338"/>
            <p:cNvSpPr/>
            <p:nvPr/>
          </p:nvSpPr>
          <p:spPr bwMode="auto">
            <a:xfrm rot="8716293">
              <a:off x="675867" y="2357327"/>
              <a:ext cx="38012" cy="45752"/>
            </a:xfrm>
            <a:custGeom>
              <a:avLst/>
              <a:gdLst>
                <a:gd name="connsiteX0" fmla="*/ 0 w 38012"/>
                <a:gd name="connsiteY0" fmla="*/ 45752 h 45752"/>
                <a:gd name="connsiteX1" fmla="*/ 37842 w 38012"/>
                <a:gd name="connsiteY1" fmla="*/ 0 h 45752"/>
                <a:gd name="connsiteX2" fmla="*/ 38012 w 38012"/>
                <a:gd name="connsiteY2" fmla="*/ 641 h 45752"/>
                <a:gd name="connsiteX3" fmla="*/ 6841 w 38012"/>
                <a:gd name="connsiteY3" fmla="*/ 42560 h 45752"/>
                <a:gd name="connsiteX4" fmla="*/ 7378 w 38012"/>
                <a:gd name="connsiteY4" fmla="*/ 42560 h 45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12" h="45752" extrusionOk="0">
                  <a:moveTo>
                    <a:pt x="0" y="45752"/>
                  </a:moveTo>
                  <a:lnTo>
                    <a:pt x="37842" y="0"/>
                  </a:lnTo>
                  <a:lnTo>
                    <a:pt x="38012" y="641"/>
                  </a:lnTo>
                  <a:cubicBezTo>
                    <a:pt x="36400" y="19451"/>
                    <a:pt x="24039" y="35036"/>
                    <a:pt x="6841" y="42560"/>
                  </a:cubicBezTo>
                  <a:lnTo>
                    <a:pt x="7378" y="425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40" name="Forme libre : forme 339"/>
            <p:cNvSpPr/>
            <p:nvPr/>
          </p:nvSpPr>
          <p:spPr bwMode="auto">
            <a:xfrm rot="8716293">
              <a:off x="601197" y="212600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1" name="Forme libre : forme 340"/>
            <p:cNvSpPr/>
            <p:nvPr/>
          </p:nvSpPr>
          <p:spPr bwMode="auto">
            <a:xfrm rot="8716293">
              <a:off x="357951" y="215623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2" name="Forme libre : forme 341"/>
            <p:cNvSpPr/>
            <p:nvPr/>
          </p:nvSpPr>
          <p:spPr bwMode="auto">
            <a:xfrm rot="8716293">
              <a:off x="535403" y="199698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3" name="Forme libre : forme 342"/>
            <p:cNvSpPr/>
            <p:nvPr/>
          </p:nvSpPr>
          <p:spPr bwMode="auto">
            <a:xfrm rot="8716293">
              <a:off x="-76043" y="1768178"/>
              <a:ext cx="197178" cy="215049"/>
            </a:xfrm>
            <a:custGeom>
              <a:avLst/>
              <a:gdLst>
                <a:gd name="connsiteX0" fmla="*/ 51490 w 197178"/>
                <a:gd name="connsiteY0" fmla="*/ 215049 h 215049"/>
                <a:gd name="connsiteX1" fmla="*/ 51490 w 197178"/>
                <a:gd name="connsiteY1" fmla="*/ 45624 h 215049"/>
                <a:gd name="connsiteX2" fmla="*/ 0 w 197178"/>
                <a:gd name="connsiteY2" fmla="*/ 45624 h 215049"/>
                <a:gd name="connsiteX3" fmla="*/ 0 w 197178"/>
                <a:gd name="connsiteY3" fmla="*/ 1424 h 215049"/>
                <a:gd name="connsiteX4" fmla="*/ 104803 w 197178"/>
                <a:gd name="connsiteY4" fmla="*/ 1425 h 215049"/>
                <a:gd name="connsiteX5" fmla="*/ 104803 w 197178"/>
                <a:gd name="connsiteY5" fmla="*/ 75242 h 215049"/>
                <a:gd name="connsiteX6" fmla="*/ 106169 w 197178"/>
                <a:gd name="connsiteY6" fmla="*/ 75242 h 215049"/>
                <a:gd name="connsiteX7" fmla="*/ 154014 w 197178"/>
                <a:gd name="connsiteY7" fmla="*/ 5981 h 215049"/>
                <a:gd name="connsiteX8" fmla="*/ 185455 w 197178"/>
                <a:gd name="connsiteY8" fmla="*/ 57 h 215049"/>
                <a:gd name="connsiteX9" fmla="*/ 197178 w 197178"/>
                <a:gd name="connsiteY9" fmla="*/ 4872 h 215049"/>
                <a:gd name="connsiteX10" fmla="*/ 170795 w 197178"/>
                <a:gd name="connsiteY10" fmla="*/ 42934 h 215049"/>
                <a:gd name="connsiteX11" fmla="*/ 164950 w 197178"/>
                <a:gd name="connsiteY11" fmla="*/ 40156 h 215049"/>
                <a:gd name="connsiteX12" fmla="*/ 111638 w 197178"/>
                <a:gd name="connsiteY12" fmla="*/ 127643 h 215049"/>
                <a:gd name="connsiteX13" fmla="*/ 111638 w 197178"/>
                <a:gd name="connsiteY13" fmla="*/ 128277 h 21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178" h="215049" extrusionOk="0">
                  <a:moveTo>
                    <a:pt x="51490" y="215049"/>
                  </a:moveTo>
                  <a:lnTo>
                    <a:pt x="51490" y="45624"/>
                  </a:lnTo>
                  <a:lnTo>
                    <a:pt x="0" y="45624"/>
                  </a:lnTo>
                  <a:lnTo>
                    <a:pt x="0" y="1424"/>
                  </a:lnTo>
                  <a:lnTo>
                    <a:pt x="104803" y="1425"/>
                  </a:lnTo>
                  <a:lnTo>
                    <a:pt x="104803" y="75242"/>
                  </a:lnTo>
                  <a:lnTo>
                    <a:pt x="106169" y="75242"/>
                  </a:lnTo>
                  <a:cubicBezTo>
                    <a:pt x="120751" y="31954"/>
                    <a:pt x="132142" y="15094"/>
                    <a:pt x="154014" y="5981"/>
                  </a:cubicBezTo>
                  <a:cubicBezTo>
                    <a:pt x="164039" y="1880"/>
                    <a:pt x="174519" y="-398"/>
                    <a:pt x="185455" y="57"/>
                  </a:cubicBezTo>
                  <a:lnTo>
                    <a:pt x="197178" y="4872"/>
                  </a:lnTo>
                  <a:lnTo>
                    <a:pt x="170795" y="42934"/>
                  </a:lnTo>
                  <a:lnTo>
                    <a:pt x="164950" y="40156"/>
                  </a:lnTo>
                  <a:cubicBezTo>
                    <a:pt x="135788" y="40156"/>
                    <a:pt x="111638" y="78887"/>
                    <a:pt x="111638" y="127643"/>
                  </a:cubicBezTo>
                  <a:lnTo>
                    <a:pt x="111638" y="12827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44" name="Forme libre : forme 343"/>
            <p:cNvSpPr/>
            <p:nvPr/>
          </p:nvSpPr>
          <p:spPr bwMode="auto">
            <a:xfrm rot="8716293">
              <a:off x="56555" y="147420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5" name="Forme libre : forme 344"/>
            <p:cNvSpPr/>
            <p:nvPr/>
          </p:nvSpPr>
          <p:spPr bwMode="auto">
            <a:xfrm rot="8716293">
              <a:off x="145947" y="150344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6" name="Forme libre : forme 345"/>
            <p:cNvSpPr/>
            <p:nvPr/>
          </p:nvSpPr>
          <p:spPr bwMode="auto">
            <a:xfrm rot="8716293">
              <a:off x="-21870" y="1443501"/>
              <a:ext cx="68614" cy="55323"/>
            </a:xfrm>
            <a:custGeom>
              <a:avLst/>
              <a:gdLst>
                <a:gd name="connsiteX0" fmla="*/ 0 w 68614"/>
                <a:gd name="connsiteY0" fmla="*/ 55323 h 55323"/>
                <a:gd name="connsiteX1" fmla="*/ 0 w 68614"/>
                <a:gd name="connsiteY1" fmla="*/ 0 h 55323"/>
                <a:gd name="connsiteX2" fmla="*/ 68614 w 68614"/>
                <a:gd name="connsiteY2" fmla="*/ 0 h 55323"/>
                <a:gd name="connsiteX3" fmla="*/ 30266 w 68614"/>
                <a:gd name="connsiteY3" fmla="*/ 55323 h 55323"/>
              </a:gdLst>
              <a:ahLst/>
              <a:cxnLst>
                <a:cxn ang="0">
                  <a:pos x="connsiteX0" y="connsiteY0"/>
                </a:cxn>
                <a:cxn ang="0">
                  <a:pos x="connsiteX1" y="connsiteY1"/>
                </a:cxn>
                <a:cxn ang="0">
                  <a:pos x="connsiteX2" y="connsiteY2"/>
                </a:cxn>
                <a:cxn ang="0">
                  <a:pos x="connsiteX3" y="connsiteY3"/>
                </a:cxn>
              </a:cxnLst>
              <a:rect l="l" t="t" r="r" b="b"/>
              <a:pathLst>
                <a:path w="68614" h="55323" extrusionOk="0">
                  <a:moveTo>
                    <a:pt x="0" y="55323"/>
                  </a:moveTo>
                  <a:lnTo>
                    <a:pt x="0" y="0"/>
                  </a:lnTo>
                  <a:lnTo>
                    <a:pt x="68614" y="0"/>
                  </a:lnTo>
                  <a:lnTo>
                    <a:pt x="30266"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47" name="Forme libre : forme 346"/>
            <p:cNvSpPr/>
            <p:nvPr/>
          </p:nvSpPr>
          <p:spPr bwMode="auto">
            <a:xfrm rot="8716293">
              <a:off x="35817" y="1618109"/>
              <a:ext cx="103435" cy="203897"/>
            </a:xfrm>
            <a:custGeom>
              <a:avLst/>
              <a:gdLst>
                <a:gd name="connsiteX0" fmla="*/ 87556 w 103435"/>
                <a:gd name="connsiteY0" fmla="*/ 203897 h 203897"/>
                <a:gd name="connsiteX1" fmla="*/ 43288 w 103435"/>
                <a:gd name="connsiteY1" fmla="*/ 161305 h 203897"/>
                <a:gd name="connsiteX2" fmla="*/ 43288 w 103435"/>
                <a:gd name="connsiteY2" fmla="*/ 16404 h 203897"/>
                <a:gd name="connsiteX3" fmla="*/ 0 w 103435"/>
                <a:gd name="connsiteY3" fmla="*/ 16404 h 203897"/>
                <a:gd name="connsiteX4" fmla="*/ 0 w 103435"/>
                <a:gd name="connsiteY4" fmla="*/ 2278 h 203897"/>
                <a:gd name="connsiteX5" fmla="*/ 103435 w 103435"/>
                <a:gd name="connsiteY5" fmla="*/ 0 h 203897"/>
                <a:gd name="connsiteX6" fmla="*/ 103435 w 103435"/>
                <a:gd name="connsiteY6" fmla="*/ 180989 h 20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03897" extrusionOk="0">
                  <a:moveTo>
                    <a:pt x="87556" y="203897"/>
                  </a:moveTo>
                  <a:lnTo>
                    <a:pt x="43288" y="161305"/>
                  </a:lnTo>
                  <a:lnTo>
                    <a:pt x="43288" y="16404"/>
                  </a:lnTo>
                  <a:lnTo>
                    <a:pt x="0" y="16404"/>
                  </a:lnTo>
                  <a:lnTo>
                    <a:pt x="0" y="2278"/>
                  </a:lnTo>
                  <a:cubicBezTo>
                    <a:pt x="32808" y="3645"/>
                    <a:pt x="66982" y="911"/>
                    <a:pt x="103435" y="0"/>
                  </a:cubicBezTo>
                  <a:lnTo>
                    <a:pt x="103435" y="18098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48" name="Forme libre : forme 347"/>
            <p:cNvSpPr/>
            <p:nvPr/>
          </p:nvSpPr>
          <p:spPr bwMode="auto">
            <a:xfrm rot="7484127">
              <a:off x="139430" y="179505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9" name="Forme libre : forme 348"/>
            <p:cNvSpPr/>
            <p:nvPr/>
          </p:nvSpPr>
          <p:spPr bwMode="auto">
            <a:xfrm rot="13089394">
              <a:off x="244250" y="176158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0" name="Forme libre : forme 349"/>
            <p:cNvSpPr/>
            <p:nvPr/>
          </p:nvSpPr>
          <p:spPr bwMode="auto">
            <a:xfrm rot="8716293">
              <a:off x="429835" y="156990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1" name="Forme libre : forme 350"/>
            <p:cNvSpPr/>
            <p:nvPr/>
          </p:nvSpPr>
          <p:spPr bwMode="auto">
            <a:xfrm rot="8716293">
              <a:off x="378030" y="146631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2" name="Forme libre : forme 351"/>
            <p:cNvSpPr/>
            <p:nvPr/>
          </p:nvSpPr>
          <p:spPr bwMode="auto">
            <a:xfrm rot="8716293">
              <a:off x="134784" y="149653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3" name="Forme libre : forme 352"/>
            <p:cNvSpPr/>
            <p:nvPr/>
          </p:nvSpPr>
          <p:spPr bwMode="auto">
            <a:xfrm rot="8716293">
              <a:off x="312236" y="133728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4" name="Forme libre : forme 353"/>
            <p:cNvSpPr/>
            <p:nvPr/>
          </p:nvSpPr>
          <p:spPr bwMode="auto">
            <a:xfrm rot="8716293">
              <a:off x="-17798" y="949199"/>
              <a:ext cx="39526" cy="50123"/>
            </a:xfrm>
            <a:custGeom>
              <a:avLst/>
              <a:gdLst>
                <a:gd name="connsiteX0" fmla="*/ 0 w 39526"/>
                <a:gd name="connsiteY0" fmla="*/ 50123 h 50123"/>
                <a:gd name="connsiteX1" fmla="*/ 0 w 39526"/>
                <a:gd name="connsiteY1" fmla="*/ 0 h 50123"/>
                <a:gd name="connsiteX2" fmla="*/ 39526 w 39526"/>
                <a:gd name="connsiteY2" fmla="*/ 0 h 50123"/>
                <a:gd name="connsiteX3" fmla="*/ 4782 w 39526"/>
                <a:gd name="connsiteY3" fmla="*/ 50123 h 50123"/>
              </a:gdLst>
              <a:ahLst/>
              <a:cxnLst>
                <a:cxn ang="0">
                  <a:pos x="connsiteX0" y="connsiteY0"/>
                </a:cxn>
                <a:cxn ang="0">
                  <a:pos x="connsiteX1" y="connsiteY1"/>
                </a:cxn>
                <a:cxn ang="0">
                  <a:pos x="connsiteX2" y="connsiteY2"/>
                </a:cxn>
                <a:cxn ang="0">
                  <a:pos x="connsiteX3" y="connsiteY3"/>
                </a:cxn>
              </a:cxnLst>
              <a:rect l="l" t="t" r="r" b="b"/>
              <a:pathLst>
                <a:path w="39526" h="50123" extrusionOk="0">
                  <a:moveTo>
                    <a:pt x="0" y="50123"/>
                  </a:moveTo>
                  <a:lnTo>
                    <a:pt x="0" y="0"/>
                  </a:lnTo>
                  <a:lnTo>
                    <a:pt x="39526" y="0"/>
                  </a:lnTo>
                  <a:lnTo>
                    <a:pt x="4782"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55" name="Forme libre : forme 354"/>
            <p:cNvSpPr/>
            <p:nvPr/>
          </p:nvSpPr>
          <p:spPr bwMode="auto">
            <a:xfrm rot="8716293">
              <a:off x="-64996" y="834728"/>
              <a:ext cx="249649" cy="254774"/>
            </a:xfrm>
            <a:custGeom>
              <a:avLst/>
              <a:gdLst>
                <a:gd name="connsiteX0" fmla="*/ 51490 w 249650"/>
                <a:gd name="connsiteY0" fmla="*/ 254774 h 254774"/>
                <a:gd name="connsiteX1" fmla="*/ 51490 w 249650"/>
                <a:gd name="connsiteY1" fmla="*/ 45624 h 254774"/>
                <a:gd name="connsiteX2" fmla="*/ 0 w 249650"/>
                <a:gd name="connsiteY2" fmla="*/ 45624 h 254774"/>
                <a:gd name="connsiteX3" fmla="*/ 0 w 249650"/>
                <a:gd name="connsiteY3" fmla="*/ 1425 h 254774"/>
                <a:gd name="connsiteX4" fmla="*/ 104803 w 249650"/>
                <a:gd name="connsiteY4" fmla="*/ 1425 h 254774"/>
                <a:gd name="connsiteX5" fmla="*/ 104803 w 249650"/>
                <a:gd name="connsiteY5" fmla="*/ 75242 h 254774"/>
                <a:gd name="connsiteX6" fmla="*/ 106169 w 249650"/>
                <a:gd name="connsiteY6" fmla="*/ 75242 h 254774"/>
                <a:gd name="connsiteX7" fmla="*/ 154014 w 249650"/>
                <a:gd name="connsiteY7" fmla="*/ 5981 h 254774"/>
                <a:gd name="connsiteX8" fmla="*/ 185455 w 249650"/>
                <a:gd name="connsiteY8" fmla="*/ 57 h 254774"/>
                <a:gd name="connsiteX9" fmla="*/ 240647 w 249650"/>
                <a:gd name="connsiteY9" fmla="*/ 22727 h 254774"/>
                <a:gd name="connsiteX10" fmla="*/ 249650 w 249650"/>
                <a:gd name="connsiteY10" fmla="*/ 52327 h 254774"/>
                <a:gd name="connsiteX11" fmla="*/ 218795 w 249650"/>
                <a:gd name="connsiteY11" fmla="*/ 96841 h 254774"/>
                <a:gd name="connsiteX12" fmla="*/ 198669 w 249650"/>
                <a:gd name="connsiteY12" fmla="*/ 98025 h 254774"/>
                <a:gd name="connsiteX13" fmla="*/ 198669 w 249650"/>
                <a:gd name="connsiteY13" fmla="*/ 81621 h 254774"/>
                <a:gd name="connsiteX14" fmla="*/ 164950 w 249650"/>
                <a:gd name="connsiteY14" fmla="*/ 40156 h 254774"/>
                <a:gd name="connsiteX15" fmla="*/ 111638 w 249650"/>
                <a:gd name="connsiteY15" fmla="*/ 127643 h 254774"/>
                <a:gd name="connsiteX16" fmla="*/ 111638 w 249650"/>
                <a:gd name="connsiteY16" fmla="*/ 213764 h 25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9650" h="254774" extrusionOk="0">
                  <a:moveTo>
                    <a:pt x="51490" y="254774"/>
                  </a:moveTo>
                  <a:lnTo>
                    <a:pt x="51490" y="45624"/>
                  </a:lnTo>
                  <a:lnTo>
                    <a:pt x="0" y="45624"/>
                  </a:lnTo>
                  <a:lnTo>
                    <a:pt x="0" y="1425"/>
                  </a:lnTo>
                  <a:lnTo>
                    <a:pt x="104803" y="1425"/>
                  </a:lnTo>
                  <a:lnTo>
                    <a:pt x="104803" y="75242"/>
                  </a:lnTo>
                  <a:lnTo>
                    <a:pt x="106169" y="75242"/>
                  </a:lnTo>
                  <a:cubicBezTo>
                    <a:pt x="120751" y="31954"/>
                    <a:pt x="132142" y="15094"/>
                    <a:pt x="154014" y="5981"/>
                  </a:cubicBezTo>
                  <a:cubicBezTo>
                    <a:pt x="164039" y="1880"/>
                    <a:pt x="174519" y="-398"/>
                    <a:pt x="185455" y="57"/>
                  </a:cubicBezTo>
                  <a:cubicBezTo>
                    <a:pt x="208922" y="-398"/>
                    <a:pt x="227718" y="7576"/>
                    <a:pt x="240647" y="22727"/>
                  </a:cubicBezTo>
                  <a:lnTo>
                    <a:pt x="249650" y="52327"/>
                  </a:lnTo>
                  <a:lnTo>
                    <a:pt x="218795" y="96841"/>
                  </a:lnTo>
                  <a:lnTo>
                    <a:pt x="198669" y="98025"/>
                  </a:lnTo>
                  <a:lnTo>
                    <a:pt x="198669" y="81621"/>
                  </a:lnTo>
                  <a:cubicBezTo>
                    <a:pt x="198669" y="57016"/>
                    <a:pt x="184544" y="40156"/>
                    <a:pt x="164950" y="40156"/>
                  </a:cubicBezTo>
                  <a:cubicBezTo>
                    <a:pt x="135788" y="40156"/>
                    <a:pt x="111638" y="78887"/>
                    <a:pt x="111638" y="127643"/>
                  </a:cubicBezTo>
                  <a:lnTo>
                    <a:pt x="111638"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56" name="Forme libre : forme 355"/>
            <p:cNvSpPr/>
            <p:nvPr/>
          </p:nvSpPr>
          <p:spPr bwMode="auto">
            <a:xfrm rot="7484127">
              <a:off x="-63314" y="1172497"/>
              <a:ext cx="203848" cy="146395"/>
            </a:xfrm>
            <a:custGeom>
              <a:avLst/>
              <a:gdLst>
                <a:gd name="connsiteX0" fmla="*/ 0 w 203848"/>
                <a:gd name="connsiteY0" fmla="*/ 55323 h 146395"/>
                <a:gd name="connsiteX1" fmla="*/ 0 w 203848"/>
                <a:gd name="connsiteY1" fmla="*/ 0 h 146395"/>
                <a:gd name="connsiteX2" fmla="*/ 203848 w 203848"/>
                <a:gd name="connsiteY2" fmla="*/ 0 h 146395"/>
                <a:gd name="connsiteX3" fmla="*/ 203847 w 203848"/>
                <a:gd name="connsiteY3" fmla="*/ 49512 h 146395"/>
                <a:gd name="connsiteX4" fmla="*/ 195466 w 203848"/>
                <a:gd name="connsiteY4" fmla="*/ 55323 h 146395"/>
                <a:gd name="connsiteX5" fmla="*/ 139055 w 203848"/>
                <a:gd name="connsiteY5" fmla="*/ 55323 h 146395"/>
                <a:gd name="connsiteX6" fmla="*/ 121388 w 203848"/>
                <a:gd name="connsiteY6" fmla="*/ 106685 h 146395"/>
                <a:gd name="connsiteX7" fmla="*/ 64115 w 203848"/>
                <a:gd name="connsiteY7" fmla="*/ 146395 h 146395"/>
                <a:gd name="connsiteX8" fmla="*/ 47847 w 203848"/>
                <a:gd name="connsiteY8" fmla="*/ 116129 h 146395"/>
                <a:gd name="connsiteX9" fmla="*/ 69777 w 203848"/>
                <a:gd name="connsiteY9" fmla="*/ 55323 h 14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848" h="146395" extrusionOk="0">
                  <a:moveTo>
                    <a:pt x="0" y="55323"/>
                  </a:moveTo>
                  <a:lnTo>
                    <a:pt x="0" y="0"/>
                  </a:lnTo>
                  <a:lnTo>
                    <a:pt x="203848" y="0"/>
                  </a:lnTo>
                  <a:lnTo>
                    <a:pt x="203847" y="49512"/>
                  </a:lnTo>
                  <a:lnTo>
                    <a:pt x="195466" y="55323"/>
                  </a:lnTo>
                  <a:lnTo>
                    <a:pt x="139055" y="55323"/>
                  </a:lnTo>
                  <a:lnTo>
                    <a:pt x="121388" y="106685"/>
                  </a:lnTo>
                  <a:lnTo>
                    <a:pt x="64115" y="146395"/>
                  </a:lnTo>
                  <a:lnTo>
                    <a:pt x="47847" y="116129"/>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57" name="Forme libre : forme 356"/>
            <p:cNvSpPr/>
            <p:nvPr/>
          </p:nvSpPr>
          <p:spPr bwMode="auto">
            <a:xfrm rot="13089394">
              <a:off x="25310" y="1099526"/>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8" name="Forme libre : forme 357"/>
            <p:cNvSpPr/>
            <p:nvPr/>
          </p:nvSpPr>
          <p:spPr bwMode="auto">
            <a:xfrm rot="8716293">
              <a:off x="210896" y="907845"/>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9" name="Forme libre : forme 358"/>
            <p:cNvSpPr/>
            <p:nvPr/>
          </p:nvSpPr>
          <p:spPr bwMode="auto">
            <a:xfrm rot="8716293">
              <a:off x="159091" y="80425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0" name="Forme libre : forme 359"/>
            <p:cNvSpPr/>
            <p:nvPr/>
          </p:nvSpPr>
          <p:spPr bwMode="auto">
            <a:xfrm rot="8716293">
              <a:off x="93297" y="67523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1" name="Forme libre : forme 360"/>
            <p:cNvSpPr/>
            <p:nvPr/>
          </p:nvSpPr>
          <p:spPr bwMode="auto">
            <a:xfrm rot="8716293">
              <a:off x="-7001" y="316701"/>
              <a:ext cx="14001" cy="20198"/>
            </a:xfrm>
            <a:custGeom>
              <a:avLst/>
              <a:gdLst>
                <a:gd name="connsiteX0" fmla="*/ 0 w 14001"/>
                <a:gd name="connsiteY0" fmla="*/ 20198 h 20198"/>
                <a:gd name="connsiteX1" fmla="*/ 0 w 14001"/>
                <a:gd name="connsiteY1" fmla="*/ 0 h 20198"/>
                <a:gd name="connsiteX2" fmla="*/ 14001 w 14001"/>
                <a:gd name="connsiteY2" fmla="*/ 0 h 20198"/>
              </a:gdLst>
              <a:ahLst/>
              <a:cxnLst>
                <a:cxn ang="0">
                  <a:pos x="connsiteX0" y="connsiteY0"/>
                </a:cxn>
                <a:cxn ang="0">
                  <a:pos x="connsiteX1" y="connsiteY1"/>
                </a:cxn>
                <a:cxn ang="0">
                  <a:pos x="connsiteX2" y="connsiteY2"/>
                </a:cxn>
              </a:cxnLst>
              <a:rect l="l" t="t" r="r" b="b"/>
              <a:pathLst>
                <a:path w="14001" h="20198" extrusionOk="0">
                  <a:moveTo>
                    <a:pt x="0" y="20198"/>
                  </a:moveTo>
                  <a:lnTo>
                    <a:pt x="0" y="0"/>
                  </a:lnTo>
                  <a:lnTo>
                    <a:pt x="1400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2" name="Forme libre : forme 361"/>
            <p:cNvSpPr/>
            <p:nvPr/>
          </p:nvSpPr>
          <p:spPr bwMode="auto">
            <a:xfrm rot="13089394">
              <a:off x="-81658" y="472652"/>
              <a:ext cx="173631" cy="237684"/>
            </a:xfrm>
            <a:custGeom>
              <a:avLst/>
              <a:gdLst>
                <a:gd name="connsiteX0" fmla="*/ 173631 w 173631"/>
                <a:gd name="connsiteY0" fmla="*/ 220990 h 237684"/>
                <a:gd name="connsiteX1" fmla="*/ 130972 w 173631"/>
                <a:gd name="connsiteY1" fmla="*/ 232382 h 237684"/>
                <a:gd name="connsiteX2" fmla="*/ 91597 w 173631"/>
                <a:gd name="connsiteY2" fmla="*/ 237521 h 237684"/>
                <a:gd name="connsiteX3" fmla="*/ 23727 w 173631"/>
                <a:gd name="connsiteY3" fmla="*/ 209931 h 237684"/>
                <a:gd name="connsiteX4" fmla="*/ 0 w 173631"/>
                <a:gd name="connsiteY4" fmla="*/ 115023 h 237684"/>
                <a:gd name="connsiteX5" fmla="*/ 0 w 173631"/>
                <a:gd name="connsiteY5" fmla="*/ 0 h 237684"/>
                <a:gd name="connsiteX6" fmla="*/ 76176 w 173631"/>
                <a:gd name="connsiteY6" fmla="*/ 96953 h 237684"/>
                <a:gd name="connsiteX7" fmla="*/ 76768 w 173631"/>
                <a:gd name="connsiteY7" fmla="*/ 109023 h 237684"/>
                <a:gd name="connsiteX8" fmla="*/ 87734 w 173631"/>
                <a:gd name="connsiteY8" fmla="*/ 154201 h 237684"/>
                <a:gd name="connsiteX9" fmla="*/ 111117 w 173631"/>
                <a:gd name="connsiteY9" fmla="*/ 181514 h 237684"/>
                <a:gd name="connsiteX10" fmla="*/ 148930 w 173631"/>
                <a:gd name="connsiteY10" fmla="*/ 189552 h 23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631" h="237684" extrusionOk="0">
                  <a:moveTo>
                    <a:pt x="173631" y="220990"/>
                  </a:moveTo>
                  <a:lnTo>
                    <a:pt x="130972" y="232382"/>
                  </a:lnTo>
                  <a:cubicBezTo>
                    <a:pt x="116428" y="235210"/>
                    <a:pt x="103047" y="236831"/>
                    <a:pt x="91597" y="237521"/>
                  </a:cubicBezTo>
                  <a:cubicBezTo>
                    <a:pt x="66215" y="239176"/>
                    <a:pt x="41384" y="228141"/>
                    <a:pt x="23727" y="209931"/>
                  </a:cubicBezTo>
                  <a:cubicBezTo>
                    <a:pt x="4966" y="191722"/>
                    <a:pt x="0" y="160270"/>
                    <a:pt x="0" y="115023"/>
                  </a:cubicBezTo>
                  <a:lnTo>
                    <a:pt x="0" y="0"/>
                  </a:lnTo>
                  <a:lnTo>
                    <a:pt x="76176" y="96953"/>
                  </a:lnTo>
                  <a:lnTo>
                    <a:pt x="76768" y="109023"/>
                  </a:lnTo>
                  <a:cubicBezTo>
                    <a:pt x="79044" y="124404"/>
                    <a:pt x="82768" y="139578"/>
                    <a:pt x="87734" y="154201"/>
                  </a:cubicBezTo>
                  <a:cubicBezTo>
                    <a:pt x="92149" y="166340"/>
                    <a:pt x="100012" y="175445"/>
                    <a:pt x="111117" y="181514"/>
                  </a:cubicBezTo>
                  <a:lnTo>
                    <a:pt x="148930" y="18955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3" name="Forme libre : forme 362"/>
            <p:cNvSpPr/>
            <p:nvPr/>
          </p:nvSpPr>
          <p:spPr bwMode="auto">
            <a:xfrm rot="8716293">
              <a:off x="-11774" y="24443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4" name="Forme libre : forme 363"/>
            <p:cNvSpPr/>
            <p:nvPr/>
          </p:nvSpPr>
          <p:spPr bwMode="auto">
            <a:xfrm rot="8716293">
              <a:off x="-30092" y="143486"/>
              <a:ext cx="77721" cy="97260"/>
            </a:xfrm>
            <a:custGeom>
              <a:avLst/>
              <a:gdLst>
                <a:gd name="connsiteX0" fmla="*/ 15821 w 77721"/>
                <a:gd name="connsiteY0" fmla="*/ 97260 h 97260"/>
                <a:gd name="connsiteX1" fmla="*/ 0 w 77721"/>
                <a:gd name="connsiteY1" fmla="*/ 59790 h 97260"/>
                <a:gd name="connsiteX2" fmla="*/ 0 w 77721"/>
                <a:gd name="connsiteY2" fmla="*/ 58869 h 97260"/>
                <a:gd name="connsiteX3" fmla="*/ 17477 w 77721"/>
                <a:gd name="connsiteY3" fmla="*/ 17477 h 97260"/>
                <a:gd name="connsiteX4" fmla="*/ 58869 w 77721"/>
                <a:gd name="connsiteY4" fmla="*/ 0 h 97260"/>
                <a:gd name="connsiteX5" fmla="*/ 77721 w 77721"/>
                <a:gd name="connsiteY5" fmla="*/ 7960 h 9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721" h="97260" extrusionOk="0">
                  <a:moveTo>
                    <a:pt x="15821" y="97260"/>
                  </a:moveTo>
                  <a:lnTo>
                    <a:pt x="0" y="59790"/>
                  </a:lnTo>
                  <a:lnTo>
                    <a:pt x="0" y="58869"/>
                  </a:lnTo>
                  <a:cubicBezTo>
                    <a:pt x="0" y="43233"/>
                    <a:pt x="6439" y="28515"/>
                    <a:pt x="17477" y="17477"/>
                  </a:cubicBezTo>
                  <a:cubicBezTo>
                    <a:pt x="28515" y="6439"/>
                    <a:pt x="43233" y="0"/>
                    <a:pt x="58869" y="0"/>
                  </a:cubicBezTo>
                  <a:lnTo>
                    <a:pt x="77721" y="79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5" name="Forme libre : forme 364"/>
            <p:cNvSpPr/>
            <p:nvPr/>
          </p:nvSpPr>
          <p:spPr bwMode="auto">
            <a:xfrm rot="8716293">
              <a:off x="-17797" y="3452694"/>
              <a:ext cx="58455" cy="44198"/>
            </a:xfrm>
            <a:custGeom>
              <a:avLst/>
              <a:gdLst>
                <a:gd name="connsiteX0" fmla="*/ 0 w 58455"/>
                <a:gd name="connsiteY0" fmla="*/ 44199 h 44199"/>
                <a:gd name="connsiteX1" fmla="*/ 0 w 58455"/>
                <a:gd name="connsiteY1" fmla="*/ 0 h 44199"/>
                <a:gd name="connsiteX2" fmla="*/ 58455 w 58455"/>
                <a:gd name="connsiteY2" fmla="*/ 0 h 44199"/>
                <a:gd name="connsiteX3" fmla="*/ 27817 w 58455"/>
                <a:gd name="connsiteY3" fmla="*/ 44199 h 44199"/>
              </a:gdLst>
              <a:ahLst/>
              <a:cxnLst>
                <a:cxn ang="0">
                  <a:pos x="connsiteX0" y="connsiteY0"/>
                </a:cxn>
                <a:cxn ang="0">
                  <a:pos x="connsiteX1" y="connsiteY1"/>
                </a:cxn>
                <a:cxn ang="0">
                  <a:pos x="connsiteX2" y="connsiteY2"/>
                </a:cxn>
                <a:cxn ang="0">
                  <a:pos x="connsiteX3" y="connsiteY3"/>
                </a:cxn>
              </a:cxnLst>
              <a:rect l="l" t="t" r="r" b="b"/>
              <a:pathLst>
                <a:path w="58455" h="44199" extrusionOk="0">
                  <a:moveTo>
                    <a:pt x="0" y="44199"/>
                  </a:moveTo>
                  <a:lnTo>
                    <a:pt x="0" y="0"/>
                  </a:lnTo>
                  <a:lnTo>
                    <a:pt x="58455" y="0"/>
                  </a:lnTo>
                  <a:lnTo>
                    <a:pt x="27817" y="4419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6" name="Forme libre : forme 365"/>
            <p:cNvSpPr/>
            <p:nvPr/>
          </p:nvSpPr>
          <p:spPr bwMode="auto">
            <a:xfrm rot="13089394">
              <a:off x="-91484" y="3601812"/>
              <a:ext cx="206527" cy="292654"/>
            </a:xfrm>
            <a:custGeom>
              <a:avLst/>
              <a:gdLst>
                <a:gd name="connsiteX0" fmla="*/ 206527 w 206527"/>
                <a:gd name="connsiteY0" fmla="*/ 258693 h 292654"/>
                <a:gd name="connsiteX1" fmla="*/ 177331 w 206527"/>
                <a:gd name="connsiteY1" fmla="*/ 274971 h 292654"/>
                <a:gd name="connsiteX2" fmla="*/ 91597 w 206527"/>
                <a:gd name="connsiteY2" fmla="*/ 292491 h 292654"/>
                <a:gd name="connsiteX3" fmla="*/ 23727 w 206527"/>
                <a:gd name="connsiteY3" fmla="*/ 264901 h 292654"/>
                <a:gd name="connsiteX4" fmla="*/ 0 w 206527"/>
                <a:gd name="connsiteY4" fmla="*/ 169993 h 292654"/>
                <a:gd name="connsiteX5" fmla="*/ 0 w 206527"/>
                <a:gd name="connsiteY5" fmla="*/ 1698 h 292654"/>
                <a:gd name="connsiteX6" fmla="*/ 3273 w 206527"/>
                <a:gd name="connsiteY6" fmla="*/ 0 h 292654"/>
                <a:gd name="connsiteX7" fmla="*/ 74297 w 206527"/>
                <a:gd name="connsiteY7" fmla="*/ 90396 h 292654"/>
                <a:gd name="connsiteX8" fmla="*/ 74492 w 206527"/>
                <a:gd name="connsiteY8" fmla="*/ 117574 h 292654"/>
                <a:gd name="connsiteX9" fmla="*/ 87734 w 206527"/>
                <a:gd name="connsiteY9" fmla="*/ 209171 h 292654"/>
                <a:gd name="connsiteX10" fmla="*/ 153949 w 206527"/>
                <a:gd name="connsiteY10" fmla="*/ 245589 h 292654"/>
                <a:gd name="connsiteX11" fmla="*/ 191049 w 206527"/>
                <a:gd name="connsiteY11" fmla="*/ 238993 h 29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527" h="292654" extrusionOk="0">
                  <a:moveTo>
                    <a:pt x="206527" y="258693"/>
                  </a:moveTo>
                  <a:lnTo>
                    <a:pt x="177331" y="274971"/>
                  </a:lnTo>
                  <a:cubicBezTo>
                    <a:pt x="145121" y="286007"/>
                    <a:pt x="114496" y="291111"/>
                    <a:pt x="91597" y="292491"/>
                  </a:cubicBezTo>
                  <a:cubicBezTo>
                    <a:pt x="66215" y="294146"/>
                    <a:pt x="41385" y="283111"/>
                    <a:pt x="23727" y="264901"/>
                  </a:cubicBezTo>
                  <a:cubicBezTo>
                    <a:pt x="4966" y="246692"/>
                    <a:pt x="0" y="215240"/>
                    <a:pt x="0" y="169993"/>
                  </a:cubicBezTo>
                  <a:lnTo>
                    <a:pt x="0" y="1698"/>
                  </a:lnTo>
                  <a:lnTo>
                    <a:pt x="3273" y="0"/>
                  </a:lnTo>
                  <a:lnTo>
                    <a:pt x="74297" y="90396"/>
                  </a:lnTo>
                  <a:lnTo>
                    <a:pt x="74492" y="117574"/>
                  </a:lnTo>
                  <a:cubicBezTo>
                    <a:pt x="72836" y="148474"/>
                    <a:pt x="77802" y="179926"/>
                    <a:pt x="87734" y="209171"/>
                  </a:cubicBezTo>
                  <a:cubicBezTo>
                    <a:pt x="96564" y="233450"/>
                    <a:pt x="119187" y="245589"/>
                    <a:pt x="153949" y="245589"/>
                  </a:cubicBezTo>
                  <a:lnTo>
                    <a:pt x="191049" y="23899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7" name="Forme libre : forme 366"/>
            <p:cNvSpPr/>
            <p:nvPr/>
          </p:nvSpPr>
          <p:spPr bwMode="auto">
            <a:xfrm rot="8716293">
              <a:off x="24761" y="338962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8" name="Forme libre : forme 367"/>
            <p:cNvSpPr/>
            <p:nvPr/>
          </p:nvSpPr>
          <p:spPr bwMode="auto">
            <a:xfrm rot="8716293">
              <a:off x="-24047" y="3281741"/>
              <a:ext cx="106042" cy="113733"/>
            </a:xfrm>
            <a:custGeom>
              <a:avLst/>
              <a:gdLst>
                <a:gd name="connsiteX0" fmla="*/ 17477 w 106042"/>
                <a:gd name="connsiteY0" fmla="*/ 101182 h 113733"/>
                <a:gd name="connsiteX1" fmla="*/ 0 w 106042"/>
                <a:gd name="connsiteY1" fmla="*/ 59790 h 113733"/>
                <a:gd name="connsiteX2" fmla="*/ 0 w 106042"/>
                <a:gd name="connsiteY2" fmla="*/ 58869 h 113733"/>
                <a:gd name="connsiteX3" fmla="*/ 17477 w 106042"/>
                <a:gd name="connsiteY3" fmla="*/ 17477 h 113733"/>
                <a:gd name="connsiteX4" fmla="*/ 58869 w 106042"/>
                <a:gd name="connsiteY4" fmla="*/ 0 h 113733"/>
                <a:gd name="connsiteX5" fmla="*/ 100262 w 106042"/>
                <a:gd name="connsiteY5" fmla="*/ 17477 h 113733"/>
                <a:gd name="connsiteX6" fmla="*/ 106042 w 106042"/>
                <a:gd name="connsiteY6" fmla="*/ 31234 h 113733"/>
                <a:gd name="connsiteX7" fmla="*/ 48856 w 106042"/>
                <a:gd name="connsiteY7" fmla="*/ 113733 h 11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42" h="113733" extrusionOk="0">
                  <a:moveTo>
                    <a:pt x="17477" y="101182"/>
                  </a:moveTo>
                  <a:cubicBezTo>
                    <a:pt x="6439" y="90144"/>
                    <a:pt x="0" y="75426"/>
                    <a:pt x="0" y="59790"/>
                  </a:cubicBezTo>
                  <a:lnTo>
                    <a:pt x="0" y="58869"/>
                  </a:lnTo>
                  <a:cubicBezTo>
                    <a:pt x="0" y="43233"/>
                    <a:pt x="6439" y="28515"/>
                    <a:pt x="17477" y="17477"/>
                  </a:cubicBezTo>
                  <a:cubicBezTo>
                    <a:pt x="28515" y="6439"/>
                    <a:pt x="43233" y="0"/>
                    <a:pt x="58869" y="0"/>
                  </a:cubicBezTo>
                  <a:cubicBezTo>
                    <a:pt x="74507" y="0"/>
                    <a:pt x="89224" y="6439"/>
                    <a:pt x="100262" y="17477"/>
                  </a:cubicBezTo>
                  <a:lnTo>
                    <a:pt x="106042" y="31234"/>
                  </a:lnTo>
                  <a:lnTo>
                    <a:pt x="48856" y="1137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9" name="Forme libre : forme 368"/>
            <p:cNvSpPr/>
            <p:nvPr/>
          </p:nvSpPr>
          <p:spPr bwMode="auto">
            <a:xfrm rot="8716293">
              <a:off x="-21924" y="3179872"/>
              <a:ext cx="45776" cy="62656"/>
            </a:xfrm>
            <a:custGeom>
              <a:avLst/>
              <a:gdLst>
                <a:gd name="connsiteX0" fmla="*/ 2345 w 45776"/>
                <a:gd name="connsiteY0" fmla="*/ 62656 h 62656"/>
                <a:gd name="connsiteX1" fmla="*/ 0 w 45776"/>
                <a:gd name="connsiteY1" fmla="*/ 57104 h 62656"/>
                <a:gd name="connsiteX2" fmla="*/ 0 w 45776"/>
                <a:gd name="connsiteY2" fmla="*/ 56183 h 62656"/>
                <a:gd name="connsiteX3" fmla="*/ 17477 w 45776"/>
                <a:gd name="connsiteY3" fmla="*/ 14791 h 62656"/>
                <a:gd name="connsiteX4" fmla="*/ 36449 w 45776"/>
                <a:gd name="connsiteY4" fmla="*/ 1913 h 62656"/>
                <a:gd name="connsiteX5" fmla="*/ 45776 w 45776"/>
                <a:gd name="connsiteY5" fmla="*/ 0 h 6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76" h="62656" extrusionOk="0">
                  <a:moveTo>
                    <a:pt x="2345" y="62656"/>
                  </a:moveTo>
                  <a:lnTo>
                    <a:pt x="0" y="57104"/>
                  </a:lnTo>
                  <a:lnTo>
                    <a:pt x="0" y="56183"/>
                  </a:lnTo>
                  <a:cubicBezTo>
                    <a:pt x="0" y="40547"/>
                    <a:pt x="6439" y="25829"/>
                    <a:pt x="17477" y="14791"/>
                  </a:cubicBezTo>
                  <a:cubicBezTo>
                    <a:pt x="22996" y="9272"/>
                    <a:pt x="29435" y="4903"/>
                    <a:pt x="36449" y="1913"/>
                  </a:cubicBezTo>
                  <a:lnTo>
                    <a:pt x="45776"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0" name="Forme libre : forme 369"/>
            <p:cNvSpPr/>
            <p:nvPr/>
          </p:nvSpPr>
          <p:spPr bwMode="auto">
            <a:xfrm rot="8716293">
              <a:off x="-21324" y="4100649"/>
              <a:ext cx="79113" cy="50123"/>
            </a:xfrm>
            <a:custGeom>
              <a:avLst/>
              <a:gdLst>
                <a:gd name="connsiteX0" fmla="*/ 0 w 79113"/>
                <a:gd name="connsiteY0" fmla="*/ 50123 h 50123"/>
                <a:gd name="connsiteX1" fmla="*/ 0 w 79113"/>
                <a:gd name="connsiteY1" fmla="*/ 0 h 50123"/>
                <a:gd name="connsiteX2" fmla="*/ 79113 w 79113"/>
                <a:gd name="connsiteY2" fmla="*/ 0 h 50123"/>
                <a:gd name="connsiteX3" fmla="*/ 44369 w 79113"/>
                <a:gd name="connsiteY3" fmla="*/ 50123 h 50123"/>
              </a:gdLst>
              <a:ahLst/>
              <a:cxnLst>
                <a:cxn ang="0">
                  <a:pos x="connsiteX0" y="connsiteY0"/>
                </a:cxn>
                <a:cxn ang="0">
                  <a:pos x="connsiteX1" y="connsiteY1"/>
                </a:cxn>
                <a:cxn ang="0">
                  <a:pos x="connsiteX2" y="connsiteY2"/>
                </a:cxn>
                <a:cxn ang="0">
                  <a:pos x="connsiteX3" y="connsiteY3"/>
                </a:cxn>
              </a:cxnLst>
              <a:rect l="l" t="t" r="r" b="b"/>
              <a:pathLst>
                <a:path w="79113" h="50123" extrusionOk="0">
                  <a:moveTo>
                    <a:pt x="0" y="50123"/>
                  </a:moveTo>
                  <a:lnTo>
                    <a:pt x="0" y="0"/>
                  </a:lnTo>
                  <a:lnTo>
                    <a:pt x="79113" y="0"/>
                  </a:lnTo>
                  <a:lnTo>
                    <a:pt x="44369"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1" name="Forme libre : forme 370"/>
            <p:cNvSpPr/>
            <p:nvPr/>
          </p:nvSpPr>
          <p:spPr bwMode="auto">
            <a:xfrm rot="8716293">
              <a:off x="-40457" y="398156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2" name="Forme libre : forme 371"/>
            <p:cNvSpPr/>
            <p:nvPr/>
          </p:nvSpPr>
          <p:spPr bwMode="auto">
            <a:xfrm rot="7484127">
              <a:off x="-46974" y="427316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3" name="Forme libre : forme 372"/>
            <p:cNvSpPr/>
            <p:nvPr/>
          </p:nvSpPr>
          <p:spPr bwMode="auto">
            <a:xfrm rot="13089394">
              <a:off x="57846" y="423970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4" name="Forme libre : forme 373"/>
            <p:cNvSpPr/>
            <p:nvPr/>
          </p:nvSpPr>
          <p:spPr bwMode="auto">
            <a:xfrm rot="8716293">
              <a:off x="243431" y="404801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5" name="Forme libre : forme 374"/>
            <p:cNvSpPr/>
            <p:nvPr/>
          </p:nvSpPr>
          <p:spPr bwMode="auto">
            <a:xfrm rot="8716293">
              <a:off x="191626" y="394442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6" name="Forme libre : forme 375"/>
            <p:cNvSpPr/>
            <p:nvPr/>
          </p:nvSpPr>
          <p:spPr bwMode="auto">
            <a:xfrm rot="8716293">
              <a:off x="125832" y="381540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7" name="Forme libre : forme 376"/>
            <p:cNvSpPr/>
            <p:nvPr/>
          </p:nvSpPr>
          <p:spPr bwMode="auto">
            <a:xfrm rot="8716293">
              <a:off x="-73048" y="4876828"/>
              <a:ext cx="221382" cy="253349"/>
            </a:xfrm>
            <a:custGeom>
              <a:avLst/>
              <a:gdLst>
                <a:gd name="connsiteX0" fmla="*/ 51490 w 221382"/>
                <a:gd name="connsiteY0" fmla="*/ 253349 h 253349"/>
                <a:gd name="connsiteX1" fmla="*/ 51490 w 221382"/>
                <a:gd name="connsiteY1" fmla="*/ 44199 h 253349"/>
                <a:gd name="connsiteX2" fmla="*/ 0 w 221382"/>
                <a:gd name="connsiteY2" fmla="*/ 44199 h 253349"/>
                <a:gd name="connsiteX3" fmla="*/ 0 w 221382"/>
                <a:gd name="connsiteY3" fmla="*/ 0 h 253349"/>
                <a:gd name="connsiteX4" fmla="*/ 104803 w 221382"/>
                <a:gd name="connsiteY4" fmla="*/ 0 h 253349"/>
                <a:gd name="connsiteX5" fmla="*/ 104802 w 221382"/>
                <a:gd name="connsiteY5" fmla="*/ 73817 h 253349"/>
                <a:gd name="connsiteX6" fmla="*/ 106169 w 221382"/>
                <a:gd name="connsiteY6" fmla="*/ 73817 h 253349"/>
                <a:gd name="connsiteX7" fmla="*/ 154014 w 221382"/>
                <a:gd name="connsiteY7" fmla="*/ 4556 h 253349"/>
                <a:gd name="connsiteX8" fmla="*/ 174650 w 221382"/>
                <a:gd name="connsiteY8" fmla="*/ 668 h 253349"/>
                <a:gd name="connsiteX9" fmla="*/ 214075 w 221382"/>
                <a:gd name="connsiteY9" fmla="*/ 27996 h 253349"/>
                <a:gd name="connsiteX10" fmla="*/ 221382 w 221382"/>
                <a:gd name="connsiteY10" fmla="*/ 33060 h 253349"/>
                <a:gd name="connsiteX11" fmla="*/ 195540 w 221382"/>
                <a:gd name="connsiteY11" fmla="*/ 70341 h 253349"/>
                <a:gd name="connsiteX12" fmla="*/ 189157 w 221382"/>
                <a:gd name="connsiteY12" fmla="*/ 50236 h 253349"/>
                <a:gd name="connsiteX13" fmla="*/ 164950 w 221382"/>
                <a:gd name="connsiteY13" fmla="*/ 38731 h 253349"/>
                <a:gd name="connsiteX14" fmla="*/ 111638 w 221382"/>
                <a:gd name="connsiteY14" fmla="*/ 126218 h 253349"/>
                <a:gd name="connsiteX15" fmla="*/ 111638 w 221382"/>
                <a:gd name="connsiteY15" fmla="*/ 191383 h 253349"/>
                <a:gd name="connsiteX16" fmla="*/ 84096 w 221382"/>
                <a:gd name="connsiteY16" fmla="*/ 231117 h 25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1382" h="253349" extrusionOk="0">
                  <a:moveTo>
                    <a:pt x="51490" y="253349"/>
                  </a:moveTo>
                  <a:lnTo>
                    <a:pt x="51490" y="44199"/>
                  </a:lnTo>
                  <a:lnTo>
                    <a:pt x="0" y="44199"/>
                  </a:lnTo>
                  <a:lnTo>
                    <a:pt x="0" y="0"/>
                  </a:lnTo>
                  <a:lnTo>
                    <a:pt x="104803" y="0"/>
                  </a:lnTo>
                  <a:lnTo>
                    <a:pt x="104802" y="73817"/>
                  </a:lnTo>
                  <a:lnTo>
                    <a:pt x="106169" y="73817"/>
                  </a:lnTo>
                  <a:cubicBezTo>
                    <a:pt x="120751" y="30529"/>
                    <a:pt x="132142" y="13670"/>
                    <a:pt x="154014" y="4556"/>
                  </a:cubicBezTo>
                  <a:lnTo>
                    <a:pt x="174650" y="668"/>
                  </a:lnTo>
                  <a:lnTo>
                    <a:pt x="214075" y="27996"/>
                  </a:lnTo>
                  <a:lnTo>
                    <a:pt x="221382" y="33060"/>
                  </a:lnTo>
                  <a:lnTo>
                    <a:pt x="195540" y="70341"/>
                  </a:lnTo>
                  <a:lnTo>
                    <a:pt x="189157" y="50236"/>
                  </a:lnTo>
                  <a:cubicBezTo>
                    <a:pt x="183177" y="42946"/>
                    <a:pt x="174747" y="38731"/>
                    <a:pt x="164950" y="38731"/>
                  </a:cubicBezTo>
                  <a:cubicBezTo>
                    <a:pt x="135788" y="38731"/>
                    <a:pt x="111638" y="77463"/>
                    <a:pt x="111638" y="126218"/>
                  </a:cubicBezTo>
                  <a:lnTo>
                    <a:pt x="111638" y="191383"/>
                  </a:lnTo>
                  <a:lnTo>
                    <a:pt x="84096" y="23111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8" name="Forme libre : forme 377"/>
            <p:cNvSpPr/>
            <p:nvPr/>
          </p:nvSpPr>
          <p:spPr bwMode="auto">
            <a:xfrm rot="8716293">
              <a:off x="93318" y="461201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9" name="Forme libre : forme 378"/>
            <p:cNvSpPr/>
            <p:nvPr/>
          </p:nvSpPr>
          <p:spPr bwMode="auto">
            <a:xfrm rot="8716293">
              <a:off x="182710" y="464126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0" name="Forme libre : forme 379"/>
            <p:cNvSpPr/>
            <p:nvPr/>
          </p:nvSpPr>
          <p:spPr bwMode="auto">
            <a:xfrm rot="8716293">
              <a:off x="-14524" y="4699631"/>
              <a:ext cx="49997" cy="54238"/>
            </a:xfrm>
            <a:custGeom>
              <a:avLst/>
              <a:gdLst>
                <a:gd name="connsiteX0" fmla="*/ 8658 w 49997"/>
                <a:gd name="connsiteY0" fmla="*/ 50123 h 54238"/>
                <a:gd name="connsiteX1" fmla="*/ 0 w 49997"/>
                <a:gd name="connsiteY1" fmla="*/ 29619 h 54238"/>
                <a:gd name="connsiteX2" fmla="*/ 0 w 49997"/>
                <a:gd name="connsiteY2" fmla="*/ 29162 h 54238"/>
                <a:gd name="connsiteX3" fmla="*/ 8658 w 49997"/>
                <a:gd name="connsiteY3" fmla="*/ 8658 h 54238"/>
                <a:gd name="connsiteX4" fmla="*/ 29163 w 49997"/>
                <a:gd name="connsiteY4" fmla="*/ 0 h 54238"/>
                <a:gd name="connsiteX5" fmla="*/ 49668 w 49997"/>
                <a:gd name="connsiteY5" fmla="*/ 8658 h 54238"/>
                <a:gd name="connsiteX6" fmla="*/ 49997 w 49997"/>
                <a:gd name="connsiteY6" fmla="*/ 9441 h 54238"/>
                <a:gd name="connsiteX7" fmla="*/ 18945 w 49997"/>
                <a:gd name="connsiteY7" fmla="*/ 54238 h 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97" h="54238" extrusionOk="0">
                  <a:moveTo>
                    <a:pt x="8658" y="50123"/>
                  </a:moveTo>
                  <a:cubicBezTo>
                    <a:pt x="3190" y="44655"/>
                    <a:pt x="0" y="37365"/>
                    <a:pt x="0" y="29619"/>
                  </a:cubicBezTo>
                  <a:lnTo>
                    <a:pt x="0" y="29162"/>
                  </a:lnTo>
                  <a:cubicBezTo>
                    <a:pt x="0" y="21417"/>
                    <a:pt x="3190" y="14126"/>
                    <a:pt x="8658" y="8658"/>
                  </a:cubicBezTo>
                  <a:cubicBezTo>
                    <a:pt x="14126" y="3190"/>
                    <a:pt x="21416" y="0"/>
                    <a:pt x="29163" y="0"/>
                  </a:cubicBezTo>
                  <a:cubicBezTo>
                    <a:pt x="36909" y="0"/>
                    <a:pt x="44200" y="3190"/>
                    <a:pt x="49668" y="8658"/>
                  </a:cubicBezTo>
                  <a:lnTo>
                    <a:pt x="49997" y="9441"/>
                  </a:lnTo>
                  <a:lnTo>
                    <a:pt x="18945" y="54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1" name="Forme libre : forme 380"/>
            <p:cNvSpPr/>
            <p:nvPr/>
          </p:nvSpPr>
          <p:spPr bwMode="auto">
            <a:xfrm rot="8716293">
              <a:off x="-30327" y="4579755"/>
              <a:ext cx="113346" cy="71024"/>
            </a:xfrm>
            <a:custGeom>
              <a:avLst/>
              <a:gdLst>
                <a:gd name="connsiteX0" fmla="*/ 0 w 113346"/>
                <a:gd name="connsiteY0" fmla="*/ 55323 h 71024"/>
                <a:gd name="connsiteX1" fmla="*/ 0 w 113346"/>
                <a:gd name="connsiteY1" fmla="*/ 0 h 71024"/>
                <a:gd name="connsiteX2" fmla="*/ 113346 w 113346"/>
                <a:gd name="connsiteY2" fmla="*/ 0 h 71024"/>
                <a:gd name="connsiteX3" fmla="*/ 64114 w 113346"/>
                <a:gd name="connsiteY3" fmla="*/ 71024 h 71024"/>
                <a:gd name="connsiteX4" fmla="*/ 69777 w 113346"/>
                <a:gd name="connsiteY4" fmla="*/ 55323 h 7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46" h="71024" extrusionOk="0">
                  <a:moveTo>
                    <a:pt x="0" y="55323"/>
                  </a:moveTo>
                  <a:lnTo>
                    <a:pt x="0" y="0"/>
                  </a:lnTo>
                  <a:lnTo>
                    <a:pt x="113346" y="0"/>
                  </a:lnTo>
                  <a:lnTo>
                    <a:pt x="64114" y="71024"/>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2" name="Forme libre : forme 381"/>
            <p:cNvSpPr/>
            <p:nvPr/>
          </p:nvSpPr>
          <p:spPr bwMode="auto">
            <a:xfrm rot="8716293">
              <a:off x="71262" y="474151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3" name="Forme libre : forme 382"/>
            <p:cNvSpPr/>
            <p:nvPr/>
          </p:nvSpPr>
          <p:spPr bwMode="auto">
            <a:xfrm rot="7484127">
              <a:off x="172059" y="4933533"/>
              <a:ext cx="203847" cy="195874"/>
            </a:xfrm>
            <a:custGeom>
              <a:avLst/>
              <a:gdLst>
                <a:gd name="connsiteX0" fmla="*/ 90710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0 h 195874"/>
                <a:gd name="connsiteX5" fmla="*/ 170341 w 203847"/>
                <a:gd name="connsiteY5" fmla="*/ 0 h 195874"/>
                <a:gd name="connsiteX6" fmla="*/ 203847 w 203847"/>
                <a:gd name="connsiteY6" fmla="*/ 48325 h 195874"/>
                <a:gd name="connsiteX7" fmla="*/ 203847 w 203847"/>
                <a:gd name="connsiteY7" fmla="*/ 55323 h 195874"/>
                <a:gd name="connsiteX8" fmla="*/ 139055 w 203847"/>
                <a:gd name="connsiteY8"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4" extrusionOk="0">
                  <a:moveTo>
                    <a:pt x="90710" y="195874"/>
                  </a:moveTo>
                  <a:lnTo>
                    <a:pt x="47847" y="116129"/>
                  </a:lnTo>
                  <a:lnTo>
                    <a:pt x="69777" y="55323"/>
                  </a:lnTo>
                  <a:lnTo>
                    <a:pt x="0" y="55323"/>
                  </a:lnTo>
                  <a:lnTo>
                    <a:pt x="0" y="0"/>
                  </a:lnTo>
                  <a:lnTo>
                    <a:pt x="170341" y="0"/>
                  </a:lnTo>
                  <a:lnTo>
                    <a:pt x="203847" y="48325"/>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4" name="Forme libre : forme 383"/>
            <p:cNvSpPr/>
            <p:nvPr/>
          </p:nvSpPr>
          <p:spPr bwMode="auto">
            <a:xfrm rot="13089394">
              <a:off x="313551" y="4906246"/>
              <a:ext cx="221827" cy="205098"/>
            </a:xfrm>
            <a:custGeom>
              <a:avLst/>
              <a:gdLst>
                <a:gd name="connsiteX0" fmla="*/ 24153 w 221827"/>
                <a:gd name="connsiteY0" fmla="*/ 55168 h 205098"/>
                <a:gd name="connsiteX1" fmla="*/ 0 w 221827"/>
                <a:gd name="connsiteY1" fmla="*/ 18385 h 205098"/>
                <a:gd name="connsiteX2" fmla="*/ 23400 w 221827"/>
                <a:gd name="connsiteY2" fmla="*/ 0 h 205098"/>
                <a:gd name="connsiteX3" fmla="*/ 23735 w 221827"/>
                <a:gd name="connsiteY3" fmla="*/ 46640 h 205098"/>
                <a:gd name="connsiteX4" fmla="*/ 221827 w 221827"/>
                <a:gd name="connsiteY4" fmla="*/ 150928 h 205098"/>
                <a:gd name="connsiteX5" fmla="*/ 126574 w 221827"/>
                <a:gd name="connsiteY5" fmla="*/ 204038 h 205098"/>
                <a:gd name="connsiteX6" fmla="*/ 122603 w 221827"/>
                <a:gd name="connsiteY6" fmla="*/ 205098 h 205098"/>
                <a:gd name="connsiteX7" fmla="*/ 102519 w 221827"/>
                <a:gd name="connsiteY7" fmla="*/ 174512 h 205098"/>
                <a:gd name="connsiteX8" fmla="*/ 103192 w 221827"/>
                <a:gd name="connsiteY8" fmla="*/ 174655 h 205098"/>
                <a:gd name="connsiteX9" fmla="*/ 152853 w 221827"/>
                <a:gd name="connsiteY9" fmla="*/ 165826 h 205098"/>
                <a:gd name="connsiteX10" fmla="*/ 220723 w 221827"/>
                <a:gd name="connsiteY10" fmla="*/ 138237 h 205098"/>
                <a:gd name="connsiteX11" fmla="*/ 221827 w 221827"/>
                <a:gd name="connsiteY11" fmla="*/ 145410 h 20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827" h="205098" extrusionOk="0">
                  <a:moveTo>
                    <a:pt x="24153" y="55168"/>
                  </a:moveTo>
                  <a:lnTo>
                    <a:pt x="0" y="18385"/>
                  </a:lnTo>
                  <a:lnTo>
                    <a:pt x="23400" y="0"/>
                  </a:lnTo>
                  <a:lnTo>
                    <a:pt x="23735" y="46640"/>
                  </a:lnTo>
                  <a:close/>
                  <a:moveTo>
                    <a:pt x="221827" y="150928"/>
                  </a:moveTo>
                  <a:cubicBezTo>
                    <a:pt x="192582" y="176035"/>
                    <a:pt x="158785" y="193002"/>
                    <a:pt x="126574" y="204038"/>
                  </a:cubicBezTo>
                  <a:lnTo>
                    <a:pt x="122603" y="205098"/>
                  </a:lnTo>
                  <a:lnTo>
                    <a:pt x="102519" y="174512"/>
                  </a:lnTo>
                  <a:lnTo>
                    <a:pt x="103192" y="174655"/>
                  </a:lnTo>
                  <a:cubicBezTo>
                    <a:pt x="120298" y="174103"/>
                    <a:pt x="136851" y="170792"/>
                    <a:pt x="152853" y="165826"/>
                  </a:cubicBezTo>
                  <a:cubicBezTo>
                    <a:pt x="176028" y="158653"/>
                    <a:pt x="198652" y="149273"/>
                    <a:pt x="220723" y="138237"/>
                  </a:cubicBezTo>
                  <a:cubicBezTo>
                    <a:pt x="221275" y="140444"/>
                    <a:pt x="221827" y="143203"/>
                    <a:pt x="221827" y="14541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5" name="Forme libre : forme 384"/>
            <p:cNvSpPr/>
            <p:nvPr/>
          </p:nvSpPr>
          <p:spPr bwMode="auto">
            <a:xfrm rot="8716293">
              <a:off x="406370" y="4600606"/>
              <a:ext cx="113655" cy="117117"/>
            </a:xfrm>
            <a:custGeom>
              <a:avLst/>
              <a:gdLst>
                <a:gd name="connsiteX0" fmla="*/ 13623 w 113655"/>
                <a:gd name="connsiteY0" fmla="*/ 100559 h 117117"/>
                <a:gd name="connsiteX1" fmla="*/ 0 w 113655"/>
                <a:gd name="connsiteY1" fmla="*/ 68296 h 117117"/>
                <a:gd name="connsiteX2" fmla="*/ 56488 w 113655"/>
                <a:gd name="connsiteY2" fmla="*/ 0 h 117117"/>
                <a:gd name="connsiteX3" fmla="*/ 96408 w 113655"/>
                <a:gd name="connsiteY3" fmla="*/ 16856 h 117117"/>
                <a:gd name="connsiteX4" fmla="*/ 96408 w 113655"/>
                <a:gd name="connsiteY4" fmla="*/ 99640 h 117117"/>
                <a:gd name="connsiteX5" fmla="*/ 55015 w 113655"/>
                <a:gd name="connsiteY5" fmla="*/ 117117 h 117117"/>
                <a:gd name="connsiteX6" fmla="*/ 13623 w 113655"/>
                <a:gd name="connsiteY6" fmla="*/ 100559 h 1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655" h="117117" extrusionOk="0">
                  <a:moveTo>
                    <a:pt x="13623" y="100559"/>
                  </a:moveTo>
                  <a:lnTo>
                    <a:pt x="0" y="68296"/>
                  </a:lnTo>
                  <a:lnTo>
                    <a:pt x="56488" y="0"/>
                  </a:lnTo>
                  <a:lnTo>
                    <a:pt x="96408" y="16856"/>
                  </a:lnTo>
                  <a:cubicBezTo>
                    <a:pt x="119404" y="38931"/>
                    <a:pt x="119404" y="76644"/>
                    <a:pt x="96408" y="99640"/>
                  </a:cubicBezTo>
                  <a:cubicBezTo>
                    <a:pt x="85370" y="110678"/>
                    <a:pt x="70653" y="117116"/>
                    <a:pt x="55015" y="117117"/>
                  </a:cubicBezTo>
                  <a:cubicBezTo>
                    <a:pt x="39378" y="117117"/>
                    <a:pt x="24661" y="111597"/>
                    <a:pt x="13623" y="100559"/>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6" name="Forme libre : forme 385"/>
            <p:cNvSpPr/>
            <p:nvPr/>
          </p:nvSpPr>
          <p:spPr bwMode="auto">
            <a:xfrm rot="8716293">
              <a:off x="171547" y="46343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7" name="Forme libre : forme 386"/>
            <p:cNvSpPr/>
            <p:nvPr/>
          </p:nvSpPr>
          <p:spPr bwMode="auto">
            <a:xfrm rot="8716293">
              <a:off x="348999" y="447510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grpSp>
      <p:pic>
        <p:nvPicPr>
          <p:cNvPr id="4" name="Image 3" descr="Une image contenant logo&#10;&#10;Description générée automatiquement"/>
          <p:cNvPicPr>
            <a:picLocks noChangeAspect="1"/>
          </p:cNvPicPr>
          <p:nvPr userDrawn="1"/>
        </p:nvPicPr>
        <p:blipFill>
          <a:blip r:embed="rId8"/>
          <a:stretch/>
        </p:blipFill>
        <p:spPr bwMode="auto">
          <a:xfrm>
            <a:off x="1870354" y="3159639"/>
            <a:ext cx="2474981" cy="1459995"/>
          </a:xfrm>
          <a:prstGeom prst="rect">
            <a:avLst/>
          </a:prstGeom>
        </p:spPr>
      </p:pic>
      <p:grpSp>
        <p:nvGrpSpPr>
          <p:cNvPr id="192" name="Graphique 27"/>
          <p:cNvGrpSpPr/>
          <p:nvPr userDrawn="1"/>
        </p:nvGrpSpPr>
        <p:grpSpPr bwMode="auto">
          <a:xfrm>
            <a:off x="4205510" y="3609849"/>
            <a:ext cx="2666014" cy="795600"/>
            <a:chOff x="5898130" y="3867908"/>
            <a:chExt cx="2666014" cy="795600"/>
          </a:xfrm>
        </p:grpSpPr>
        <p:sp>
          <p:nvSpPr>
            <p:cNvPr id="193" name="Forme libre : forme 192"/>
            <p:cNvSpPr/>
            <p:nvPr/>
          </p:nvSpPr>
          <p:spPr bwMode="auto">
            <a:xfrm>
              <a:off x="5898130" y="4006913"/>
              <a:ext cx="93070" cy="153115"/>
            </a:xfrm>
            <a:custGeom>
              <a:avLst/>
              <a:gdLst>
                <a:gd name="connsiteX0" fmla="*/ 93671 w 93070"/>
                <a:gd name="connsiteY0" fmla="*/ 33025 h 153115"/>
                <a:gd name="connsiteX1" fmla="*/ 93671 w 93070"/>
                <a:gd name="connsiteY1" fmla="*/ 137203 h 153115"/>
                <a:gd name="connsiteX2" fmla="*/ 53440 w 93070"/>
                <a:gd name="connsiteY2" fmla="*/ 153115 h 153115"/>
                <a:gd name="connsiteX3" fmla="*/ 53440 w 93070"/>
                <a:gd name="connsiteY3" fmla="*/ 45935 h 153115"/>
                <a:gd name="connsiteX4" fmla="*/ 53440 w 93070"/>
                <a:gd name="connsiteY4" fmla="*/ 43233 h 153115"/>
                <a:gd name="connsiteX5" fmla="*/ 39930 w 93070"/>
                <a:gd name="connsiteY5" fmla="*/ 33025 h 153115"/>
                <a:gd name="connsiteX6" fmla="*/ 0 w 93070"/>
                <a:gd name="connsiteY6" fmla="*/ 33025 h 153115"/>
                <a:gd name="connsiteX7" fmla="*/ 0 w 93070"/>
                <a:gd name="connsiteY7" fmla="*/ 0 h 153115"/>
                <a:gd name="connsiteX8" fmla="*/ 56142 w 93070"/>
                <a:gd name="connsiteY8" fmla="*/ 0 h 153115"/>
                <a:gd name="connsiteX9" fmla="*/ 93671 w 93070"/>
                <a:gd name="connsiteY9" fmla="*/ 33025 h 153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070" h="153115" extrusionOk="0">
                  <a:moveTo>
                    <a:pt x="93671" y="33025"/>
                  </a:moveTo>
                  <a:lnTo>
                    <a:pt x="93671" y="137203"/>
                  </a:lnTo>
                  <a:lnTo>
                    <a:pt x="53440" y="153115"/>
                  </a:lnTo>
                  <a:lnTo>
                    <a:pt x="53440" y="45935"/>
                  </a:lnTo>
                  <a:cubicBezTo>
                    <a:pt x="53440" y="45034"/>
                    <a:pt x="53440" y="44133"/>
                    <a:pt x="53440" y="43233"/>
                  </a:cubicBezTo>
                  <a:cubicBezTo>
                    <a:pt x="52540" y="36628"/>
                    <a:pt x="46535" y="32124"/>
                    <a:pt x="39930" y="33025"/>
                  </a:cubicBezTo>
                  <a:lnTo>
                    <a:pt x="0" y="33025"/>
                  </a:lnTo>
                  <a:lnTo>
                    <a:pt x="0" y="0"/>
                  </a:lnTo>
                  <a:lnTo>
                    <a:pt x="56142" y="0"/>
                  </a:lnTo>
                  <a:cubicBezTo>
                    <a:pt x="80461" y="0"/>
                    <a:pt x="93671" y="10508"/>
                    <a:pt x="93671" y="33025"/>
                  </a:cubicBezTo>
                  <a:close/>
                </a:path>
              </a:pathLst>
            </a:custGeom>
            <a:solidFill>
              <a:srgbClr val="009FE3"/>
            </a:solidFill>
            <a:ln w="2993" cap="flat">
              <a:noFill/>
              <a:prstDash val="solid"/>
              <a:miter/>
            </a:ln>
          </p:spPr>
          <p:txBody>
            <a:bodyPr rtlCol="0" anchor="ctr"/>
            <a:lstStyle/>
            <a:p>
              <a:pPr>
                <a:defRPr/>
              </a:pPr>
              <a:endParaRPr lang="fr-FR"/>
            </a:p>
          </p:txBody>
        </p:sp>
        <p:sp>
          <p:nvSpPr>
            <p:cNvPr id="194" name="Forme libre : forme 193"/>
            <p:cNvSpPr/>
            <p:nvPr/>
          </p:nvSpPr>
          <p:spPr bwMode="auto">
            <a:xfrm>
              <a:off x="7134164" y="4001471"/>
              <a:ext cx="171129" cy="165125"/>
            </a:xfrm>
            <a:custGeom>
              <a:avLst/>
              <a:gdLst>
                <a:gd name="connsiteX0" fmla="*/ 171730 w 171129"/>
                <a:gd name="connsiteY0" fmla="*/ 58282 h 165124"/>
                <a:gd name="connsiteX1" fmla="*/ 171730 w 171129"/>
                <a:gd name="connsiteY1" fmla="*/ 62185 h 165124"/>
                <a:gd name="connsiteX2" fmla="*/ 130899 w 171129"/>
                <a:gd name="connsiteY2" fmla="*/ 64587 h 165124"/>
                <a:gd name="connsiteX3" fmla="*/ 130899 w 171129"/>
                <a:gd name="connsiteY3" fmla="*/ 53778 h 165124"/>
                <a:gd name="connsiteX4" fmla="*/ 108682 w 171129"/>
                <a:gd name="connsiteY4" fmla="*/ 26458 h 165124"/>
                <a:gd name="connsiteX5" fmla="*/ 73556 w 171129"/>
                <a:gd name="connsiteY5" fmla="*/ 84101 h 165124"/>
                <a:gd name="connsiteX6" fmla="*/ 73556 w 171129"/>
                <a:gd name="connsiteY6" fmla="*/ 140844 h 165124"/>
                <a:gd name="connsiteX7" fmla="*/ 33926 w 171129"/>
                <a:gd name="connsiteY7" fmla="*/ 167864 h 165124"/>
                <a:gd name="connsiteX8" fmla="*/ 33926 w 171129"/>
                <a:gd name="connsiteY8" fmla="*/ 30061 h 165124"/>
                <a:gd name="connsiteX9" fmla="*/ 0 w 171129"/>
                <a:gd name="connsiteY9" fmla="*/ 30061 h 165124"/>
                <a:gd name="connsiteX10" fmla="*/ 0 w 171129"/>
                <a:gd name="connsiteY10" fmla="*/ 939 h 165124"/>
                <a:gd name="connsiteX11" fmla="*/ 69052 w 171129"/>
                <a:gd name="connsiteY11" fmla="*/ 939 h 165124"/>
                <a:gd name="connsiteX12" fmla="*/ 69052 w 171129"/>
                <a:gd name="connsiteY12" fmla="*/ 49575 h 165124"/>
                <a:gd name="connsiteX13" fmla="*/ 69953 w 171129"/>
                <a:gd name="connsiteY13" fmla="*/ 49575 h 165124"/>
                <a:gd name="connsiteX14" fmla="*/ 101477 w 171129"/>
                <a:gd name="connsiteY14" fmla="*/ 3941 h 165124"/>
                <a:gd name="connsiteX15" fmla="*/ 122192 w 171129"/>
                <a:gd name="connsiteY15" fmla="*/ 38 h 165124"/>
                <a:gd name="connsiteX16" fmla="*/ 171730 w 171129"/>
                <a:gd name="connsiteY16" fmla="*/ 58282 h 165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129" h="165124" extrusionOk="0">
                  <a:moveTo>
                    <a:pt x="171730" y="58282"/>
                  </a:moveTo>
                  <a:lnTo>
                    <a:pt x="171730" y="62185"/>
                  </a:lnTo>
                  <a:lnTo>
                    <a:pt x="130899" y="64587"/>
                  </a:lnTo>
                  <a:lnTo>
                    <a:pt x="130899" y="53778"/>
                  </a:lnTo>
                  <a:cubicBezTo>
                    <a:pt x="130899" y="37566"/>
                    <a:pt x="121592" y="26458"/>
                    <a:pt x="108682" y="26458"/>
                  </a:cubicBezTo>
                  <a:cubicBezTo>
                    <a:pt x="89468" y="26458"/>
                    <a:pt x="73556" y="51977"/>
                    <a:pt x="73556" y="84101"/>
                  </a:cubicBezTo>
                  <a:lnTo>
                    <a:pt x="73556" y="140844"/>
                  </a:lnTo>
                  <a:lnTo>
                    <a:pt x="33926" y="167864"/>
                  </a:lnTo>
                  <a:lnTo>
                    <a:pt x="33926" y="30061"/>
                  </a:lnTo>
                  <a:lnTo>
                    <a:pt x="0" y="30061"/>
                  </a:lnTo>
                  <a:lnTo>
                    <a:pt x="0" y="939"/>
                  </a:lnTo>
                  <a:lnTo>
                    <a:pt x="69052" y="939"/>
                  </a:lnTo>
                  <a:lnTo>
                    <a:pt x="69052" y="49575"/>
                  </a:lnTo>
                  <a:lnTo>
                    <a:pt x="69953" y="49575"/>
                  </a:lnTo>
                  <a:cubicBezTo>
                    <a:pt x="79560" y="21054"/>
                    <a:pt x="87066" y="9945"/>
                    <a:pt x="101477" y="3941"/>
                  </a:cubicBezTo>
                  <a:cubicBezTo>
                    <a:pt x="108082" y="1239"/>
                    <a:pt x="114987" y="-262"/>
                    <a:pt x="122192" y="38"/>
                  </a:cubicBezTo>
                  <a:cubicBezTo>
                    <a:pt x="153116" y="-563"/>
                    <a:pt x="171730" y="21054"/>
                    <a:pt x="171730" y="58282"/>
                  </a:cubicBezTo>
                  <a:close/>
                </a:path>
              </a:pathLst>
            </a:custGeom>
            <a:solidFill>
              <a:srgbClr val="009FE3"/>
            </a:solidFill>
            <a:ln w="2993" cap="flat">
              <a:noFill/>
              <a:prstDash val="solid"/>
              <a:miter/>
            </a:ln>
          </p:spPr>
          <p:txBody>
            <a:bodyPr rtlCol="0" anchor="ctr"/>
            <a:lstStyle/>
            <a:p>
              <a:pPr>
                <a:defRPr/>
              </a:pPr>
              <a:endParaRPr lang="fr-FR"/>
            </a:p>
          </p:txBody>
        </p:sp>
        <p:sp>
          <p:nvSpPr>
            <p:cNvPr id="195" name="Forme libre : forme 194"/>
            <p:cNvSpPr/>
            <p:nvPr/>
          </p:nvSpPr>
          <p:spPr bwMode="auto">
            <a:xfrm>
              <a:off x="7993113" y="3867608"/>
              <a:ext cx="123093" cy="90068"/>
            </a:xfrm>
            <a:custGeom>
              <a:avLst/>
              <a:gdLst>
                <a:gd name="connsiteX0" fmla="*/ 108382 w 123092"/>
                <a:gd name="connsiteY0" fmla="*/ 45634 h 90067"/>
                <a:gd name="connsiteX1" fmla="*/ 108682 w 123092"/>
                <a:gd name="connsiteY1" fmla="*/ 45634 h 90067"/>
                <a:gd name="connsiteX2" fmla="*/ 3903 w 123092"/>
                <a:gd name="connsiteY2" fmla="*/ 90969 h 90067"/>
                <a:gd name="connsiteX3" fmla="*/ 0 w 123092"/>
                <a:gd name="connsiteY3" fmla="*/ 85565 h 90067"/>
                <a:gd name="connsiteX4" fmla="*/ 71154 w 123092"/>
                <a:gd name="connsiteY4" fmla="*/ 18614 h 90067"/>
                <a:gd name="connsiteX5" fmla="*/ 107181 w 123092"/>
                <a:gd name="connsiteY5" fmla="*/ 0 h 90067"/>
                <a:gd name="connsiteX6" fmla="*/ 125795 w 123092"/>
                <a:gd name="connsiteY6" fmla="*/ 22217 h 90067"/>
                <a:gd name="connsiteX7" fmla="*/ 108382 w 123092"/>
                <a:gd name="connsiteY7" fmla="*/ 45634 h 90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092" h="90067" extrusionOk="0">
                  <a:moveTo>
                    <a:pt x="108382" y="45634"/>
                  </a:moveTo>
                  <a:lnTo>
                    <a:pt x="108682" y="45634"/>
                  </a:lnTo>
                  <a:lnTo>
                    <a:pt x="3903" y="90969"/>
                  </a:lnTo>
                  <a:lnTo>
                    <a:pt x="0" y="85565"/>
                  </a:lnTo>
                  <a:lnTo>
                    <a:pt x="71154" y="18614"/>
                  </a:lnTo>
                  <a:cubicBezTo>
                    <a:pt x="80161" y="8106"/>
                    <a:pt x="93070" y="1501"/>
                    <a:pt x="107181" y="0"/>
                  </a:cubicBezTo>
                  <a:cubicBezTo>
                    <a:pt x="121592" y="0"/>
                    <a:pt x="125795" y="12610"/>
                    <a:pt x="125795" y="22217"/>
                  </a:cubicBezTo>
                  <a:cubicBezTo>
                    <a:pt x="124894" y="32725"/>
                    <a:pt x="117989" y="41431"/>
                    <a:pt x="108382" y="45634"/>
                  </a:cubicBezTo>
                  <a:close/>
                </a:path>
              </a:pathLst>
            </a:custGeom>
            <a:solidFill>
              <a:srgbClr val="009FE3"/>
            </a:solidFill>
            <a:ln w="2993" cap="flat">
              <a:noFill/>
              <a:prstDash val="solid"/>
              <a:miter/>
            </a:ln>
          </p:spPr>
          <p:txBody>
            <a:bodyPr rtlCol="0" anchor="ctr"/>
            <a:lstStyle/>
            <a:p>
              <a:pPr>
                <a:defRPr/>
              </a:pPr>
              <a:endParaRPr lang="fr-FR"/>
            </a:p>
          </p:txBody>
        </p:sp>
        <p:sp>
          <p:nvSpPr>
            <p:cNvPr id="196" name="Forme libre : forme 195"/>
            <p:cNvSpPr/>
            <p:nvPr/>
          </p:nvSpPr>
          <p:spPr bwMode="auto">
            <a:xfrm>
              <a:off x="6523803" y="3918346"/>
              <a:ext cx="36027" cy="36027"/>
            </a:xfrm>
            <a:custGeom>
              <a:avLst/>
              <a:gdLst>
                <a:gd name="connsiteX0" fmla="*/ 32725 w 36027"/>
                <a:gd name="connsiteY0" fmla="*/ 32725 h 36027"/>
                <a:gd name="connsiteX1" fmla="*/ 19215 w 36027"/>
                <a:gd name="connsiteY1" fmla="*/ 38429 h 36027"/>
                <a:gd name="connsiteX2" fmla="*/ 5704 w 36027"/>
                <a:gd name="connsiteY2" fmla="*/ 33025 h 36027"/>
                <a:gd name="connsiteX3" fmla="*/ 0 w 36027"/>
                <a:gd name="connsiteY3" fmla="*/ 19515 h 36027"/>
                <a:gd name="connsiteX4" fmla="*/ 0 w 36027"/>
                <a:gd name="connsiteY4" fmla="*/ 19214 h 36027"/>
                <a:gd name="connsiteX5" fmla="*/ 5704 w 36027"/>
                <a:gd name="connsiteY5" fmla="*/ 5704 h 36027"/>
                <a:gd name="connsiteX6" fmla="*/ 19215 w 36027"/>
                <a:gd name="connsiteY6" fmla="*/ 0 h 36027"/>
                <a:gd name="connsiteX7" fmla="*/ 32725 w 36027"/>
                <a:gd name="connsiteY7" fmla="*/ 5704 h 36027"/>
                <a:gd name="connsiteX8" fmla="*/ 32725 w 36027"/>
                <a:gd name="connsiteY8" fmla="*/ 32725 h 36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027" h="36027" extrusionOk="0">
                  <a:moveTo>
                    <a:pt x="32725" y="32725"/>
                  </a:moveTo>
                  <a:cubicBezTo>
                    <a:pt x="29122" y="36327"/>
                    <a:pt x="24318" y="38429"/>
                    <a:pt x="19215" y="38429"/>
                  </a:cubicBezTo>
                  <a:cubicBezTo>
                    <a:pt x="14111" y="38429"/>
                    <a:pt x="9307" y="36628"/>
                    <a:pt x="5704" y="33025"/>
                  </a:cubicBezTo>
                  <a:cubicBezTo>
                    <a:pt x="2102" y="29422"/>
                    <a:pt x="0" y="24619"/>
                    <a:pt x="0" y="19515"/>
                  </a:cubicBezTo>
                  <a:lnTo>
                    <a:pt x="0" y="19214"/>
                  </a:lnTo>
                  <a:cubicBezTo>
                    <a:pt x="0" y="14111"/>
                    <a:pt x="2102" y="9307"/>
                    <a:pt x="5704" y="5704"/>
                  </a:cubicBezTo>
                  <a:cubicBezTo>
                    <a:pt x="9307" y="2102"/>
                    <a:pt x="14111" y="0"/>
                    <a:pt x="19215" y="0"/>
                  </a:cubicBezTo>
                  <a:cubicBezTo>
                    <a:pt x="24318" y="0"/>
                    <a:pt x="29122" y="2102"/>
                    <a:pt x="32725" y="5704"/>
                  </a:cubicBezTo>
                  <a:cubicBezTo>
                    <a:pt x="40230" y="12910"/>
                    <a:pt x="40230" y="25219"/>
                    <a:pt x="32725" y="32725"/>
                  </a:cubicBezTo>
                  <a:close/>
                </a:path>
              </a:pathLst>
            </a:custGeom>
            <a:solidFill>
              <a:srgbClr val="009FE3"/>
            </a:solidFill>
            <a:ln w="2993" cap="flat">
              <a:noFill/>
              <a:prstDash val="solid"/>
              <a:miter/>
            </a:ln>
          </p:spPr>
          <p:txBody>
            <a:bodyPr rtlCol="0" anchor="ctr"/>
            <a:lstStyle/>
            <a:p>
              <a:pPr>
                <a:defRPr/>
              </a:pPr>
              <a:endParaRPr lang="fr-FR"/>
            </a:p>
          </p:txBody>
        </p:sp>
        <p:sp>
          <p:nvSpPr>
            <p:cNvPr id="197" name="Forme libre : forme 196"/>
            <p:cNvSpPr/>
            <p:nvPr/>
          </p:nvSpPr>
          <p:spPr bwMode="auto">
            <a:xfrm>
              <a:off x="6763083" y="4006913"/>
              <a:ext cx="120091" cy="117088"/>
            </a:xfrm>
            <a:custGeom>
              <a:avLst/>
              <a:gdLst>
                <a:gd name="connsiteX0" fmla="*/ 122793 w 120090"/>
                <a:gd name="connsiteY0" fmla="*/ 0 h 117088"/>
                <a:gd name="connsiteX1" fmla="*/ 122793 w 120090"/>
                <a:gd name="connsiteY1" fmla="*/ 33325 h 117088"/>
                <a:gd name="connsiteX2" fmla="*/ 83763 w 120090"/>
                <a:gd name="connsiteY2" fmla="*/ 33325 h 117088"/>
                <a:gd name="connsiteX3" fmla="*/ 54641 w 120090"/>
                <a:gd name="connsiteY3" fmla="*/ 117989 h 117088"/>
                <a:gd name="connsiteX4" fmla="*/ 28822 w 120090"/>
                <a:gd name="connsiteY4" fmla="*/ 69953 h 117088"/>
                <a:gd name="connsiteX5" fmla="*/ 42032 w 120090"/>
                <a:gd name="connsiteY5" fmla="*/ 33325 h 117088"/>
                <a:gd name="connsiteX6" fmla="*/ 0 w 120090"/>
                <a:gd name="connsiteY6" fmla="*/ 33325 h 117088"/>
                <a:gd name="connsiteX7" fmla="*/ 0 w 120090"/>
                <a:gd name="connsiteY7" fmla="*/ 0 h 11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090" h="117088" extrusionOk="0">
                  <a:moveTo>
                    <a:pt x="122793" y="0"/>
                  </a:moveTo>
                  <a:lnTo>
                    <a:pt x="122793" y="33325"/>
                  </a:lnTo>
                  <a:lnTo>
                    <a:pt x="83763" y="33325"/>
                  </a:lnTo>
                  <a:lnTo>
                    <a:pt x="54641" y="117989"/>
                  </a:lnTo>
                  <a:lnTo>
                    <a:pt x="28822" y="69953"/>
                  </a:lnTo>
                  <a:lnTo>
                    <a:pt x="42032" y="33325"/>
                  </a:lnTo>
                  <a:lnTo>
                    <a:pt x="0" y="33325"/>
                  </a:lnTo>
                  <a:lnTo>
                    <a:pt x="0" y="0"/>
                  </a:lnTo>
                  <a:close/>
                </a:path>
              </a:pathLst>
            </a:custGeom>
            <a:solidFill>
              <a:srgbClr val="009FE3"/>
            </a:solidFill>
            <a:ln w="2993" cap="flat">
              <a:noFill/>
              <a:prstDash val="solid"/>
              <a:miter/>
            </a:ln>
          </p:spPr>
          <p:txBody>
            <a:bodyPr rtlCol="0" anchor="ctr"/>
            <a:lstStyle/>
            <a:p>
              <a:pPr>
                <a:defRPr/>
              </a:pPr>
              <a:endParaRPr lang="fr-FR"/>
            </a:p>
          </p:txBody>
        </p:sp>
        <p:sp>
          <p:nvSpPr>
            <p:cNvPr id="198" name="Forme libre : forme 197"/>
            <p:cNvSpPr/>
            <p:nvPr/>
          </p:nvSpPr>
          <p:spPr bwMode="auto">
            <a:xfrm>
              <a:off x="7314421" y="4184121"/>
              <a:ext cx="120091" cy="114086"/>
            </a:xfrm>
            <a:custGeom>
              <a:avLst/>
              <a:gdLst>
                <a:gd name="connsiteX0" fmla="*/ 121170 w 120090"/>
                <a:gd name="connsiteY0" fmla="*/ 114311 h 114086"/>
                <a:gd name="connsiteX1" fmla="*/ 118168 w 120090"/>
                <a:gd name="connsiteY1" fmla="*/ 114311 h 114086"/>
                <a:gd name="connsiteX2" fmla="*/ 179 w 120090"/>
                <a:gd name="connsiteY2" fmla="*/ 33250 h 114086"/>
                <a:gd name="connsiteX3" fmla="*/ 26899 w 120090"/>
                <a:gd name="connsiteY3" fmla="*/ 225 h 114086"/>
                <a:gd name="connsiteX4" fmla="*/ 32603 w 120090"/>
                <a:gd name="connsiteY4" fmla="*/ 225 h 114086"/>
                <a:gd name="connsiteX5" fmla="*/ 59324 w 120090"/>
                <a:gd name="connsiteY5" fmla="*/ 25144 h 114086"/>
                <a:gd name="connsiteX6" fmla="*/ 39208 w 120090"/>
                <a:gd name="connsiteY6" fmla="*/ 52164 h 114086"/>
                <a:gd name="connsiteX7" fmla="*/ 121170 w 120090"/>
                <a:gd name="connsiteY7" fmla="*/ 114311 h 114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090" h="114086" extrusionOk="0">
                  <a:moveTo>
                    <a:pt x="121170" y="114311"/>
                  </a:moveTo>
                  <a:lnTo>
                    <a:pt x="118168" y="114311"/>
                  </a:lnTo>
                  <a:cubicBezTo>
                    <a:pt x="46114" y="114311"/>
                    <a:pt x="179" y="65675"/>
                    <a:pt x="179" y="33250"/>
                  </a:cubicBezTo>
                  <a:cubicBezTo>
                    <a:pt x="-1622" y="16738"/>
                    <a:pt x="10387" y="2027"/>
                    <a:pt x="26899" y="225"/>
                  </a:cubicBezTo>
                  <a:cubicBezTo>
                    <a:pt x="28700" y="-75"/>
                    <a:pt x="30802" y="-75"/>
                    <a:pt x="32603" y="225"/>
                  </a:cubicBezTo>
                  <a:cubicBezTo>
                    <a:pt x="46414" y="1426"/>
                    <a:pt x="57222" y="11934"/>
                    <a:pt x="59324" y="25144"/>
                  </a:cubicBezTo>
                  <a:cubicBezTo>
                    <a:pt x="59924" y="37753"/>
                    <a:pt x="51518" y="48862"/>
                    <a:pt x="39208" y="52164"/>
                  </a:cubicBezTo>
                  <a:lnTo>
                    <a:pt x="121170" y="114311"/>
                  </a:lnTo>
                  <a:close/>
                </a:path>
              </a:pathLst>
            </a:custGeom>
            <a:solidFill>
              <a:srgbClr val="009FE3"/>
            </a:solidFill>
            <a:ln w="2993" cap="flat">
              <a:noFill/>
              <a:prstDash val="solid"/>
              <a:miter/>
            </a:ln>
          </p:spPr>
          <p:txBody>
            <a:bodyPr rtlCol="0" anchor="ctr"/>
            <a:lstStyle/>
            <a:p>
              <a:pPr>
                <a:defRPr/>
              </a:pPr>
              <a:endParaRPr lang="fr-FR"/>
            </a:p>
          </p:txBody>
        </p:sp>
        <p:sp>
          <p:nvSpPr>
            <p:cNvPr id="199" name="Forme libre : forme 198"/>
            <p:cNvSpPr/>
            <p:nvPr/>
          </p:nvSpPr>
          <p:spPr bwMode="auto">
            <a:xfrm>
              <a:off x="7744225" y="4120699"/>
              <a:ext cx="147111" cy="177134"/>
            </a:xfrm>
            <a:custGeom>
              <a:avLst/>
              <a:gdLst>
                <a:gd name="connsiteX0" fmla="*/ 148312 w 147111"/>
                <a:gd name="connsiteY0" fmla="*/ 137504 h 177133"/>
                <a:gd name="connsiteX1" fmla="*/ 148312 w 147111"/>
                <a:gd name="connsiteY1" fmla="*/ 140506 h 177133"/>
                <a:gd name="connsiteX2" fmla="*/ 49838 w 147111"/>
                <a:gd name="connsiteY2" fmla="*/ 178935 h 177133"/>
                <a:gd name="connsiteX3" fmla="*/ 12910 w 147111"/>
                <a:gd name="connsiteY3" fmla="*/ 163924 h 177133"/>
                <a:gd name="connsiteX4" fmla="*/ 0 w 147111"/>
                <a:gd name="connsiteY4" fmla="*/ 112285 h 177133"/>
                <a:gd name="connsiteX5" fmla="*/ 0 w 147111"/>
                <a:gd name="connsiteY5" fmla="*/ 20716 h 177133"/>
                <a:gd name="connsiteX6" fmla="*/ 39930 w 147111"/>
                <a:gd name="connsiteY6" fmla="*/ 0 h 177133"/>
                <a:gd name="connsiteX7" fmla="*/ 40531 w 147111"/>
                <a:gd name="connsiteY7" fmla="*/ 83763 h 177133"/>
                <a:gd name="connsiteX8" fmla="*/ 47736 w 147111"/>
                <a:gd name="connsiteY8" fmla="*/ 133601 h 177133"/>
                <a:gd name="connsiteX9" fmla="*/ 83763 w 147111"/>
                <a:gd name="connsiteY9" fmla="*/ 153416 h 177133"/>
                <a:gd name="connsiteX10" fmla="*/ 110784 w 147111"/>
                <a:gd name="connsiteY10" fmla="*/ 148612 h 177133"/>
                <a:gd name="connsiteX11" fmla="*/ 147711 w 147111"/>
                <a:gd name="connsiteY11" fmla="*/ 133601 h 177133"/>
                <a:gd name="connsiteX12" fmla="*/ 148312 w 147111"/>
                <a:gd name="connsiteY12" fmla="*/ 137504 h 17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11" h="177133" extrusionOk="0">
                  <a:moveTo>
                    <a:pt x="148312" y="137504"/>
                  </a:moveTo>
                  <a:lnTo>
                    <a:pt x="148312" y="140506"/>
                  </a:lnTo>
                  <a:cubicBezTo>
                    <a:pt x="116488" y="167827"/>
                    <a:pt x="74756" y="177434"/>
                    <a:pt x="49838" y="178935"/>
                  </a:cubicBezTo>
                  <a:cubicBezTo>
                    <a:pt x="36027" y="179836"/>
                    <a:pt x="22517" y="173831"/>
                    <a:pt x="12910" y="163924"/>
                  </a:cubicBezTo>
                  <a:cubicBezTo>
                    <a:pt x="2702" y="154016"/>
                    <a:pt x="0" y="136903"/>
                    <a:pt x="0" y="112285"/>
                  </a:cubicBezTo>
                  <a:lnTo>
                    <a:pt x="0" y="20716"/>
                  </a:lnTo>
                  <a:lnTo>
                    <a:pt x="39930" y="0"/>
                  </a:lnTo>
                  <a:lnTo>
                    <a:pt x="40531" y="83763"/>
                  </a:lnTo>
                  <a:cubicBezTo>
                    <a:pt x="39630" y="100576"/>
                    <a:pt x="42332" y="117689"/>
                    <a:pt x="47736" y="133601"/>
                  </a:cubicBezTo>
                  <a:cubicBezTo>
                    <a:pt x="52540" y="146811"/>
                    <a:pt x="64849" y="153416"/>
                    <a:pt x="83763" y="153416"/>
                  </a:cubicBezTo>
                  <a:cubicBezTo>
                    <a:pt x="93070" y="153115"/>
                    <a:pt x="102077" y="151314"/>
                    <a:pt x="110784" y="148612"/>
                  </a:cubicBezTo>
                  <a:cubicBezTo>
                    <a:pt x="123393" y="144709"/>
                    <a:pt x="135702" y="139605"/>
                    <a:pt x="147711" y="133601"/>
                  </a:cubicBezTo>
                  <a:cubicBezTo>
                    <a:pt x="148012" y="134802"/>
                    <a:pt x="148312" y="136303"/>
                    <a:pt x="148312" y="137504"/>
                  </a:cubicBezTo>
                  <a:close/>
                </a:path>
              </a:pathLst>
            </a:custGeom>
            <a:solidFill>
              <a:srgbClr val="009FE3"/>
            </a:solidFill>
            <a:ln w="2993" cap="flat">
              <a:noFill/>
              <a:prstDash val="solid"/>
              <a:miter/>
            </a:ln>
          </p:spPr>
          <p:txBody>
            <a:bodyPr rtlCol="0" anchor="ctr"/>
            <a:lstStyle/>
            <a:p>
              <a:pPr>
                <a:defRPr/>
              </a:pPr>
              <a:endParaRPr lang="fr-FR"/>
            </a:p>
          </p:txBody>
        </p:sp>
        <p:sp>
          <p:nvSpPr>
            <p:cNvPr id="200" name="Forme libre : forme 199"/>
            <p:cNvSpPr/>
            <p:nvPr/>
          </p:nvSpPr>
          <p:spPr bwMode="auto">
            <a:xfrm>
              <a:off x="5951546" y="4012317"/>
              <a:ext cx="195147" cy="288217"/>
            </a:xfrm>
            <a:custGeom>
              <a:avLst/>
              <a:gdLst>
                <a:gd name="connsiteX0" fmla="*/ 190368 w 195147"/>
                <a:gd name="connsiteY0" fmla="*/ 0 h 288217"/>
                <a:gd name="connsiteX1" fmla="*/ 161847 w 195147"/>
                <a:gd name="connsiteY1" fmla="*/ 0 h 288217"/>
                <a:gd name="connsiteX2" fmla="*/ 156443 w 195147"/>
                <a:gd name="connsiteY2" fmla="*/ 5404 h 288217"/>
                <a:gd name="connsiteX3" fmla="*/ 156443 w 195147"/>
                <a:gd name="connsiteY3" fmla="*/ 190344 h 288217"/>
                <a:gd name="connsiteX4" fmla="*/ 138729 w 195147"/>
                <a:gd name="connsiteY4" fmla="*/ 231775 h 288217"/>
                <a:gd name="connsiteX5" fmla="*/ 98199 w 195147"/>
                <a:gd name="connsiteY5" fmla="*/ 248888 h 288217"/>
                <a:gd name="connsiteX6" fmla="*/ 57067 w 195147"/>
                <a:gd name="connsiteY6" fmla="*/ 231775 h 288217"/>
                <a:gd name="connsiteX7" fmla="*/ 39955 w 195147"/>
                <a:gd name="connsiteY7" fmla="*/ 190344 h 288217"/>
                <a:gd name="connsiteX8" fmla="*/ 39955 w 195147"/>
                <a:gd name="connsiteY8" fmla="*/ 131499 h 288217"/>
                <a:gd name="connsiteX9" fmla="*/ 24 w 195147"/>
                <a:gd name="connsiteY9" fmla="*/ 147711 h 288217"/>
                <a:gd name="connsiteX10" fmla="*/ 24 w 195147"/>
                <a:gd name="connsiteY10" fmla="*/ 190644 h 288217"/>
                <a:gd name="connsiteX11" fmla="*/ 28546 w 195147"/>
                <a:gd name="connsiteY11" fmla="*/ 260597 h 288217"/>
                <a:gd name="connsiteX12" fmla="*/ 98199 w 195147"/>
                <a:gd name="connsiteY12" fmla="*/ 290019 h 288217"/>
                <a:gd name="connsiteX13" fmla="*/ 167251 w 195147"/>
                <a:gd name="connsiteY13" fmla="*/ 260296 h 288217"/>
                <a:gd name="connsiteX14" fmla="*/ 196373 w 195147"/>
                <a:gd name="connsiteY14" fmla="*/ 190344 h 288217"/>
                <a:gd name="connsiteX15" fmla="*/ 196373 w 195147"/>
                <a:gd name="connsiteY15" fmla="*/ 5404 h 288217"/>
                <a:gd name="connsiteX16" fmla="*/ 190368 w 195147"/>
                <a:gd name="connsiteY16" fmla="*/ 0 h 28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5147" h="288217" extrusionOk="0">
                  <a:moveTo>
                    <a:pt x="190368" y="0"/>
                  </a:moveTo>
                  <a:lnTo>
                    <a:pt x="161847" y="0"/>
                  </a:lnTo>
                  <a:cubicBezTo>
                    <a:pt x="157944" y="0"/>
                    <a:pt x="156443" y="1501"/>
                    <a:pt x="156443" y="5404"/>
                  </a:cubicBezTo>
                  <a:lnTo>
                    <a:pt x="156443" y="190344"/>
                  </a:lnTo>
                  <a:cubicBezTo>
                    <a:pt x="156443" y="205955"/>
                    <a:pt x="150138" y="220967"/>
                    <a:pt x="138729" y="231775"/>
                  </a:cubicBezTo>
                  <a:cubicBezTo>
                    <a:pt x="128221" y="243183"/>
                    <a:pt x="113510" y="249188"/>
                    <a:pt x="98199" y="248888"/>
                  </a:cubicBezTo>
                  <a:cubicBezTo>
                    <a:pt x="82587" y="249188"/>
                    <a:pt x="67575" y="243183"/>
                    <a:pt x="57067" y="231775"/>
                  </a:cubicBezTo>
                  <a:cubicBezTo>
                    <a:pt x="45959" y="220967"/>
                    <a:pt x="39654" y="205955"/>
                    <a:pt x="39955" y="190344"/>
                  </a:cubicBezTo>
                  <a:lnTo>
                    <a:pt x="39955" y="131499"/>
                  </a:lnTo>
                  <a:lnTo>
                    <a:pt x="24" y="147711"/>
                  </a:lnTo>
                  <a:lnTo>
                    <a:pt x="24" y="190644"/>
                  </a:lnTo>
                  <a:cubicBezTo>
                    <a:pt x="-576" y="216763"/>
                    <a:pt x="9932" y="241982"/>
                    <a:pt x="28546" y="260597"/>
                  </a:cubicBezTo>
                  <a:cubicBezTo>
                    <a:pt x="46860" y="279511"/>
                    <a:pt x="71779" y="290019"/>
                    <a:pt x="98199" y="290019"/>
                  </a:cubicBezTo>
                  <a:cubicBezTo>
                    <a:pt x="124318" y="290019"/>
                    <a:pt x="149237" y="279511"/>
                    <a:pt x="167251" y="260296"/>
                  </a:cubicBezTo>
                  <a:cubicBezTo>
                    <a:pt x="186165" y="241982"/>
                    <a:pt x="196673" y="216763"/>
                    <a:pt x="196373" y="190344"/>
                  </a:cubicBezTo>
                  <a:lnTo>
                    <a:pt x="196373" y="5404"/>
                  </a:lnTo>
                  <a:cubicBezTo>
                    <a:pt x="196073" y="1501"/>
                    <a:pt x="193971" y="0"/>
                    <a:pt x="190368" y="0"/>
                  </a:cubicBezTo>
                  <a:close/>
                </a:path>
              </a:pathLst>
            </a:custGeom>
            <a:solidFill>
              <a:srgbClr val="391C10"/>
            </a:solidFill>
            <a:ln w="2993" cap="flat">
              <a:noFill/>
              <a:prstDash val="solid"/>
              <a:miter/>
            </a:ln>
          </p:spPr>
          <p:txBody>
            <a:bodyPr rtlCol="0" anchor="ctr"/>
            <a:lstStyle/>
            <a:p>
              <a:pPr>
                <a:defRPr/>
              </a:pPr>
              <a:endParaRPr lang="fr-FR"/>
            </a:p>
          </p:txBody>
        </p:sp>
        <p:sp>
          <p:nvSpPr>
            <p:cNvPr id="201" name="Forme libre : forme 200"/>
            <p:cNvSpPr/>
            <p:nvPr/>
          </p:nvSpPr>
          <p:spPr bwMode="auto">
            <a:xfrm>
              <a:off x="6234678" y="3999143"/>
              <a:ext cx="198150" cy="288217"/>
            </a:xfrm>
            <a:custGeom>
              <a:avLst/>
              <a:gdLst>
                <a:gd name="connsiteX0" fmla="*/ 192452 w 198149"/>
                <a:gd name="connsiteY0" fmla="*/ 289382 h 288217"/>
                <a:gd name="connsiteX1" fmla="*/ 164230 w 198149"/>
                <a:gd name="connsiteY1" fmla="*/ 289382 h 288217"/>
                <a:gd name="connsiteX2" fmla="*/ 158226 w 198149"/>
                <a:gd name="connsiteY2" fmla="*/ 284578 h 288217"/>
                <a:gd name="connsiteX3" fmla="*/ 158226 w 198149"/>
                <a:gd name="connsiteY3" fmla="*/ 283377 h 288217"/>
                <a:gd name="connsiteX4" fmla="*/ 158226 w 198149"/>
                <a:gd name="connsiteY4" fmla="*/ 98438 h 288217"/>
                <a:gd name="connsiteX5" fmla="*/ 140813 w 198149"/>
                <a:gd name="connsiteY5" fmla="*/ 57307 h 288217"/>
                <a:gd name="connsiteX6" fmla="*/ 57950 w 198149"/>
                <a:gd name="connsiteY6" fmla="*/ 57006 h 288217"/>
                <a:gd name="connsiteX7" fmla="*/ 57650 w 198149"/>
                <a:gd name="connsiteY7" fmla="*/ 57307 h 288217"/>
                <a:gd name="connsiteX8" fmla="*/ 41137 w 198149"/>
                <a:gd name="connsiteY8" fmla="*/ 98438 h 288217"/>
                <a:gd name="connsiteX9" fmla="*/ 41137 w 198149"/>
                <a:gd name="connsiteY9" fmla="*/ 283377 h 288217"/>
                <a:gd name="connsiteX10" fmla="*/ 36634 w 198149"/>
                <a:gd name="connsiteY10" fmla="*/ 289382 h 288217"/>
                <a:gd name="connsiteX11" fmla="*/ 34833 w 198149"/>
                <a:gd name="connsiteY11" fmla="*/ 289382 h 288217"/>
                <a:gd name="connsiteX12" fmla="*/ 6011 w 198149"/>
                <a:gd name="connsiteY12" fmla="*/ 289382 h 288217"/>
                <a:gd name="connsiteX13" fmla="*/ 6 w 198149"/>
                <a:gd name="connsiteY13" fmla="*/ 284578 h 288217"/>
                <a:gd name="connsiteX14" fmla="*/ 6 w 198149"/>
                <a:gd name="connsiteY14" fmla="*/ 283377 h 288217"/>
                <a:gd name="connsiteX15" fmla="*/ 6 w 198149"/>
                <a:gd name="connsiteY15" fmla="*/ 98438 h 288217"/>
                <a:gd name="connsiteX16" fmla="*/ 29428 w 198149"/>
                <a:gd name="connsiteY16" fmla="*/ 28785 h 288217"/>
                <a:gd name="connsiteX17" fmla="*/ 168734 w 198149"/>
                <a:gd name="connsiteY17" fmla="*/ 28185 h 288217"/>
                <a:gd name="connsiteX18" fmla="*/ 169334 w 198149"/>
                <a:gd name="connsiteY18" fmla="*/ 28785 h 288217"/>
                <a:gd name="connsiteX19" fmla="*/ 198456 w 198149"/>
                <a:gd name="connsiteY19" fmla="*/ 98438 h 288217"/>
                <a:gd name="connsiteX20" fmla="*/ 198456 w 198149"/>
                <a:gd name="connsiteY20" fmla="*/ 283377 h 288217"/>
                <a:gd name="connsiteX21" fmla="*/ 193352 w 198149"/>
                <a:gd name="connsiteY21" fmla="*/ 289382 h 288217"/>
                <a:gd name="connsiteX22" fmla="*/ 192452 w 198149"/>
                <a:gd name="connsiteY22" fmla="*/ 289382 h 28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8149" h="288217" extrusionOk="0">
                  <a:moveTo>
                    <a:pt x="192452" y="289382"/>
                  </a:moveTo>
                  <a:lnTo>
                    <a:pt x="164230" y="289382"/>
                  </a:lnTo>
                  <a:cubicBezTo>
                    <a:pt x="161228" y="289682"/>
                    <a:pt x="158526" y="287580"/>
                    <a:pt x="158226" y="284578"/>
                  </a:cubicBezTo>
                  <a:cubicBezTo>
                    <a:pt x="158226" y="284278"/>
                    <a:pt x="158226" y="283677"/>
                    <a:pt x="158226" y="283377"/>
                  </a:cubicBezTo>
                  <a:lnTo>
                    <a:pt x="158226" y="98438"/>
                  </a:lnTo>
                  <a:cubicBezTo>
                    <a:pt x="158526" y="82826"/>
                    <a:pt x="152221" y="68115"/>
                    <a:pt x="140813" y="57307"/>
                  </a:cubicBezTo>
                  <a:cubicBezTo>
                    <a:pt x="117995" y="34490"/>
                    <a:pt x="80767" y="34490"/>
                    <a:pt x="57950" y="57006"/>
                  </a:cubicBezTo>
                  <a:cubicBezTo>
                    <a:pt x="57950" y="57006"/>
                    <a:pt x="57650" y="57307"/>
                    <a:pt x="57650" y="57307"/>
                  </a:cubicBezTo>
                  <a:cubicBezTo>
                    <a:pt x="46842" y="68115"/>
                    <a:pt x="40837" y="83126"/>
                    <a:pt x="41137" y="98438"/>
                  </a:cubicBezTo>
                  <a:lnTo>
                    <a:pt x="41137" y="283377"/>
                  </a:lnTo>
                  <a:cubicBezTo>
                    <a:pt x="41738" y="286380"/>
                    <a:pt x="39636" y="289082"/>
                    <a:pt x="36634" y="289382"/>
                  </a:cubicBezTo>
                  <a:cubicBezTo>
                    <a:pt x="36033" y="289382"/>
                    <a:pt x="35433" y="289382"/>
                    <a:pt x="34833" y="289382"/>
                  </a:cubicBezTo>
                  <a:lnTo>
                    <a:pt x="6011" y="289382"/>
                  </a:lnTo>
                  <a:cubicBezTo>
                    <a:pt x="3009" y="289682"/>
                    <a:pt x="306" y="287580"/>
                    <a:pt x="6" y="284578"/>
                  </a:cubicBezTo>
                  <a:cubicBezTo>
                    <a:pt x="6" y="284278"/>
                    <a:pt x="6" y="283677"/>
                    <a:pt x="6" y="283377"/>
                  </a:cubicBezTo>
                  <a:lnTo>
                    <a:pt x="6" y="98438"/>
                  </a:lnTo>
                  <a:cubicBezTo>
                    <a:pt x="-294" y="72318"/>
                    <a:pt x="10214" y="47099"/>
                    <a:pt x="29428" y="28785"/>
                  </a:cubicBezTo>
                  <a:cubicBezTo>
                    <a:pt x="67858" y="-9344"/>
                    <a:pt x="130004" y="-9644"/>
                    <a:pt x="168734" y="28185"/>
                  </a:cubicBezTo>
                  <a:cubicBezTo>
                    <a:pt x="169034" y="28485"/>
                    <a:pt x="169034" y="28485"/>
                    <a:pt x="169334" y="28785"/>
                  </a:cubicBezTo>
                  <a:cubicBezTo>
                    <a:pt x="188248" y="47099"/>
                    <a:pt x="198756" y="72318"/>
                    <a:pt x="198456" y="98438"/>
                  </a:cubicBezTo>
                  <a:lnTo>
                    <a:pt x="198456" y="283377"/>
                  </a:lnTo>
                  <a:cubicBezTo>
                    <a:pt x="198756" y="286380"/>
                    <a:pt x="196355" y="289082"/>
                    <a:pt x="193352" y="289382"/>
                  </a:cubicBezTo>
                  <a:cubicBezTo>
                    <a:pt x="193052" y="289382"/>
                    <a:pt x="192752" y="289382"/>
                    <a:pt x="192452" y="289382"/>
                  </a:cubicBezTo>
                </a:path>
              </a:pathLst>
            </a:custGeom>
            <a:solidFill>
              <a:srgbClr val="391C10"/>
            </a:solidFill>
            <a:ln w="2993" cap="flat">
              <a:noFill/>
              <a:prstDash val="solid"/>
              <a:miter/>
            </a:ln>
          </p:spPr>
          <p:txBody>
            <a:bodyPr rtlCol="0" anchor="ctr"/>
            <a:lstStyle/>
            <a:p>
              <a:pPr>
                <a:defRPr/>
              </a:pPr>
              <a:endParaRPr lang="fr-FR"/>
            </a:p>
          </p:txBody>
        </p:sp>
        <p:sp>
          <p:nvSpPr>
            <p:cNvPr id="202" name="Forme libre : forme 201"/>
            <p:cNvSpPr/>
            <p:nvPr/>
          </p:nvSpPr>
          <p:spPr bwMode="auto">
            <a:xfrm>
              <a:off x="6523803" y="4111091"/>
              <a:ext cx="39029" cy="177134"/>
            </a:xfrm>
            <a:custGeom>
              <a:avLst/>
              <a:gdLst>
                <a:gd name="connsiteX0" fmla="*/ 39930 w 39029"/>
                <a:gd name="connsiteY0" fmla="*/ 37528 h 177133"/>
                <a:gd name="connsiteX1" fmla="*/ 39930 w 39029"/>
                <a:gd name="connsiteY1" fmla="*/ 173231 h 177133"/>
                <a:gd name="connsiteX2" fmla="*/ 34826 w 39029"/>
                <a:gd name="connsiteY2" fmla="*/ 179235 h 177133"/>
                <a:gd name="connsiteX3" fmla="*/ 33625 w 39029"/>
                <a:gd name="connsiteY3" fmla="*/ 179235 h 177133"/>
                <a:gd name="connsiteX4" fmla="*/ 6005 w 39029"/>
                <a:gd name="connsiteY4" fmla="*/ 179235 h 177133"/>
                <a:gd name="connsiteX5" fmla="*/ 0 w 39029"/>
                <a:gd name="connsiteY5" fmla="*/ 174732 h 177133"/>
                <a:gd name="connsiteX6" fmla="*/ 0 w 39029"/>
                <a:gd name="connsiteY6" fmla="*/ 172930 h 177133"/>
                <a:gd name="connsiteX7" fmla="*/ 0 w 39029"/>
                <a:gd name="connsiteY7" fmla="*/ 0 h 177133"/>
                <a:gd name="connsiteX8" fmla="*/ 39930 w 39029"/>
                <a:gd name="connsiteY8" fmla="*/ 37528 h 177133"/>
                <a:gd name="connsiteX9" fmla="*/ 39930 w 39029"/>
                <a:gd name="connsiteY9" fmla="*/ 37528 h 17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29" h="177133" extrusionOk="0">
                  <a:moveTo>
                    <a:pt x="39930" y="37528"/>
                  </a:moveTo>
                  <a:lnTo>
                    <a:pt x="39930" y="173231"/>
                  </a:lnTo>
                  <a:cubicBezTo>
                    <a:pt x="40230" y="176233"/>
                    <a:pt x="38129" y="178935"/>
                    <a:pt x="34826" y="179235"/>
                  </a:cubicBezTo>
                  <a:cubicBezTo>
                    <a:pt x="34526" y="179235"/>
                    <a:pt x="34226" y="179235"/>
                    <a:pt x="33625" y="179235"/>
                  </a:cubicBezTo>
                  <a:lnTo>
                    <a:pt x="6005" y="179235"/>
                  </a:lnTo>
                  <a:cubicBezTo>
                    <a:pt x="3002" y="179836"/>
                    <a:pt x="300" y="177734"/>
                    <a:pt x="0" y="174732"/>
                  </a:cubicBezTo>
                  <a:cubicBezTo>
                    <a:pt x="0" y="174131"/>
                    <a:pt x="0" y="173531"/>
                    <a:pt x="0" y="172930"/>
                  </a:cubicBezTo>
                  <a:lnTo>
                    <a:pt x="0" y="0"/>
                  </a:lnTo>
                  <a:lnTo>
                    <a:pt x="39930" y="37528"/>
                  </a:lnTo>
                  <a:lnTo>
                    <a:pt x="39930" y="37528"/>
                  </a:lnTo>
                  <a:close/>
                </a:path>
              </a:pathLst>
            </a:custGeom>
            <a:solidFill>
              <a:srgbClr val="391C10"/>
            </a:solidFill>
            <a:ln w="2993" cap="flat">
              <a:noFill/>
              <a:prstDash val="solid"/>
              <a:miter/>
            </a:ln>
          </p:spPr>
          <p:txBody>
            <a:bodyPr rtlCol="0" anchor="ctr"/>
            <a:lstStyle/>
            <a:p>
              <a:pPr>
                <a:defRPr/>
              </a:pPr>
              <a:endParaRPr lang="fr-FR"/>
            </a:p>
          </p:txBody>
        </p:sp>
        <p:sp>
          <p:nvSpPr>
            <p:cNvPr id="203" name="Forme libre : forme 202"/>
            <p:cNvSpPr/>
            <p:nvPr/>
          </p:nvSpPr>
          <p:spPr bwMode="auto">
            <a:xfrm>
              <a:off x="6624477" y="4006913"/>
              <a:ext cx="192145" cy="282213"/>
            </a:xfrm>
            <a:custGeom>
              <a:avLst/>
              <a:gdLst>
                <a:gd name="connsiteX0" fmla="*/ 193248 w 192145"/>
                <a:gd name="connsiteY0" fmla="*/ 117989 h 282212"/>
                <a:gd name="connsiteX1" fmla="*/ 135004 w 192145"/>
                <a:gd name="connsiteY1" fmla="*/ 277709 h 282212"/>
                <a:gd name="connsiteX2" fmla="*/ 128699 w 192145"/>
                <a:gd name="connsiteY2" fmla="*/ 282813 h 282212"/>
                <a:gd name="connsiteX3" fmla="*/ 105882 w 192145"/>
                <a:gd name="connsiteY3" fmla="*/ 282813 h 282212"/>
                <a:gd name="connsiteX4" fmla="*/ 99577 w 192145"/>
                <a:gd name="connsiteY4" fmla="*/ 277709 h 282212"/>
                <a:gd name="connsiteX5" fmla="*/ 803 w 192145"/>
                <a:gd name="connsiteY5" fmla="*/ 8406 h 282212"/>
                <a:gd name="connsiteX6" fmla="*/ 6207 w 192145"/>
                <a:gd name="connsiteY6" fmla="*/ 0 h 282212"/>
                <a:gd name="connsiteX7" fmla="*/ 36230 w 192145"/>
                <a:gd name="connsiteY7" fmla="*/ 0 h 282212"/>
                <a:gd name="connsiteX8" fmla="*/ 43435 w 192145"/>
                <a:gd name="connsiteY8" fmla="*/ 5704 h 282212"/>
                <a:gd name="connsiteX9" fmla="*/ 112787 w 192145"/>
                <a:gd name="connsiteY9" fmla="*/ 195447 h 282212"/>
                <a:gd name="connsiteX10" fmla="*/ 116690 w 192145"/>
                <a:gd name="connsiteY10" fmla="*/ 198149 h 282212"/>
                <a:gd name="connsiteX11" fmla="*/ 121194 w 192145"/>
                <a:gd name="connsiteY11" fmla="*/ 195447 h 282212"/>
                <a:gd name="connsiteX12" fmla="*/ 167128 w 192145"/>
                <a:gd name="connsiteY12" fmla="*/ 69953 h 282212"/>
                <a:gd name="connsiteX13" fmla="*/ 193248 w 192145"/>
                <a:gd name="connsiteY13" fmla="*/ 117989 h 282212"/>
                <a:gd name="connsiteX14" fmla="*/ 193248 w 192145"/>
                <a:gd name="connsiteY14" fmla="*/ 117989 h 282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145" h="282212" extrusionOk="0">
                  <a:moveTo>
                    <a:pt x="193248" y="117989"/>
                  </a:moveTo>
                  <a:lnTo>
                    <a:pt x="135004" y="277709"/>
                  </a:lnTo>
                  <a:cubicBezTo>
                    <a:pt x="134404" y="280712"/>
                    <a:pt x="131702" y="282813"/>
                    <a:pt x="128699" y="282813"/>
                  </a:cubicBezTo>
                  <a:lnTo>
                    <a:pt x="105882" y="282813"/>
                  </a:lnTo>
                  <a:cubicBezTo>
                    <a:pt x="102580" y="282813"/>
                    <a:pt x="100778" y="281012"/>
                    <a:pt x="99577" y="277709"/>
                  </a:cubicBezTo>
                  <a:lnTo>
                    <a:pt x="803" y="8406"/>
                  </a:lnTo>
                  <a:cubicBezTo>
                    <a:pt x="-1299" y="3002"/>
                    <a:pt x="803" y="0"/>
                    <a:pt x="6207" y="0"/>
                  </a:cubicBezTo>
                  <a:lnTo>
                    <a:pt x="36230" y="0"/>
                  </a:lnTo>
                  <a:cubicBezTo>
                    <a:pt x="39832" y="0"/>
                    <a:pt x="42835" y="2402"/>
                    <a:pt x="43435" y="5704"/>
                  </a:cubicBezTo>
                  <a:lnTo>
                    <a:pt x="112787" y="195447"/>
                  </a:lnTo>
                  <a:cubicBezTo>
                    <a:pt x="113088" y="197249"/>
                    <a:pt x="114889" y="198450"/>
                    <a:pt x="116690" y="198149"/>
                  </a:cubicBezTo>
                  <a:cubicBezTo>
                    <a:pt x="118792" y="198450"/>
                    <a:pt x="120593" y="197249"/>
                    <a:pt x="121194" y="195447"/>
                  </a:cubicBezTo>
                  <a:lnTo>
                    <a:pt x="167128" y="69953"/>
                  </a:lnTo>
                  <a:lnTo>
                    <a:pt x="193248" y="117989"/>
                  </a:lnTo>
                  <a:lnTo>
                    <a:pt x="193248" y="117989"/>
                  </a:lnTo>
                  <a:close/>
                </a:path>
              </a:pathLst>
            </a:custGeom>
            <a:solidFill>
              <a:srgbClr val="391C10"/>
            </a:solidFill>
            <a:ln w="2993" cap="flat">
              <a:noFill/>
              <a:prstDash val="solid"/>
              <a:miter/>
            </a:ln>
          </p:spPr>
          <p:txBody>
            <a:bodyPr rtlCol="0" anchor="ctr"/>
            <a:lstStyle/>
            <a:p>
              <a:pPr>
                <a:defRPr/>
              </a:pPr>
              <a:endParaRPr lang="fr-FR"/>
            </a:p>
          </p:txBody>
        </p:sp>
        <p:sp>
          <p:nvSpPr>
            <p:cNvPr id="204" name="Forme libre : forme 203"/>
            <p:cNvSpPr/>
            <p:nvPr/>
          </p:nvSpPr>
          <p:spPr bwMode="auto">
            <a:xfrm>
              <a:off x="6902066" y="3999101"/>
              <a:ext cx="201152" cy="297224"/>
            </a:xfrm>
            <a:custGeom>
              <a:avLst/>
              <a:gdLst>
                <a:gd name="connsiteX0" fmla="*/ 197872 w 201151"/>
                <a:gd name="connsiteY0" fmla="*/ 166632 h 297224"/>
                <a:gd name="connsiteX1" fmla="*/ 47158 w 201151"/>
                <a:gd name="connsiteY1" fmla="*/ 166632 h 297224"/>
                <a:gd name="connsiteX2" fmla="*/ 40853 w 201151"/>
                <a:gd name="connsiteY2" fmla="*/ 171736 h 297224"/>
                <a:gd name="connsiteX3" fmla="*/ 40853 w 201151"/>
                <a:gd name="connsiteY3" fmla="*/ 172937 h 297224"/>
                <a:gd name="connsiteX4" fmla="*/ 40853 w 201151"/>
                <a:gd name="connsiteY4" fmla="*/ 190049 h 297224"/>
                <a:gd name="connsiteX5" fmla="*/ 60368 w 201151"/>
                <a:gd name="connsiteY5" fmla="*/ 237185 h 297224"/>
                <a:gd name="connsiteX6" fmla="*/ 106903 w 201151"/>
                <a:gd name="connsiteY6" fmla="*/ 257000 h 297224"/>
                <a:gd name="connsiteX7" fmla="*/ 170251 w 201151"/>
                <a:gd name="connsiteY7" fmla="*/ 237185 h 297224"/>
                <a:gd name="connsiteX8" fmla="*/ 177156 w 201151"/>
                <a:gd name="connsiteY8" fmla="*/ 237185 h 297224"/>
                <a:gd name="connsiteX9" fmla="*/ 178057 w 201151"/>
                <a:gd name="connsiteY9" fmla="*/ 238386 h 297224"/>
                <a:gd name="connsiteX10" fmla="*/ 194570 w 201151"/>
                <a:gd name="connsiteY10" fmla="*/ 262404 h 297224"/>
                <a:gd name="connsiteX11" fmla="*/ 194269 w 201151"/>
                <a:gd name="connsiteY11" fmla="*/ 269609 h 297224"/>
                <a:gd name="connsiteX12" fmla="*/ 193068 w 201151"/>
                <a:gd name="connsiteY12" fmla="*/ 270510 h 297224"/>
                <a:gd name="connsiteX13" fmla="*/ 107204 w 201151"/>
                <a:gd name="connsiteY13" fmla="*/ 298131 h 297224"/>
                <a:gd name="connsiteX14" fmla="*/ 31546 w 201151"/>
                <a:gd name="connsiteY14" fmla="*/ 266607 h 297224"/>
                <a:gd name="connsiteX15" fmla="*/ 23 w 201151"/>
                <a:gd name="connsiteY15" fmla="*/ 190950 h 297224"/>
                <a:gd name="connsiteX16" fmla="*/ 23 w 201151"/>
                <a:gd name="connsiteY16" fmla="*/ 101483 h 297224"/>
                <a:gd name="connsiteX17" fmla="*/ 101499 w 201151"/>
                <a:gd name="connsiteY17" fmla="*/ 6 h 297224"/>
                <a:gd name="connsiteX18" fmla="*/ 173554 w 201151"/>
                <a:gd name="connsiteY18" fmla="*/ 30029 h 297224"/>
                <a:gd name="connsiteX19" fmla="*/ 202976 w 201151"/>
                <a:gd name="connsiteY19" fmla="*/ 101483 h 297224"/>
                <a:gd name="connsiteX20" fmla="*/ 202976 w 201151"/>
                <a:gd name="connsiteY20" fmla="*/ 160627 h 297224"/>
                <a:gd name="connsiteX21" fmla="*/ 197272 w 201151"/>
                <a:gd name="connsiteY21" fmla="*/ 166632 h 297224"/>
                <a:gd name="connsiteX22" fmla="*/ 162445 w 201151"/>
                <a:gd name="connsiteY22" fmla="*/ 101783 h 297224"/>
                <a:gd name="connsiteX23" fmla="*/ 102400 w 201151"/>
                <a:gd name="connsiteY23" fmla="*/ 40837 h 297224"/>
                <a:gd name="connsiteX24" fmla="*/ 101499 w 201151"/>
                <a:gd name="connsiteY24" fmla="*/ 40837 h 297224"/>
                <a:gd name="connsiteX25" fmla="*/ 58867 w 201151"/>
                <a:gd name="connsiteY25" fmla="*/ 58550 h 297224"/>
                <a:gd name="connsiteX26" fmla="*/ 41454 w 201151"/>
                <a:gd name="connsiteY26" fmla="*/ 101483 h 297224"/>
                <a:gd name="connsiteX27" fmla="*/ 41454 w 201151"/>
                <a:gd name="connsiteY27" fmla="*/ 120397 h 297224"/>
                <a:gd name="connsiteX28" fmla="*/ 46558 w 201151"/>
                <a:gd name="connsiteY28" fmla="*/ 126401 h 297224"/>
                <a:gd name="connsiteX29" fmla="*/ 47759 w 201151"/>
                <a:gd name="connsiteY29" fmla="*/ 126401 h 297224"/>
                <a:gd name="connsiteX30" fmla="*/ 157942 w 201151"/>
                <a:gd name="connsiteY30" fmla="*/ 126401 h 297224"/>
                <a:gd name="connsiteX31" fmla="*/ 163346 w 201151"/>
                <a:gd name="connsiteY31" fmla="*/ 120397 h 297224"/>
                <a:gd name="connsiteX32" fmla="*/ 162445 w 201151"/>
                <a:gd name="connsiteY32" fmla="*/ 101783 h 29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01151" h="297224" extrusionOk="0">
                  <a:moveTo>
                    <a:pt x="197872" y="166632"/>
                  </a:moveTo>
                  <a:lnTo>
                    <a:pt x="47158" y="166632"/>
                  </a:lnTo>
                  <a:cubicBezTo>
                    <a:pt x="44156" y="166332"/>
                    <a:pt x="41154" y="168433"/>
                    <a:pt x="40853" y="171736"/>
                  </a:cubicBezTo>
                  <a:cubicBezTo>
                    <a:pt x="40853" y="172036"/>
                    <a:pt x="40853" y="172336"/>
                    <a:pt x="40853" y="172937"/>
                  </a:cubicBezTo>
                  <a:lnTo>
                    <a:pt x="40853" y="190049"/>
                  </a:lnTo>
                  <a:cubicBezTo>
                    <a:pt x="40553" y="207763"/>
                    <a:pt x="47458" y="224876"/>
                    <a:pt x="60368" y="237185"/>
                  </a:cubicBezTo>
                  <a:cubicBezTo>
                    <a:pt x="72377" y="249794"/>
                    <a:pt x="89490" y="257000"/>
                    <a:pt x="106903" y="257000"/>
                  </a:cubicBezTo>
                  <a:cubicBezTo>
                    <a:pt x="129420" y="257300"/>
                    <a:pt x="151637" y="250095"/>
                    <a:pt x="170251" y="237185"/>
                  </a:cubicBezTo>
                  <a:cubicBezTo>
                    <a:pt x="172053" y="235384"/>
                    <a:pt x="175055" y="235384"/>
                    <a:pt x="177156" y="237185"/>
                  </a:cubicBezTo>
                  <a:cubicBezTo>
                    <a:pt x="177457" y="237485"/>
                    <a:pt x="177757" y="237785"/>
                    <a:pt x="178057" y="238386"/>
                  </a:cubicBezTo>
                  <a:lnTo>
                    <a:pt x="194570" y="262404"/>
                  </a:lnTo>
                  <a:cubicBezTo>
                    <a:pt x="196671" y="264506"/>
                    <a:pt x="196371" y="267808"/>
                    <a:pt x="194269" y="269609"/>
                  </a:cubicBezTo>
                  <a:cubicBezTo>
                    <a:pt x="193969" y="269910"/>
                    <a:pt x="193369" y="270210"/>
                    <a:pt x="193068" y="270510"/>
                  </a:cubicBezTo>
                  <a:cubicBezTo>
                    <a:pt x="168150" y="288824"/>
                    <a:pt x="138127" y="298431"/>
                    <a:pt x="107204" y="298131"/>
                  </a:cubicBezTo>
                  <a:cubicBezTo>
                    <a:pt x="78682" y="298431"/>
                    <a:pt x="51361" y="287023"/>
                    <a:pt x="31546" y="266607"/>
                  </a:cubicBezTo>
                  <a:cubicBezTo>
                    <a:pt x="10831" y="246792"/>
                    <a:pt x="-578" y="219171"/>
                    <a:pt x="23" y="190950"/>
                  </a:cubicBezTo>
                  <a:lnTo>
                    <a:pt x="23" y="101483"/>
                  </a:lnTo>
                  <a:cubicBezTo>
                    <a:pt x="-278" y="45641"/>
                    <a:pt x="45357" y="306"/>
                    <a:pt x="101499" y="6"/>
                  </a:cubicBezTo>
                  <a:cubicBezTo>
                    <a:pt x="128820" y="-294"/>
                    <a:pt x="154940" y="10514"/>
                    <a:pt x="173554" y="30029"/>
                  </a:cubicBezTo>
                  <a:cubicBezTo>
                    <a:pt x="193068" y="48643"/>
                    <a:pt x="203576" y="74462"/>
                    <a:pt x="202976" y="101483"/>
                  </a:cubicBezTo>
                  <a:lnTo>
                    <a:pt x="202976" y="160627"/>
                  </a:lnTo>
                  <a:cubicBezTo>
                    <a:pt x="202976" y="164530"/>
                    <a:pt x="201175" y="166632"/>
                    <a:pt x="197272" y="166632"/>
                  </a:cubicBezTo>
                  <a:moveTo>
                    <a:pt x="162445" y="101783"/>
                  </a:moveTo>
                  <a:cubicBezTo>
                    <a:pt x="162746" y="68458"/>
                    <a:pt x="135725" y="41137"/>
                    <a:pt x="102400" y="40837"/>
                  </a:cubicBezTo>
                  <a:cubicBezTo>
                    <a:pt x="102100" y="40837"/>
                    <a:pt x="101799" y="40837"/>
                    <a:pt x="101499" y="40837"/>
                  </a:cubicBezTo>
                  <a:cubicBezTo>
                    <a:pt x="85287" y="40537"/>
                    <a:pt x="69975" y="46841"/>
                    <a:pt x="58867" y="58550"/>
                  </a:cubicBezTo>
                  <a:cubicBezTo>
                    <a:pt x="47458" y="69959"/>
                    <a:pt x="41154" y="85270"/>
                    <a:pt x="41454" y="101483"/>
                  </a:cubicBezTo>
                  <a:lnTo>
                    <a:pt x="41454" y="120397"/>
                  </a:lnTo>
                  <a:cubicBezTo>
                    <a:pt x="41154" y="123399"/>
                    <a:pt x="43555" y="126101"/>
                    <a:pt x="46558" y="126401"/>
                  </a:cubicBezTo>
                  <a:cubicBezTo>
                    <a:pt x="46858" y="126401"/>
                    <a:pt x="47158" y="126401"/>
                    <a:pt x="47759" y="126401"/>
                  </a:cubicBezTo>
                  <a:lnTo>
                    <a:pt x="157942" y="126401"/>
                  </a:lnTo>
                  <a:cubicBezTo>
                    <a:pt x="161845" y="126401"/>
                    <a:pt x="163346" y="124300"/>
                    <a:pt x="163346" y="120397"/>
                  </a:cubicBezTo>
                  <a:lnTo>
                    <a:pt x="162445" y="101783"/>
                  </a:lnTo>
                  <a:close/>
                </a:path>
              </a:pathLst>
            </a:custGeom>
            <a:solidFill>
              <a:srgbClr val="391C10"/>
            </a:solidFill>
            <a:ln w="2993" cap="flat">
              <a:noFill/>
              <a:prstDash val="solid"/>
              <a:miter/>
            </a:ln>
          </p:spPr>
          <p:txBody>
            <a:bodyPr rtlCol="0" anchor="ctr"/>
            <a:lstStyle/>
            <a:p>
              <a:pPr>
                <a:defRPr/>
              </a:pPr>
              <a:endParaRPr lang="fr-FR"/>
            </a:p>
          </p:txBody>
        </p:sp>
        <p:sp>
          <p:nvSpPr>
            <p:cNvPr id="205" name="Forme libre : forme 204"/>
            <p:cNvSpPr/>
            <p:nvPr/>
          </p:nvSpPr>
          <p:spPr bwMode="auto">
            <a:xfrm>
              <a:off x="7168089" y="4142015"/>
              <a:ext cx="39029" cy="147111"/>
            </a:xfrm>
            <a:custGeom>
              <a:avLst/>
              <a:gdLst>
                <a:gd name="connsiteX0" fmla="*/ 39630 w 39029"/>
                <a:gd name="connsiteY0" fmla="*/ 0 h 147110"/>
                <a:gd name="connsiteX1" fmla="*/ 39630 w 39029"/>
                <a:gd name="connsiteY1" fmla="*/ 143808 h 147110"/>
                <a:gd name="connsiteX2" fmla="*/ 34826 w 39029"/>
                <a:gd name="connsiteY2" fmla="*/ 149813 h 147110"/>
                <a:gd name="connsiteX3" fmla="*/ 33625 w 39029"/>
                <a:gd name="connsiteY3" fmla="*/ 149813 h 147110"/>
                <a:gd name="connsiteX4" fmla="*/ 6005 w 39029"/>
                <a:gd name="connsiteY4" fmla="*/ 149813 h 147110"/>
                <a:gd name="connsiteX5" fmla="*/ 0 w 39029"/>
                <a:gd name="connsiteY5" fmla="*/ 144709 h 147110"/>
                <a:gd name="connsiteX6" fmla="*/ 0 w 39029"/>
                <a:gd name="connsiteY6" fmla="*/ 143508 h 147110"/>
                <a:gd name="connsiteX7" fmla="*/ 0 w 39029"/>
                <a:gd name="connsiteY7" fmla="*/ 26720 h 147110"/>
                <a:gd name="connsiteX8" fmla="*/ 39630 w 39029"/>
                <a:gd name="connsiteY8" fmla="*/ 0 h 147110"/>
                <a:gd name="connsiteX9" fmla="*/ 39630 w 39029"/>
                <a:gd name="connsiteY9" fmla="*/ 0 h 147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29" h="147110" extrusionOk="0">
                  <a:moveTo>
                    <a:pt x="39630" y="0"/>
                  </a:moveTo>
                  <a:lnTo>
                    <a:pt x="39630" y="143808"/>
                  </a:lnTo>
                  <a:cubicBezTo>
                    <a:pt x="39930" y="146811"/>
                    <a:pt x="37829" y="149513"/>
                    <a:pt x="34826" y="149813"/>
                  </a:cubicBezTo>
                  <a:cubicBezTo>
                    <a:pt x="34526" y="149813"/>
                    <a:pt x="33926" y="149813"/>
                    <a:pt x="33625" y="149813"/>
                  </a:cubicBezTo>
                  <a:lnTo>
                    <a:pt x="6005" y="149813"/>
                  </a:lnTo>
                  <a:cubicBezTo>
                    <a:pt x="3002" y="150113"/>
                    <a:pt x="300" y="148012"/>
                    <a:pt x="0" y="144709"/>
                  </a:cubicBezTo>
                  <a:cubicBezTo>
                    <a:pt x="0" y="144409"/>
                    <a:pt x="0" y="144109"/>
                    <a:pt x="0" y="143508"/>
                  </a:cubicBezTo>
                  <a:lnTo>
                    <a:pt x="0" y="26720"/>
                  </a:lnTo>
                  <a:lnTo>
                    <a:pt x="39630" y="0"/>
                  </a:lnTo>
                  <a:lnTo>
                    <a:pt x="39630" y="0"/>
                  </a:lnTo>
                  <a:close/>
                </a:path>
              </a:pathLst>
            </a:custGeom>
            <a:solidFill>
              <a:srgbClr val="391C10"/>
            </a:solidFill>
            <a:ln w="2993" cap="flat">
              <a:noFill/>
              <a:prstDash val="solid"/>
              <a:miter/>
            </a:ln>
          </p:spPr>
          <p:txBody>
            <a:bodyPr rtlCol="0" anchor="ctr"/>
            <a:lstStyle/>
            <a:p>
              <a:pPr>
                <a:defRPr/>
              </a:pPr>
              <a:endParaRPr lang="fr-FR"/>
            </a:p>
          </p:txBody>
        </p:sp>
        <p:sp>
          <p:nvSpPr>
            <p:cNvPr id="206" name="Forme libre : forme 205"/>
            <p:cNvSpPr/>
            <p:nvPr/>
          </p:nvSpPr>
          <p:spPr bwMode="auto">
            <a:xfrm>
              <a:off x="7592289" y="3898809"/>
              <a:ext cx="51039" cy="390294"/>
            </a:xfrm>
            <a:custGeom>
              <a:avLst/>
              <a:gdLst>
                <a:gd name="connsiteX0" fmla="*/ 44454 w 51038"/>
                <a:gd name="connsiteY0" fmla="*/ 46558 h 390294"/>
                <a:gd name="connsiteX1" fmla="*/ 25840 w 51038"/>
                <a:gd name="connsiteY1" fmla="*/ 54964 h 390294"/>
                <a:gd name="connsiteX2" fmla="*/ 7827 w 51038"/>
                <a:gd name="connsiteY2" fmla="*/ 46558 h 390294"/>
                <a:gd name="connsiteX3" fmla="*/ 21 w 51038"/>
                <a:gd name="connsiteY3" fmla="*/ 27343 h 390294"/>
                <a:gd name="connsiteX4" fmla="*/ 7827 w 51038"/>
                <a:gd name="connsiteY4" fmla="*/ 7828 h 390294"/>
                <a:gd name="connsiteX5" fmla="*/ 25840 w 51038"/>
                <a:gd name="connsiteY5" fmla="*/ 23 h 390294"/>
                <a:gd name="connsiteX6" fmla="*/ 44454 w 51038"/>
                <a:gd name="connsiteY6" fmla="*/ 7828 h 390294"/>
                <a:gd name="connsiteX7" fmla="*/ 52560 w 51038"/>
                <a:gd name="connsiteY7" fmla="*/ 27343 h 390294"/>
                <a:gd name="connsiteX8" fmla="*/ 44454 w 51038"/>
                <a:gd name="connsiteY8" fmla="*/ 46558 h 390294"/>
                <a:gd name="connsiteX9" fmla="*/ 39651 w 51038"/>
                <a:gd name="connsiteY9" fmla="*/ 392719 h 390294"/>
                <a:gd name="connsiteX10" fmla="*/ 12630 w 51038"/>
                <a:gd name="connsiteY10" fmla="*/ 392719 h 390294"/>
                <a:gd name="connsiteX11" fmla="*/ 6926 w 51038"/>
                <a:gd name="connsiteY11" fmla="*/ 386714 h 390294"/>
                <a:gd name="connsiteX12" fmla="*/ 6926 w 51038"/>
                <a:gd name="connsiteY12" fmla="*/ 112307 h 390294"/>
                <a:gd name="connsiteX13" fmla="*/ 12630 w 51038"/>
                <a:gd name="connsiteY13" fmla="*/ 106603 h 390294"/>
                <a:gd name="connsiteX14" fmla="*/ 39651 w 51038"/>
                <a:gd name="connsiteY14" fmla="*/ 106603 h 390294"/>
                <a:gd name="connsiteX15" fmla="*/ 45655 w 51038"/>
                <a:gd name="connsiteY15" fmla="*/ 112307 h 390294"/>
                <a:gd name="connsiteX16" fmla="*/ 45655 w 51038"/>
                <a:gd name="connsiteY16" fmla="*/ 386414 h 390294"/>
                <a:gd name="connsiteX17" fmla="*/ 40852 w 51038"/>
                <a:gd name="connsiteY17" fmla="*/ 392418 h 390294"/>
                <a:gd name="connsiteX18" fmla="*/ 39651 w 51038"/>
                <a:gd name="connsiteY18" fmla="*/ 392719 h 39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1038" h="390294" extrusionOk="0">
                  <a:moveTo>
                    <a:pt x="44454" y="46558"/>
                  </a:moveTo>
                  <a:cubicBezTo>
                    <a:pt x="39651" y="51962"/>
                    <a:pt x="33046" y="55264"/>
                    <a:pt x="25840" y="54964"/>
                  </a:cubicBezTo>
                  <a:cubicBezTo>
                    <a:pt x="18935" y="54964"/>
                    <a:pt x="12330" y="51962"/>
                    <a:pt x="7827" y="46558"/>
                  </a:cubicBezTo>
                  <a:cubicBezTo>
                    <a:pt x="2723" y="41754"/>
                    <a:pt x="-280" y="34849"/>
                    <a:pt x="21" y="27343"/>
                  </a:cubicBezTo>
                  <a:cubicBezTo>
                    <a:pt x="-280" y="19837"/>
                    <a:pt x="2723" y="12632"/>
                    <a:pt x="7827" y="7828"/>
                  </a:cubicBezTo>
                  <a:cubicBezTo>
                    <a:pt x="12330" y="2424"/>
                    <a:pt x="18935" y="-278"/>
                    <a:pt x="25840" y="23"/>
                  </a:cubicBezTo>
                  <a:cubicBezTo>
                    <a:pt x="32745" y="-278"/>
                    <a:pt x="39651" y="2424"/>
                    <a:pt x="44454" y="7828"/>
                  </a:cubicBezTo>
                  <a:cubicBezTo>
                    <a:pt x="49858" y="12932"/>
                    <a:pt x="52560" y="20138"/>
                    <a:pt x="52560" y="27343"/>
                  </a:cubicBezTo>
                  <a:cubicBezTo>
                    <a:pt x="52260" y="34849"/>
                    <a:pt x="49558" y="41754"/>
                    <a:pt x="44454" y="46558"/>
                  </a:cubicBezTo>
                  <a:moveTo>
                    <a:pt x="39651" y="392719"/>
                  </a:moveTo>
                  <a:lnTo>
                    <a:pt x="12630" y="392719"/>
                  </a:lnTo>
                  <a:cubicBezTo>
                    <a:pt x="8427" y="392719"/>
                    <a:pt x="6926" y="390617"/>
                    <a:pt x="6926" y="386714"/>
                  </a:cubicBezTo>
                  <a:lnTo>
                    <a:pt x="6926" y="112307"/>
                  </a:lnTo>
                  <a:cubicBezTo>
                    <a:pt x="6926" y="108404"/>
                    <a:pt x="8427" y="106603"/>
                    <a:pt x="12630" y="106603"/>
                  </a:cubicBezTo>
                  <a:lnTo>
                    <a:pt x="39651" y="106603"/>
                  </a:lnTo>
                  <a:cubicBezTo>
                    <a:pt x="43553" y="106603"/>
                    <a:pt x="45655" y="108404"/>
                    <a:pt x="45655" y="112307"/>
                  </a:cubicBezTo>
                  <a:lnTo>
                    <a:pt x="45655" y="386414"/>
                  </a:lnTo>
                  <a:cubicBezTo>
                    <a:pt x="45955" y="389416"/>
                    <a:pt x="43854" y="392118"/>
                    <a:pt x="40852" y="392418"/>
                  </a:cubicBezTo>
                  <a:cubicBezTo>
                    <a:pt x="40551" y="392719"/>
                    <a:pt x="39951" y="392719"/>
                    <a:pt x="39651" y="392719"/>
                  </a:cubicBezTo>
                </a:path>
              </a:pathLst>
            </a:custGeom>
            <a:solidFill>
              <a:srgbClr val="391C10"/>
            </a:solidFill>
            <a:ln w="2993" cap="flat">
              <a:noFill/>
              <a:prstDash val="solid"/>
              <a:miter/>
            </a:ln>
          </p:spPr>
          <p:txBody>
            <a:bodyPr rtlCol="0" anchor="ctr"/>
            <a:lstStyle/>
            <a:p>
              <a:pPr>
                <a:defRPr/>
              </a:pPr>
              <a:endParaRPr lang="fr-FR"/>
            </a:p>
          </p:txBody>
        </p:sp>
        <p:sp>
          <p:nvSpPr>
            <p:cNvPr id="207" name="Forme libre : forme 206"/>
            <p:cNvSpPr/>
            <p:nvPr/>
          </p:nvSpPr>
          <p:spPr bwMode="auto">
            <a:xfrm>
              <a:off x="7927941" y="3999084"/>
              <a:ext cx="201152" cy="297224"/>
            </a:xfrm>
            <a:custGeom>
              <a:avLst/>
              <a:gdLst>
                <a:gd name="connsiteX0" fmla="*/ 197872 w 201151"/>
                <a:gd name="connsiteY0" fmla="*/ 166649 h 297224"/>
                <a:gd name="connsiteX1" fmla="*/ 46858 w 201151"/>
                <a:gd name="connsiteY1" fmla="*/ 166649 h 297224"/>
                <a:gd name="connsiteX2" fmla="*/ 40854 w 201151"/>
                <a:gd name="connsiteY2" fmla="*/ 171452 h 297224"/>
                <a:gd name="connsiteX3" fmla="*/ 40854 w 201151"/>
                <a:gd name="connsiteY3" fmla="*/ 172653 h 297224"/>
                <a:gd name="connsiteX4" fmla="*/ 40854 w 201151"/>
                <a:gd name="connsiteY4" fmla="*/ 189766 h 297224"/>
                <a:gd name="connsiteX5" fmla="*/ 60368 w 201151"/>
                <a:gd name="connsiteY5" fmla="*/ 236902 h 297224"/>
                <a:gd name="connsiteX6" fmla="*/ 107504 w 201151"/>
                <a:gd name="connsiteY6" fmla="*/ 256717 h 297224"/>
                <a:gd name="connsiteX7" fmla="*/ 170852 w 201151"/>
                <a:gd name="connsiteY7" fmla="*/ 236902 h 297224"/>
                <a:gd name="connsiteX8" fmla="*/ 177757 w 201151"/>
                <a:gd name="connsiteY8" fmla="*/ 236902 h 297224"/>
                <a:gd name="connsiteX9" fmla="*/ 178357 w 201151"/>
                <a:gd name="connsiteY9" fmla="*/ 237802 h 297224"/>
                <a:gd name="connsiteX10" fmla="*/ 194870 w 201151"/>
                <a:gd name="connsiteY10" fmla="*/ 261821 h 297224"/>
                <a:gd name="connsiteX11" fmla="*/ 194570 w 201151"/>
                <a:gd name="connsiteY11" fmla="*/ 269026 h 297224"/>
                <a:gd name="connsiteX12" fmla="*/ 193369 w 201151"/>
                <a:gd name="connsiteY12" fmla="*/ 269927 h 297224"/>
                <a:gd name="connsiteX13" fmla="*/ 107504 w 201151"/>
                <a:gd name="connsiteY13" fmla="*/ 297247 h 297224"/>
                <a:gd name="connsiteX14" fmla="*/ 31546 w 201151"/>
                <a:gd name="connsiteY14" fmla="*/ 265724 h 297224"/>
                <a:gd name="connsiteX15" fmla="*/ 23 w 201151"/>
                <a:gd name="connsiteY15" fmla="*/ 190066 h 297224"/>
                <a:gd name="connsiteX16" fmla="*/ 23 w 201151"/>
                <a:gd name="connsiteY16" fmla="*/ 101199 h 297224"/>
                <a:gd name="connsiteX17" fmla="*/ 101499 w 201151"/>
                <a:gd name="connsiteY17" fmla="*/ 23 h 297224"/>
                <a:gd name="connsiteX18" fmla="*/ 101499 w 201151"/>
                <a:gd name="connsiteY18" fmla="*/ 23 h 297224"/>
                <a:gd name="connsiteX19" fmla="*/ 173554 w 201151"/>
                <a:gd name="connsiteY19" fmla="*/ 29746 h 297224"/>
                <a:gd name="connsiteX20" fmla="*/ 202976 w 201151"/>
                <a:gd name="connsiteY20" fmla="*/ 101199 h 297224"/>
                <a:gd name="connsiteX21" fmla="*/ 202976 w 201151"/>
                <a:gd name="connsiteY21" fmla="*/ 160344 h 297224"/>
                <a:gd name="connsiteX22" fmla="*/ 197272 w 201151"/>
                <a:gd name="connsiteY22" fmla="*/ 166349 h 297224"/>
                <a:gd name="connsiteX23" fmla="*/ 162445 w 201151"/>
                <a:gd name="connsiteY23" fmla="*/ 101800 h 297224"/>
                <a:gd name="connsiteX24" fmla="*/ 144732 w 201151"/>
                <a:gd name="connsiteY24" fmla="*/ 58567 h 297224"/>
                <a:gd name="connsiteX25" fmla="*/ 101499 w 201151"/>
                <a:gd name="connsiteY25" fmla="*/ 40854 h 297224"/>
                <a:gd name="connsiteX26" fmla="*/ 58867 w 201151"/>
                <a:gd name="connsiteY26" fmla="*/ 58567 h 297224"/>
                <a:gd name="connsiteX27" fmla="*/ 40553 w 201151"/>
                <a:gd name="connsiteY27" fmla="*/ 101800 h 297224"/>
                <a:gd name="connsiteX28" fmla="*/ 40553 w 201151"/>
                <a:gd name="connsiteY28" fmla="*/ 120714 h 297224"/>
                <a:gd name="connsiteX29" fmla="*/ 45357 w 201151"/>
                <a:gd name="connsiteY29" fmla="*/ 126719 h 297224"/>
                <a:gd name="connsiteX30" fmla="*/ 46558 w 201151"/>
                <a:gd name="connsiteY30" fmla="*/ 126719 h 297224"/>
                <a:gd name="connsiteX31" fmla="*/ 157041 w 201151"/>
                <a:gd name="connsiteY31" fmla="*/ 126719 h 297224"/>
                <a:gd name="connsiteX32" fmla="*/ 162746 w 201151"/>
                <a:gd name="connsiteY32" fmla="*/ 120714 h 297224"/>
                <a:gd name="connsiteX33" fmla="*/ 162746 w 201151"/>
                <a:gd name="connsiteY33" fmla="*/ 101800 h 29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01151" h="297224" extrusionOk="0">
                  <a:moveTo>
                    <a:pt x="197872" y="166649"/>
                  </a:moveTo>
                  <a:lnTo>
                    <a:pt x="46858" y="166649"/>
                  </a:lnTo>
                  <a:cubicBezTo>
                    <a:pt x="43856" y="166349"/>
                    <a:pt x="41154" y="168450"/>
                    <a:pt x="40854" y="171452"/>
                  </a:cubicBezTo>
                  <a:cubicBezTo>
                    <a:pt x="40854" y="171753"/>
                    <a:pt x="40854" y="172353"/>
                    <a:pt x="40854" y="172653"/>
                  </a:cubicBezTo>
                  <a:lnTo>
                    <a:pt x="40854" y="189766"/>
                  </a:lnTo>
                  <a:cubicBezTo>
                    <a:pt x="40553" y="207480"/>
                    <a:pt x="47459" y="224593"/>
                    <a:pt x="60368" y="236902"/>
                  </a:cubicBezTo>
                  <a:cubicBezTo>
                    <a:pt x="72677" y="249812"/>
                    <a:pt x="89790" y="257017"/>
                    <a:pt x="107504" y="256717"/>
                  </a:cubicBezTo>
                  <a:cubicBezTo>
                    <a:pt x="130021" y="257017"/>
                    <a:pt x="152238" y="249812"/>
                    <a:pt x="170852" y="236902"/>
                  </a:cubicBezTo>
                  <a:cubicBezTo>
                    <a:pt x="172953" y="235100"/>
                    <a:pt x="175956" y="235100"/>
                    <a:pt x="177757" y="236902"/>
                  </a:cubicBezTo>
                  <a:cubicBezTo>
                    <a:pt x="178057" y="237202"/>
                    <a:pt x="178357" y="237502"/>
                    <a:pt x="178357" y="237802"/>
                  </a:cubicBezTo>
                  <a:lnTo>
                    <a:pt x="194870" y="261821"/>
                  </a:lnTo>
                  <a:cubicBezTo>
                    <a:pt x="196671" y="263922"/>
                    <a:pt x="196671" y="267225"/>
                    <a:pt x="194570" y="269026"/>
                  </a:cubicBezTo>
                  <a:cubicBezTo>
                    <a:pt x="194269" y="269326"/>
                    <a:pt x="193669" y="269626"/>
                    <a:pt x="193369" y="269927"/>
                  </a:cubicBezTo>
                  <a:cubicBezTo>
                    <a:pt x="168450" y="288241"/>
                    <a:pt x="138427" y="297548"/>
                    <a:pt x="107504" y="297247"/>
                  </a:cubicBezTo>
                  <a:cubicBezTo>
                    <a:pt x="78682" y="297848"/>
                    <a:pt x="51061" y="286139"/>
                    <a:pt x="31546" y="265724"/>
                  </a:cubicBezTo>
                  <a:cubicBezTo>
                    <a:pt x="10831" y="245909"/>
                    <a:pt x="-578" y="218288"/>
                    <a:pt x="23" y="190066"/>
                  </a:cubicBezTo>
                  <a:lnTo>
                    <a:pt x="23" y="101199"/>
                  </a:lnTo>
                  <a:cubicBezTo>
                    <a:pt x="-278" y="45357"/>
                    <a:pt x="45357" y="323"/>
                    <a:pt x="101499" y="23"/>
                  </a:cubicBezTo>
                  <a:lnTo>
                    <a:pt x="101499" y="23"/>
                  </a:lnTo>
                  <a:cubicBezTo>
                    <a:pt x="128820" y="-577"/>
                    <a:pt x="154940" y="10531"/>
                    <a:pt x="173554" y="29746"/>
                  </a:cubicBezTo>
                  <a:cubicBezTo>
                    <a:pt x="193069" y="48360"/>
                    <a:pt x="203576" y="74179"/>
                    <a:pt x="202976" y="101199"/>
                  </a:cubicBezTo>
                  <a:lnTo>
                    <a:pt x="202976" y="160344"/>
                  </a:lnTo>
                  <a:cubicBezTo>
                    <a:pt x="202976" y="164247"/>
                    <a:pt x="201175" y="166349"/>
                    <a:pt x="197272" y="166349"/>
                  </a:cubicBezTo>
                  <a:moveTo>
                    <a:pt x="162445" y="101800"/>
                  </a:moveTo>
                  <a:cubicBezTo>
                    <a:pt x="162746" y="85588"/>
                    <a:pt x="156441" y="69976"/>
                    <a:pt x="144732" y="58567"/>
                  </a:cubicBezTo>
                  <a:cubicBezTo>
                    <a:pt x="133323" y="46858"/>
                    <a:pt x="117711" y="40554"/>
                    <a:pt x="101499" y="40854"/>
                  </a:cubicBezTo>
                  <a:cubicBezTo>
                    <a:pt x="85287" y="40554"/>
                    <a:pt x="69976" y="46858"/>
                    <a:pt x="58867" y="58567"/>
                  </a:cubicBezTo>
                  <a:cubicBezTo>
                    <a:pt x="46858" y="69976"/>
                    <a:pt x="40253" y="85588"/>
                    <a:pt x="40553" y="101800"/>
                  </a:cubicBezTo>
                  <a:lnTo>
                    <a:pt x="40553" y="120714"/>
                  </a:lnTo>
                  <a:cubicBezTo>
                    <a:pt x="40253" y="123716"/>
                    <a:pt x="42355" y="126418"/>
                    <a:pt x="45357" y="126719"/>
                  </a:cubicBezTo>
                  <a:cubicBezTo>
                    <a:pt x="45657" y="126719"/>
                    <a:pt x="46258" y="126719"/>
                    <a:pt x="46558" y="126719"/>
                  </a:cubicBezTo>
                  <a:lnTo>
                    <a:pt x="157041" y="126719"/>
                  </a:lnTo>
                  <a:cubicBezTo>
                    <a:pt x="160944" y="126719"/>
                    <a:pt x="162746" y="124617"/>
                    <a:pt x="162746" y="120714"/>
                  </a:cubicBezTo>
                  <a:lnTo>
                    <a:pt x="162746" y="101800"/>
                  </a:lnTo>
                  <a:close/>
                </a:path>
              </a:pathLst>
            </a:custGeom>
            <a:solidFill>
              <a:srgbClr val="391C10"/>
            </a:solidFill>
            <a:ln w="2993" cap="flat">
              <a:noFill/>
              <a:prstDash val="solid"/>
              <a:miter/>
            </a:ln>
          </p:spPr>
          <p:txBody>
            <a:bodyPr rtlCol="0" anchor="ctr"/>
            <a:lstStyle/>
            <a:p>
              <a:pPr>
                <a:defRPr/>
              </a:pPr>
              <a:endParaRPr lang="fr-FR"/>
            </a:p>
          </p:txBody>
        </p:sp>
        <p:sp>
          <p:nvSpPr>
            <p:cNvPr id="208" name="Forme libre : forme 207"/>
            <p:cNvSpPr/>
            <p:nvPr/>
          </p:nvSpPr>
          <p:spPr bwMode="auto">
            <a:xfrm>
              <a:off x="7334113" y="3998799"/>
              <a:ext cx="189143" cy="297224"/>
            </a:xfrm>
            <a:custGeom>
              <a:avLst/>
              <a:gdLst>
                <a:gd name="connsiteX0" fmla="*/ 18016 w 189142"/>
                <a:gd name="connsiteY0" fmla="*/ 238687 h 297224"/>
                <a:gd name="connsiteX1" fmla="*/ 102079 w 189142"/>
                <a:gd name="connsiteY1" fmla="*/ 260003 h 297224"/>
                <a:gd name="connsiteX2" fmla="*/ 135705 w 189142"/>
                <a:gd name="connsiteY2" fmla="*/ 245893 h 297224"/>
                <a:gd name="connsiteX3" fmla="*/ 149815 w 189142"/>
                <a:gd name="connsiteY3" fmla="*/ 212267 h 297224"/>
                <a:gd name="connsiteX4" fmla="*/ 140208 w 189142"/>
                <a:gd name="connsiteY4" fmla="*/ 185847 h 297224"/>
                <a:gd name="connsiteX5" fmla="*/ 116790 w 189142"/>
                <a:gd name="connsiteY5" fmla="*/ 169935 h 297224"/>
                <a:gd name="connsiteX6" fmla="*/ 57646 w 189142"/>
                <a:gd name="connsiteY6" fmla="*/ 153723 h 297224"/>
                <a:gd name="connsiteX7" fmla="*/ 2 w 189142"/>
                <a:gd name="connsiteY7" fmla="*/ 78967 h 297224"/>
                <a:gd name="connsiteX8" fmla="*/ 77761 w 189142"/>
                <a:gd name="connsiteY8" fmla="*/ 7 h 297224"/>
                <a:gd name="connsiteX9" fmla="*/ 79262 w 189142"/>
                <a:gd name="connsiteY9" fmla="*/ 7 h 297224"/>
                <a:gd name="connsiteX10" fmla="*/ 177136 w 189142"/>
                <a:gd name="connsiteY10" fmla="*/ 26427 h 297224"/>
                <a:gd name="connsiteX11" fmla="*/ 179538 w 189142"/>
                <a:gd name="connsiteY11" fmla="*/ 33633 h 297224"/>
                <a:gd name="connsiteX12" fmla="*/ 178637 w 189142"/>
                <a:gd name="connsiteY12" fmla="*/ 34834 h 297224"/>
                <a:gd name="connsiteX13" fmla="*/ 164226 w 189142"/>
                <a:gd name="connsiteY13" fmla="*/ 58852 h 297224"/>
                <a:gd name="connsiteX14" fmla="*/ 156420 w 189142"/>
                <a:gd name="connsiteY14" fmla="*/ 61554 h 297224"/>
                <a:gd name="connsiteX15" fmla="*/ 78361 w 189142"/>
                <a:gd name="connsiteY15" fmla="*/ 39637 h 297224"/>
                <a:gd name="connsiteX16" fmla="*/ 50740 w 189142"/>
                <a:gd name="connsiteY16" fmla="*/ 51046 h 297224"/>
                <a:gd name="connsiteX17" fmla="*/ 40232 w 189142"/>
                <a:gd name="connsiteY17" fmla="*/ 77466 h 297224"/>
                <a:gd name="connsiteX18" fmla="*/ 67553 w 189142"/>
                <a:gd name="connsiteY18" fmla="*/ 112892 h 297224"/>
                <a:gd name="connsiteX19" fmla="*/ 126398 w 189142"/>
                <a:gd name="connsiteY19" fmla="*/ 128504 h 297224"/>
                <a:gd name="connsiteX20" fmla="*/ 172933 w 189142"/>
                <a:gd name="connsiteY20" fmla="*/ 159427 h 297224"/>
                <a:gd name="connsiteX21" fmla="*/ 153418 w 189142"/>
                <a:gd name="connsiteY21" fmla="*/ 282821 h 297224"/>
                <a:gd name="connsiteX22" fmla="*/ 101779 w 189142"/>
                <a:gd name="connsiteY22" fmla="*/ 299633 h 297224"/>
                <a:gd name="connsiteX23" fmla="*/ 101779 w 189142"/>
                <a:gd name="connsiteY23" fmla="*/ 299633 h 297224"/>
                <a:gd name="connsiteX24" fmla="*/ 18016 w 189142"/>
                <a:gd name="connsiteY24" fmla="*/ 238687 h 297224"/>
                <a:gd name="connsiteX25" fmla="*/ 18016 w 189142"/>
                <a:gd name="connsiteY25" fmla="*/ 238687 h 29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9142" h="297224" extrusionOk="0">
                  <a:moveTo>
                    <a:pt x="18016" y="238687"/>
                  </a:moveTo>
                  <a:cubicBezTo>
                    <a:pt x="43835" y="252498"/>
                    <a:pt x="72657" y="259703"/>
                    <a:pt x="102079" y="260003"/>
                  </a:cubicBezTo>
                  <a:cubicBezTo>
                    <a:pt x="114689" y="260304"/>
                    <a:pt x="126998" y="255200"/>
                    <a:pt x="135705" y="245893"/>
                  </a:cubicBezTo>
                  <a:cubicBezTo>
                    <a:pt x="144711" y="237186"/>
                    <a:pt x="149815" y="224877"/>
                    <a:pt x="149815" y="212267"/>
                  </a:cubicBezTo>
                  <a:cubicBezTo>
                    <a:pt x="149515" y="202660"/>
                    <a:pt x="146212" y="193353"/>
                    <a:pt x="140208" y="185847"/>
                  </a:cubicBezTo>
                  <a:cubicBezTo>
                    <a:pt x="134504" y="178042"/>
                    <a:pt x="126097" y="172637"/>
                    <a:pt x="116790" y="169935"/>
                  </a:cubicBezTo>
                  <a:lnTo>
                    <a:pt x="57646" y="153723"/>
                  </a:lnTo>
                  <a:cubicBezTo>
                    <a:pt x="23720" y="144716"/>
                    <a:pt x="2" y="114093"/>
                    <a:pt x="2" y="78967"/>
                  </a:cubicBezTo>
                  <a:cubicBezTo>
                    <a:pt x="-298" y="35734"/>
                    <a:pt x="34228" y="608"/>
                    <a:pt x="77761" y="7"/>
                  </a:cubicBezTo>
                  <a:cubicBezTo>
                    <a:pt x="78361" y="7"/>
                    <a:pt x="78962" y="7"/>
                    <a:pt x="79262" y="7"/>
                  </a:cubicBezTo>
                  <a:cubicBezTo>
                    <a:pt x="113788" y="-293"/>
                    <a:pt x="147413" y="8714"/>
                    <a:pt x="177136" y="26427"/>
                  </a:cubicBezTo>
                  <a:cubicBezTo>
                    <a:pt x="179838" y="27628"/>
                    <a:pt x="181039" y="30931"/>
                    <a:pt x="179538" y="33633"/>
                  </a:cubicBezTo>
                  <a:cubicBezTo>
                    <a:pt x="179237" y="33933"/>
                    <a:pt x="178937" y="34533"/>
                    <a:pt x="178637" y="34834"/>
                  </a:cubicBezTo>
                  <a:lnTo>
                    <a:pt x="164226" y="58852"/>
                  </a:lnTo>
                  <a:cubicBezTo>
                    <a:pt x="162124" y="62755"/>
                    <a:pt x="159122" y="63355"/>
                    <a:pt x="156420" y="61554"/>
                  </a:cubicBezTo>
                  <a:cubicBezTo>
                    <a:pt x="133002" y="47143"/>
                    <a:pt x="105982" y="39637"/>
                    <a:pt x="78361" y="39637"/>
                  </a:cubicBezTo>
                  <a:cubicBezTo>
                    <a:pt x="67853" y="39337"/>
                    <a:pt x="57946" y="43540"/>
                    <a:pt x="50740" y="51046"/>
                  </a:cubicBezTo>
                  <a:cubicBezTo>
                    <a:pt x="43835" y="57951"/>
                    <a:pt x="39932" y="67558"/>
                    <a:pt x="40232" y="77466"/>
                  </a:cubicBezTo>
                  <a:cubicBezTo>
                    <a:pt x="39031" y="94579"/>
                    <a:pt x="50740" y="109890"/>
                    <a:pt x="67553" y="112892"/>
                  </a:cubicBezTo>
                  <a:lnTo>
                    <a:pt x="126398" y="128504"/>
                  </a:lnTo>
                  <a:cubicBezTo>
                    <a:pt x="145011" y="133308"/>
                    <a:pt x="161524" y="144116"/>
                    <a:pt x="172933" y="159427"/>
                  </a:cubicBezTo>
                  <a:cubicBezTo>
                    <a:pt x="201754" y="198757"/>
                    <a:pt x="193048" y="253999"/>
                    <a:pt x="153418" y="282821"/>
                  </a:cubicBezTo>
                  <a:cubicBezTo>
                    <a:pt x="138407" y="293629"/>
                    <a:pt x="120393" y="299633"/>
                    <a:pt x="101779" y="299633"/>
                  </a:cubicBezTo>
                  <a:lnTo>
                    <a:pt x="101779" y="299633"/>
                  </a:lnTo>
                  <a:lnTo>
                    <a:pt x="18016" y="238687"/>
                  </a:lnTo>
                  <a:lnTo>
                    <a:pt x="18016" y="238687"/>
                  </a:lnTo>
                  <a:close/>
                </a:path>
              </a:pathLst>
            </a:custGeom>
            <a:solidFill>
              <a:srgbClr val="391C10"/>
            </a:solidFill>
            <a:ln w="2993" cap="flat">
              <a:noFill/>
              <a:prstDash val="solid"/>
              <a:miter/>
            </a:ln>
          </p:spPr>
          <p:txBody>
            <a:bodyPr rtlCol="0" anchor="ctr"/>
            <a:lstStyle/>
            <a:p>
              <a:pPr>
                <a:defRPr/>
              </a:pPr>
              <a:endParaRPr lang="fr-FR"/>
            </a:p>
          </p:txBody>
        </p:sp>
        <p:sp>
          <p:nvSpPr>
            <p:cNvPr id="209" name="Forme libre : forme 208"/>
            <p:cNvSpPr/>
            <p:nvPr/>
          </p:nvSpPr>
          <p:spPr bwMode="auto">
            <a:xfrm>
              <a:off x="7700091" y="3921920"/>
              <a:ext cx="180136" cy="219165"/>
            </a:xfrm>
            <a:custGeom>
              <a:avLst/>
              <a:gdLst>
                <a:gd name="connsiteX0" fmla="*/ 44133 w 180136"/>
                <a:gd name="connsiteY0" fmla="*/ 219494 h 219165"/>
                <a:gd name="connsiteX1" fmla="*/ 44133 w 180136"/>
                <a:gd name="connsiteY1" fmla="*/ 132128 h 219165"/>
                <a:gd name="connsiteX2" fmla="*/ 38129 w 180136"/>
                <a:gd name="connsiteY2" fmla="*/ 126424 h 219165"/>
                <a:gd name="connsiteX3" fmla="*/ 6005 w 180136"/>
                <a:gd name="connsiteY3" fmla="*/ 126424 h 219165"/>
                <a:gd name="connsiteX4" fmla="*/ 0 w 180136"/>
                <a:gd name="connsiteY4" fmla="*/ 120419 h 219165"/>
                <a:gd name="connsiteX5" fmla="*/ 0 w 180136"/>
                <a:gd name="connsiteY5" fmla="*/ 91598 h 219165"/>
                <a:gd name="connsiteX6" fmla="*/ 6005 w 180136"/>
                <a:gd name="connsiteY6" fmla="*/ 86193 h 219165"/>
                <a:gd name="connsiteX7" fmla="*/ 37829 w 180136"/>
                <a:gd name="connsiteY7" fmla="*/ 86193 h 219165"/>
                <a:gd name="connsiteX8" fmla="*/ 43833 w 180136"/>
                <a:gd name="connsiteY8" fmla="*/ 81390 h 219165"/>
                <a:gd name="connsiteX9" fmla="*/ 43833 w 180136"/>
                <a:gd name="connsiteY9" fmla="*/ 80189 h 219165"/>
                <a:gd name="connsiteX10" fmla="*/ 43833 w 180136"/>
                <a:gd name="connsiteY10" fmla="*/ 6033 h 219165"/>
                <a:gd name="connsiteX11" fmla="*/ 48937 w 180136"/>
                <a:gd name="connsiteY11" fmla="*/ 28 h 219165"/>
                <a:gd name="connsiteX12" fmla="*/ 50138 w 180136"/>
                <a:gd name="connsiteY12" fmla="*/ 28 h 219165"/>
                <a:gd name="connsiteX13" fmla="*/ 78059 w 180136"/>
                <a:gd name="connsiteY13" fmla="*/ 28 h 219165"/>
                <a:gd name="connsiteX14" fmla="*/ 84064 w 180136"/>
                <a:gd name="connsiteY14" fmla="*/ 5132 h 219165"/>
                <a:gd name="connsiteX15" fmla="*/ 84064 w 180136"/>
                <a:gd name="connsiteY15" fmla="*/ 6333 h 219165"/>
                <a:gd name="connsiteX16" fmla="*/ 84064 w 180136"/>
                <a:gd name="connsiteY16" fmla="*/ 80189 h 219165"/>
                <a:gd name="connsiteX17" fmla="*/ 89167 w 180136"/>
                <a:gd name="connsiteY17" fmla="*/ 86193 h 219165"/>
                <a:gd name="connsiteX18" fmla="*/ 90368 w 180136"/>
                <a:gd name="connsiteY18" fmla="*/ 86193 h 219165"/>
                <a:gd name="connsiteX19" fmla="*/ 174732 w 180136"/>
                <a:gd name="connsiteY19" fmla="*/ 86193 h 219165"/>
                <a:gd name="connsiteX20" fmla="*/ 180737 w 180136"/>
                <a:gd name="connsiteY20" fmla="*/ 91598 h 219165"/>
                <a:gd name="connsiteX21" fmla="*/ 180737 w 180136"/>
                <a:gd name="connsiteY21" fmla="*/ 120419 h 219165"/>
                <a:gd name="connsiteX22" fmla="*/ 174732 w 180136"/>
                <a:gd name="connsiteY22" fmla="*/ 126424 h 219165"/>
                <a:gd name="connsiteX23" fmla="*/ 90068 w 180136"/>
                <a:gd name="connsiteY23" fmla="*/ 126424 h 219165"/>
                <a:gd name="connsiteX24" fmla="*/ 84064 w 180136"/>
                <a:gd name="connsiteY24" fmla="*/ 132128 h 219165"/>
                <a:gd name="connsiteX25" fmla="*/ 84064 w 180136"/>
                <a:gd name="connsiteY25" fmla="*/ 198778 h 219165"/>
                <a:gd name="connsiteX26" fmla="*/ 44133 w 180136"/>
                <a:gd name="connsiteY26" fmla="*/ 219494 h 219165"/>
                <a:gd name="connsiteX27" fmla="*/ 44133 w 180136"/>
                <a:gd name="connsiteY27" fmla="*/ 219494 h 219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0136" h="219165" extrusionOk="0">
                  <a:moveTo>
                    <a:pt x="44133" y="219494"/>
                  </a:moveTo>
                  <a:lnTo>
                    <a:pt x="44133" y="132128"/>
                  </a:lnTo>
                  <a:cubicBezTo>
                    <a:pt x="44133" y="128225"/>
                    <a:pt x="42032" y="126424"/>
                    <a:pt x="38129" y="126424"/>
                  </a:cubicBezTo>
                  <a:lnTo>
                    <a:pt x="6005" y="126424"/>
                  </a:lnTo>
                  <a:cubicBezTo>
                    <a:pt x="1501" y="126424"/>
                    <a:pt x="0" y="124322"/>
                    <a:pt x="0" y="120419"/>
                  </a:cubicBezTo>
                  <a:lnTo>
                    <a:pt x="0" y="91598"/>
                  </a:lnTo>
                  <a:cubicBezTo>
                    <a:pt x="0" y="87695"/>
                    <a:pt x="1501" y="86193"/>
                    <a:pt x="6005" y="86193"/>
                  </a:cubicBezTo>
                  <a:lnTo>
                    <a:pt x="37829" y="86193"/>
                  </a:lnTo>
                  <a:cubicBezTo>
                    <a:pt x="40831" y="86494"/>
                    <a:pt x="43533" y="84392"/>
                    <a:pt x="43833" y="81390"/>
                  </a:cubicBezTo>
                  <a:cubicBezTo>
                    <a:pt x="43833" y="81090"/>
                    <a:pt x="43833" y="80489"/>
                    <a:pt x="43833" y="80189"/>
                  </a:cubicBezTo>
                  <a:lnTo>
                    <a:pt x="43833" y="6033"/>
                  </a:lnTo>
                  <a:cubicBezTo>
                    <a:pt x="43533" y="3031"/>
                    <a:pt x="45935" y="329"/>
                    <a:pt x="48937" y="28"/>
                  </a:cubicBezTo>
                  <a:cubicBezTo>
                    <a:pt x="49237" y="28"/>
                    <a:pt x="49537" y="28"/>
                    <a:pt x="50138" y="28"/>
                  </a:cubicBezTo>
                  <a:lnTo>
                    <a:pt x="78059" y="28"/>
                  </a:lnTo>
                  <a:cubicBezTo>
                    <a:pt x="81061" y="-272"/>
                    <a:pt x="83763" y="1830"/>
                    <a:pt x="84064" y="5132"/>
                  </a:cubicBezTo>
                  <a:cubicBezTo>
                    <a:pt x="84064" y="5433"/>
                    <a:pt x="84064" y="5733"/>
                    <a:pt x="84064" y="6333"/>
                  </a:cubicBezTo>
                  <a:lnTo>
                    <a:pt x="84064" y="80189"/>
                  </a:lnTo>
                  <a:cubicBezTo>
                    <a:pt x="83763" y="83191"/>
                    <a:pt x="86165" y="85893"/>
                    <a:pt x="89167" y="86193"/>
                  </a:cubicBezTo>
                  <a:cubicBezTo>
                    <a:pt x="89468" y="86193"/>
                    <a:pt x="89768" y="86193"/>
                    <a:pt x="90368" y="86193"/>
                  </a:cubicBezTo>
                  <a:lnTo>
                    <a:pt x="174732" y="86193"/>
                  </a:lnTo>
                  <a:cubicBezTo>
                    <a:pt x="179235" y="86193"/>
                    <a:pt x="180737" y="87695"/>
                    <a:pt x="180737" y="91598"/>
                  </a:cubicBezTo>
                  <a:lnTo>
                    <a:pt x="180737" y="120419"/>
                  </a:lnTo>
                  <a:cubicBezTo>
                    <a:pt x="180737" y="124322"/>
                    <a:pt x="179235" y="126424"/>
                    <a:pt x="174732" y="126424"/>
                  </a:cubicBezTo>
                  <a:lnTo>
                    <a:pt x="90068" y="126424"/>
                  </a:lnTo>
                  <a:cubicBezTo>
                    <a:pt x="86165" y="126424"/>
                    <a:pt x="84064" y="128225"/>
                    <a:pt x="84064" y="132128"/>
                  </a:cubicBezTo>
                  <a:lnTo>
                    <a:pt x="84064" y="198778"/>
                  </a:lnTo>
                  <a:lnTo>
                    <a:pt x="44133" y="219494"/>
                  </a:lnTo>
                  <a:lnTo>
                    <a:pt x="44133" y="219494"/>
                  </a:lnTo>
                  <a:close/>
                </a:path>
              </a:pathLst>
            </a:custGeom>
            <a:solidFill>
              <a:srgbClr val="391C10"/>
            </a:solidFill>
            <a:ln w="2993" cap="flat">
              <a:noFill/>
              <a:prstDash val="solid"/>
              <a:miter/>
            </a:ln>
          </p:spPr>
          <p:txBody>
            <a:bodyPr rtlCol="0" anchor="ctr"/>
            <a:lstStyle/>
            <a:p>
              <a:pPr>
                <a:defRPr/>
              </a:pPr>
              <a:endParaRPr lang="fr-FR"/>
            </a:p>
          </p:txBody>
        </p:sp>
        <p:sp>
          <p:nvSpPr>
            <p:cNvPr id="210" name="Forme libre : forme 209"/>
            <p:cNvSpPr/>
            <p:nvPr/>
          </p:nvSpPr>
          <p:spPr bwMode="auto">
            <a:xfrm>
              <a:off x="6709034" y="4369579"/>
              <a:ext cx="183138" cy="288217"/>
            </a:xfrm>
            <a:custGeom>
              <a:avLst/>
              <a:gdLst>
                <a:gd name="connsiteX0" fmla="*/ 156127 w 183138"/>
                <a:gd name="connsiteY0" fmla="*/ 130306 h 288217"/>
                <a:gd name="connsiteX1" fmla="*/ 172039 w 183138"/>
                <a:gd name="connsiteY1" fmla="*/ 79568 h 288217"/>
                <a:gd name="connsiteX2" fmla="*/ 149221 w 183138"/>
                <a:gd name="connsiteY2" fmla="*/ 23425 h 288217"/>
                <a:gd name="connsiteX3" fmla="*/ 93980 w 183138"/>
                <a:gd name="connsiteY3" fmla="*/ 8 h 288217"/>
                <a:gd name="connsiteX4" fmla="*/ 17722 w 183138"/>
                <a:gd name="connsiteY4" fmla="*/ 8 h 288217"/>
                <a:gd name="connsiteX5" fmla="*/ 9 w 183138"/>
                <a:gd name="connsiteY5" fmla="*/ 17721 h 288217"/>
                <a:gd name="connsiteX6" fmla="*/ 9 w 183138"/>
                <a:gd name="connsiteY6" fmla="*/ 19222 h 288217"/>
                <a:gd name="connsiteX7" fmla="*/ 9 w 183138"/>
                <a:gd name="connsiteY7" fmla="*/ 271713 h 288217"/>
                <a:gd name="connsiteX8" fmla="*/ 16821 w 183138"/>
                <a:gd name="connsiteY8" fmla="*/ 290327 h 288217"/>
                <a:gd name="connsiteX9" fmla="*/ 18022 w 183138"/>
                <a:gd name="connsiteY9" fmla="*/ 290327 h 288217"/>
                <a:gd name="connsiteX10" fmla="*/ 103587 w 183138"/>
                <a:gd name="connsiteY10" fmla="*/ 290327 h 288217"/>
                <a:gd name="connsiteX11" fmla="*/ 160930 w 183138"/>
                <a:gd name="connsiteY11" fmla="*/ 266008 h 288217"/>
                <a:gd name="connsiteX12" fmla="*/ 185249 w 183138"/>
                <a:gd name="connsiteY12" fmla="*/ 207164 h 288217"/>
                <a:gd name="connsiteX13" fmla="*/ 185249 w 183138"/>
                <a:gd name="connsiteY13" fmla="*/ 195455 h 288217"/>
                <a:gd name="connsiteX14" fmla="*/ 172339 w 183138"/>
                <a:gd name="connsiteY14" fmla="*/ 148920 h 288217"/>
                <a:gd name="connsiteX15" fmla="*/ 157027 w 183138"/>
                <a:gd name="connsiteY15" fmla="*/ 130006 h 288217"/>
                <a:gd name="connsiteX16" fmla="*/ 111093 w 183138"/>
                <a:gd name="connsiteY16" fmla="*/ 100283 h 288217"/>
                <a:gd name="connsiteX17" fmla="*/ 90977 w 183138"/>
                <a:gd name="connsiteY17" fmla="*/ 107789 h 288217"/>
                <a:gd name="connsiteX18" fmla="*/ 53749 w 183138"/>
                <a:gd name="connsiteY18" fmla="*/ 107789 h 288217"/>
                <a:gd name="connsiteX19" fmla="*/ 53749 w 183138"/>
                <a:gd name="connsiteY19" fmla="*/ 55249 h 288217"/>
                <a:gd name="connsiteX20" fmla="*/ 93980 w 183138"/>
                <a:gd name="connsiteY20" fmla="*/ 55249 h 288217"/>
                <a:gd name="connsiteX21" fmla="*/ 110792 w 183138"/>
                <a:gd name="connsiteY21" fmla="*/ 61854 h 288217"/>
                <a:gd name="connsiteX22" fmla="*/ 117698 w 183138"/>
                <a:gd name="connsiteY22" fmla="*/ 78967 h 288217"/>
                <a:gd name="connsiteX23" fmla="*/ 110192 w 183138"/>
                <a:gd name="connsiteY23" fmla="*/ 99683 h 288217"/>
                <a:gd name="connsiteX24" fmla="*/ 53749 w 183138"/>
                <a:gd name="connsiteY24" fmla="*/ 163931 h 288217"/>
                <a:gd name="connsiteX25" fmla="*/ 99384 w 183138"/>
                <a:gd name="connsiteY25" fmla="*/ 163931 h 288217"/>
                <a:gd name="connsiteX26" fmla="*/ 121000 w 183138"/>
                <a:gd name="connsiteY26" fmla="*/ 173238 h 288217"/>
                <a:gd name="connsiteX27" fmla="*/ 130307 w 183138"/>
                <a:gd name="connsiteY27" fmla="*/ 195755 h 288217"/>
                <a:gd name="connsiteX28" fmla="*/ 130307 w 183138"/>
                <a:gd name="connsiteY28" fmla="*/ 206864 h 288217"/>
                <a:gd name="connsiteX29" fmla="*/ 122201 w 183138"/>
                <a:gd name="connsiteY29" fmla="*/ 226078 h 288217"/>
                <a:gd name="connsiteX30" fmla="*/ 102986 w 183138"/>
                <a:gd name="connsiteY30" fmla="*/ 234485 h 288217"/>
                <a:gd name="connsiteX31" fmla="*/ 53749 w 183138"/>
                <a:gd name="connsiteY31" fmla="*/ 234485 h 288217"/>
                <a:gd name="connsiteX32" fmla="*/ 53749 w 183138"/>
                <a:gd name="connsiteY32" fmla="*/ 163931 h 288217"/>
                <a:gd name="connsiteX33" fmla="*/ 53749 w 183138"/>
                <a:gd name="connsiteY33" fmla="*/ 163931 h 28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83138" h="288217" extrusionOk="0">
                  <a:moveTo>
                    <a:pt x="156127" y="130306"/>
                  </a:moveTo>
                  <a:cubicBezTo>
                    <a:pt x="166935" y="115595"/>
                    <a:pt x="172639" y="97882"/>
                    <a:pt x="172039" y="79568"/>
                  </a:cubicBezTo>
                  <a:cubicBezTo>
                    <a:pt x="172339" y="58552"/>
                    <a:pt x="163933" y="38137"/>
                    <a:pt x="149221" y="23425"/>
                  </a:cubicBezTo>
                  <a:cubicBezTo>
                    <a:pt x="134811" y="8114"/>
                    <a:pt x="114996" y="-292"/>
                    <a:pt x="93980" y="8"/>
                  </a:cubicBezTo>
                  <a:lnTo>
                    <a:pt x="17722" y="8"/>
                  </a:lnTo>
                  <a:cubicBezTo>
                    <a:pt x="8115" y="8"/>
                    <a:pt x="309" y="7814"/>
                    <a:pt x="9" y="17721"/>
                  </a:cubicBezTo>
                  <a:cubicBezTo>
                    <a:pt x="9" y="18322"/>
                    <a:pt x="9" y="18922"/>
                    <a:pt x="9" y="19222"/>
                  </a:cubicBezTo>
                  <a:lnTo>
                    <a:pt x="9" y="271713"/>
                  </a:lnTo>
                  <a:cubicBezTo>
                    <a:pt x="-292" y="281620"/>
                    <a:pt x="7214" y="290027"/>
                    <a:pt x="16821" y="290327"/>
                  </a:cubicBezTo>
                  <a:cubicBezTo>
                    <a:pt x="17122" y="290327"/>
                    <a:pt x="17722" y="290327"/>
                    <a:pt x="18022" y="290327"/>
                  </a:cubicBezTo>
                  <a:lnTo>
                    <a:pt x="103587" y="290327"/>
                  </a:lnTo>
                  <a:cubicBezTo>
                    <a:pt x="125203" y="290627"/>
                    <a:pt x="145919" y="281920"/>
                    <a:pt x="160930" y="266008"/>
                  </a:cubicBezTo>
                  <a:cubicBezTo>
                    <a:pt x="176542" y="250697"/>
                    <a:pt x="185249" y="229381"/>
                    <a:pt x="185249" y="207164"/>
                  </a:cubicBezTo>
                  <a:lnTo>
                    <a:pt x="185249" y="195455"/>
                  </a:lnTo>
                  <a:cubicBezTo>
                    <a:pt x="185249" y="178943"/>
                    <a:pt x="180745" y="163031"/>
                    <a:pt x="172339" y="148920"/>
                  </a:cubicBezTo>
                  <a:cubicBezTo>
                    <a:pt x="168136" y="142015"/>
                    <a:pt x="163032" y="135410"/>
                    <a:pt x="157027" y="130006"/>
                  </a:cubicBezTo>
                  <a:moveTo>
                    <a:pt x="111093" y="100283"/>
                  </a:moveTo>
                  <a:cubicBezTo>
                    <a:pt x="105688" y="105687"/>
                    <a:pt x="98483" y="108389"/>
                    <a:pt x="90977" y="107789"/>
                  </a:cubicBezTo>
                  <a:lnTo>
                    <a:pt x="53749" y="107789"/>
                  </a:lnTo>
                  <a:lnTo>
                    <a:pt x="53749" y="55249"/>
                  </a:lnTo>
                  <a:lnTo>
                    <a:pt x="93980" y="55249"/>
                  </a:lnTo>
                  <a:cubicBezTo>
                    <a:pt x="100284" y="54949"/>
                    <a:pt x="106289" y="57351"/>
                    <a:pt x="110792" y="61854"/>
                  </a:cubicBezTo>
                  <a:cubicBezTo>
                    <a:pt x="115596" y="66358"/>
                    <a:pt x="117998" y="72663"/>
                    <a:pt x="117698" y="78967"/>
                  </a:cubicBezTo>
                  <a:cubicBezTo>
                    <a:pt x="117998" y="86773"/>
                    <a:pt x="115296" y="94279"/>
                    <a:pt x="110192" y="99683"/>
                  </a:cubicBezTo>
                  <a:moveTo>
                    <a:pt x="53749" y="163931"/>
                  </a:moveTo>
                  <a:lnTo>
                    <a:pt x="99384" y="163931"/>
                  </a:lnTo>
                  <a:cubicBezTo>
                    <a:pt x="107490" y="163931"/>
                    <a:pt x="115596" y="167234"/>
                    <a:pt x="121000" y="173238"/>
                  </a:cubicBezTo>
                  <a:cubicBezTo>
                    <a:pt x="127005" y="179243"/>
                    <a:pt x="130607" y="187349"/>
                    <a:pt x="130307" y="195755"/>
                  </a:cubicBezTo>
                  <a:lnTo>
                    <a:pt x="130307" y="206864"/>
                  </a:lnTo>
                  <a:cubicBezTo>
                    <a:pt x="130307" y="214069"/>
                    <a:pt x="127305" y="221275"/>
                    <a:pt x="122201" y="226078"/>
                  </a:cubicBezTo>
                  <a:cubicBezTo>
                    <a:pt x="117097" y="231482"/>
                    <a:pt x="110192" y="234485"/>
                    <a:pt x="102986" y="234485"/>
                  </a:cubicBezTo>
                  <a:lnTo>
                    <a:pt x="53749" y="234485"/>
                  </a:lnTo>
                  <a:lnTo>
                    <a:pt x="53749" y="163931"/>
                  </a:lnTo>
                  <a:lnTo>
                    <a:pt x="53749" y="163931"/>
                  </a:lnTo>
                  <a:close/>
                </a:path>
              </a:pathLst>
            </a:custGeom>
            <a:solidFill>
              <a:srgbClr val="391C10"/>
            </a:solidFill>
            <a:ln w="2993" cap="flat">
              <a:noFill/>
              <a:prstDash val="solid"/>
              <a:miter/>
            </a:ln>
          </p:spPr>
          <p:txBody>
            <a:bodyPr rtlCol="0" anchor="ctr"/>
            <a:lstStyle/>
            <a:p>
              <a:pPr>
                <a:defRPr/>
              </a:pPr>
              <a:endParaRPr lang="fr-FR"/>
            </a:p>
          </p:txBody>
        </p:sp>
        <p:sp>
          <p:nvSpPr>
            <p:cNvPr id="211" name="Forme libre : forme 210"/>
            <p:cNvSpPr/>
            <p:nvPr/>
          </p:nvSpPr>
          <p:spPr bwMode="auto">
            <a:xfrm>
              <a:off x="6940511" y="4365677"/>
              <a:ext cx="189143" cy="297224"/>
            </a:xfrm>
            <a:custGeom>
              <a:avLst/>
              <a:gdLst>
                <a:gd name="connsiteX0" fmla="*/ 95479 w 189142"/>
                <a:gd name="connsiteY0" fmla="*/ 6 h 297224"/>
                <a:gd name="connsiteX1" fmla="*/ 27928 w 189142"/>
                <a:gd name="connsiteY1" fmla="*/ 28828 h 297224"/>
                <a:gd name="connsiteX2" fmla="*/ 7 w 189142"/>
                <a:gd name="connsiteY2" fmla="*/ 97880 h 297224"/>
                <a:gd name="connsiteX3" fmla="*/ 7 w 189142"/>
                <a:gd name="connsiteY3" fmla="*/ 200858 h 297224"/>
                <a:gd name="connsiteX4" fmla="*/ 27928 w 189142"/>
                <a:gd name="connsiteY4" fmla="*/ 269910 h 297224"/>
                <a:gd name="connsiteX5" fmla="*/ 162429 w 189142"/>
                <a:gd name="connsiteY5" fmla="*/ 270811 h 297224"/>
                <a:gd name="connsiteX6" fmla="*/ 163330 w 189142"/>
                <a:gd name="connsiteY6" fmla="*/ 269910 h 297224"/>
                <a:gd name="connsiteX7" fmla="*/ 191551 w 189142"/>
                <a:gd name="connsiteY7" fmla="*/ 200858 h 297224"/>
                <a:gd name="connsiteX8" fmla="*/ 191551 w 189142"/>
                <a:gd name="connsiteY8" fmla="*/ 97880 h 297224"/>
                <a:gd name="connsiteX9" fmla="*/ 163330 w 189142"/>
                <a:gd name="connsiteY9" fmla="*/ 28828 h 297224"/>
                <a:gd name="connsiteX10" fmla="*/ 95479 w 189142"/>
                <a:gd name="connsiteY10" fmla="*/ 6 h 297224"/>
                <a:gd name="connsiteX11" fmla="*/ 54348 w 189142"/>
                <a:gd name="connsiteY11" fmla="*/ 97880 h 297224"/>
                <a:gd name="connsiteX12" fmla="*/ 67257 w 189142"/>
                <a:gd name="connsiteY12" fmla="*/ 67858 h 297224"/>
                <a:gd name="connsiteX13" fmla="*/ 125501 w 189142"/>
                <a:gd name="connsiteY13" fmla="*/ 67858 h 297224"/>
                <a:gd name="connsiteX14" fmla="*/ 138411 w 189142"/>
                <a:gd name="connsiteY14" fmla="*/ 97880 h 297224"/>
                <a:gd name="connsiteX15" fmla="*/ 138411 w 189142"/>
                <a:gd name="connsiteY15" fmla="*/ 200858 h 297224"/>
                <a:gd name="connsiteX16" fmla="*/ 125501 w 189142"/>
                <a:gd name="connsiteY16" fmla="*/ 230580 h 297224"/>
                <a:gd name="connsiteX17" fmla="*/ 68458 w 189142"/>
                <a:gd name="connsiteY17" fmla="*/ 232081 h 297224"/>
                <a:gd name="connsiteX18" fmla="*/ 67257 w 189142"/>
                <a:gd name="connsiteY18" fmla="*/ 230580 h 297224"/>
                <a:gd name="connsiteX19" fmla="*/ 54948 w 189142"/>
                <a:gd name="connsiteY19" fmla="*/ 200858 h 297224"/>
                <a:gd name="connsiteX20" fmla="*/ 54348 w 189142"/>
                <a:gd name="connsiteY20" fmla="*/ 97880 h 29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9142" h="297224" extrusionOk="0">
                  <a:moveTo>
                    <a:pt x="95479" y="6"/>
                  </a:moveTo>
                  <a:cubicBezTo>
                    <a:pt x="69959" y="-294"/>
                    <a:pt x="45641" y="9914"/>
                    <a:pt x="27928" y="28828"/>
                  </a:cubicBezTo>
                  <a:cubicBezTo>
                    <a:pt x="9614" y="47142"/>
                    <a:pt x="-294" y="72061"/>
                    <a:pt x="7" y="97880"/>
                  </a:cubicBezTo>
                  <a:lnTo>
                    <a:pt x="7" y="200858"/>
                  </a:lnTo>
                  <a:cubicBezTo>
                    <a:pt x="-294" y="226677"/>
                    <a:pt x="9914" y="251896"/>
                    <a:pt x="27928" y="269910"/>
                  </a:cubicBezTo>
                  <a:cubicBezTo>
                    <a:pt x="64856" y="307738"/>
                    <a:pt x="124901" y="308039"/>
                    <a:pt x="162429" y="270811"/>
                  </a:cubicBezTo>
                  <a:cubicBezTo>
                    <a:pt x="162730" y="270510"/>
                    <a:pt x="163030" y="270210"/>
                    <a:pt x="163330" y="269910"/>
                  </a:cubicBezTo>
                  <a:cubicBezTo>
                    <a:pt x="181644" y="251596"/>
                    <a:pt x="191852" y="226677"/>
                    <a:pt x="191551" y="200858"/>
                  </a:cubicBezTo>
                  <a:lnTo>
                    <a:pt x="191551" y="97880"/>
                  </a:lnTo>
                  <a:cubicBezTo>
                    <a:pt x="191852" y="71761"/>
                    <a:pt x="181644" y="46842"/>
                    <a:pt x="163330" y="28828"/>
                  </a:cubicBezTo>
                  <a:cubicBezTo>
                    <a:pt x="145617" y="9914"/>
                    <a:pt x="120998" y="-294"/>
                    <a:pt x="95479" y="6"/>
                  </a:cubicBezTo>
                  <a:moveTo>
                    <a:pt x="54348" y="97880"/>
                  </a:moveTo>
                  <a:cubicBezTo>
                    <a:pt x="54348" y="86472"/>
                    <a:pt x="58851" y="75363"/>
                    <a:pt x="67257" y="67858"/>
                  </a:cubicBezTo>
                  <a:cubicBezTo>
                    <a:pt x="83470" y="51645"/>
                    <a:pt x="109289" y="51645"/>
                    <a:pt x="125501" y="67858"/>
                  </a:cubicBezTo>
                  <a:cubicBezTo>
                    <a:pt x="133908" y="75663"/>
                    <a:pt x="138411" y="86472"/>
                    <a:pt x="138411" y="97880"/>
                  </a:cubicBezTo>
                  <a:lnTo>
                    <a:pt x="138411" y="200858"/>
                  </a:lnTo>
                  <a:cubicBezTo>
                    <a:pt x="138711" y="212267"/>
                    <a:pt x="133908" y="223075"/>
                    <a:pt x="125501" y="230580"/>
                  </a:cubicBezTo>
                  <a:cubicBezTo>
                    <a:pt x="110190" y="246793"/>
                    <a:pt x="84671" y="247393"/>
                    <a:pt x="68458" y="232081"/>
                  </a:cubicBezTo>
                  <a:cubicBezTo>
                    <a:pt x="67858" y="231781"/>
                    <a:pt x="67558" y="231181"/>
                    <a:pt x="67257" y="230580"/>
                  </a:cubicBezTo>
                  <a:cubicBezTo>
                    <a:pt x="59151" y="222774"/>
                    <a:pt x="54948" y="212267"/>
                    <a:pt x="54948" y="200858"/>
                  </a:cubicBezTo>
                  <a:lnTo>
                    <a:pt x="54348" y="97880"/>
                  </a:lnTo>
                  <a:close/>
                </a:path>
              </a:pathLst>
            </a:custGeom>
            <a:solidFill>
              <a:srgbClr val="391C10"/>
            </a:solidFill>
            <a:ln w="2993" cap="flat">
              <a:noFill/>
              <a:prstDash val="solid"/>
              <a:miter/>
            </a:ln>
          </p:spPr>
          <p:txBody>
            <a:bodyPr rtlCol="0" anchor="ctr"/>
            <a:lstStyle/>
            <a:p>
              <a:pPr>
                <a:defRPr/>
              </a:pPr>
              <a:endParaRPr lang="fr-FR"/>
            </a:p>
          </p:txBody>
        </p:sp>
        <p:sp>
          <p:nvSpPr>
            <p:cNvPr id="212" name="Forme libre : forme 211"/>
            <p:cNvSpPr/>
            <p:nvPr/>
          </p:nvSpPr>
          <p:spPr bwMode="auto">
            <a:xfrm>
              <a:off x="7438285" y="4369280"/>
              <a:ext cx="183138" cy="288217"/>
            </a:xfrm>
            <a:custGeom>
              <a:avLst/>
              <a:gdLst>
                <a:gd name="connsiteX0" fmla="*/ 81070 w 183138"/>
                <a:gd name="connsiteY0" fmla="*/ 306 h 288217"/>
                <a:gd name="connsiteX1" fmla="*/ 18923 w 183138"/>
                <a:gd name="connsiteY1" fmla="*/ 306 h 288217"/>
                <a:gd name="connsiteX2" fmla="*/ 8 w 183138"/>
                <a:gd name="connsiteY2" fmla="*/ 16819 h 288217"/>
                <a:gd name="connsiteX3" fmla="*/ 8 w 183138"/>
                <a:gd name="connsiteY3" fmla="*/ 19521 h 288217"/>
                <a:gd name="connsiteX4" fmla="*/ 8 w 183138"/>
                <a:gd name="connsiteY4" fmla="*/ 272011 h 288217"/>
                <a:gd name="connsiteX5" fmla="*/ 17421 w 183138"/>
                <a:gd name="connsiteY5" fmla="*/ 290625 h 288217"/>
                <a:gd name="connsiteX6" fmla="*/ 18622 w 183138"/>
                <a:gd name="connsiteY6" fmla="*/ 290625 h 288217"/>
                <a:gd name="connsiteX7" fmla="*/ 90377 w 183138"/>
                <a:gd name="connsiteY7" fmla="*/ 290625 h 288217"/>
                <a:gd name="connsiteX8" fmla="*/ 157627 w 183138"/>
                <a:gd name="connsiteY8" fmla="*/ 262704 h 288217"/>
                <a:gd name="connsiteX9" fmla="*/ 185248 w 183138"/>
                <a:gd name="connsiteY9" fmla="*/ 194553 h 288217"/>
                <a:gd name="connsiteX10" fmla="*/ 185248 w 183138"/>
                <a:gd name="connsiteY10" fmla="*/ 104485 h 288217"/>
                <a:gd name="connsiteX11" fmla="*/ 154625 w 183138"/>
                <a:gd name="connsiteY11" fmla="*/ 30629 h 288217"/>
                <a:gd name="connsiteX12" fmla="*/ 80769 w 183138"/>
                <a:gd name="connsiteY12" fmla="*/ 6 h 288217"/>
                <a:gd name="connsiteX13" fmla="*/ 89776 w 183138"/>
                <a:gd name="connsiteY13" fmla="*/ 234483 h 288217"/>
                <a:gd name="connsiteX14" fmla="*/ 54950 w 183138"/>
                <a:gd name="connsiteY14" fmla="*/ 234483 h 288217"/>
                <a:gd name="connsiteX15" fmla="*/ 54950 w 183138"/>
                <a:gd name="connsiteY15" fmla="*/ 55848 h 288217"/>
                <a:gd name="connsiteX16" fmla="*/ 80469 w 183138"/>
                <a:gd name="connsiteY16" fmla="*/ 55848 h 288217"/>
                <a:gd name="connsiteX17" fmla="*/ 114995 w 183138"/>
                <a:gd name="connsiteY17" fmla="*/ 70259 h 288217"/>
                <a:gd name="connsiteX18" fmla="*/ 129706 w 183138"/>
                <a:gd name="connsiteY18" fmla="*/ 104485 h 288217"/>
                <a:gd name="connsiteX19" fmla="*/ 129706 w 183138"/>
                <a:gd name="connsiteY19" fmla="*/ 194553 h 288217"/>
                <a:gd name="connsiteX20" fmla="*/ 90076 w 183138"/>
                <a:gd name="connsiteY20" fmla="*/ 233882 h 28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3138" h="288217" extrusionOk="0">
                  <a:moveTo>
                    <a:pt x="81070" y="306"/>
                  </a:moveTo>
                  <a:lnTo>
                    <a:pt x="18923" y="306"/>
                  </a:lnTo>
                  <a:cubicBezTo>
                    <a:pt x="9015" y="-294"/>
                    <a:pt x="609" y="7211"/>
                    <a:pt x="8" y="16819"/>
                  </a:cubicBezTo>
                  <a:cubicBezTo>
                    <a:pt x="8" y="17719"/>
                    <a:pt x="8" y="18620"/>
                    <a:pt x="8" y="19521"/>
                  </a:cubicBezTo>
                  <a:lnTo>
                    <a:pt x="8" y="272011"/>
                  </a:lnTo>
                  <a:cubicBezTo>
                    <a:pt x="-292" y="281919"/>
                    <a:pt x="7514" y="290325"/>
                    <a:pt x="17421" y="290625"/>
                  </a:cubicBezTo>
                  <a:cubicBezTo>
                    <a:pt x="17722" y="290625"/>
                    <a:pt x="18322" y="290625"/>
                    <a:pt x="18622" y="290625"/>
                  </a:cubicBezTo>
                  <a:lnTo>
                    <a:pt x="90377" y="290625"/>
                  </a:lnTo>
                  <a:cubicBezTo>
                    <a:pt x="115596" y="290925"/>
                    <a:pt x="139914" y="280718"/>
                    <a:pt x="157627" y="262704"/>
                  </a:cubicBezTo>
                  <a:cubicBezTo>
                    <a:pt x="175941" y="244690"/>
                    <a:pt x="185849" y="220072"/>
                    <a:pt x="185248" y="194553"/>
                  </a:cubicBezTo>
                  <a:lnTo>
                    <a:pt x="185248" y="104485"/>
                  </a:lnTo>
                  <a:cubicBezTo>
                    <a:pt x="185549" y="76864"/>
                    <a:pt x="174440" y="50144"/>
                    <a:pt x="154625" y="30629"/>
                  </a:cubicBezTo>
                  <a:cubicBezTo>
                    <a:pt x="135411" y="10814"/>
                    <a:pt x="108691" y="-294"/>
                    <a:pt x="80769" y="6"/>
                  </a:cubicBezTo>
                  <a:moveTo>
                    <a:pt x="89776" y="234483"/>
                  </a:moveTo>
                  <a:lnTo>
                    <a:pt x="54950" y="234483"/>
                  </a:lnTo>
                  <a:lnTo>
                    <a:pt x="54950" y="55848"/>
                  </a:lnTo>
                  <a:lnTo>
                    <a:pt x="80469" y="55848"/>
                  </a:lnTo>
                  <a:cubicBezTo>
                    <a:pt x="93379" y="55548"/>
                    <a:pt x="105988" y="60952"/>
                    <a:pt x="114995" y="70259"/>
                  </a:cubicBezTo>
                  <a:cubicBezTo>
                    <a:pt x="124603" y="79266"/>
                    <a:pt x="129706" y="91575"/>
                    <a:pt x="129706" y="104485"/>
                  </a:cubicBezTo>
                  <a:lnTo>
                    <a:pt x="129706" y="194553"/>
                  </a:lnTo>
                  <a:cubicBezTo>
                    <a:pt x="129406" y="216169"/>
                    <a:pt x="111693" y="233582"/>
                    <a:pt x="90076" y="233882"/>
                  </a:cubicBezTo>
                </a:path>
              </a:pathLst>
            </a:custGeom>
            <a:solidFill>
              <a:srgbClr val="391C10"/>
            </a:solidFill>
            <a:ln w="2993" cap="flat">
              <a:noFill/>
              <a:prstDash val="solid"/>
              <a:miter/>
            </a:ln>
          </p:spPr>
          <p:txBody>
            <a:bodyPr rtlCol="0" anchor="ctr"/>
            <a:lstStyle/>
            <a:p>
              <a:pPr>
                <a:defRPr/>
              </a:pPr>
              <a:endParaRPr lang="fr-FR"/>
            </a:p>
          </p:txBody>
        </p:sp>
        <p:sp>
          <p:nvSpPr>
            <p:cNvPr id="213" name="Forme libre : forme 212"/>
            <p:cNvSpPr/>
            <p:nvPr/>
          </p:nvSpPr>
          <p:spPr bwMode="auto">
            <a:xfrm>
              <a:off x="7680868" y="4369878"/>
              <a:ext cx="159120" cy="288217"/>
            </a:xfrm>
            <a:custGeom>
              <a:avLst/>
              <a:gdLst>
                <a:gd name="connsiteX0" fmla="*/ 143517 w 159120"/>
                <a:gd name="connsiteY0" fmla="*/ 233584 h 288217"/>
                <a:gd name="connsiteX1" fmla="*/ 53449 w 159120"/>
                <a:gd name="connsiteY1" fmla="*/ 233584 h 288217"/>
                <a:gd name="connsiteX2" fmla="*/ 53449 w 159120"/>
                <a:gd name="connsiteY2" fmla="*/ 163331 h 288217"/>
                <a:gd name="connsiteX3" fmla="*/ 127905 w 159120"/>
                <a:gd name="connsiteY3" fmla="*/ 163331 h 288217"/>
                <a:gd name="connsiteX4" fmla="*/ 145619 w 159120"/>
                <a:gd name="connsiteY4" fmla="*/ 145318 h 288217"/>
                <a:gd name="connsiteX5" fmla="*/ 145619 w 159120"/>
                <a:gd name="connsiteY5" fmla="*/ 144417 h 288217"/>
                <a:gd name="connsiteX6" fmla="*/ 145619 w 159120"/>
                <a:gd name="connsiteY6" fmla="*/ 125503 h 288217"/>
                <a:gd name="connsiteX7" fmla="*/ 129707 w 159120"/>
                <a:gd name="connsiteY7" fmla="*/ 106889 h 288217"/>
                <a:gd name="connsiteX8" fmla="*/ 127905 w 159120"/>
                <a:gd name="connsiteY8" fmla="*/ 106889 h 288217"/>
                <a:gd name="connsiteX9" fmla="*/ 53449 w 159120"/>
                <a:gd name="connsiteY9" fmla="*/ 106889 h 288217"/>
                <a:gd name="connsiteX10" fmla="*/ 53449 w 159120"/>
                <a:gd name="connsiteY10" fmla="*/ 54349 h 288217"/>
                <a:gd name="connsiteX11" fmla="*/ 140515 w 159120"/>
                <a:gd name="connsiteY11" fmla="*/ 54349 h 288217"/>
                <a:gd name="connsiteX12" fmla="*/ 158528 w 159120"/>
                <a:gd name="connsiteY12" fmla="*/ 36636 h 288217"/>
                <a:gd name="connsiteX13" fmla="*/ 158528 w 159120"/>
                <a:gd name="connsiteY13" fmla="*/ 35735 h 288217"/>
                <a:gd name="connsiteX14" fmla="*/ 158528 w 159120"/>
                <a:gd name="connsiteY14" fmla="*/ 18622 h 288217"/>
                <a:gd name="connsiteX15" fmla="*/ 141716 w 159120"/>
                <a:gd name="connsiteY15" fmla="*/ 8 h 288217"/>
                <a:gd name="connsiteX16" fmla="*/ 140515 w 159120"/>
                <a:gd name="connsiteY16" fmla="*/ 8 h 288217"/>
                <a:gd name="connsiteX17" fmla="*/ 17722 w 159120"/>
                <a:gd name="connsiteY17" fmla="*/ 8 h 288217"/>
                <a:gd name="connsiteX18" fmla="*/ 9 w 159120"/>
                <a:gd name="connsiteY18" fmla="*/ 17421 h 288217"/>
                <a:gd name="connsiteX19" fmla="*/ 9 w 159120"/>
                <a:gd name="connsiteY19" fmla="*/ 18622 h 288217"/>
                <a:gd name="connsiteX20" fmla="*/ 9 w 159120"/>
                <a:gd name="connsiteY20" fmla="*/ 271113 h 288217"/>
                <a:gd name="connsiteX21" fmla="*/ 16822 w 159120"/>
                <a:gd name="connsiteY21" fmla="*/ 289727 h 288217"/>
                <a:gd name="connsiteX22" fmla="*/ 18022 w 159120"/>
                <a:gd name="connsiteY22" fmla="*/ 289727 h 288217"/>
                <a:gd name="connsiteX23" fmla="*/ 143217 w 159120"/>
                <a:gd name="connsiteY23" fmla="*/ 289727 h 288217"/>
                <a:gd name="connsiteX24" fmla="*/ 161231 w 159120"/>
                <a:gd name="connsiteY24" fmla="*/ 272313 h 288217"/>
                <a:gd name="connsiteX25" fmla="*/ 161231 w 159120"/>
                <a:gd name="connsiteY25" fmla="*/ 271113 h 288217"/>
                <a:gd name="connsiteX26" fmla="*/ 161231 w 159120"/>
                <a:gd name="connsiteY26" fmla="*/ 252799 h 288217"/>
                <a:gd name="connsiteX27" fmla="*/ 144418 w 159120"/>
                <a:gd name="connsiteY27" fmla="*/ 234185 h 288217"/>
                <a:gd name="connsiteX28" fmla="*/ 143217 w 159120"/>
                <a:gd name="connsiteY28" fmla="*/ 234185 h 28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9120" h="288217" extrusionOk="0">
                  <a:moveTo>
                    <a:pt x="143517" y="233584"/>
                  </a:moveTo>
                  <a:lnTo>
                    <a:pt x="53449" y="233584"/>
                  </a:lnTo>
                  <a:lnTo>
                    <a:pt x="53449" y="163331"/>
                  </a:lnTo>
                  <a:lnTo>
                    <a:pt x="127905" y="163331"/>
                  </a:lnTo>
                  <a:cubicBezTo>
                    <a:pt x="137513" y="163331"/>
                    <a:pt x="145619" y="155525"/>
                    <a:pt x="145619" y="145318"/>
                  </a:cubicBezTo>
                  <a:cubicBezTo>
                    <a:pt x="145619" y="145017"/>
                    <a:pt x="145619" y="144717"/>
                    <a:pt x="145619" y="144417"/>
                  </a:cubicBezTo>
                  <a:lnTo>
                    <a:pt x="145619" y="125503"/>
                  </a:lnTo>
                  <a:cubicBezTo>
                    <a:pt x="146219" y="115895"/>
                    <a:pt x="139014" y="107489"/>
                    <a:pt x="129707" y="106889"/>
                  </a:cubicBezTo>
                  <a:cubicBezTo>
                    <a:pt x="129106" y="106889"/>
                    <a:pt x="128506" y="106889"/>
                    <a:pt x="127905" y="106889"/>
                  </a:cubicBezTo>
                  <a:lnTo>
                    <a:pt x="53449" y="106889"/>
                  </a:lnTo>
                  <a:lnTo>
                    <a:pt x="53449" y="54349"/>
                  </a:lnTo>
                  <a:lnTo>
                    <a:pt x="140515" y="54349"/>
                  </a:lnTo>
                  <a:cubicBezTo>
                    <a:pt x="150422" y="54649"/>
                    <a:pt x="158528" y="46543"/>
                    <a:pt x="158528" y="36636"/>
                  </a:cubicBezTo>
                  <a:cubicBezTo>
                    <a:pt x="158528" y="36335"/>
                    <a:pt x="158528" y="36035"/>
                    <a:pt x="158528" y="35735"/>
                  </a:cubicBezTo>
                  <a:lnTo>
                    <a:pt x="158528" y="18622"/>
                  </a:lnTo>
                  <a:cubicBezTo>
                    <a:pt x="158829" y="8715"/>
                    <a:pt x="151323" y="308"/>
                    <a:pt x="141716" y="8"/>
                  </a:cubicBezTo>
                  <a:cubicBezTo>
                    <a:pt x="141416" y="8"/>
                    <a:pt x="140815" y="8"/>
                    <a:pt x="140515" y="8"/>
                  </a:cubicBezTo>
                  <a:lnTo>
                    <a:pt x="17722" y="8"/>
                  </a:lnTo>
                  <a:cubicBezTo>
                    <a:pt x="8115" y="-292"/>
                    <a:pt x="309" y="7814"/>
                    <a:pt x="9" y="17421"/>
                  </a:cubicBezTo>
                  <a:cubicBezTo>
                    <a:pt x="9" y="17721"/>
                    <a:pt x="9" y="18322"/>
                    <a:pt x="9" y="18622"/>
                  </a:cubicBezTo>
                  <a:lnTo>
                    <a:pt x="9" y="271113"/>
                  </a:lnTo>
                  <a:cubicBezTo>
                    <a:pt x="-291" y="281020"/>
                    <a:pt x="7214" y="289426"/>
                    <a:pt x="16822" y="289727"/>
                  </a:cubicBezTo>
                  <a:cubicBezTo>
                    <a:pt x="17122" y="289727"/>
                    <a:pt x="17722" y="289727"/>
                    <a:pt x="18022" y="289727"/>
                  </a:cubicBezTo>
                  <a:lnTo>
                    <a:pt x="143217" y="289727"/>
                  </a:lnTo>
                  <a:cubicBezTo>
                    <a:pt x="152824" y="290027"/>
                    <a:pt x="160930" y="282221"/>
                    <a:pt x="161231" y="272313"/>
                  </a:cubicBezTo>
                  <a:cubicBezTo>
                    <a:pt x="161231" y="272013"/>
                    <a:pt x="161231" y="271413"/>
                    <a:pt x="161231" y="271113"/>
                  </a:cubicBezTo>
                  <a:lnTo>
                    <a:pt x="161231" y="252799"/>
                  </a:lnTo>
                  <a:cubicBezTo>
                    <a:pt x="161531" y="242891"/>
                    <a:pt x="154025" y="234485"/>
                    <a:pt x="144418" y="234185"/>
                  </a:cubicBezTo>
                  <a:cubicBezTo>
                    <a:pt x="144118" y="234185"/>
                    <a:pt x="143517" y="234185"/>
                    <a:pt x="143217" y="234185"/>
                  </a:cubicBezTo>
                </a:path>
              </a:pathLst>
            </a:custGeom>
            <a:solidFill>
              <a:srgbClr val="391C10"/>
            </a:solidFill>
            <a:ln w="2993" cap="flat">
              <a:noFill/>
              <a:prstDash val="solid"/>
              <a:miter/>
            </a:ln>
          </p:spPr>
          <p:txBody>
            <a:bodyPr rtlCol="0" anchor="ctr"/>
            <a:lstStyle/>
            <a:p>
              <a:pPr>
                <a:defRPr/>
              </a:pPr>
              <a:endParaRPr lang="fr-FR"/>
            </a:p>
          </p:txBody>
        </p:sp>
        <p:sp>
          <p:nvSpPr>
            <p:cNvPr id="214" name="Forme libre : forme 213"/>
            <p:cNvSpPr/>
            <p:nvPr/>
          </p:nvSpPr>
          <p:spPr bwMode="auto">
            <a:xfrm>
              <a:off x="7885323" y="4369575"/>
              <a:ext cx="219166" cy="288217"/>
            </a:xfrm>
            <a:custGeom>
              <a:avLst/>
              <a:gdLst>
                <a:gd name="connsiteX0" fmla="*/ 144418 w 219165"/>
                <a:gd name="connsiteY0" fmla="*/ 13221 h 288217"/>
                <a:gd name="connsiteX1" fmla="*/ 127305 w 219165"/>
                <a:gd name="connsiteY1" fmla="*/ 11 h 288217"/>
                <a:gd name="connsiteX2" fmla="*/ 94280 w 219165"/>
                <a:gd name="connsiteY2" fmla="*/ 11 h 288217"/>
                <a:gd name="connsiteX3" fmla="*/ 76867 w 219165"/>
                <a:gd name="connsiteY3" fmla="*/ 13221 h 288217"/>
                <a:gd name="connsiteX4" fmla="*/ 1510 w 219165"/>
                <a:gd name="connsiteY4" fmla="*/ 264211 h 288217"/>
                <a:gd name="connsiteX5" fmla="*/ 9 w 219165"/>
                <a:gd name="connsiteY5" fmla="*/ 271716 h 288217"/>
                <a:gd name="connsiteX6" fmla="*/ 17121 w 219165"/>
                <a:gd name="connsiteY6" fmla="*/ 290330 h 288217"/>
                <a:gd name="connsiteX7" fmla="*/ 18322 w 219165"/>
                <a:gd name="connsiteY7" fmla="*/ 290330 h 288217"/>
                <a:gd name="connsiteX8" fmla="*/ 36636 w 219165"/>
                <a:gd name="connsiteY8" fmla="*/ 290330 h 288217"/>
                <a:gd name="connsiteX9" fmla="*/ 54050 w 219165"/>
                <a:gd name="connsiteY9" fmla="*/ 277120 h 288217"/>
                <a:gd name="connsiteX10" fmla="*/ 76266 w 219165"/>
                <a:gd name="connsiteY10" fmla="*/ 203565 h 288217"/>
                <a:gd name="connsiteX11" fmla="*/ 144118 w 219165"/>
                <a:gd name="connsiteY11" fmla="*/ 203565 h 288217"/>
                <a:gd name="connsiteX12" fmla="*/ 166635 w 219165"/>
                <a:gd name="connsiteY12" fmla="*/ 277721 h 288217"/>
                <a:gd name="connsiteX13" fmla="*/ 166635 w 219165"/>
                <a:gd name="connsiteY13" fmla="*/ 278922 h 288217"/>
                <a:gd name="connsiteX14" fmla="*/ 183747 w 219165"/>
                <a:gd name="connsiteY14" fmla="*/ 290630 h 288217"/>
                <a:gd name="connsiteX15" fmla="*/ 202361 w 219165"/>
                <a:gd name="connsiteY15" fmla="*/ 290630 h 288217"/>
                <a:gd name="connsiteX16" fmla="*/ 220675 w 219165"/>
                <a:gd name="connsiteY16" fmla="*/ 272617 h 288217"/>
                <a:gd name="connsiteX17" fmla="*/ 220675 w 219165"/>
                <a:gd name="connsiteY17" fmla="*/ 272016 h 288217"/>
                <a:gd name="connsiteX18" fmla="*/ 219474 w 219165"/>
                <a:gd name="connsiteY18" fmla="*/ 265111 h 288217"/>
                <a:gd name="connsiteX19" fmla="*/ 144418 w 219165"/>
                <a:gd name="connsiteY19" fmla="*/ 13221 h 288217"/>
                <a:gd name="connsiteX20" fmla="*/ 131208 w 219165"/>
                <a:gd name="connsiteY20" fmla="*/ 147723 h 288217"/>
                <a:gd name="connsiteX21" fmla="*/ 90677 w 219165"/>
                <a:gd name="connsiteY21" fmla="*/ 147723 h 288217"/>
                <a:gd name="connsiteX22" fmla="*/ 110792 w 219165"/>
                <a:gd name="connsiteY22" fmla="*/ 78370 h 288217"/>
                <a:gd name="connsiteX23" fmla="*/ 131208 w 219165"/>
                <a:gd name="connsiteY23" fmla="*/ 147723 h 288217"/>
                <a:gd name="connsiteX24" fmla="*/ 131208 w 219165"/>
                <a:gd name="connsiteY24" fmla="*/ 147723 h 28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9165" h="288217" extrusionOk="0">
                  <a:moveTo>
                    <a:pt x="144418" y="13221"/>
                  </a:moveTo>
                  <a:cubicBezTo>
                    <a:pt x="142316" y="5415"/>
                    <a:pt x="135111" y="11"/>
                    <a:pt x="127305" y="11"/>
                  </a:cubicBezTo>
                  <a:lnTo>
                    <a:pt x="94280" y="11"/>
                  </a:lnTo>
                  <a:cubicBezTo>
                    <a:pt x="86174" y="-289"/>
                    <a:pt x="78968" y="5415"/>
                    <a:pt x="76867" y="13221"/>
                  </a:cubicBezTo>
                  <a:lnTo>
                    <a:pt x="1510" y="264211"/>
                  </a:lnTo>
                  <a:cubicBezTo>
                    <a:pt x="309" y="266612"/>
                    <a:pt x="9" y="269014"/>
                    <a:pt x="9" y="271716"/>
                  </a:cubicBezTo>
                  <a:cubicBezTo>
                    <a:pt x="-292" y="281624"/>
                    <a:pt x="7214" y="290030"/>
                    <a:pt x="17121" y="290330"/>
                  </a:cubicBezTo>
                  <a:cubicBezTo>
                    <a:pt x="17422" y="290330"/>
                    <a:pt x="18022" y="290330"/>
                    <a:pt x="18322" y="290330"/>
                  </a:cubicBezTo>
                  <a:lnTo>
                    <a:pt x="36636" y="290330"/>
                  </a:lnTo>
                  <a:cubicBezTo>
                    <a:pt x="44742" y="290630"/>
                    <a:pt x="51948" y="285226"/>
                    <a:pt x="54050" y="277120"/>
                  </a:cubicBezTo>
                  <a:lnTo>
                    <a:pt x="76266" y="203565"/>
                  </a:lnTo>
                  <a:lnTo>
                    <a:pt x="144118" y="203565"/>
                  </a:lnTo>
                  <a:lnTo>
                    <a:pt x="166635" y="277721"/>
                  </a:lnTo>
                  <a:lnTo>
                    <a:pt x="166635" y="278922"/>
                  </a:lnTo>
                  <a:cubicBezTo>
                    <a:pt x="169337" y="286127"/>
                    <a:pt x="176242" y="290931"/>
                    <a:pt x="183747" y="290630"/>
                  </a:cubicBezTo>
                  <a:lnTo>
                    <a:pt x="202361" y="290630"/>
                  </a:lnTo>
                  <a:cubicBezTo>
                    <a:pt x="212269" y="290630"/>
                    <a:pt x="220375" y="282825"/>
                    <a:pt x="220675" y="272617"/>
                  </a:cubicBezTo>
                  <a:cubicBezTo>
                    <a:pt x="220675" y="272317"/>
                    <a:pt x="220675" y="272317"/>
                    <a:pt x="220675" y="272016"/>
                  </a:cubicBezTo>
                  <a:cubicBezTo>
                    <a:pt x="220675" y="269615"/>
                    <a:pt x="220375" y="267213"/>
                    <a:pt x="219474" y="265111"/>
                  </a:cubicBezTo>
                  <a:lnTo>
                    <a:pt x="144418" y="13221"/>
                  </a:lnTo>
                  <a:close/>
                  <a:moveTo>
                    <a:pt x="131208" y="147723"/>
                  </a:moveTo>
                  <a:lnTo>
                    <a:pt x="90677" y="147723"/>
                  </a:lnTo>
                  <a:lnTo>
                    <a:pt x="110792" y="78370"/>
                  </a:lnTo>
                  <a:lnTo>
                    <a:pt x="131208" y="147723"/>
                  </a:lnTo>
                  <a:lnTo>
                    <a:pt x="131208" y="147723"/>
                  </a:lnTo>
                  <a:close/>
                </a:path>
              </a:pathLst>
            </a:custGeom>
            <a:solidFill>
              <a:srgbClr val="391C10"/>
            </a:solidFill>
            <a:ln w="2993" cap="flat">
              <a:noFill/>
              <a:prstDash val="solid"/>
              <a:miter/>
            </a:ln>
          </p:spPr>
          <p:txBody>
            <a:bodyPr rtlCol="0" anchor="ctr"/>
            <a:lstStyle/>
            <a:p>
              <a:pPr>
                <a:defRPr/>
              </a:pPr>
              <a:endParaRPr lang="fr-FR"/>
            </a:p>
          </p:txBody>
        </p:sp>
        <p:sp>
          <p:nvSpPr>
            <p:cNvPr id="215" name="Forme libre : forme 214"/>
            <p:cNvSpPr/>
            <p:nvPr/>
          </p:nvSpPr>
          <p:spPr bwMode="auto">
            <a:xfrm>
              <a:off x="8147703" y="4369554"/>
              <a:ext cx="180136" cy="294222"/>
            </a:xfrm>
            <a:custGeom>
              <a:avLst/>
              <a:gdLst>
                <a:gd name="connsiteX0" fmla="*/ 161849 w 180136"/>
                <a:gd name="connsiteY0" fmla="*/ 32 h 294221"/>
                <a:gd name="connsiteX1" fmla="*/ 143835 w 180136"/>
                <a:gd name="connsiteY1" fmla="*/ 32 h 294221"/>
                <a:gd name="connsiteX2" fmla="*/ 125221 w 180136"/>
                <a:gd name="connsiteY2" fmla="*/ 17145 h 294221"/>
                <a:gd name="connsiteX3" fmla="*/ 125221 w 180136"/>
                <a:gd name="connsiteY3" fmla="*/ 19247 h 294221"/>
                <a:gd name="connsiteX4" fmla="*/ 125221 w 180136"/>
                <a:gd name="connsiteY4" fmla="*/ 203286 h 294221"/>
                <a:gd name="connsiteX5" fmla="*/ 115013 w 180136"/>
                <a:gd name="connsiteY5" fmla="*/ 228805 h 294221"/>
                <a:gd name="connsiteX6" fmla="*/ 64575 w 180136"/>
                <a:gd name="connsiteY6" fmla="*/ 227904 h 294221"/>
                <a:gd name="connsiteX7" fmla="*/ 54668 w 180136"/>
                <a:gd name="connsiteY7" fmla="*/ 203286 h 294221"/>
                <a:gd name="connsiteX8" fmla="*/ 54668 w 180136"/>
                <a:gd name="connsiteY8" fmla="*/ 19247 h 294221"/>
                <a:gd name="connsiteX9" fmla="*/ 38155 w 180136"/>
                <a:gd name="connsiteY9" fmla="*/ 633 h 294221"/>
                <a:gd name="connsiteX10" fmla="*/ 36354 w 180136"/>
                <a:gd name="connsiteY10" fmla="*/ 633 h 294221"/>
                <a:gd name="connsiteX11" fmla="*/ 18341 w 180136"/>
                <a:gd name="connsiteY11" fmla="*/ 633 h 294221"/>
                <a:gd name="connsiteX12" fmla="*/ 27 w 180136"/>
                <a:gd name="connsiteY12" fmla="*/ 18046 h 294221"/>
                <a:gd name="connsiteX13" fmla="*/ 27 w 180136"/>
                <a:gd name="connsiteY13" fmla="*/ 19247 h 294221"/>
                <a:gd name="connsiteX14" fmla="*/ 27 w 180136"/>
                <a:gd name="connsiteY14" fmla="*/ 203286 h 294221"/>
                <a:gd name="connsiteX15" fmla="*/ 26146 w 180136"/>
                <a:gd name="connsiteY15" fmla="*/ 268135 h 294221"/>
                <a:gd name="connsiteX16" fmla="*/ 153443 w 180136"/>
                <a:gd name="connsiteY16" fmla="*/ 268735 h 294221"/>
                <a:gd name="connsiteX17" fmla="*/ 154043 w 180136"/>
                <a:gd name="connsiteY17" fmla="*/ 268135 h 294221"/>
                <a:gd name="connsiteX18" fmla="*/ 180163 w 180136"/>
                <a:gd name="connsiteY18" fmla="*/ 203286 h 294221"/>
                <a:gd name="connsiteX19" fmla="*/ 180163 w 180136"/>
                <a:gd name="connsiteY19" fmla="*/ 18947 h 294221"/>
                <a:gd name="connsiteX20" fmla="*/ 163350 w 180136"/>
                <a:gd name="connsiteY20" fmla="*/ 333 h 294221"/>
                <a:gd name="connsiteX21" fmla="*/ 161549 w 180136"/>
                <a:gd name="connsiteY21" fmla="*/ 333 h 29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0136" h="294221" extrusionOk="0">
                  <a:moveTo>
                    <a:pt x="161849" y="32"/>
                  </a:moveTo>
                  <a:lnTo>
                    <a:pt x="143835" y="32"/>
                  </a:lnTo>
                  <a:cubicBezTo>
                    <a:pt x="133928" y="-568"/>
                    <a:pt x="125521" y="7238"/>
                    <a:pt x="125221" y="17145"/>
                  </a:cubicBezTo>
                  <a:cubicBezTo>
                    <a:pt x="125221" y="17746"/>
                    <a:pt x="125221" y="18646"/>
                    <a:pt x="125221" y="19247"/>
                  </a:cubicBezTo>
                  <a:lnTo>
                    <a:pt x="125221" y="203286"/>
                  </a:lnTo>
                  <a:cubicBezTo>
                    <a:pt x="125521" y="212893"/>
                    <a:pt x="121919" y="222200"/>
                    <a:pt x="115013" y="228805"/>
                  </a:cubicBezTo>
                  <a:cubicBezTo>
                    <a:pt x="100903" y="242615"/>
                    <a:pt x="78086" y="242315"/>
                    <a:pt x="64575" y="227904"/>
                  </a:cubicBezTo>
                  <a:cubicBezTo>
                    <a:pt x="58271" y="221299"/>
                    <a:pt x="54668" y="212593"/>
                    <a:pt x="54668" y="203286"/>
                  </a:cubicBezTo>
                  <a:lnTo>
                    <a:pt x="54668" y="19247"/>
                  </a:lnTo>
                  <a:cubicBezTo>
                    <a:pt x="55268" y="9640"/>
                    <a:pt x="48063" y="1233"/>
                    <a:pt x="38155" y="633"/>
                  </a:cubicBezTo>
                  <a:cubicBezTo>
                    <a:pt x="37555" y="633"/>
                    <a:pt x="36954" y="633"/>
                    <a:pt x="36354" y="633"/>
                  </a:cubicBezTo>
                  <a:lnTo>
                    <a:pt x="18341" y="633"/>
                  </a:lnTo>
                  <a:cubicBezTo>
                    <a:pt x="8433" y="333"/>
                    <a:pt x="327" y="8139"/>
                    <a:pt x="27" y="18046"/>
                  </a:cubicBezTo>
                  <a:cubicBezTo>
                    <a:pt x="27" y="18346"/>
                    <a:pt x="27" y="18947"/>
                    <a:pt x="27" y="19247"/>
                  </a:cubicBezTo>
                  <a:lnTo>
                    <a:pt x="27" y="203286"/>
                  </a:lnTo>
                  <a:cubicBezTo>
                    <a:pt x="-574" y="227604"/>
                    <a:pt x="9033" y="251022"/>
                    <a:pt x="26146" y="268135"/>
                  </a:cubicBezTo>
                  <a:cubicBezTo>
                    <a:pt x="60973" y="303862"/>
                    <a:pt x="118016" y="304162"/>
                    <a:pt x="153443" y="268735"/>
                  </a:cubicBezTo>
                  <a:cubicBezTo>
                    <a:pt x="153743" y="268435"/>
                    <a:pt x="154043" y="268135"/>
                    <a:pt x="154043" y="268135"/>
                  </a:cubicBezTo>
                  <a:cubicBezTo>
                    <a:pt x="171156" y="251022"/>
                    <a:pt x="180463" y="227604"/>
                    <a:pt x="180163" y="203286"/>
                  </a:cubicBezTo>
                  <a:lnTo>
                    <a:pt x="180163" y="18947"/>
                  </a:lnTo>
                  <a:cubicBezTo>
                    <a:pt x="180763" y="9039"/>
                    <a:pt x="173257" y="933"/>
                    <a:pt x="163350" y="333"/>
                  </a:cubicBezTo>
                  <a:cubicBezTo>
                    <a:pt x="162750" y="333"/>
                    <a:pt x="162149" y="333"/>
                    <a:pt x="161549" y="333"/>
                  </a:cubicBezTo>
                </a:path>
              </a:pathLst>
            </a:custGeom>
            <a:solidFill>
              <a:srgbClr val="391C10"/>
            </a:solidFill>
            <a:ln w="2993" cap="flat">
              <a:noFill/>
              <a:prstDash val="solid"/>
              <a:miter/>
            </a:ln>
          </p:spPr>
          <p:txBody>
            <a:bodyPr rtlCol="0" anchor="ctr"/>
            <a:lstStyle/>
            <a:p>
              <a:pPr>
                <a:defRPr/>
              </a:pPr>
              <a:endParaRPr lang="fr-FR"/>
            </a:p>
          </p:txBody>
        </p:sp>
        <p:sp>
          <p:nvSpPr>
            <p:cNvPr id="216" name="Forme libre : forme 215"/>
            <p:cNvSpPr/>
            <p:nvPr/>
          </p:nvSpPr>
          <p:spPr bwMode="auto">
            <a:xfrm>
              <a:off x="8374774" y="4369858"/>
              <a:ext cx="189143" cy="285215"/>
            </a:xfrm>
            <a:custGeom>
              <a:avLst/>
              <a:gdLst>
                <a:gd name="connsiteX0" fmla="*/ 124821 w 189142"/>
                <a:gd name="connsiteY0" fmla="*/ 143236 h 285215"/>
                <a:gd name="connsiteX1" fmla="*/ 187869 w 189142"/>
                <a:gd name="connsiteY1" fmla="*/ 25848 h 285215"/>
                <a:gd name="connsiteX2" fmla="*/ 189070 w 189142"/>
                <a:gd name="connsiteY2" fmla="*/ 22545 h 285215"/>
                <a:gd name="connsiteX3" fmla="*/ 185767 w 189142"/>
                <a:gd name="connsiteY3" fmla="*/ 6633 h 285215"/>
                <a:gd name="connsiteX4" fmla="*/ 171657 w 189142"/>
                <a:gd name="connsiteY4" fmla="*/ 28 h 285215"/>
                <a:gd name="connsiteX5" fmla="*/ 153343 w 189142"/>
                <a:gd name="connsiteY5" fmla="*/ 28 h 285215"/>
                <a:gd name="connsiteX6" fmla="*/ 137131 w 189142"/>
                <a:gd name="connsiteY6" fmla="*/ 10536 h 285215"/>
                <a:gd name="connsiteX7" fmla="*/ 94799 w 189142"/>
                <a:gd name="connsiteY7" fmla="*/ 88895 h 285215"/>
                <a:gd name="connsiteX8" fmla="*/ 52767 w 189142"/>
                <a:gd name="connsiteY8" fmla="*/ 11137 h 285215"/>
                <a:gd name="connsiteX9" fmla="*/ 36254 w 189142"/>
                <a:gd name="connsiteY9" fmla="*/ 28 h 285215"/>
                <a:gd name="connsiteX10" fmla="*/ 18241 w 189142"/>
                <a:gd name="connsiteY10" fmla="*/ 28 h 285215"/>
                <a:gd name="connsiteX11" fmla="*/ 3830 w 189142"/>
                <a:gd name="connsiteY11" fmla="*/ 6033 h 285215"/>
                <a:gd name="connsiteX12" fmla="*/ 828 w 189142"/>
                <a:gd name="connsiteY12" fmla="*/ 22545 h 285215"/>
                <a:gd name="connsiteX13" fmla="*/ 2028 w 189142"/>
                <a:gd name="connsiteY13" fmla="*/ 25848 h 285215"/>
                <a:gd name="connsiteX14" fmla="*/ 65076 w 189142"/>
                <a:gd name="connsiteY14" fmla="*/ 143236 h 285215"/>
                <a:gd name="connsiteX15" fmla="*/ 2028 w 189142"/>
                <a:gd name="connsiteY15" fmla="*/ 259724 h 285215"/>
                <a:gd name="connsiteX16" fmla="*/ 1128 w 189142"/>
                <a:gd name="connsiteY16" fmla="*/ 262126 h 285215"/>
                <a:gd name="connsiteX17" fmla="*/ 3530 w 189142"/>
                <a:gd name="connsiteY17" fmla="*/ 278939 h 285215"/>
                <a:gd name="connsiteX18" fmla="*/ 18541 w 189142"/>
                <a:gd name="connsiteY18" fmla="*/ 286144 h 285215"/>
                <a:gd name="connsiteX19" fmla="*/ 37155 w 189142"/>
                <a:gd name="connsiteY19" fmla="*/ 286144 h 285215"/>
                <a:gd name="connsiteX20" fmla="*/ 53367 w 189142"/>
                <a:gd name="connsiteY20" fmla="*/ 275036 h 285215"/>
                <a:gd name="connsiteX21" fmla="*/ 94799 w 189142"/>
                <a:gd name="connsiteY21" fmla="*/ 197877 h 285215"/>
                <a:gd name="connsiteX22" fmla="*/ 136230 w 189142"/>
                <a:gd name="connsiteY22" fmla="*/ 274735 h 285215"/>
                <a:gd name="connsiteX23" fmla="*/ 152742 w 189142"/>
                <a:gd name="connsiteY23" fmla="*/ 285844 h 285215"/>
                <a:gd name="connsiteX24" fmla="*/ 171356 w 189142"/>
                <a:gd name="connsiteY24" fmla="*/ 285844 h 285215"/>
                <a:gd name="connsiteX25" fmla="*/ 186068 w 189142"/>
                <a:gd name="connsiteY25" fmla="*/ 278638 h 285215"/>
                <a:gd name="connsiteX26" fmla="*/ 188469 w 189142"/>
                <a:gd name="connsiteY26" fmla="*/ 261225 h 285215"/>
                <a:gd name="connsiteX27" fmla="*/ 124821 w 189142"/>
                <a:gd name="connsiteY27" fmla="*/ 143236 h 285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9142" h="285215" extrusionOk="0">
                  <a:moveTo>
                    <a:pt x="124821" y="143236"/>
                  </a:moveTo>
                  <a:lnTo>
                    <a:pt x="187869" y="25848"/>
                  </a:lnTo>
                  <a:lnTo>
                    <a:pt x="189070" y="22545"/>
                  </a:lnTo>
                  <a:cubicBezTo>
                    <a:pt x="190571" y="16841"/>
                    <a:pt x="189370" y="11137"/>
                    <a:pt x="185767" y="6633"/>
                  </a:cubicBezTo>
                  <a:cubicBezTo>
                    <a:pt x="182465" y="2430"/>
                    <a:pt x="177061" y="-272"/>
                    <a:pt x="171657" y="28"/>
                  </a:cubicBezTo>
                  <a:lnTo>
                    <a:pt x="153343" y="28"/>
                  </a:lnTo>
                  <a:cubicBezTo>
                    <a:pt x="146137" y="-272"/>
                    <a:pt x="139833" y="3931"/>
                    <a:pt x="137131" y="10536"/>
                  </a:cubicBezTo>
                  <a:lnTo>
                    <a:pt x="94799" y="88895"/>
                  </a:lnTo>
                  <a:lnTo>
                    <a:pt x="52767" y="11137"/>
                  </a:lnTo>
                  <a:cubicBezTo>
                    <a:pt x="50065" y="4231"/>
                    <a:pt x="43460" y="28"/>
                    <a:pt x="36254" y="28"/>
                  </a:cubicBezTo>
                  <a:lnTo>
                    <a:pt x="18241" y="28"/>
                  </a:lnTo>
                  <a:cubicBezTo>
                    <a:pt x="12837" y="-272"/>
                    <a:pt x="7433" y="1830"/>
                    <a:pt x="3830" y="6033"/>
                  </a:cubicBezTo>
                  <a:cubicBezTo>
                    <a:pt x="227" y="10836"/>
                    <a:pt x="-974" y="16841"/>
                    <a:pt x="828" y="22545"/>
                  </a:cubicBezTo>
                  <a:lnTo>
                    <a:pt x="2028" y="25848"/>
                  </a:lnTo>
                  <a:lnTo>
                    <a:pt x="65076" y="143236"/>
                  </a:lnTo>
                  <a:lnTo>
                    <a:pt x="2028" y="259724"/>
                  </a:lnTo>
                  <a:lnTo>
                    <a:pt x="1128" y="262126"/>
                  </a:lnTo>
                  <a:cubicBezTo>
                    <a:pt x="-673" y="267830"/>
                    <a:pt x="227" y="274135"/>
                    <a:pt x="3530" y="278939"/>
                  </a:cubicBezTo>
                  <a:cubicBezTo>
                    <a:pt x="7132" y="283742"/>
                    <a:pt x="12536" y="286144"/>
                    <a:pt x="18541" y="286144"/>
                  </a:cubicBezTo>
                  <a:lnTo>
                    <a:pt x="37155" y="286144"/>
                  </a:lnTo>
                  <a:cubicBezTo>
                    <a:pt x="44361" y="286144"/>
                    <a:pt x="50665" y="281941"/>
                    <a:pt x="53367" y="275036"/>
                  </a:cubicBezTo>
                  <a:lnTo>
                    <a:pt x="94799" y="197877"/>
                  </a:lnTo>
                  <a:lnTo>
                    <a:pt x="136230" y="274735"/>
                  </a:lnTo>
                  <a:cubicBezTo>
                    <a:pt x="138932" y="281641"/>
                    <a:pt x="145537" y="285844"/>
                    <a:pt x="152742" y="285844"/>
                  </a:cubicBezTo>
                  <a:lnTo>
                    <a:pt x="171356" y="285844"/>
                  </a:lnTo>
                  <a:cubicBezTo>
                    <a:pt x="177061" y="286144"/>
                    <a:pt x="182765" y="283442"/>
                    <a:pt x="186068" y="278638"/>
                  </a:cubicBezTo>
                  <a:cubicBezTo>
                    <a:pt x="189670" y="273534"/>
                    <a:pt x="190571" y="267230"/>
                    <a:pt x="188469" y="261225"/>
                  </a:cubicBezTo>
                  <a:lnTo>
                    <a:pt x="124821" y="143236"/>
                  </a:lnTo>
                  <a:close/>
                </a:path>
              </a:pathLst>
            </a:custGeom>
            <a:solidFill>
              <a:srgbClr val="391C10"/>
            </a:solidFill>
            <a:ln w="2993" cap="flat">
              <a:noFill/>
              <a:prstDash val="solid"/>
              <a:miter/>
            </a:ln>
          </p:spPr>
          <p:txBody>
            <a:bodyPr rtlCol="0" anchor="ctr"/>
            <a:lstStyle/>
            <a:p>
              <a:pPr>
                <a:defRPr/>
              </a:pPr>
              <a:endParaRPr lang="fr-FR"/>
            </a:p>
          </p:txBody>
        </p:sp>
        <p:sp>
          <p:nvSpPr>
            <p:cNvPr id="217" name="Forme libre : forme 216"/>
            <p:cNvSpPr/>
            <p:nvPr/>
          </p:nvSpPr>
          <p:spPr bwMode="auto">
            <a:xfrm>
              <a:off x="7191198" y="4369210"/>
              <a:ext cx="186141" cy="288217"/>
            </a:xfrm>
            <a:custGeom>
              <a:avLst/>
              <a:gdLst>
                <a:gd name="connsiteX0" fmla="*/ 186149 w 186140"/>
                <a:gd name="connsiteY0" fmla="*/ 264275 h 288217"/>
                <a:gd name="connsiteX1" fmla="*/ 136612 w 186140"/>
                <a:gd name="connsiteY1" fmla="*/ 167903 h 288217"/>
                <a:gd name="connsiteX2" fmla="*/ 154025 w 186140"/>
                <a:gd name="connsiteY2" fmla="*/ 154693 h 288217"/>
                <a:gd name="connsiteX3" fmla="*/ 177443 w 186140"/>
                <a:gd name="connsiteY3" fmla="*/ 97049 h 288217"/>
                <a:gd name="connsiteX4" fmla="*/ 177443 w 186140"/>
                <a:gd name="connsiteY4" fmla="*/ 82038 h 288217"/>
                <a:gd name="connsiteX5" fmla="*/ 154626 w 186140"/>
                <a:gd name="connsiteY5" fmla="*/ 23794 h 288217"/>
                <a:gd name="connsiteX6" fmla="*/ 98183 w 186140"/>
                <a:gd name="connsiteY6" fmla="*/ 76 h 288217"/>
                <a:gd name="connsiteX7" fmla="*/ 18923 w 186140"/>
                <a:gd name="connsiteY7" fmla="*/ 76 h 288217"/>
                <a:gd name="connsiteX8" fmla="*/ 9 w 186140"/>
                <a:gd name="connsiteY8" fmla="*/ 16288 h 288217"/>
                <a:gd name="connsiteX9" fmla="*/ 9 w 186140"/>
                <a:gd name="connsiteY9" fmla="*/ 19290 h 288217"/>
                <a:gd name="connsiteX10" fmla="*/ 9 w 186140"/>
                <a:gd name="connsiteY10" fmla="*/ 271781 h 288217"/>
                <a:gd name="connsiteX11" fmla="*/ 16821 w 186140"/>
                <a:gd name="connsiteY11" fmla="*/ 290395 h 288217"/>
                <a:gd name="connsiteX12" fmla="*/ 18022 w 186140"/>
                <a:gd name="connsiteY12" fmla="*/ 290395 h 288217"/>
                <a:gd name="connsiteX13" fmla="*/ 36036 w 186140"/>
                <a:gd name="connsiteY13" fmla="*/ 290395 h 288217"/>
                <a:gd name="connsiteX14" fmla="*/ 54050 w 186140"/>
                <a:gd name="connsiteY14" fmla="*/ 272381 h 288217"/>
                <a:gd name="connsiteX15" fmla="*/ 54050 w 186140"/>
                <a:gd name="connsiteY15" fmla="*/ 271781 h 288217"/>
                <a:gd name="connsiteX16" fmla="*/ 54050 w 186140"/>
                <a:gd name="connsiteY16" fmla="*/ 178410 h 288217"/>
                <a:gd name="connsiteX17" fmla="*/ 83171 w 186140"/>
                <a:gd name="connsiteY17" fmla="*/ 178410 h 288217"/>
                <a:gd name="connsiteX18" fmla="*/ 133910 w 186140"/>
                <a:gd name="connsiteY18" fmla="*/ 278086 h 288217"/>
                <a:gd name="connsiteX19" fmla="*/ 150422 w 186140"/>
                <a:gd name="connsiteY19" fmla="*/ 289494 h 288217"/>
                <a:gd name="connsiteX20" fmla="*/ 169036 w 186140"/>
                <a:gd name="connsiteY20" fmla="*/ 289494 h 288217"/>
                <a:gd name="connsiteX21" fmla="*/ 183747 w 186140"/>
                <a:gd name="connsiteY21" fmla="*/ 282289 h 288217"/>
                <a:gd name="connsiteX22" fmla="*/ 186149 w 186140"/>
                <a:gd name="connsiteY22" fmla="*/ 265176 h 288217"/>
                <a:gd name="connsiteX23" fmla="*/ 186149 w 186140"/>
                <a:gd name="connsiteY23" fmla="*/ 265176 h 288217"/>
                <a:gd name="connsiteX24" fmla="*/ 123402 w 186140"/>
                <a:gd name="connsiteY24" fmla="*/ 83539 h 288217"/>
                <a:gd name="connsiteX25" fmla="*/ 123402 w 186140"/>
                <a:gd name="connsiteY25" fmla="*/ 97950 h 288217"/>
                <a:gd name="connsiteX26" fmla="*/ 97582 w 186140"/>
                <a:gd name="connsiteY26" fmla="*/ 124370 h 288217"/>
                <a:gd name="connsiteX27" fmla="*/ 54050 w 186140"/>
                <a:gd name="connsiteY27" fmla="*/ 124370 h 288217"/>
                <a:gd name="connsiteX28" fmla="*/ 54050 w 186140"/>
                <a:gd name="connsiteY28" fmla="*/ 56218 h 288217"/>
                <a:gd name="connsiteX29" fmla="*/ 97582 w 186140"/>
                <a:gd name="connsiteY29" fmla="*/ 56218 h 288217"/>
                <a:gd name="connsiteX30" fmla="*/ 115296 w 186140"/>
                <a:gd name="connsiteY30" fmla="*/ 63424 h 288217"/>
                <a:gd name="connsiteX31" fmla="*/ 123102 w 186140"/>
                <a:gd name="connsiteY31" fmla="*/ 82338 h 28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6140" h="288217" extrusionOk="0">
                  <a:moveTo>
                    <a:pt x="186149" y="264275"/>
                  </a:moveTo>
                  <a:lnTo>
                    <a:pt x="136612" y="167903"/>
                  </a:lnTo>
                  <a:cubicBezTo>
                    <a:pt x="142917" y="164300"/>
                    <a:pt x="148621" y="159796"/>
                    <a:pt x="154025" y="154693"/>
                  </a:cubicBezTo>
                  <a:cubicBezTo>
                    <a:pt x="169337" y="139681"/>
                    <a:pt x="177743" y="118665"/>
                    <a:pt x="177443" y="97049"/>
                  </a:cubicBezTo>
                  <a:lnTo>
                    <a:pt x="177443" y="82038"/>
                  </a:lnTo>
                  <a:cubicBezTo>
                    <a:pt x="178043" y="60422"/>
                    <a:pt x="169637" y="39105"/>
                    <a:pt x="154626" y="23794"/>
                  </a:cubicBezTo>
                  <a:cubicBezTo>
                    <a:pt x="139914" y="8182"/>
                    <a:pt x="119499" y="-224"/>
                    <a:pt x="98183" y="76"/>
                  </a:cubicBezTo>
                  <a:lnTo>
                    <a:pt x="18923" y="76"/>
                  </a:lnTo>
                  <a:cubicBezTo>
                    <a:pt x="9316" y="-825"/>
                    <a:pt x="909" y="6381"/>
                    <a:pt x="9" y="16288"/>
                  </a:cubicBezTo>
                  <a:cubicBezTo>
                    <a:pt x="9" y="17189"/>
                    <a:pt x="9" y="18390"/>
                    <a:pt x="9" y="19290"/>
                  </a:cubicBezTo>
                  <a:lnTo>
                    <a:pt x="9" y="271781"/>
                  </a:lnTo>
                  <a:cubicBezTo>
                    <a:pt x="-292" y="281688"/>
                    <a:pt x="7214" y="290095"/>
                    <a:pt x="16821" y="290395"/>
                  </a:cubicBezTo>
                  <a:cubicBezTo>
                    <a:pt x="17122" y="290395"/>
                    <a:pt x="17722" y="290395"/>
                    <a:pt x="18022" y="290395"/>
                  </a:cubicBezTo>
                  <a:lnTo>
                    <a:pt x="36036" y="290395"/>
                  </a:lnTo>
                  <a:cubicBezTo>
                    <a:pt x="45943" y="290395"/>
                    <a:pt x="54050" y="282589"/>
                    <a:pt x="54050" y="272381"/>
                  </a:cubicBezTo>
                  <a:cubicBezTo>
                    <a:pt x="54050" y="272081"/>
                    <a:pt x="54050" y="272081"/>
                    <a:pt x="54050" y="271781"/>
                  </a:cubicBezTo>
                  <a:lnTo>
                    <a:pt x="54050" y="178410"/>
                  </a:lnTo>
                  <a:lnTo>
                    <a:pt x="83171" y="178410"/>
                  </a:lnTo>
                  <a:lnTo>
                    <a:pt x="133910" y="278086"/>
                  </a:lnTo>
                  <a:cubicBezTo>
                    <a:pt x="136612" y="284991"/>
                    <a:pt x="143217" y="289494"/>
                    <a:pt x="150422" y="289494"/>
                  </a:cubicBezTo>
                  <a:lnTo>
                    <a:pt x="169036" y="289494"/>
                  </a:lnTo>
                  <a:cubicBezTo>
                    <a:pt x="174741" y="289795"/>
                    <a:pt x="180445" y="287092"/>
                    <a:pt x="183747" y="282289"/>
                  </a:cubicBezTo>
                  <a:cubicBezTo>
                    <a:pt x="187350" y="277185"/>
                    <a:pt x="188251" y="270880"/>
                    <a:pt x="186149" y="265176"/>
                  </a:cubicBezTo>
                  <a:lnTo>
                    <a:pt x="186149" y="265176"/>
                  </a:lnTo>
                  <a:moveTo>
                    <a:pt x="123402" y="83539"/>
                  </a:moveTo>
                  <a:lnTo>
                    <a:pt x="123402" y="97950"/>
                  </a:lnTo>
                  <a:cubicBezTo>
                    <a:pt x="123402" y="112361"/>
                    <a:pt x="111693" y="124370"/>
                    <a:pt x="97582" y="124370"/>
                  </a:cubicBezTo>
                  <a:lnTo>
                    <a:pt x="54050" y="124370"/>
                  </a:lnTo>
                  <a:lnTo>
                    <a:pt x="54050" y="56218"/>
                  </a:lnTo>
                  <a:lnTo>
                    <a:pt x="97582" y="56218"/>
                  </a:lnTo>
                  <a:cubicBezTo>
                    <a:pt x="104187" y="55918"/>
                    <a:pt x="110492" y="58620"/>
                    <a:pt x="115296" y="63424"/>
                  </a:cubicBezTo>
                  <a:cubicBezTo>
                    <a:pt x="120400" y="68227"/>
                    <a:pt x="123402" y="75133"/>
                    <a:pt x="123102" y="82338"/>
                  </a:cubicBezTo>
                </a:path>
              </a:pathLst>
            </a:custGeom>
            <a:solidFill>
              <a:srgbClr val="391C10"/>
            </a:solidFill>
            <a:ln w="2993" cap="flat">
              <a:noFill/>
              <a:prstDash val="solid"/>
              <a:miter/>
            </a:ln>
          </p:spPr>
          <p:txBody>
            <a:bodyPr rtlCol="0" anchor="ctr"/>
            <a:lstStyle/>
            <a:p>
              <a:pPr>
                <a:defRPr/>
              </a:pPr>
              <a:endParaRPr lang="fr-FR"/>
            </a:p>
          </p:txBody>
        </p:sp>
        <p:sp>
          <p:nvSpPr>
            <p:cNvPr id="218" name="Forme libre : forme 217"/>
            <p:cNvSpPr/>
            <p:nvPr/>
          </p:nvSpPr>
          <p:spPr bwMode="auto">
            <a:xfrm>
              <a:off x="6485374" y="4373489"/>
              <a:ext cx="60045" cy="120091"/>
            </a:xfrm>
            <a:custGeom>
              <a:avLst/>
              <a:gdLst>
                <a:gd name="connsiteX0" fmla="*/ 60045 w 60045"/>
                <a:gd name="connsiteY0" fmla="*/ 120391 h 120090"/>
                <a:gd name="connsiteX1" fmla="*/ 54641 w 60045"/>
                <a:gd name="connsiteY1" fmla="*/ 120391 h 120090"/>
                <a:gd name="connsiteX2" fmla="*/ 52840 w 60045"/>
                <a:gd name="connsiteY2" fmla="*/ 118589 h 120090"/>
                <a:gd name="connsiteX3" fmla="*/ 52840 w 60045"/>
                <a:gd name="connsiteY3" fmla="*/ 117088 h 120090"/>
                <a:gd name="connsiteX4" fmla="*/ 51039 w 60045"/>
                <a:gd name="connsiteY4" fmla="*/ 115287 h 120090"/>
                <a:gd name="connsiteX5" fmla="*/ 50138 w 60045"/>
                <a:gd name="connsiteY5" fmla="*/ 115287 h 120090"/>
                <a:gd name="connsiteX6" fmla="*/ 6605 w 60045"/>
                <a:gd name="connsiteY6" fmla="*/ 109583 h 120090"/>
                <a:gd name="connsiteX7" fmla="*/ 0 w 60045"/>
                <a:gd name="connsiteY7" fmla="*/ 90368 h 120090"/>
                <a:gd name="connsiteX8" fmla="*/ 0 w 60045"/>
                <a:gd name="connsiteY8" fmla="*/ 64549 h 120090"/>
                <a:gd name="connsiteX9" fmla="*/ 9007 w 60045"/>
                <a:gd name="connsiteY9" fmla="*/ 43233 h 120090"/>
                <a:gd name="connsiteX10" fmla="*/ 30923 w 60045"/>
                <a:gd name="connsiteY10" fmla="*/ 33926 h 120090"/>
                <a:gd name="connsiteX11" fmla="*/ 47136 w 60045"/>
                <a:gd name="connsiteY11" fmla="*/ 38729 h 120090"/>
                <a:gd name="connsiteX12" fmla="*/ 48336 w 60045"/>
                <a:gd name="connsiteY12" fmla="*/ 38729 h 120090"/>
                <a:gd name="connsiteX13" fmla="*/ 49838 w 60045"/>
                <a:gd name="connsiteY13" fmla="*/ 37228 h 120090"/>
                <a:gd name="connsiteX14" fmla="*/ 49838 w 60045"/>
                <a:gd name="connsiteY14" fmla="*/ 1801 h 120090"/>
                <a:gd name="connsiteX15" fmla="*/ 51039 w 60045"/>
                <a:gd name="connsiteY15" fmla="*/ 0 h 120090"/>
                <a:gd name="connsiteX16" fmla="*/ 51639 w 60045"/>
                <a:gd name="connsiteY16" fmla="*/ 0 h 120090"/>
                <a:gd name="connsiteX17" fmla="*/ 60045 w 60045"/>
                <a:gd name="connsiteY17" fmla="*/ 0 h 120090"/>
                <a:gd name="connsiteX18" fmla="*/ 61546 w 60045"/>
                <a:gd name="connsiteY18" fmla="*/ 1801 h 120090"/>
                <a:gd name="connsiteX19" fmla="*/ 61546 w 60045"/>
                <a:gd name="connsiteY19" fmla="*/ 118589 h 120090"/>
                <a:gd name="connsiteX20" fmla="*/ 60045 w 60045"/>
                <a:gd name="connsiteY20" fmla="*/ 120391 h 120090"/>
                <a:gd name="connsiteX21" fmla="*/ 49838 w 60045"/>
                <a:gd name="connsiteY21" fmla="*/ 65449 h 120090"/>
                <a:gd name="connsiteX22" fmla="*/ 44133 w 60045"/>
                <a:gd name="connsiteY22" fmla="*/ 51639 h 120090"/>
                <a:gd name="connsiteX23" fmla="*/ 17113 w 60045"/>
                <a:gd name="connsiteY23" fmla="*/ 51639 h 120090"/>
                <a:gd name="connsiteX24" fmla="*/ 11409 w 60045"/>
                <a:gd name="connsiteY24" fmla="*/ 65449 h 120090"/>
                <a:gd name="connsiteX25" fmla="*/ 11409 w 60045"/>
                <a:gd name="connsiteY25" fmla="*/ 91269 h 120090"/>
                <a:gd name="connsiteX26" fmla="*/ 16813 w 60045"/>
                <a:gd name="connsiteY26" fmla="*/ 105379 h 120090"/>
                <a:gd name="connsiteX27" fmla="*/ 30623 w 60045"/>
                <a:gd name="connsiteY27" fmla="*/ 111084 h 120090"/>
                <a:gd name="connsiteX28" fmla="*/ 44133 w 60045"/>
                <a:gd name="connsiteY28" fmla="*/ 105379 h 120090"/>
                <a:gd name="connsiteX29" fmla="*/ 49838 w 60045"/>
                <a:gd name="connsiteY29" fmla="*/ 91269 h 120090"/>
                <a:gd name="connsiteX30" fmla="*/ 49838 w 60045"/>
                <a:gd name="connsiteY30" fmla="*/ 65449 h 12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045" h="120090" extrusionOk="0">
                  <a:moveTo>
                    <a:pt x="60045" y="120391"/>
                  </a:moveTo>
                  <a:lnTo>
                    <a:pt x="54641" y="120391"/>
                  </a:lnTo>
                  <a:cubicBezTo>
                    <a:pt x="53440" y="120391"/>
                    <a:pt x="52840" y="119490"/>
                    <a:pt x="52840" y="118589"/>
                  </a:cubicBezTo>
                  <a:lnTo>
                    <a:pt x="52840" y="117088"/>
                  </a:lnTo>
                  <a:cubicBezTo>
                    <a:pt x="52840" y="115587"/>
                    <a:pt x="52239" y="115287"/>
                    <a:pt x="51039" y="115287"/>
                  </a:cubicBezTo>
                  <a:cubicBezTo>
                    <a:pt x="49838" y="115287"/>
                    <a:pt x="50138" y="115287"/>
                    <a:pt x="50138" y="115287"/>
                  </a:cubicBezTo>
                  <a:cubicBezTo>
                    <a:pt x="36628" y="126095"/>
                    <a:pt x="17113" y="123693"/>
                    <a:pt x="6605" y="109583"/>
                  </a:cubicBezTo>
                  <a:cubicBezTo>
                    <a:pt x="2402" y="104179"/>
                    <a:pt x="0" y="97273"/>
                    <a:pt x="0" y="90368"/>
                  </a:cubicBezTo>
                  <a:lnTo>
                    <a:pt x="0" y="64549"/>
                  </a:lnTo>
                  <a:cubicBezTo>
                    <a:pt x="0" y="56443"/>
                    <a:pt x="3302" y="48937"/>
                    <a:pt x="9007" y="43233"/>
                  </a:cubicBezTo>
                  <a:cubicBezTo>
                    <a:pt x="14711" y="36928"/>
                    <a:pt x="22517" y="33625"/>
                    <a:pt x="30923" y="33926"/>
                  </a:cubicBezTo>
                  <a:cubicBezTo>
                    <a:pt x="36628" y="33926"/>
                    <a:pt x="42332" y="35427"/>
                    <a:pt x="47136" y="38729"/>
                  </a:cubicBezTo>
                  <a:lnTo>
                    <a:pt x="48336" y="38729"/>
                  </a:lnTo>
                  <a:cubicBezTo>
                    <a:pt x="49537" y="38729"/>
                    <a:pt x="49838" y="38729"/>
                    <a:pt x="49838" y="37228"/>
                  </a:cubicBezTo>
                  <a:lnTo>
                    <a:pt x="49838" y="1801"/>
                  </a:lnTo>
                  <a:cubicBezTo>
                    <a:pt x="49537" y="901"/>
                    <a:pt x="50138" y="300"/>
                    <a:pt x="51039" y="0"/>
                  </a:cubicBezTo>
                  <a:cubicBezTo>
                    <a:pt x="51339" y="0"/>
                    <a:pt x="51339" y="0"/>
                    <a:pt x="51639" y="0"/>
                  </a:cubicBezTo>
                  <a:lnTo>
                    <a:pt x="60045" y="0"/>
                  </a:lnTo>
                  <a:cubicBezTo>
                    <a:pt x="61246" y="0"/>
                    <a:pt x="61546" y="0"/>
                    <a:pt x="61546" y="1801"/>
                  </a:cubicBezTo>
                  <a:lnTo>
                    <a:pt x="61546" y="118589"/>
                  </a:lnTo>
                  <a:cubicBezTo>
                    <a:pt x="61546" y="119790"/>
                    <a:pt x="61546" y="120691"/>
                    <a:pt x="60045" y="120391"/>
                  </a:cubicBezTo>
                  <a:moveTo>
                    <a:pt x="49838" y="65449"/>
                  </a:moveTo>
                  <a:cubicBezTo>
                    <a:pt x="50138" y="60346"/>
                    <a:pt x="48036" y="55242"/>
                    <a:pt x="44133" y="51639"/>
                  </a:cubicBezTo>
                  <a:cubicBezTo>
                    <a:pt x="36628" y="43833"/>
                    <a:pt x="24619" y="44133"/>
                    <a:pt x="17113" y="51639"/>
                  </a:cubicBezTo>
                  <a:cubicBezTo>
                    <a:pt x="13510" y="55242"/>
                    <a:pt x="11409" y="60346"/>
                    <a:pt x="11409" y="65449"/>
                  </a:cubicBezTo>
                  <a:lnTo>
                    <a:pt x="11409" y="91269"/>
                  </a:lnTo>
                  <a:cubicBezTo>
                    <a:pt x="11409" y="96673"/>
                    <a:pt x="13210" y="101777"/>
                    <a:pt x="16813" y="105379"/>
                  </a:cubicBezTo>
                  <a:cubicBezTo>
                    <a:pt x="20415" y="109282"/>
                    <a:pt x="25219" y="111084"/>
                    <a:pt x="30623" y="111084"/>
                  </a:cubicBezTo>
                  <a:cubicBezTo>
                    <a:pt x="35727" y="111084"/>
                    <a:pt x="40531" y="108982"/>
                    <a:pt x="44133" y="105379"/>
                  </a:cubicBezTo>
                  <a:cubicBezTo>
                    <a:pt x="47736" y="101777"/>
                    <a:pt x="49838" y="96673"/>
                    <a:pt x="49838" y="91269"/>
                  </a:cubicBezTo>
                  <a:lnTo>
                    <a:pt x="49838" y="65449"/>
                  </a:lnTo>
                  <a:close/>
                </a:path>
              </a:pathLst>
            </a:custGeom>
            <a:solidFill>
              <a:srgbClr val="391C10"/>
            </a:solidFill>
            <a:ln w="2993" cap="flat">
              <a:noFill/>
              <a:prstDash val="solid"/>
              <a:miter/>
            </a:ln>
          </p:spPr>
          <p:txBody>
            <a:bodyPr rtlCol="0" anchor="ctr"/>
            <a:lstStyle/>
            <a:p>
              <a:pPr>
                <a:defRPr/>
              </a:pPr>
              <a:endParaRPr lang="fr-FR"/>
            </a:p>
          </p:txBody>
        </p:sp>
        <p:sp>
          <p:nvSpPr>
            <p:cNvPr id="219" name="Forme libre : forme 218"/>
            <p:cNvSpPr/>
            <p:nvPr/>
          </p:nvSpPr>
          <p:spPr bwMode="auto">
            <a:xfrm>
              <a:off x="6570319" y="4403924"/>
              <a:ext cx="57043" cy="93070"/>
            </a:xfrm>
            <a:custGeom>
              <a:avLst/>
              <a:gdLst>
                <a:gd name="connsiteX0" fmla="*/ 56762 w 57043"/>
                <a:gd name="connsiteY0" fmla="*/ 52728 h 93070"/>
                <a:gd name="connsiteX1" fmla="*/ 12929 w 57043"/>
                <a:gd name="connsiteY1" fmla="*/ 52728 h 93070"/>
                <a:gd name="connsiteX2" fmla="*/ 11127 w 57043"/>
                <a:gd name="connsiteY2" fmla="*/ 54229 h 93070"/>
                <a:gd name="connsiteX3" fmla="*/ 11127 w 57043"/>
                <a:gd name="connsiteY3" fmla="*/ 54529 h 93070"/>
                <a:gd name="connsiteX4" fmla="*/ 11127 w 57043"/>
                <a:gd name="connsiteY4" fmla="*/ 59933 h 93070"/>
                <a:gd name="connsiteX5" fmla="*/ 16832 w 57043"/>
                <a:gd name="connsiteY5" fmla="*/ 74644 h 93070"/>
                <a:gd name="connsiteX6" fmla="*/ 30642 w 57043"/>
                <a:gd name="connsiteY6" fmla="*/ 80949 h 93070"/>
                <a:gd name="connsiteX7" fmla="*/ 48956 w 57043"/>
                <a:gd name="connsiteY7" fmla="*/ 74644 h 93070"/>
                <a:gd name="connsiteX8" fmla="*/ 51057 w 57043"/>
                <a:gd name="connsiteY8" fmla="*/ 74644 h 93070"/>
                <a:gd name="connsiteX9" fmla="*/ 51057 w 57043"/>
                <a:gd name="connsiteY9" fmla="*/ 74644 h 93070"/>
                <a:gd name="connsiteX10" fmla="*/ 55861 w 57043"/>
                <a:gd name="connsiteY10" fmla="*/ 82150 h 93070"/>
                <a:gd name="connsiteX11" fmla="*/ 56161 w 57043"/>
                <a:gd name="connsiteY11" fmla="*/ 84552 h 93070"/>
                <a:gd name="connsiteX12" fmla="*/ 55861 w 57043"/>
                <a:gd name="connsiteY12" fmla="*/ 84852 h 93070"/>
                <a:gd name="connsiteX13" fmla="*/ 30942 w 57043"/>
                <a:gd name="connsiteY13" fmla="*/ 93558 h 93070"/>
                <a:gd name="connsiteX14" fmla="*/ 9026 w 57043"/>
                <a:gd name="connsiteY14" fmla="*/ 83651 h 93070"/>
                <a:gd name="connsiteX15" fmla="*/ 19 w 57043"/>
                <a:gd name="connsiteY15" fmla="*/ 59633 h 93070"/>
                <a:gd name="connsiteX16" fmla="*/ 19 w 57043"/>
                <a:gd name="connsiteY16" fmla="*/ 32012 h 93070"/>
                <a:gd name="connsiteX17" fmla="*/ 8725 w 57043"/>
                <a:gd name="connsiteY17" fmla="*/ 9195 h 93070"/>
                <a:gd name="connsiteX18" fmla="*/ 50457 w 57043"/>
                <a:gd name="connsiteY18" fmla="*/ 9495 h 93070"/>
                <a:gd name="connsiteX19" fmla="*/ 58863 w 57043"/>
                <a:gd name="connsiteY19" fmla="*/ 32012 h 93070"/>
                <a:gd name="connsiteX20" fmla="*/ 58863 w 57043"/>
                <a:gd name="connsiteY20" fmla="*/ 50626 h 93070"/>
                <a:gd name="connsiteX21" fmla="*/ 56762 w 57043"/>
                <a:gd name="connsiteY21" fmla="*/ 52728 h 93070"/>
                <a:gd name="connsiteX22" fmla="*/ 46854 w 57043"/>
                <a:gd name="connsiteY22" fmla="*/ 32312 h 93070"/>
                <a:gd name="connsiteX23" fmla="*/ 41750 w 57043"/>
                <a:gd name="connsiteY23" fmla="*/ 18802 h 93070"/>
                <a:gd name="connsiteX24" fmla="*/ 29141 w 57043"/>
                <a:gd name="connsiteY24" fmla="*/ 13398 h 93070"/>
                <a:gd name="connsiteX25" fmla="*/ 16531 w 57043"/>
                <a:gd name="connsiteY25" fmla="*/ 18802 h 93070"/>
                <a:gd name="connsiteX26" fmla="*/ 11127 w 57043"/>
                <a:gd name="connsiteY26" fmla="*/ 32312 h 93070"/>
                <a:gd name="connsiteX27" fmla="*/ 11127 w 57043"/>
                <a:gd name="connsiteY27" fmla="*/ 38017 h 93070"/>
                <a:gd name="connsiteX28" fmla="*/ 12328 w 57043"/>
                <a:gd name="connsiteY28" fmla="*/ 40118 h 93070"/>
                <a:gd name="connsiteX29" fmla="*/ 12628 w 57043"/>
                <a:gd name="connsiteY29" fmla="*/ 40118 h 93070"/>
                <a:gd name="connsiteX30" fmla="*/ 44452 w 57043"/>
                <a:gd name="connsiteY30" fmla="*/ 40118 h 93070"/>
                <a:gd name="connsiteX31" fmla="*/ 45954 w 57043"/>
                <a:gd name="connsiteY31" fmla="*/ 38017 h 93070"/>
                <a:gd name="connsiteX32" fmla="*/ 46854 w 57043"/>
                <a:gd name="connsiteY32" fmla="*/ 32312 h 9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7043" h="93070" extrusionOk="0">
                  <a:moveTo>
                    <a:pt x="56762" y="52728"/>
                  </a:moveTo>
                  <a:lnTo>
                    <a:pt x="12929" y="52728"/>
                  </a:lnTo>
                  <a:cubicBezTo>
                    <a:pt x="12028" y="52728"/>
                    <a:pt x="11127" y="53328"/>
                    <a:pt x="11127" y="54229"/>
                  </a:cubicBezTo>
                  <a:cubicBezTo>
                    <a:pt x="11127" y="54229"/>
                    <a:pt x="11127" y="54529"/>
                    <a:pt x="11127" y="54529"/>
                  </a:cubicBezTo>
                  <a:lnTo>
                    <a:pt x="11127" y="59933"/>
                  </a:lnTo>
                  <a:cubicBezTo>
                    <a:pt x="11127" y="65637"/>
                    <a:pt x="13229" y="70741"/>
                    <a:pt x="16832" y="74644"/>
                  </a:cubicBezTo>
                  <a:cubicBezTo>
                    <a:pt x="20434" y="78547"/>
                    <a:pt x="25238" y="80949"/>
                    <a:pt x="30642" y="80949"/>
                  </a:cubicBezTo>
                  <a:cubicBezTo>
                    <a:pt x="37247" y="80949"/>
                    <a:pt x="43552" y="78847"/>
                    <a:pt x="48956" y="74644"/>
                  </a:cubicBezTo>
                  <a:cubicBezTo>
                    <a:pt x="49556" y="74044"/>
                    <a:pt x="50457" y="74044"/>
                    <a:pt x="51057" y="74644"/>
                  </a:cubicBezTo>
                  <a:cubicBezTo>
                    <a:pt x="51057" y="74644"/>
                    <a:pt x="51057" y="74644"/>
                    <a:pt x="51057" y="74644"/>
                  </a:cubicBezTo>
                  <a:lnTo>
                    <a:pt x="55861" y="82150"/>
                  </a:lnTo>
                  <a:cubicBezTo>
                    <a:pt x="56461" y="82750"/>
                    <a:pt x="56762" y="83651"/>
                    <a:pt x="56161" y="84552"/>
                  </a:cubicBezTo>
                  <a:cubicBezTo>
                    <a:pt x="56161" y="84552"/>
                    <a:pt x="55861" y="84852"/>
                    <a:pt x="55861" y="84852"/>
                  </a:cubicBezTo>
                  <a:cubicBezTo>
                    <a:pt x="48656" y="90556"/>
                    <a:pt x="39949" y="93558"/>
                    <a:pt x="30942" y="93558"/>
                  </a:cubicBezTo>
                  <a:cubicBezTo>
                    <a:pt x="22836" y="93558"/>
                    <a:pt x="14730" y="89956"/>
                    <a:pt x="9026" y="83651"/>
                  </a:cubicBezTo>
                  <a:cubicBezTo>
                    <a:pt x="3021" y="77346"/>
                    <a:pt x="-281" y="68640"/>
                    <a:pt x="19" y="59633"/>
                  </a:cubicBezTo>
                  <a:lnTo>
                    <a:pt x="19" y="32012"/>
                  </a:lnTo>
                  <a:cubicBezTo>
                    <a:pt x="19" y="23606"/>
                    <a:pt x="3021" y="15199"/>
                    <a:pt x="8725" y="9195"/>
                  </a:cubicBezTo>
                  <a:cubicBezTo>
                    <a:pt x="20434" y="-3115"/>
                    <a:pt x="39048" y="-3115"/>
                    <a:pt x="50457" y="9495"/>
                  </a:cubicBezTo>
                  <a:cubicBezTo>
                    <a:pt x="55861" y="15500"/>
                    <a:pt x="58863" y="23606"/>
                    <a:pt x="58863" y="32012"/>
                  </a:cubicBezTo>
                  <a:lnTo>
                    <a:pt x="58863" y="50626"/>
                  </a:lnTo>
                  <a:cubicBezTo>
                    <a:pt x="58863" y="52127"/>
                    <a:pt x="58863" y="52728"/>
                    <a:pt x="56762" y="52728"/>
                  </a:cubicBezTo>
                  <a:moveTo>
                    <a:pt x="46854" y="32312"/>
                  </a:moveTo>
                  <a:cubicBezTo>
                    <a:pt x="46854" y="27208"/>
                    <a:pt x="45053" y="22405"/>
                    <a:pt x="41750" y="18802"/>
                  </a:cubicBezTo>
                  <a:cubicBezTo>
                    <a:pt x="38448" y="15199"/>
                    <a:pt x="33944" y="13098"/>
                    <a:pt x="29141" y="13398"/>
                  </a:cubicBezTo>
                  <a:cubicBezTo>
                    <a:pt x="24337" y="13098"/>
                    <a:pt x="19834" y="15199"/>
                    <a:pt x="16531" y="18802"/>
                  </a:cubicBezTo>
                  <a:cubicBezTo>
                    <a:pt x="12929" y="22405"/>
                    <a:pt x="11127" y="27208"/>
                    <a:pt x="11127" y="32312"/>
                  </a:cubicBezTo>
                  <a:lnTo>
                    <a:pt x="11127" y="38017"/>
                  </a:lnTo>
                  <a:cubicBezTo>
                    <a:pt x="11127" y="38917"/>
                    <a:pt x="11728" y="39818"/>
                    <a:pt x="12328" y="40118"/>
                  </a:cubicBezTo>
                  <a:cubicBezTo>
                    <a:pt x="12328" y="40118"/>
                    <a:pt x="12628" y="40118"/>
                    <a:pt x="12628" y="40118"/>
                  </a:cubicBezTo>
                  <a:lnTo>
                    <a:pt x="44452" y="40118"/>
                  </a:lnTo>
                  <a:cubicBezTo>
                    <a:pt x="45653" y="40118"/>
                    <a:pt x="45954" y="39217"/>
                    <a:pt x="45954" y="38017"/>
                  </a:cubicBezTo>
                  <a:lnTo>
                    <a:pt x="46854" y="32312"/>
                  </a:lnTo>
                  <a:close/>
                </a:path>
              </a:pathLst>
            </a:custGeom>
            <a:solidFill>
              <a:srgbClr val="391C10"/>
            </a:solidFill>
            <a:ln w="2993" cap="flat">
              <a:noFill/>
              <a:prstDash val="solid"/>
              <a:miter/>
            </a:ln>
          </p:spPr>
          <p:txBody>
            <a:bodyPr rtlCol="0" anchor="ctr"/>
            <a:lstStyle/>
            <a:p>
              <a:pPr>
                <a:defRPr/>
              </a:pPr>
              <a:endParaRPr lang="fr-FR"/>
            </a:p>
          </p:txBody>
        </p:sp>
        <p:sp>
          <p:nvSpPr>
            <p:cNvPr id="220" name="Forme libre : forme 219"/>
            <p:cNvSpPr/>
            <p:nvPr/>
          </p:nvSpPr>
          <p:spPr bwMode="auto">
            <a:xfrm>
              <a:off x="5951546" y="4012317"/>
              <a:ext cx="195147" cy="288217"/>
            </a:xfrm>
            <a:custGeom>
              <a:avLst/>
              <a:gdLst>
                <a:gd name="connsiteX0" fmla="*/ 190368 w 195147"/>
                <a:gd name="connsiteY0" fmla="*/ 0 h 288217"/>
                <a:gd name="connsiteX1" fmla="*/ 161847 w 195147"/>
                <a:gd name="connsiteY1" fmla="*/ 0 h 288217"/>
                <a:gd name="connsiteX2" fmla="*/ 156443 w 195147"/>
                <a:gd name="connsiteY2" fmla="*/ 5404 h 288217"/>
                <a:gd name="connsiteX3" fmla="*/ 156443 w 195147"/>
                <a:gd name="connsiteY3" fmla="*/ 190344 h 288217"/>
                <a:gd name="connsiteX4" fmla="*/ 138729 w 195147"/>
                <a:gd name="connsiteY4" fmla="*/ 231775 h 288217"/>
                <a:gd name="connsiteX5" fmla="*/ 98199 w 195147"/>
                <a:gd name="connsiteY5" fmla="*/ 248888 h 288217"/>
                <a:gd name="connsiteX6" fmla="*/ 57067 w 195147"/>
                <a:gd name="connsiteY6" fmla="*/ 231775 h 288217"/>
                <a:gd name="connsiteX7" fmla="*/ 39955 w 195147"/>
                <a:gd name="connsiteY7" fmla="*/ 190344 h 288217"/>
                <a:gd name="connsiteX8" fmla="*/ 39955 w 195147"/>
                <a:gd name="connsiteY8" fmla="*/ 131499 h 288217"/>
                <a:gd name="connsiteX9" fmla="*/ 24 w 195147"/>
                <a:gd name="connsiteY9" fmla="*/ 147711 h 288217"/>
                <a:gd name="connsiteX10" fmla="*/ 24 w 195147"/>
                <a:gd name="connsiteY10" fmla="*/ 190644 h 288217"/>
                <a:gd name="connsiteX11" fmla="*/ 28546 w 195147"/>
                <a:gd name="connsiteY11" fmla="*/ 260597 h 288217"/>
                <a:gd name="connsiteX12" fmla="*/ 98199 w 195147"/>
                <a:gd name="connsiteY12" fmla="*/ 290019 h 288217"/>
                <a:gd name="connsiteX13" fmla="*/ 167251 w 195147"/>
                <a:gd name="connsiteY13" fmla="*/ 260296 h 288217"/>
                <a:gd name="connsiteX14" fmla="*/ 196373 w 195147"/>
                <a:gd name="connsiteY14" fmla="*/ 190344 h 288217"/>
                <a:gd name="connsiteX15" fmla="*/ 196373 w 195147"/>
                <a:gd name="connsiteY15" fmla="*/ 5404 h 288217"/>
                <a:gd name="connsiteX16" fmla="*/ 190368 w 195147"/>
                <a:gd name="connsiteY16" fmla="*/ 0 h 28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5147" h="288217" extrusionOk="0">
                  <a:moveTo>
                    <a:pt x="190368" y="0"/>
                  </a:moveTo>
                  <a:lnTo>
                    <a:pt x="161847" y="0"/>
                  </a:lnTo>
                  <a:cubicBezTo>
                    <a:pt x="157944" y="0"/>
                    <a:pt x="156443" y="1501"/>
                    <a:pt x="156443" y="5404"/>
                  </a:cubicBezTo>
                  <a:lnTo>
                    <a:pt x="156443" y="190344"/>
                  </a:lnTo>
                  <a:cubicBezTo>
                    <a:pt x="156443" y="205955"/>
                    <a:pt x="150138" y="220967"/>
                    <a:pt x="138729" y="231775"/>
                  </a:cubicBezTo>
                  <a:cubicBezTo>
                    <a:pt x="128221" y="243183"/>
                    <a:pt x="113510" y="249188"/>
                    <a:pt x="98199" y="248888"/>
                  </a:cubicBezTo>
                  <a:cubicBezTo>
                    <a:pt x="82587" y="249188"/>
                    <a:pt x="67575" y="243183"/>
                    <a:pt x="57067" y="231775"/>
                  </a:cubicBezTo>
                  <a:cubicBezTo>
                    <a:pt x="45959" y="220967"/>
                    <a:pt x="39654" y="205955"/>
                    <a:pt x="39955" y="190344"/>
                  </a:cubicBezTo>
                  <a:lnTo>
                    <a:pt x="39955" y="131499"/>
                  </a:lnTo>
                  <a:lnTo>
                    <a:pt x="24" y="147711"/>
                  </a:lnTo>
                  <a:lnTo>
                    <a:pt x="24" y="190644"/>
                  </a:lnTo>
                  <a:cubicBezTo>
                    <a:pt x="-576" y="216763"/>
                    <a:pt x="9932" y="241982"/>
                    <a:pt x="28546" y="260597"/>
                  </a:cubicBezTo>
                  <a:cubicBezTo>
                    <a:pt x="46860" y="279511"/>
                    <a:pt x="71779" y="290019"/>
                    <a:pt x="98199" y="290019"/>
                  </a:cubicBezTo>
                  <a:cubicBezTo>
                    <a:pt x="124318" y="290019"/>
                    <a:pt x="149237" y="279511"/>
                    <a:pt x="167251" y="260296"/>
                  </a:cubicBezTo>
                  <a:cubicBezTo>
                    <a:pt x="186165" y="241982"/>
                    <a:pt x="196673" y="216763"/>
                    <a:pt x="196373" y="190344"/>
                  </a:cubicBezTo>
                  <a:lnTo>
                    <a:pt x="196373" y="5404"/>
                  </a:lnTo>
                  <a:cubicBezTo>
                    <a:pt x="196073" y="1501"/>
                    <a:pt x="193971" y="0"/>
                    <a:pt x="190368" y="0"/>
                  </a:cubicBezTo>
                  <a:close/>
                </a:path>
              </a:pathLst>
            </a:custGeom>
            <a:solidFill>
              <a:srgbClr val="391C10"/>
            </a:solidFill>
            <a:ln w="2993" cap="flat">
              <a:noFill/>
              <a:prstDash val="solid"/>
              <a:miter/>
            </a:ln>
          </p:spPr>
          <p:txBody>
            <a:bodyPr rtlCol="0" anchor="ctr"/>
            <a:lstStyle/>
            <a:p>
              <a:pPr>
                <a:defRPr/>
              </a:pPr>
              <a:endParaRPr lang="fr-FR"/>
            </a:p>
          </p:txBody>
        </p:sp>
        <p:sp>
          <p:nvSpPr>
            <p:cNvPr id="221" name="Forme libre : forme 220"/>
            <p:cNvSpPr/>
            <p:nvPr/>
          </p:nvSpPr>
          <p:spPr bwMode="auto">
            <a:xfrm>
              <a:off x="6234678" y="3999143"/>
              <a:ext cx="198150" cy="288217"/>
            </a:xfrm>
            <a:custGeom>
              <a:avLst/>
              <a:gdLst>
                <a:gd name="connsiteX0" fmla="*/ 192452 w 198149"/>
                <a:gd name="connsiteY0" fmla="*/ 289382 h 288217"/>
                <a:gd name="connsiteX1" fmla="*/ 164230 w 198149"/>
                <a:gd name="connsiteY1" fmla="*/ 289382 h 288217"/>
                <a:gd name="connsiteX2" fmla="*/ 158226 w 198149"/>
                <a:gd name="connsiteY2" fmla="*/ 284578 h 288217"/>
                <a:gd name="connsiteX3" fmla="*/ 158226 w 198149"/>
                <a:gd name="connsiteY3" fmla="*/ 283377 h 288217"/>
                <a:gd name="connsiteX4" fmla="*/ 158226 w 198149"/>
                <a:gd name="connsiteY4" fmla="*/ 98438 h 288217"/>
                <a:gd name="connsiteX5" fmla="*/ 140813 w 198149"/>
                <a:gd name="connsiteY5" fmla="*/ 57307 h 288217"/>
                <a:gd name="connsiteX6" fmla="*/ 57950 w 198149"/>
                <a:gd name="connsiteY6" fmla="*/ 57006 h 288217"/>
                <a:gd name="connsiteX7" fmla="*/ 57650 w 198149"/>
                <a:gd name="connsiteY7" fmla="*/ 57307 h 288217"/>
                <a:gd name="connsiteX8" fmla="*/ 41137 w 198149"/>
                <a:gd name="connsiteY8" fmla="*/ 98438 h 288217"/>
                <a:gd name="connsiteX9" fmla="*/ 41137 w 198149"/>
                <a:gd name="connsiteY9" fmla="*/ 283377 h 288217"/>
                <a:gd name="connsiteX10" fmla="*/ 36634 w 198149"/>
                <a:gd name="connsiteY10" fmla="*/ 289382 h 288217"/>
                <a:gd name="connsiteX11" fmla="*/ 34833 w 198149"/>
                <a:gd name="connsiteY11" fmla="*/ 289382 h 288217"/>
                <a:gd name="connsiteX12" fmla="*/ 6011 w 198149"/>
                <a:gd name="connsiteY12" fmla="*/ 289382 h 288217"/>
                <a:gd name="connsiteX13" fmla="*/ 6 w 198149"/>
                <a:gd name="connsiteY13" fmla="*/ 284578 h 288217"/>
                <a:gd name="connsiteX14" fmla="*/ 6 w 198149"/>
                <a:gd name="connsiteY14" fmla="*/ 283377 h 288217"/>
                <a:gd name="connsiteX15" fmla="*/ 6 w 198149"/>
                <a:gd name="connsiteY15" fmla="*/ 98438 h 288217"/>
                <a:gd name="connsiteX16" fmla="*/ 29428 w 198149"/>
                <a:gd name="connsiteY16" fmla="*/ 28785 h 288217"/>
                <a:gd name="connsiteX17" fmla="*/ 168734 w 198149"/>
                <a:gd name="connsiteY17" fmla="*/ 28185 h 288217"/>
                <a:gd name="connsiteX18" fmla="*/ 169334 w 198149"/>
                <a:gd name="connsiteY18" fmla="*/ 28785 h 288217"/>
                <a:gd name="connsiteX19" fmla="*/ 198456 w 198149"/>
                <a:gd name="connsiteY19" fmla="*/ 98438 h 288217"/>
                <a:gd name="connsiteX20" fmla="*/ 198456 w 198149"/>
                <a:gd name="connsiteY20" fmla="*/ 283377 h 288217"/>
                <a:gd name="connsiteX21" fmla="*/ 193352 w 198149"/>
                <a:gd name="connsiteY21" fmla="*/ 289382 h 288217"/>
                <a:gd name="connsiteX22" fmla="*/ 192452 w 198149"/>
                <a:gd name="connsiteY22" fmla="*/ 289382 h 28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8149" h="288217" extrusionOk="0">
                  <a:moveTo>
                    <a:pt x="192452" y="289382"/>
                  </a:moveTo>
                  <a:lnTo>
                    <a:pt x="164230" y="289382"/>
                  </a:lnTo>
                  <a:cubicBezTo>
                    <a:pt x="161228" y="289682"/>
                    <a:pt x="158526" y="287580"/>
                    <a:pt x="158226" y="284578"/>
                  </a:cubicBezTo>
                  <a:cubicBezTo>
                    <a:pt x="158226" y="284278"/>
                    <a:pt x="158226" y="283677"/>
                    <a:pt x="158226" y="283377"/>
                  </a:cubicBezTo>
                  <a:lnTo>
                    <a:pt x="158226" y="98438"/>
                  </a:lnTo>
                  <a:cubicBezTo>
                    <a:pt x="158526" y="82826"/>
                    <a:pt x="152221" y="68115"/>
                    <a:pt x="140813" y="57307"/>
                  </a:cubicBezTo>
                  <a:cubicBezTo>
                    <a:pt x="117995" y="34490"/>
                    <a:pt x="80767" y="34490"/>
                    <a:pt x="57950" y="57006"/>
                  </a:cubicBezTo>
                  <a:cubicBezTo>
                    <a:pt x="57950" y="57006"/>
                    <a:pt x="57650" y="57307"/>
                    <a:pt x="57650" y="57307"/>
                  </a:cubicBezTo>
                  <a:cubicBezTo>
                    <a:pt x="46842" y="68115"/>
                    <a:pt x="40837" y="83126"/>
                    <a:pt x="41137" y="98438"/>
                  </a:cubicBezTo>
                  <a:lnTo>
                    <a:pt x="41137" y="283377"/>
                  </a:lnTo>
                  <a:cubicBezTo>
                    <a:pt x="41738" y="286380"/>
                    <a:pt x="39636" y="289082"/>
                    <a:pt x="36634" y="289382"/>
                  </a:cubicBezTo>
                  <a:cubicBezTo>
                    <a:pt x="36033" y="289382"/>
                    <a:pt x="35433" y="289382"/>
                    <a:pt x="34833" y="289382"/>
                  </a:cubicBezTo>
                  <a:lnTo>
                    <a:pt x="6011" y="289382"/>
                  </a:lnTo>
                  <a:cubicBezTo>
                    <a:pt x="3009" y="289682"/>
                    <a:pt x="306" y="287580"/>
                    <a:pt x="6" y="284578"/>
                  </a:cubicBezTo>
                  <a:cubicBezTo>
                    <a:pt x="6" y="284278"/>
                    <a:pt x="6" y="283677"/>
                    <a:pt x="6" y="283377"/>
                  </a:cubicBezTo>
                  <a:lnTo>
                    <a:pt x="6" y="98438"/>
                  </a:lnTo>
                  <a:cubicBezTo>
                    <a:pt x="-294" y="72318"/>
                    <a:pt x="10214" y="47099"/>
                    <a:pt x="29428" y="28785"/>
                  </a:cubicBezTo>
                  <a:cubicBezTo>
                    <a:pt x="67858" y="-9344"/>
                    <a:pt x="130004" y="-9644"/>
                    <a:pt x="168734" y="28185"/>
                  </a:cubicBezTo>
                  <a:cubicBezTo>
                    <a:pt x="169034" y="28485"/>
                    <a:pt x="169034" y="28485"/>
                    <a:pt x="169334" y="28785"/>
                  </a:cubicBezTo>
                  <a:cubicBezTo>
                    <a:pt x="188248" y="47099"/>
                    <a:pt x="198756" y="72318"/>
                    <a:pt x="198456" y="98438"/>
                  </a:cubicBezTo>
                  <a:lnTo>
                    <a:pt x="198456" y="283377"/>
                  </a:lnTo>
                  <a:cubicBezTo>
                    <a:pt x="198756" y="286380"/>
                    <a:pt x="196355" y="289082"/>
                    <a:pt x="193352" y="289382"/>
                  </a:cubicBezTo>
                  <a:cubicBezTo>
                    <a:pt x="193052" y="289382"/>
                    <a:pt x="192752" y="289382"/>
                    <a:pt x="192452" y="289382"/>
                  </a:cubicBezTo>
                </a:path>
              </a:pathLst>
            </a:custGeom>
            <a:solidFill>
              <a:srgbClr val="391C10"/>
            </a:solidFill>
            <a:ln w="2993" cap="flat">
              <a:noFill/>
              <a:prstDash val="solid"/>
              <a:miter/>
            </a:ln>
          </p:spPr>
          <p:txBody>
            <a:bodyPr rtlCol="0" anchor="ctr"/>
            <a:lstStyle/>
            <a:p>
              <a:pPr>
                <a:defRPr/>
              </a:pPr>
              <a:endParaRPr lang="fr-FR"/>
            </a:p>
          </p:txBody>
        </p:sp>
        <p:sp>
          <p:nvSpPr>
            <p:cNvPr id="222" name="Forme libre : forme 221"/>
            <p:cNvSpPr/>
            <p:nvPr/>
          </p:nvSpPr>
          <p:spPr bwMode="auto">
            <a:xfrm>
              <a:off x="6523803" y="4111091"/>
              <a:ext cx="39029" cy="177134"/>
            </a:xfrm>
            <a:custGeom>
              <a:avLst/>
              <a:gdLst>
                <a:gd name="connsiteX0" fmla="*/ 39930 w 39029"/>
                <a:gd name="connsiteY0" fmla="*/ 37528 h 177133"/>
                <a:gd name="connsiteX1" fmla="*/ 39930 w 39029"/>
                <a:gd name="connsiteY1" fmla="*/ 173231 h 177133"/>
                <a:gd name="connsiteX2" fmla="*/ 34826 w 39029"/>
                <a:gd name="connsiteY2" fmla="*/ 179235 h 177133"/>
                <a:gd name="connsiteX3" fmla="*/ 33625 w 39029"/>
                <a:gd name="connsiteY3" fmla="*/ 179235 h 177133"/>
                <a:gd name="connsiteX4" fmla="*/ 6005 w 39029"/>
                <a:gd name="connsiteY4" fmla="*/ 179235 h 177133"/>
                <a:gd name="connsiteX5" fmla="*/ 0 w 39029"/>
                <a:gd name="connsiteY5" fmla="*/ 174732 h 177133"/>
                <a:gd name="connsiteX6" fmla="*/ 0 w 39029"/>
                <a:gd name="connsiteY6" fmla="*/ 172930 h 177133"/>
                <a:gd name="connsiteX7" fmla="*/ 0 w 39029"/>
                <a:gd name="connsiteY7" fmla="*/ 0 h 177133"/>
                <a:gd name="connsiteX8" fmla="*/ 39930 w 39029"/>
                <a:gd name="connsiteY8" fmla="*/ 37528 h 177133"/>
                <a:gd name="connsiteX9" fmla="*/ 39930 w 39029"/>
                <a:gd name="connsiteY9" fmla="*/ 37528 h 17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29" h="177133" extrusionOk="0">
                  <a:moveTo>
                    <a:pt x="39930" y="37528"/>
                  </a:moveTo>
                  <a:lnTo>
                    <a:pt x="39930" y="173231"/>
                  </a:lnTo>
                  <a:cubicBezTo>
                    <a:pt x="40230" y="176233"/>
                    <a:pt x="38129" y="178935"/>
                    <a:pt x="34826" y="179235"/>
                  </a:cubicBezTo>
                  <a:cubicBezTo>
                    <a:pt x="34526" y="179235"/>
                    <a:pt x="34226" y="179235"/>
                    <a:pt x="33625" y="179235"/>
                  </a:cubicBezTo>
                  <a:lnTo>
                    <a:pt x="6005" y="179235"/>
                  </a:lnTo>
                  <a:cubicBezTo>
                    <a:pt x="3002" y="179836"/>
                    <a:pt x="300" y="177734"/>
                    <a:pt x="0" y="174732"/>
                  </a:cubicBezTo>
                  <a:cubicBezTo>
                    <a:pt x="0" y="174131"/>
                    <a:pt x="0" y="173531"/>
                    <a:pt x="0" y="172930"/>
                  </a:cubicBezTo>
                  <a:lnTo>
                    <a:pt x="0" y="0"/>
                  </a:lnTo>
                  <a:lnTo>
                    <a:pt x="39930" y="37528"/>
                  </a:lnTo>
                  <a:lnTo>
                    <a:pt x="39930" y="37528"/>
                  </a:lnTo>
                  <a:close/>
                </a:path>
              </a:pathLst>
            </a:custGeom>
            <a:solidFill>
              <a:srgbClr val="391C10"/>
            </a:solidFill>
            <a:ln w="2993" cap="flat">
              <a:noFill/>
              <a:prstDash val="solid"/>
              <a:miter/>
            </a:ln>
          </p:spPr>
          <p:txBody>
            <a:bodyPr rtlCol="0" anchor="ctr"/>
            <a:lstStyle/>
            <a:p>
              <a:pPr>
                <a:defRPr/>
              </a:pPr>
              <a:endParaRPr lang="fr-FR"/>
            </a:p>
          </p:txBody>
        </p:sp>
        <p:sp>
          <p:nvSpPr>
            <p:cNvPr id="223" name="Forme libre : forme 222"/>
            <p:cNvSpPr/>
            <p:nvPr/>
          </p:nvSpPr>
          <p:spPr bwMode="auto">
            <a:xfrm>
              <a:off x="6624477" y="4006913"/>
              <a:ext cx="192145" cy="282213"/>
            </a:xfrm>
            <a:custGeom>
              <a:avLst/>
              <a:gdLst>
                <a:gd name="connsiteX0" fmla="*/ 193248 w 192145"/>
                <a:gd name="connsiteY0" fmla="*/ 117989 h 282212"/>
                <a:gd name="connsiteX1" fmla="*/ 135004 w 192145"/>
                <a:gd name="connsiteY1" fmla="*/ 277709 h 282212"/>
                <a:gd name="connsiteX2" fmla="*/ 128699 w 192145"/>
                <a:gd name="connsiteY2" fmla="*/ 282813 h 282212"/>
                <a:gd name="connsiteX3" fmla="*/ 105882 w 192145"/>
                <a:gd name="connsiteY3" fmla="*/ 282813 h 282212"/>
                <a:gd name="connsiteX4" fmla="*/ 99577 w 192145"/>
                <a:gd name="connsiteY4" fmla="*/ 277709 h 282212"/>
                <a:gd name="connsiteX5" fmla="*/ 803 w 192145"/>
                <a:gd name="connsiteY5" fmla="*/ 8406 h 282212"/>
                <a:gd name="connsiteX6" fmla="*/ 6207 w 192145"/>
                <a:gd name="connsiteY6" fmla="*/ 0 h 282212"/>
                <a:gd name="connsiteX7" fmla="*/ 36230 w 192145"/>
                <a:gd name="connsiteY7" fmla="*/ 0 h 282212"/>
                <a:gd name="connsiteX8" fmla="*/ 43435 w 192145"/>
                <a:gd name="connsiteY8" fmla="*/ 5704 h 282212"/>
                <a:gd name="connsiteX9" fmla="*/ 112787 w 192145"/>
                <a:gd name="connsiteY9" fmla="*/ 195447 h 282212"/>
                <a:gd name="connsiteX10" fmla="*/ 116690 w 192145"/>
                <a:gd name="connsiteY10" fmla="*/ 198149 h 282212"/>
                <a:gd name="connsiteX11" fmla="*/ 121194 w 192145"/>
                <a:gd name="connsiteY11" fmla="*/ 195447 h 282212"/>
                <a:gd name="connsiteX12" fmla="*/ 167128 w 192145"/>
                <a:gd name="connsiteY12" fmla="*/ 69953 h 282212"/>
                <a:gd name="connsiteX13" fmla="*/ 193248 w 192145"/>
                <a:gd name="connsiteY13" fmla="*/ 117989 h 282212"/>
                <a:gd name="connsiteX14" fmla="*/ 193248 w 192145"/>
                <a:gd name="connsiteY14" fmla="*/ 117989 h 282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145" h="282212" extrusionOk="0">
                  <a:moveTo>
                    <a:pt x="193248" y="117989"/>
                  </a:moveTo>
                  <a:lnTo>
                    <a:pt x="135004" y="277709"/>
                  </a:lnTo>
                  <a:cubicBezTo>
                    <a:pt x="134404" y="280712"/>
                    <a:pt x="131702" y="282813"/>
                    <a:pt x="128699" y="282813"/>
                  </a:cubicBezTo>
                  <a:lnTo>
                    <a:pt x="105882" y="282813"/>
                  </a:lnTo>
                  <a:cubicBezTo>
                    <a:pt x="102580" y="282813"/>
                    <a:pt x="100778" y="281012"/>
                    <a:pt x="99577" y="277709"/>
                  </a:cubicBezTo>
                  <a:lnTo>
                    <a:pt x="803" y="8406"/>
                  </a:lnTo>
                  <a:cubicBezTo>
                    <a:pt x="-1299" y="3002"/>
                    <a:pt x="803" y="0"/>
                    <a:pt x="6207" y="0"/>
                  </a:cubicBezTo>
                  <a:lnTo>
                    <a:pt x="36230" y="0"/>
                  </a:lnTo>
                  <a:cubicBezTo>
                    <a:pt x="39832" y="0"/>
                    <a:pt x="42835" y="2402"/>
                    <a:pt x="43435" y="5704"/>
                  </a:cubicBezTo>
                  <a:lnTo>
                    <a:pt x="112787" y="195447"/>
                  </a:lnTo>
                  <a:cubicBezTo>
                    <a:pt x="113088" y="197249"/>
                    <a:pt x="114889" y="198450"/>
                    <a:pt x="116690" y="198149"/>
                  </a:cubicBezTo>
                  <a:cubicBezTo>
                    <a:pt x="118792" y="198450"/>
                    <a:pt x="120593" y="197249"/>
                    <a:pt x="121194" y="195447"/>
                  </a:cubicBezTo>
                  <a:lnTo>
                    <a:pt x="167128" y="69953"/>
                  </a:lnTo>
                  <a:lnTo>
                    <a:pt x="193248" y="117989"/>
                  </a:lnTo>
                  <a:lnTo>
                    <a:pt x="193248" y="117989"/>
                  </a:lnTo>
                  <a:close/>
                </a:path>
              </a:pathLst>
            </a:custGeom>
            <a:solidFill>
              <a:srgbClr val="391C10"/>
            </a:solidFill>
            <a:ln w="2993" cap="flat">
              <a:noFill/>
              <a:prstDash val="solid"/>
              <a:miter/>
            </a:ln>
          </p:spPr>
          <p:txBody>
            <a:bodyPr rtlCol="0" anchor="ctr"/>
            <a:lstStyle/>
            <a:p>
              <a:pPr>
                <a:defRPr/>
              </a:pPr>
              <a:endParaRPr lang="fr-FR"/>
            </a:p>
          </p:txBody>
        </p:sp>
        <p:sp>
          <p:nvSpPr>
            <p:cNvPr id="224" name="Forme libre : forme 223"/>
            <p:cNvSpPr/>
            <p:nvPr/>
          </p:nvSpPr>
          <p:spPr bwMode="auto">
            <a:xfrm>
              <a:off x="6902066" y="3999101"/>
              <a:ext cx="201152" cy="297224"/>
            </a:xfrm>
            <a:custGeom>
              <a:avLst/>
              <a:gdLst>
                <a:gd name="connsiteX0" fmla="*/ 197872 w 201151"/>
                <a:gd name="connsiteY0" fmla="*/ 166632 h 297224"/>
                <a:gd name="connsiteX1" fmla="*/ 47158 w 201151"/>
                <a:gd name="connsiteY1" fmla="*/ 166632 h 297224"/>
                <a:gd name="connsiteX2" fmla="*/ 40853 w 201151"/>
                <a:gd name="connsiteY2" fmla="*/ 171736 h 297224"/>
                <a:gd name="connsiteX3" fmla="*/ 40853 w 201151"/>
                <a:gd name="connsiteY3" fmla="*/ 172937 h 297224"/>
                <a:gd name="connsiteX4" fmla="*/ 40853 w 201151"/>
                <a:gd name="connsiteY4" fmla="*/ 190049 h 297224"/>
                <a:gd name="connsiteX5" fmla="*/ 60368 w 201151"/>
                <a:gd name="connsiteY5" fmla="*/ 237185 h 297224"/>
                <a:gd name="connsiteX6" fmla="*/ 106903 w 201151"/>
                <a:gd name="connsiteY6" fmla="*/ 257000 h 297224"/>
                <a:gd name="connsiteX7" fmla="*/ 170251 w 201151"/>
                <a:gd name="connsiteY7" fmla="*/ 237185 h 297224"/>
                <a:gd name="connsiteX8" fmla="*/ 177156 w 201151"/>
                <a:gd name="connsiteY8" fmla="*/ 237185 h 297224"/>
                <a:gd name="connsiteX9" fmla="*/ 178057 w 201151"/>
                <a:gd name="connsiteY9" fmla="*/ 238386 h 297224"/>
                <a:gd name="connsiteX10" fmla="*/ 194570 w 201151"/>
                <a:gd name="connsiteY10" fmla="*/ 262404 h 297224"/>
                <a:gd name="connsiteX11" fmla="*/ 194269 w 201151"/>
                <a:gd name="connsiteY11" fmla="*/ 269609 h 297224"/>
                <a:gd name="connsiteX12" fmla="*/ 193068 w 201151"/>
                <a:gd name="connsiteY12" fmla="*/ 270510 h 297224"/>
                <a:gd name="connsiteX13" fmla="*/ 107204 w 201151"/>
                <a:gd name="connsiteY13" fmla="*/ 298131 h 297224"/>
                <a:gd name="connsiteX14" fmla="*/ 31546 w 201151"/>
                <a:gd name="connsiteY14" fmla="*/ 266607 h 297224"/>
                <a:gd name="connsiteX15" fmla="*/ 23 w 201151"/>
                <a:gd name="connsiteY15" fmla="*/ 190950 h 297224"/>
                <a:gd name="connsiteX16" fmla="*/ 23 w 201151"/>
                <a:gd name="connsiteY16" fmla="*/ 101483 h 297224"/>
                <a:gd name="connsiteX17" fmla="*/ 101499 w 201151"/>
                <a:gd name="connsiteY17" fmla="*/ 6 h 297224"/>
                <a:gd name="connsiteX18" fmla="*/ 173554 w 201151"/>
                <a:gd name="connsiteY18" fmla="*/ 30029 h 297224"/>
                <a:gd name="connsiteX19" fmla="*/ 202976 w 201151"/>
                <a:gd name="connsiteY19" fmla="*/ 101483 h 297224"/>
                <a:gd name="connsiteX20" fmla="*/ 202976 w 201151"/>
                <a:gd name="connsiteY20" fmla="*/ 160627 h 297224"/>
                <a:gd name="connsiteX21" fmla="*/ 197272 w 201151"/>
                <a:gd name="connsiteY21" fmla="*/ 166632 h 297224"/>
                <a:gd name="connsiteX22" fmla="*/ 162445 w 201151"/>
                <a:gd name="connsiteY22" fmla="*/ 101783 h 297224"/>
                <a:gd name="connsiteX23" fmla="*/ 102400 w 201151"/>
                <a:gd name="connsiteY23" fmla="*/ 40837 h 297224"/>
                <a:gd name="connsiteX24" fmla="*/ 101499 w 201151"/>
                <a:gd name="connsiteY24" fmla="*/ 40837 h 297224"/>
                <a:gd name="connsiteX25" fmla="*/ 58867 w 201151"/>
                <a:gd name="connsiteY25" fmla="*/ 58550 h 297224"/>
                <a:gd name="connsiteX26" fmla="*/ 41454 w 201151"/>
                <a:gd name="connsiteY26" fmla="*/ 101483 h 297224"/>
                <a:gd name="connsiteX27" fmla="*/ 41454 w 201151"/>
                <a:gd name="connsiteY27" fmla="*/ 120397 h 297224"/>
                <a:gd name="connsiteX28" fmla="*/ 46558 w 201151"/>
                <a:gd name="connsiteY28" fmla="*/ 126401 h 297224"/>
                <a:gd name="connsiteX29" fmla="*/ 47759 w 201151"/>
                <a:gd name="connsiteY29" fmla="*/ 126401 h 297224"/>
                <a:gd name="connsiteX30" fmla="*/ 157942 w 201151"/>
                <a:gd name="connsiteY30" fmla="*/ 126401 h 297224"/>
                <a:gd name="connsiteX31" fmla="*/ 163346 w 201151"/>
                <a:gd name="connsiteY31" fmla="*/ 120397 h 297224"/>
                <a:gd name="connsiteX32" fmla="*/ 162445 w 201151"/>
                <a:gd name="connsiteY32" fmla="*/ 101783 h 29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01151" h="297224" extrusionOk="0">
                  <a:moveTo>
                    <a:pt x="197872" y="166632"/>
                  </a:moveTo>
                  <a:lnTo>
                    <a:pt x="47158" y="166632"/>
                  </a:lnTo>
                  <a:cubicBezTo>
                    <a:pt x="44156" y="166332"/>
                    <a:pt x="41154" y="168433"/>
                    <a:pt x="40853" y="171736"/>
                  </a:cubicBezTo>
                  <a:cubicBezTo>
                    <a:pt x="40853" y="172036"/>
                    <a:pt x="40853" y="172336"/>
                    <a:pt x="40853" y="172937"/>
                  </a:cubicBezTo>
                  <a:lnTo>
                    <a:pt x="40853" y="190049"/>
                  </a:lnTo>
                  <a:cubicBezTo>
                    <a:pt x="40553" y="207763"/>
                    <a:pt x="47458" y="224876"/>
                    <a:pt x="60368" y="237185"/>
                  </a:cubicBezTo>
                  <a:cubicBezTo>
                    <a:pt x="72377" y="249794"/>
                    <a:pt x="89490" y="257000"/>
                    <a:pt x="106903" y="257000"/>
                  </a:cubicBezTo>
                  <a:cubicBezTo>
                    <a:pt x="129420" y="257300"/>
                    <a:pt x="151637" y="250095"/>
                    <a:pt x="170251" y="237185"/>
                  </a:cubicBezTo>
                  <a:cubicBezTo>
                    <a:pt x="172053" y="235384"/>
                    <a:pt x="175055" y="235384"/>
                    <a:pt x="177156" y="237185"/>
                  </a:cubicBezTo>
                  <a:cubicBezTo>
                    <a:pt x="177457" y="237485"/>
                    <a:pt x="177757" y="237785"/>
                    <a:pt x="178057" y="238386"/>
                  </a:cubicBezTo>
                  <a:lnTo>
                    <a:pt x="194570" y="262404"/>
                  </a:lnTo>
                  <a:cubicBezTo>
                    <a:pt x="196671" y="264506"/>
                    <a:pt x="196371" y="267808"/>
                    <a:pt x="194269" y="269609"/>
                  </a:cubicBezTo>
                  <a:cubicBezTo>
                    <a:pt x="193969" y="269910"/>
                    <a:pt x="193369" y="270210"/>
                    <a:pt x="193068" y="270510"/>
                  </a:cubicBezTo>
                  <a:cubicBezTo>
                    <a:pt x="168150" y="288824"/>
                    <a:pt x="138127" y="298431"/>
                    <a:pt x="107204" y="298131"/>
                  </a:cubicBezTo>
                  <a:cubicBezTo>
                    <a:pt x="78682" y="298431"/>
                    <a:pt x="51361" y="287023"/>
                    <a:pt x="31546" y="266607"/>
                  </a:cubicBezTo>
                  <a:cubicBezTo>
                    <a:pt x="10831" y="246792"/>
                    <a:pt x="-578" y="219171"/>
                    <a:pt x="23" y="190950"/>
                  </a:cubicBezTo>
                  <a:lnTo>
                    <a:pt x="23" y="101483"/>
                  </a:lnTo>
                  <a:cubicBezTo>
                    <a:pt x="-278" y="45641"/>
                    <a:pt x="45357" y="306"/>
                    <a:pt x="101499" y="6"/>
                  </a:cubicBezTo>
                  <a:cubicBezTo>
                    <a:pt x="128820" y="-294"/>
                    <a:pt x="154940" y="10514"/>
                    <a:pt x="173554" y="30029"/>
                  </a:cubicBezTo>
                  <a:cubicBezTo>
                    <a:pt x="193068" y="48643"/>
                    <a:pt x="203576" y="74462"/>
                    <a:pt x="202976" y="101483"/>
                  </a:cubicBezTo>
                  <a:lnTo>
                    <a:pt x="202976" y="160627"/>
                  </a:lnTo>
                  <a:cubicBezTo>
                    <a:pt x="202976" y="164530"/>
                    <a:pt x="201175" y="166632"/>
                    <a:pt x="197272" y="166632"/>
                  </a:cubicBezTo>
                  <a:moveTo>
                    <a:pt x="162445" y="101783"/>
                  </a:moveTo>
                  <a:cubicBezTo>
                    <a:pt x="162746" y="68458"/>
                    <a:pt x="135725" y="41137"/>
                    <a:pt x="102400" y="40837"/>
                  </a:cubicBezTo>
                  <a:cubicBezTo>
                    <a:pt x="102100" y="40837"/>
                    <a:pt x="101799" y="40837"/>
                    <a:pt x="101499" y="40837"/>
                  </a:cubicBezTo>
                  <a:cubicBezTo>
                    <a:pt x="85287" y="40537"/>
                    <a:pt x="69975" y="46841"/>
                    <a:pt x="58867" y="58550"/>
                  </a:cubicBezTo>
                  <a:cubicBezTo>
                    <a:pt x="47458" y="69959"/>
                    <a:pt x="41154" y="85270"/>
                    <a:pt x="41454" y="101483"/>
                  </a:cubicBezTo>
                  <a:lnTo>
                    <a:pt x="41454" y="120397"/>
                  </a:lnTo>
                  <a:cubicBezTo>
                    <a:pt x="41154" y="123399"/>
                    <a:pt x="43555" y="126101"/>
                    <a:pt x="46558" y="126401"/>
                  </a:cubicBezTo>
                  <a:cubicBezTo>
                    <a:pt x="46858" y="126401"/>
                    <a:pt x="47158" y="126401"/>
                    <a:pt x="47759" y="126401"/>
                  </a:cubicBezTo>
                  <a:lnTo>
                    <a:pt x="157942" y="126401"/>
                  </a:lnTo>
                  <a:cubicBezTo>
                    <a:pt x="161845" y="126401"/>
                    <a:pt x="163346" y="124300"/>
                    <a:pt x="163346" y="120397"/>
                  </a:cubicBezTo>
                  <a:lnTo>
                    <a:pt x="162445" y="101783"/>
                  </a:lnTo>
                  <a:close/>
                </a:path>
              </a:pathLst>
            </a:custGeom>
            <a:solidFill>
              <a:srgbClr val="391C10"/>
            </a:solidFill>
            <a:ln w="2993" cap="flat">
              <a:noFill/>
              <a:prstDash val="solid"/>
              <a:miter/>
            </a:ln>
          </p:spPr>
          <p:txBody>
            <a:bodyPr rtlCol="0" anchor="ctr"/>
            <a:lstStyle/>
            <a:p>
              <a:pPr>
                <a:defRPr/>
              </a:pPr>
              <a:endParaRPr lang="fr-FR"/>
            </a:p>
          </p:txBody>
        </p:sp>
        <p:sp>
          <p:nvSpPr>
            <p:cNvPr id="225" name="Forme libre : forme 224"/>
            <p:cNvSpPr/>
            <p:nvPr/>
          </p:nvSpPr>
          <p:spPr bwMode="auto">
            <a:xfrm>
              <a:off x="7168089" y="4142015"/>
              <a:ext cx="39029" cy="147111"/>
            </a:xfrm>
            <a:custGeom>
              <a:avLst/>
              <a:gdLst>
                <a:gd name="connsiteX0" fmla="*/ 39630 w 39029"/>
                <a:gd name="connsiteY0" fmla="*/ 0 h 147110"/>
                <a:gd name="connsiteX1" fmla="*/ 39630 w 39029"/>
                <a:gd name="connsiteY1" fmla="*/ 143808 h 147110"/>
                <a:gd name="connsiteX2" fmla="*/ 34826 w 39029"/>
                <a:gd name="connsiteY2" fmla="*/ 149813 h 147110"/>
                <a:gd name="connsiteX3" fmla="*/ 33625 w 39029"/>
                <a:gd name="connsiteY3" fmla="*/ 149813 h 147110"/>
                <a:gd name="connsiteX4" fmla="*/ 6005 w 39029"/>
                <a:gd name="connsiteY4" fmla="*/ 149813 h 147110"/>
                <a:gd name="connsiteX5" fmla="*/ 0 w 39029"/>
                <a:gd name="connsiteY5" fmla="*/ 144709 h 147110"/>
                <a:gd name="connsiteX6" fmla="*/ 0 w 39029"/>
                <a:gd name="connsiteY6" fmla="*/ 143508 h 147110"/>
                <a:gd name="connsiteX7" fmla="*/ 0 w 39029"/>
                <a:gd name="connsiteY7" fmla="*/ 26720 h 147110"/>
                <a:gd name="connsiteX8" fmla="*/ 39630 w 39029"/>
                <a:gd name="connsiteY8" fmla="*/ 0 h 147110"/>
                <a:gd name="connsiteX9" fmla="*/ 39630 w 39029"/>
                <a:gd name="connsiteY9" fmla="*/ 0 h 147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29" h="147110" extrusionOk="0">
                  <a:moveTo>
                    <a:pt x="39630" y="0"/>
                  </a:moveTo>
                  <a:lnTo>
                    <a:pt x="39630" y="143808"/>
                  </a:lnTo>
                  <a:cubicBezTo>
                    <a:pt x="39930" y="146811"/>
                    <a:pt x="37829" y="149513"/>
                    <a:pt x="34826" y="149813"/>
                  </a:cubicBezTo>
                  <a:cubicBezTo>
                    <a:pt x="34526" y="149813"/>
                    <a:pt x="33926" y="149813"/>
                    <a:pt x="33625" y="149813"/>
                  </a:cubicBezTo>
                  <a:lnTo>
                    <a:pt x="6005" y="149813"/>
                  </a:lnTo>
                  <a:cubicBezTo>
                    <a:pt x="3002" y="150113"/>
                    <a:pt x="300" y="148012"/>
                    <a:pt x="0" y="144709"/>
                  </a:cubicBezTo>
                  <a:cubicBezTo>
                    <a:pt x="0" y="144409"/>
                    <a:pt x="0" y="144109"/>
                    <a:pt x="0" y="143508"/>
                  </a:cubicBezTo>
                  <a:lnTo>
                    <a:pt x="0" y="26720"/>
                  </a:lnTo>
                  <a:lnTo>
                    <a:pt x="39630" y="0"/>
                  </a:lnTo>
                  <a:lnTo>
                    <a:pt x="39630" y="0"/>
                  </a:lnTo>
                  <a:close/>
                </a:path>
              </a:pathLst>
            </a:custGeom>
            <a:solidFill>
              <a:srgbClr val="391C10"/>
            </a:solidFill>
            <a:ln w="2993" cap="flat">
              <a:noFill/>
              <a:prstDash val="solid"/>
              <a:miter/>
            </a:ln>
          </p:spPr>
          <p:txBody>
            <a:bodyPr rtlCol="0" anchor="ctr"/>
            <a:lstStyle/>
            <a:p>
              <a:pPr>
                <a:defRPr/>
              </a:pPr>
              <a:endParaRPr lang="fr-FR"/>
            </a:p>
          </p:txBody>
        </p:sp>
        <p:sp>
          <p:nvSpPr>
            <p:cNvPr id="226" name="Forme libre : forme 225"/>
            <p:cNvSpPr/>
            <p:nvPr/>
          </p:nvSpPr>
          <p:spPr bwMode="auto">
            <a:xfrm>
              <a:off x="7592289" y="3898809"/>
              <a:ext cx="51039" cy="390294"/>
            </a:xfrm>
            <a:custGeom>
              <a:avLst/>
              <a:gdLst>
                <a:gd name="connsiteX0" fmla="*/ 44454 w 51038"/>
                <a:gd name="connsiteY0" fmla="*/ 46558 h 390294"/>
                <a:gd name="connsiteX1" fmla="*/ 25840 w 51038"/>
                <a:gd name="connsiteY1" fmla="*/ 54964 h 390294"/>
                <a:gd name="connsiteX2" fmla="*/ 7827 w 51038"/>
                <a:gd name="connsiteY2" fmla="*/ 46558 h 390294"/>
                <a:gd name="connsiteX3" fmla="*/ 21 w 51038"/>
                <a:gd name="connsiteY3" fmla="*/ 27343 h 390294"/>
                <a:gd name="connsiteX4" fmla="*/ 7827 w 51038"/>
                <a:gd name="connsiteY4" fmla="*/ 7828 h 390294"/>
                <a:gd name="connsiteX5" fmla="*/ 25840 w 51038"/>
                <a:gd name="connsiteY5" fmla="*/ 23 h 390294"/>
                <a:gd name="connsiteX6" fmla="*/ 44454 w 51038"/>
                <a:gd name="connsiteY6" fmla="*/ 7828 h 390294"/>
                <a:gd name="connsiteX7" fmla="*/ 52560 w 51038"/>
                <a:gd name="connsiteY7" fmla="*/ 27343 h 390294"/>
                <a:gd name="connsiteX8" fmla="*/ 44454 w 51038"/>
                <a:gd name="connsiteY8" fmla="*/ 46558 h 390294"/>
                <a:gd name="connsiteX9" fmla="*/ 39651 w 51038"/>
                <a:gd name="connsiteY9" fmla="*/ 392719 h 390294"/>
                <a:gd name="connsiteX10" fmla="*/ 12630 w 51038"/>
                <a:gd name="connsiteY10" fmla="*/ 392719 h 390294"/>
                <a:gd name="connsiteX11" fmla="*/ 6926 w 51038"/>
                <a:gd name="connsiteY11" fmla="*/ 386714 h 390294"/>
                <a:gd name="connsiteX12" fmla="*/ 6926 w 51038"/>
                <a:gd name="connsiteY12" fmla="*/ 112307 h 390294"/>
                <a:gd name="connsiteX13" fmla="*/ 12630 w 51038"/>
                <a:gd name="connsiteY13" fmla="*/ 106603 h 390294"/>
                <a:gd name="connsiteX14" fmla="*/ 39651 w 51038"/>
                <a:gd name="connsiteY14" fmla="*/ 106603 h 390294"/>
                <a:gd name="connsiteX15" fmla="*/ 45655 w 51038"/>
                <a:gd name="connsiteY15" fmla="*/ 112307 h 390294"/>
                <a:gd name="connsiteX16" fmla="*/ 45655 w 51038"/>
                <a:gd name="connsiteY16" fmla="*/ 386414 h 390294"/>
                <a:gd name="connsiteX17" fmla="*/ 40852 w 51038"/>
                <a:gd name="connsiteY17" fmla="*/ 392418 h 390294"/>
                <a:gd name="connsiteX18" fmla="*/ 39651 w 51038"/>
                <a:gd name="connsiteY18" fmla="*/ 392719 h 39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1038" h="390294" extrusionOk="0">
                  <a:moveTo>
                    <a:pt x="44454" y="46558"/>
                  </a:moveTo>
                  <a:cubicBezTo>
                    <a:pt x="39651" y="51962"/>
                    <a:pt x="33046" y="55264"/>
                    <a:pt x="25840" y="54964"/>
                  </a:cubicBezTo>
                  <a:cubicBezTo>
                    <a:pt x="18935" y="54964"/>
                    <a:pt x="12330" y="51962"/>
                    <a:pt x="7827" y="46558"/>
                  </a:cubicBezTo>
                  <a:cubicBezTo>
                    <a:pt x="2723" y="41754"/>
                    <a:pt x="-280" y="34849"/>
                    <a:pt x="21" y="27343"/>
                  </a:cubicBezTo>
                  <a:cubicBezTo>
                    <a:pt x="-280" y="19837"/>
                    <a:pt x="2723" y="12632"/>
                    <a:pt x="7827" y="7828"/>
                  </a:cubicBezTo>
                  <a:cubicBezTo>
                    <a:pt x="12330" y="2424"/>
                    <a:pt x="18935" y="-278"/>
                    <a:pt x="25840" y="23"/>
                  </a:cubicBezTo>
                  <a:cubicBezTo>
                    <a:pt x="32745" y="-278"/>
                    <a:pt x="39651" y="2424"/>
                    <a:pt x="44454" y="7828"/>
                  </a:cubicBezTo>
                  <a:cubicBezTo>
                    <a:pt x="49858" y="12932"/>
                    <a:pt x="52560" y="20138"/>
                    <a:pt x="52560" y="27343"/>
                  </a:cubicBezTo>
                  <a:cubicBezTo>
                    <a:pt x="52260" y="34849"/>
                    <a:pt x="49558" y="41754"/>
                    <a:pt x="44454" y="46558"/>
                  </a:cubicBezTo>
                  <a:moveTo>
                    <a:pt x="39651" y="392719"/>
                  </a:moveTo>
                  <a:lnTo>
                    <a:pt x="12630" y="392719"/>
                  </a:lnTo>
                  <a:cubicBezTo>
                    <a:pt x="8427" y="392719"/>
                    <a:pt x="6926" y="390617"/>
                    <a:pt x="6926" y="386714"/>
                  </a:cubicBezTo>
                  <a:lnTo>
                    <a:pt x="6926" y="112307"/>
                  </a:lnTo>
                  <a:cubicBezTo>
                    <a:pt x="6926" y="108404"/>
                    <a:pt x="8427" y="106603"/>
                    <a:pt x="12630" y="106603"/>
                  </a:cubicBezTo>
                  <a:lnTo>
                    <a:pt x="39651" y="106603"/>
                  </a:lnTo>
                  <a:cubicBezTo>
                    <a:pt x="43553" y="106603"/>
                    <a:pt x="45655" y="108404"/>
                    <a:pt x="45655" y="112307"/>
                  </a:cubicBezTo>
                  <a:lnTo>
                    <a:pt x="45655" y="386414"/>
                  </a:lnTo>
                  <a:cubicBezTo>
                    <a:pt x="45955" y="389416"/>
                    <a:pt x="43854" y="392118"/>
                    <a:pt x="40852" y="392418"/>
                  </a:cubicBezTo>
                  <a:cubicBezTo>
                    <a:pt x="40551" y="392719"/>
                    <a:pt x="39951" y="392719"/>
                    <a:pt x="39651" y="392719"/>
                  </a:cubicBezTo>
                </a:path>
              </a:pathLst>
            </a:custGeom>
            <a:solidFill>
              <a:srgbClr val="391C10"/>
            </a:solidFill>
            <a:ln w="2993" cap="flat">
              <a:noFill/>
              <a:prstDash val="solid"/>
              <a:miter/>
            </a:ln>
          </p:spPr>
          <p:txBody>
            <a:bodyPr rtlCol="0" anchor="ctr"/>
            <a:lstStyle/>
            <a:p>
              <a:pPr>
                <a:defRPr/>
              </a:pPr>
              <a:endParaRPr lang="fr-FR"/>
            </a:p>
          </p:txBody>
        </p:sp>
        <p:sp>
          <p:nvSpPr>
            <p:cNvPr id="227" name="Forme libre : forme 226"/>
            <p:cNvSpPr/>
            <p:nvPr/>
          </p:nvSpPr>
          <p:spPr bwMode="auto">
            <a:xfrm>
              <a:off x="7927941" y="3999084"/>
              <a:ext cx="201152" cy="297224"/>
            </a:xfrm>
            <a:custGeom>
              <a:avLst/>
              <a:gdLst>
                <a:gd name="connsiteX0" fmla="*/ 197872 w 201151"/>
                <a:gd name="connsiteY0" fmla="*/ 166649 h 297224"/>
                <a:gd name="connsiteX1" fmla="*/ 46858 w 201151"/>
                <a:gd name="connsiteY1" fmla="*/ 166649 h 297224"/>
                <a:gd name="connsiteX2" fmla="*/ 40854 w 201151"/>
                <a:gd name="connsiteY2" fmla="*/ 171452 h 297224"/>
                <a:gd name="connsiteX3" fmla="*/ 40854 w 201151"/>
                <a:gd name="connsiteY3" fmla="*/ 172653 h 297224"/>
                <a:gd name="connsiteX4" fmla="*/ 40854 w 201151"/>
                <a:gd name="connsiteY4" fmla="*/ 189766 h 297224"/>
                <a:gd name="connsiteX5" fmla="*/ 60368 w 201151"/>
                <a:gd name="connsiteY5" fmla="*/ 236902 h 297224"/>
                <a:gd name="connsiteX6" fmla="*/ 107504 w 201151"/>
                <a:gd name="connsiteY6" fmla="*/ 256717 h 297224"/>
                <a:gd name="connsiteX7" fmla="*/ 170852 w 201151"/>
                <a:gd name="connsiteY7" fmla="*/ 236902 h 297224"/>
                <a:gd name="connsiteX8" fmla="*/ 177757 w 201151"/>
                <a:gd name="connsiteY8" fmla="*/ 236902 h 297224"/>
                <a:gd name="connsiteX9" fmla="*/ 178357 w 201151"/>
                <a:gd name="connsiteY9" fmla="*/ 237802 h 297224"/>
                <a:gd name="connsiteX10" fmla="*/ 194870 w 201151"/>
                <a:gd name="connsiteY10" fmla="*/ 261821 h 297224"/>
                <a:gd name="connsiteX11" fmla="*/ 194570 w 201151"/>
                <a:gd name="connsiteY11" fmla="*/ 269026 h 297224"/>
                <a:gd name="connsiteX12" fmla="*/ 193369 w 201151"/>
                <a:gd name="connsiteY12" fmla="*/ 269927 h 297224"/>
                <a:gd name="connsiteX13" fmla="*/ 107504 w 201151"/>
                <a:gd name="connsiteY13" fmla="*/ 297247 h 297224"/>
                <a:gd name="connsiteX14" fmla="*/ 31546 w 201151"/>
                <a:gd name="connsiteY14" fmla="*/ 265724 h 297224"/>
                <a:gd name="connsiteX15" fmla="*/ 23 w 201151"/>
                <a:gd name="connsiteY15" fmla="*/ 190066 h 297224"/>
                <a:gd name="connsiteX16" fmla="*/ 23 w 201151"/>
                <a:gd name="connsiteY16" fmla="*/ 101199 h 297224"/>
                <a:gd name="connsiteX17" fmla="*/ 101499 w 201151"/>
                <a:gd name="connsiteY17" fmla="*/ 23 h 297224"/>
                <a:gd name="connsiteX18" fmla="*/ 101499 w 201151"/>
                <a:gd name="connsiteY18" fmla="*/ 23 h 297224"/>
                <a:gd name="connsiteX19" fmla="*/ 173554 w 201151"/>
                <a:gd name="connsiteY19" fmla="*/ 29746 h 297224"/>
                <a:gd name="connsiteX20" fmla="*/ 202976 w 201151"/>
                <a:gd name="connsiteY20" fmla="*/ 101199 h 297224"/>
                <a:gd name="connsiteX21" fmla="*/ 202976 w 201151"/>
                <a:gd name="connsiteY21" fmla="*/ 160344 h 297224"/>
                <a:gd name="connsiteX22" fmla="*/ 197272 w 201151"/>
                <a:gd name="connsiteY22" fmla="*/ 166349 h 297224"/>
                <a:gd name="connsiteX23" fmla="*/ 162445 w 201151"/>
                <a:gd name="connsiteY23" fmla="*/ 101800 h 297224"/>
                <a:gd name="connsiteX24" fmla="*/ 144732 w 201151"/>
                <a:gd name="connsiteY24" fmla="*/ 58567 h 297224"/>
                <a:gd name="connsiteX25" fmla="*/ 101499 w 201151"/>
                <a:gd name="connsiteY25" fmla="*/ 40854 h 297224"/>
                <a:gd name="connsiteX26" fmla="*/ 58867 w 201151"/>
                <a:gd name="connsiteY26" fmla="*/ 58567 h 297224"/>
                <a:gd name="connsiteX27" fmla="*/ 40553 w 201151"/>
                <a:gd name="connsiteY27" fmla="*/ 101800 h 297224"/>
                <a:gd name="connsiteX28" fmla="*/ 40553 w 201151"/>
                <a:gd name="connsiteY28" fmla="*/ 120714 h 297224"/>
                <a:gd name="connsiteX29" fmla="*/ 45357 w 201151"/>
                <a:gd name="connsiteY29" fmla="*/ 126719 h 297224"/>
                <a:gd name="connsiteX30" fmla="*/ 46558 w 201151"/>
                <a:gd name="connsiteY30" fmla="*/ 126719 h 297224"/>
                <a:gd name="connsiteX31" fmla="*/ 157041 w 201151"/>
                <a:gd name="connsiteY31" fmla="*/ 126719 h 297224"/>
                <a:gd name="connsiteX32" fmla="*/ 162746 w 201151"/>
                <a:gd name="connsiteY32" fmla="*/ 120714 h 297224"/>
                <a:gd name="connsiteX33" fmla="*/ 162746 w 201151"/>
                <a:gd name="connsiteY33" fmla="*/ 101800 h 29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01151" h="297224" extrusionOk="0">
                  <a:moveTo>
                    <a:pt x="197872" y="166649"/>
                  </a:moveTo>
                  <a:lnTo>
                    <a:pt x="46858" y="166649"/>
                  </a:lnTo>
                  <a:cubicBezTo>
                    <a:pt x="43856" y="166349"/>
                    <a:pt x="41154" y="168450"/>
                    <a:pt x="40854" y="171452"/>
                  </a:cubicBezTo>
                  <a:cubicBezTo>
                    <a:pt x="40854" y="171753"/>
                    <a:pt x="40854" y="172353"/>
                    <a:pt x="40854" y="172653"/>
                  </a:cubicBezTo>
                  <a:lnTo>
                    <a:pt x="40854" y="189766"/>
                  </a:lnTo>
                  <a:cubicBezTo>
                    <a:pt x="40553" y="207480"/>
                    <a:pt x="47459" y="224593"/>
                    <a:pt x="60368" y="236902"/>
                  </a:cubicBezTo>
                  <a:cubicBezTo>
                    <a:pt x="72677" y="249812"/>
                    <a:pt x="89790" y="257017"/>
                    <a:pt x="107504" y="256717"/>
                  </a:cubicBezTo>
                  <a:cubicBezTo>
                    <a:pt x="130021" y="257017"/>
                    <a:pt x="152238" y="249812"/>
                    <a:pt x="170852" y="236902"/>
                  </a:cubicBezTo>
                  <a:cubicBezTo>
                    <a:pt x="172953" y="235100"/>
                    <a:pt x="175956" y="235100"/>
                    <a:pt x="177757" y="236902"/>
                  </a:cubicBezTo>
                  <a:cubicBezTo>
                    <a:pt x="178057" y="237202"/>
                    <a:pt x="178357" y="237502"/>
                    <a:pt x="178357" y="237802"/>
                  </a:cubicBezTo>
                  <a:lnTo>
                    <a:pt x="194870" y="261821"/>
                  </a:lnTo>
                  <a:cubicBezTo>
                    <a:pt x="196671" y="263922"/>
                    <a:pt x="196671" y="267225"/>
                    <a:pt x="194570" y="269026"/>
                  </a:cubicBezTo>
                  <a:cubicBezTo>
                    <a:pt x="194269" y="269326"/>
                    <a:pt x="193669" y="269626"/>
                    <a:pt x="193369" y="269927"/>
                  </a:cubicBezTo>
                  <a:cubicBezTo>
                    <a:pt x="168450" y="288241"/>
                    <a:pt x="138427" y="297548"/>
                    <a:pt x="107504" y="297247"/>
                  </a:cubicBezTo>
                  <a:cubicBezTo>
                    <a:pt x="78682" y="297848"/>
                    <a:pt x="51061" y="286139"/>
                    <a:pt x="31546" y="265724"/>
                  </a:cubicBezTo>
                  <a:cubicBezTo>
                    <a:pt x="10831" y="245909"/>
                    <a:pt x="-578" y="218288"/>
                    <a:pt x="23" y="190066"/>
                  </a:cubicBezTo>
                  <a:lnTo>
                    <a:pt x="23" y="101199"/>
                  </a:lnTo>
                  <a:cubicBezTo>
                    <a:pt x="-278" y="45357"/>
                    <a:pt x="45357" y="323"/>
                    <a:pt x="101499" y="23"/>
                  </a:cubicBezTo>
                  <a:lnTo>
                    <a:pt x="101499" y="23"/>
                  </a:lnTo>
                  <a:cubicBezTo>
                    <a:pt x="128820" y="-577"/>
                    <a:pt x="154940" y="10531"/>
                    <a:pt x="173554" y="29746"/>
                  </a:cubicBezTo>
                  <a:cubicBezTo>
                    <a:pt x="193069" y="48360"/>
                    <a:pt x="203576" y="74179"/>
                    <a:pt x="202976" y="101199"/>
                  </a:cubicBezTo>
                  <a:lnTo>
                    <a:pt x="202976" y="160344"/>
                  </a:lnTo>
                  <a:cubicBezTo>
                    <a:pt x="202976" y="164247"/>
                    <a:pt x="201175" y="166349"/>
                    <a:pt x="197272" y="166349"/>
                  </a:cubicBezTo>
                  <a:moveTo>
                    <a:pt x="162445" y="101800"/>
                  </a:moveTo>
                  <a:cubicBezTo>
                    <a:pt x="162746" y="85588"/>
                    <a:pt x="156441" y="69976"/>
                    <a:pt x="144732" y="58567"/>
                  </a:cubicBezTo>
                  <a:cubicBezTo>
                    <a:pt x="133323" y="46858"/>
                    <a:pt x="117711" y="40554"/>
                    <a:pt x="101499" y="40854"/>
                  </a:cubicBezTo>
                  <a:cubicBezTo>
                    <a:pt x="85287" y="40554"/>
                    <a:pt x="69976" y="46858"/>
                    <a:pt x="58867" y="58567"/>
                  </a:cubicBezTo>
                  <a:cubicBezTo>
                    <a:pt x="46858" y="69976"/>
                    <a:pt x="40253" y="85588"/>
                    <a:pt x="40553" y="101800"/>
                  </a:cubicBezTo>
                  <a:lnTo>
                    <a:pt x="40553" y="120714"/>
                  </a:lnTo>
                  <a:cubicBezTo>
                    <a:pt x="40253" y="123716"/>
                    <a:pt x="42355" y="126418"/>
                    <a:pt x="45357" y="126719"/>
                  </a:cubicBezTo>
                  <a:cubicBezTo>
                    <a:pt x="45657" y="126719"/>
                    <a:pt x="46258" y="126719"/>
                    <a:pt x="46558" y="126719"/>
                  </a:cubicBezTo>
                  <a:lnTo>
                    <a:pt x="157041" y="126719"/>
                  </a:lnTo>
                  <a:cubicBezTo>
                    <a:pt x="160944" y="126719"/>
                    <a:pt x="162746" y="124617"/>
                    <a:pt x="162746" y="120714"/>
                  </a:cubicBezTo>
                  <a:lnTo>
                    <a:pt x="162746" y="101800"/>
                  </a:lnTo>
                  <a:close/>
                </a:path>
              </a:pathLst>
            </a:custGeom>
            <a:solidFill>
              <a:srgbClr val="391C10"/>
            </a:solidFill>
            <a:ln w="2993" cap="flat">
              <a:noFill/>
              <a:prstDash val="solid"/>
              <a:miter/>
            </a:ln>
          </p:spPr>
          <p:txBody>
            <a:bodyPr rtlCol="0" anchor="ctr"/>
            <a:lstStyle/>
            <a:p>
              <a:pPr>
                <a:defRPr/>
              </a:pPr>
              <a:endParaRPr lang="fr-FR"/>
            </a:p>
          </p:txBody>
        </p:sp>
        <p:sp>
          <p:nvSpPr>
            <p:cNvPr id="228" name="Forme libre : forme 227"/>
            <p:cNvSpPr/>
            <p:nvPr/>
          </p:nvSpPr>
          <p:spPr bwMode="auto">
            <a:xfrm>
              <a:off x="7334113" y="3998799"/>
              <a:ext cx="189143" cy="297224"/>
            </a:xfrm>
            <a:custGeom>
              <a:avLst/>
              <a:gdLst>
                <a:gd name="connsiteX0" fmla="*/ 18016 w 189142"/>
                <a:gd name="connsiteY0" fmla="*/ 238687 h 297224"/>
                <a:gd name="connsiteX1" fmla="*/ 102079 w 189142"/>
                <a:gd name="connsiteY1" fmla="*/ 260003 h 297224"/>
                <a:gd name="connsiteX2" fmla="*/ 135705 w 189142"/>
                <a:gd name="connsiteY2" fmla="*/ 245893 h 297224"/>
                <a:gd name="connsiteX3" fmla="*/ 149815 w 189142"/>
                <a:gd name="connsiteY3" fmla="*/ 212267 h 297224"/>
                <a:gd name="connsiteX4" fmla="*/ 140208 w 189142"/>
                <a:gd name="connsiteY4" fmla="*/ 185847 h 297224"/>
                <a:gd name="connsiteX5" fmla="*/ 116790 w 189142"/>
                <a:gd name="connsiteY5" fmla="*/ 169935 h 297224"/>
                <a:gd name="connsiteX6" fmla="*/ 57646 w 189142"/>
                <a:gd name="connsiteY6" fmla="*/ 153723 h 297224"/>
                <a:gd name="connsiteX7" fmla="*/ 2 w 189142"/>
                <a:gd name="connsiteY7" fmla="*/ 78967 h 297224"/>
                <a:gd name="connsiteX8" fmla="*/ 77761 w 189142"/>
                <a:gd name="connsiteY8" fmla="*/ 7 h 297224"/>
                <a:gd name="connsiteX9" fmla="*/ 79262 w 189142"/>
                <a:gd name="connsiteY9" fmla="*/ 7 h 297224"/>
                <a:gd name="connsiteX10" fmla="*/ 177136 w 189142"/>
                <a:gd name="connsiteY10" fmla="*/ 26427 h 297224"/>
                <a:gd name="connsiteX11" fmla="*/ 179538 w 189142"/>
                <a:gd name="connsiteY11" fmla="*/ 33633 h 297224"/>
                <a:gd name="connsiteX12" fmla="*/ 178637 w 189142"/>
                <a:gd name="connsiteY12" fmla="*/ 34834 h 297224"/>
                <a:gd name="connsiteX13" fmla="*/ 164226 w 189142"/>
                <a:gd name="connsiteY13" fmla="*/ 58852 h 297224"/>
                <a:gd name="connsiteX14" fmla="*/ 156420 w 189142"/>
                <a:gd name="connsiteY14" fmla="*/ 61554 h 297224"/>
                <a:gd name="connsiteX15" fmla="*/ 78361 w 189142"/>
                <a:gd name="connsiteY15" fmla="*/ 39637 h 297224"/>
                <a:gd name="connsiteX16" fmla="*/ 50740 w 189142"/>
                <a:gd name="connsiteY16" fmla="*/ 51046 h 297224"/>
                <a:gd name="connsiteX17" fmla="*/ 40232 w 189142"/>
                <a:gd name="connsiteY17" fmla="*/ 77466 h 297224"/>
                <a:gd name="connsiteX18" fmla="*/ 67553 w 189142"/>
                <a:gd name="connsiteY18" fmla="*/ 112892 h 297224"/>
                <a:gd name="connsiteX19" fmla="*/ 126398 w 189142"/>
                <a:gd name="connsiteY19" fmla="*/ 128504 h 297224"/>
                <a:gd name="connsiteX20" fmla="*/ 172933 w 189142"/>
                <a:gd name="connsiteY20" fmla="*/ 159427 h 297224"/>
                <a:gd name="connsiteX21" fmla="*/ 153418 w 189142"/>
                <a:gd name="connsiteY21" fmla="*/ 282821 h 297224"/>
                <a:gd name="connsiteX22" fmla="*/ 101779 w 189142"/>
                <a:gd name="connsiteY22" fmla="*/ 299633 h 297224"/>
                <a:gd name="connsiteX23" fmla="*/ 101779 w 189142"/>
                <a:gd name="connsiteY23" fmla="*/ 299633 h 297224"/>
                <a:gd name="connsiteX24" fmla="*/ 18016 w 189142"/>
                <a:gd name="connsiteY24" fmla="*/ 238687 h 297224"/>
                <a:gd name="connsiteX25" fmla="*/ 18016 w 189142"/>
                <a:gd name="connsiteY25" fmla="*/ 238687 h 29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9142" h="297224" extrusionOk="0">
                  <a:moveTo>
                    <a:pt x="18016" y="238687"/>
                  </a:moveTo>
                  <a:cubicBezTo>
                    <a:pt x="43835" y="252498"/>
                    <a:pt x="72657" y="259703"/>
                    <a:pt x="102079" y="260003"/>
                  </a:cubicBezTo>
                  <a:cubicBezTo>
                    <a:pt x="114689" y="260304"/>
                    <a:pt x="126998" y="255200"/>
                    <a:pt x="135705" y="245893"/>
                  </a:cubicBezTo>
                  <a:cubicBezTo>
                    <a:pt x="144711" y="237186"/>
                    <a:pt x="149815" y="224877"/>
                    <a:pt x="149815" y="212267"/>
                  </a:cubicBezTo>
                  <a:cubicBezTo>
                    <a:pt x="149515" y="202660"/>
                    <a:pt x="146212" y="193353"/>
                    <a:pt x="140208" y="185847"/>
                  </a:cubicBezTo>
                  <a:cubicBezTo>
                    <a:pt x="134504" y="178042"/>
                    <a:pt x="126097" y="172637"/>
                    <a:pt x="116790" y="169935"/>
                  </a:cubicBezTo>
                  <a:lnTo>
                    <a:pt x="57646" y="153723"/>
                  </a:lnTo>
                  <a:cubicBezTo>
                    <a:pt x="23720" y="144716"/>
                    <a:pt x="2" y="114093"/>
                    <a:pt x="2" y="78967"/>
                  </a:cubicBezTo>
                  <a:cubicBezTo>
                    <a:pt x="-298" y="35734"/>
                    <a:pt x="34228" y="608"/>
                    <a:pt x="77761" y="7"/>
                  </a:cubicBezTo>
                  <a:cubicBezTo>
                    <a:pt x="78361" y="7"/>
                    <a:pt x="78962" y="7"/>
                    <a:pt x="79262" y="7"/>
                  </a:cubicBezTo>
                  <a:cubicBezTo>
                    <a:pt x="113788" y="-293"/>
                    <a:pt x="147413" y="8714"/>
                    <a:pt x="177136" y="26427"/>
                  </a:cubicBezTo>
                  <a:cubicBezTo>
                    <a:pt x="179838" y="27628"/>
                    <a:pt x="181039" y="30931"/>
                    <a:pt x="179538" y="33633"/>
                  </a:cubicBezTo>
                  <a:cubicBezTo>
                    <a:pt x="179237" y="33933"/>
                    <a:pt x="178937" y="34533"/>
                    <a:pt x="178637" y="34834"/>
                  </a:cubicBezTo>
                  <a:lnTo>
                    <a:pt x="164226" y="58852"/>
                  </a:lnTo>
                  <a:cubicBezTo>
                    <a:pt x="162124" y="62755"/>
                    <a:pt x="159122" y="63355"/>
                    <a:pt x="156420" y="61554"/>
                  </a:cubicBezTo>
                  <a:cubicBezTo>
                    <a:pt x="133002" y="47143"/>
                    <a:pt x="105982" y="39637"/>
                    <a:pt x="78361" y="39637"/>
                  </a:cubicBezTo>
                  <a:cubicBezTo>
                    <a:pt x="67853" y="39337"/>
                    <a:pt x="57946" y="43540"/>
                    <a:pt x="50740" y="51046"/>
                  </a:cubicBezTo>
                  <a:cubicBezTo>
                    <a:pt x="43835" y="57951"/>
                    <a:pt x="39932" y="67558"/>
                    <a:pt x="40232" y="77466"/>
                  </a:cubicBezTo>
                  <a:cubicBezTo>
                    <a:pt x="39031" y="94579"/>
                    <a:pt x="50740" y="109890"/>
                    <a:pt x="67553" y="112892"/>
                  </a:cubicBezTo>
                  <a:lnTo>
                    <a:pt x="126398" y="128504"/>
                  </a:lnTo>
                  <a:cubicBezTo>
                    <a:pt x="145011" y="133308"/>
                    <a:pt x="161524" y="144116"/>
                    <a:pt x="172933" y="159427"/>
                  </a:cubicBezTo>
                  <a:cubicBezTo>
                    <a:pt x="201754" y="198757"/>
                    <a:pt x="193048" y="253999"/>
                    <a:pt x="153418" y="282821"/>
                  </a:cubicBezTo>
                  <a:cubicBezTo>
                    <a:pt x="138407" y="293629"/>
                    <a:pt x="120393" y="299633"/>
                    <a:pt x="101779" y="299633"/>
                  </a:cubicBezTo>
                  <a:lnTo>
                    <a:pt x="101779" y="299633"/>
                  </a:lnTo>
                  <a:lnTo>
                    <a:pt x="18016" y="238687"/>
                  </a:lnTo>
                  <a:lnTo>
                    <a:pt x="18016" y="238687"/>
                  </a:lnTo>
                  <a:close/>
                </a:path>
              </a:pathLst>
            </a:custGeom>
            <a:solidFill>
              <a:srgbClr val="391C10"/>
            </a:solidFill>
            <a:ln w="2993" cap="flat">
              <a:noFill/>
              <a:prstDash val="solid"/>
              <a:miter/>
            </a:ln>
          </p:spPr>
          <p:txBody>
            <a:bodyPr rtlCol="0" anchor="ctr"/>
            <a:lstStyle/>
            <a:p>
              <a:pPr>
                <a:defRPr/>
              </a:pPr>
              <a:endParaRPr lang="fr-FR"/>
            </a:p>
          </p:txBody>
        </p:sp>
        <p:sp>
          <p:nvSpPr>
            <p:cNvPr id="229" name="Forme libre : forme 228"/>
            <p:cNvSpPr/>
            <p:nvPr/>
          </p:nvSpPr>
          <p:spPr bwMode="auto">
            <a:xfrm>
              <a:off x="7700091" y="3921920"/>
              <a:ext cx="180136" cy="219165"/>
            </a:xfrm>
            <a:custGeom>
              <a:avLst/>
              <a:gdLst>
                <a:gd name="connsiteX0" fmla="*/ 44133 w 180136"/>
                <a:gd name="connsiteY0" fmla="*/ 219494 h 219165"/>
                <a:gd name="connsiteX1" fmla="*/ 44133 w 180136"/>
                <a:gd name="connsiteY1" fmla="*/ 132128 h 219165"/>
                <a:gd name="connsiteX2" fmla="*/ 38129 w 180136"/>
                <a:gd name="connsiteY2" fmla="*/ 126424 h 219165"/>
                <a:gd name="connsiteX3" fmla="*/ 6005 w 180136"/>
                <a:gd name="connsiteY3" fmla="*/ 126424 h 219165"/>
                <a:gd name="connsiteX4" fmla="*/ 0 w 180136"/>
                <a:gd name="connsiteY4" fmla="*/ 120419 h 219165"/>
                <a:gd name="connsiteX5" fmla="*/ 0 w 180136"/>
                <a:gd name="connsiteY5" fmla="*/ 91598 h 219165"/>
                <a:gd name="connsiteX6" fmla="*/ 6005 w 180136"/>
                <a:gd name="connsiteY6" fmla="*/ 86193 h 219165"/>
                <a:gd name="connsiteX7" fmla="*/ 37829 w 180136"/>
                <a:gd name="connsiteY7" fmla="*/ 86193 h 219165"/>
                <a:gd name="connsiteX8" fmla="*/ 43833 w 180136"/>
                <a:gd name="connsiteY8" fmla="*/ 81390 h 219165"/>
                <a:gd name="connsiteX9" fmla="*/ 43833 w 180136"/>
                <a:gd name="connsiteY9" fmla="*/ 80189 h 219165"/>
                <a:gd name="connsiteX10" fmla="*/ 43833 w 180136"/>
                <a:gd name="connsiteY10" fmla="*/ 6033 h 219165"/>
                <a:gd name="connsiteX11" fmla="*/ 48937 w 180136"/>
                <a:gd name="connsiteY11" fmla="*/ 28 h 219165"/>
                <a:gd name="connsiteX12" fmla="*/ 50138 w 180136"/>
                <a:gd name="connsiteY12" fmla="*/ 28 h 219165"/>
                <a:gd name="connsiteX13" fmla="*/ 78059 w 180136"/>
                <a:gd name="connsiteY13" fmla="*/ 28 h 219165"/>
                <a:gd name="connsiteX14" fmla="*/ 84064 w 180136"/>
                <a:gd name="connsiteY14" fmla="*/ 5132 h 219165"/>
                <a:gd name="connsiteX15" fmla="*/ 84064 w 180136"/>
                <a:gd name="connsiteY15" fmla="*/ 6333 h 219165"/>
                <a:gd name="connsiteX16" fmla="*/ 84064 w 180136"/>
                <a:gd name="connsiteY16" fmla="*/ 80189 h 219165"/>
                <a:gd name="connsiteX17" fmla="*/ 89167 w 180136"/>
                <a:gd name="connsiteY17" fmla="*/ 86193 h 219165"/>
                <a:gd name="connsiteX18" fmla="*/ 90368 w 180136"/>
                <a:gd name="connsiteY18" fmla="*/ 86193 h 219165"/>
                <a:gd name="connsiteX19" fmla="*/ 174732 w 180136"/>
                <a:gd name="connsiteY19" fmla="*/ 86193 h 219165"/>
                <a:gd name="connsiteX20" fmla="*/ 180737 w 180136"/>
                <a:gd name="connsiteY20" fmla="*/ 91598 h 219165"/>
                <a:gd name="connsiteX21" fmla="*/ 180737 w 180136"/>
                <a:gd name="connsiteY21" fmla="*/ 120419 h 219165"/>
                <a:gd name="connsiteX22" fmla="*/ 174732 w 180136"/>
                <a:gd name="connsiteY22" fmla="*/ 126424 h 219165"/>
                <a:gd name="connsiteX23" fmla="*/ 90068 w 180136"/>
                <a:gd name="connsiteY23" fmla="*/ 126424 h 219165"/>
                <a:gd name="connsiteX24" fmla="*/ 84064 w 180136"/>
                <a:gd name="connsiteY24" fmla="*/ 132128 h 219165"/>
                <a:gd name="connsiteX25" fmla="*/ 84064 w 180136"/>
                <a:gd name="connsiteY25" fmla="*/ 198778 h 219165"/>
                <a:gd name="connsiteX26" fmla="*/ 44133 w 180136"/>
                <a:gd name="connsiteY26" fmla="*/ 219494 h 219165"/>
                <a:gd name="connsiteX27" fmla="*/ 44133 w 180136"/>
                <a:gd name="connsiteY27" fmla="*/ 219494 h 219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0136" h="219165" extrusionOk="0">
                  <a:moveTo>
                    <a:pt x="44133" y="219494"/>
                  </a:moveTo>
                  <a:lnTo>
                    <a:pt x="44133" y="132128"/>
                  </a:lnTo>
                  <a:cubicBezTo>
                    <a:pt x="44133" y="128225"/>
                    <a:pt x="42032" y="126424"/>
                    <a:pt x="38129" y="126424"/>
                  </a:cubicBezTo>
                  <a:lnTo>
                    <a:pt x="6005" y="126424"/>
                  </a:lnTo>
                  <a:cubicBezTo>
                    <a:pt x="1501" y="126424"/>
                    <a:pt x="0" y="124322"/>
                    <a:pt x="0" y="120419"/>
                  </a:cubicBezTo>
                  <a:lnTo>
                    <a:pt x="0" y="91598"/>
                  </a:lnTo>
                  <a:cubicBezTo>
                    <a:pt x="0" y="87695"/>
                    <a:pt x="1501" y="86193"/>
                    <a:pt x="6005" y="86193"/>
                  </a:cubicBezTo>
                  <a:lnTo>
                    <a:pt x="37829" y="86193"/>
                  </a:lnTo>
                  <a:cubicBezTo>
                    <a:pt x="40831" y="86494"/>
                    <a:pt x="43533" y="84392"/>
                    <a:pt x="43833" y="81390"/>
                  </a:cubicBezTo>
                  <a:cubicBezTo>
                    <a:pt x="43833" y="81090"/>
                    <a:pt x="43833" y="80489"/>
                    <a:pt x="43833" y="80189"/>
                  </a:cubicBezTo>
                  <a:lnTo>
                    <a:pt x="43833" y="6033"/>
                  </a:lnTo>
                  <a:cubicBezTo>
                    <a:pt x="43533" y="3031"/>
                    <a:pt x="45935" y="329"/>
                    <a:pt x="48937" y="28"/>
                  </a:cubicBezTo>
                  <a:cubicBezTo>
                    <a:pt x="49237" y="28"/>
                    <a:pt x="49537" y="28"/>
                    <a:pt x="50138" y="28"/>
                  </a:cubicBezTo>
                  <a:lnTo>
                    <a:pt x="78059" y="28"/>
                  </a:lnTo>
                  <a:cubicBezTo>
                    <a:pt x="81061" y="-272"/>
                    <a:pt x="83763" y="1830"/>
                    <a:pt x="84064" y="5132"/>
                  </a:cubicBezTo>
                  <a:cubicBezTo>
                    <a:pt x="84064" y="5433"/>
                    <a:pt x="84064" y="5733"/>
                    <a:pt x="84064" y="6333"/>
                  </a:cubicBezTo>
                  <a:lnTo>
                    <a:pt x="84064" y="80189"/>
                  </a:lnTo>
                  <a:cubicBezTo>
                    <a:pt x="83763" y="83191"/>
                    <a:pt x="86165" y="85893"/>
                    <a:pt x="89167" y="86193"/>
                  </a:cubicBezTo>
                  <a:cubicBezTo>
                    <a:pt x="89468" y="86193"/>
                    <a:pt x="89768" y="86193"/>
                    <a:pt x="90368" y="86193"/>
                  </a:cubicBezTo>
                  <a:lnTo>
                    <a:pt x="174732" y="86193"/>
                  </a:lnTo>
                  <a:cubicBezTo>
                    <a:pt x="179235" y="86193"/>
                    <a:pt x="180737" y="87695"/>
                    <a:pt x="180737" y="91598"/>
                  </a:cubicBezTo>
                  <a:lnTo>
                    <a:pt x="180737" y="120419"/>
                  </a:lnTo>
                  <a:cubicBezTo>
                    <a:pt x="180737" y="124322"/>
                    <a:pt x="179235" y="126424"/>
                    <a:pt x="174732" y="126424"/>
                  </a:cubicBezTo>
                  <a:lnTo>
                    <a:pt x="90068" y="126424"/>
                  </a:lnTo>
                  <a:cubicBezTo>
                    <a:pt x="86165" y="126424"/>
                    <a:pt x="84064" y="128225"/>
                    <a:pt x="84064" y="132128"/>
                  </a:cubicBezTo>
                  <a:lnTo>
                    <a:pt x="84064" y="198778"/>
                  </a:lnTo>
                  <a:lnTo>
                    <a:pt x="44133" y="219494"/>
                  </a:lnTo>
                  <a:lnTo>
                    <a:pt x="44133" y="219494"/>
                  </a:lnTo>
                  <a:close/>
                </a:path>
              </a:pathLst>
            </a:custGeom>
            <a:solidFill>
              <a:srgbClr val="391C10"/>
            </a:solidFill>
            <a:ln w="2993" cap="flat">
              <a:noFill/>
              <a:prstDash val="solid"/>
              <a:miter/>
            </a:ln>
          </p:spPr>
          <p:txBody>
            <a:bodyPr rtlCol="0" anchor="ctr"/>
            <a:lstStyle/>
            <a:p>
              <a:pPr>
                <a:defRPr/>
              </a:pPr>
              <a:endParaRPr lang="fr-FR"/>
            </a:p>
          </p:txBody>
        </p:sp>
        <p:sp>
          <p:nvSpPr>
            <p:cNvPr id="230" name="Forme libre : forme 229"/>
            <p:cNvSpPr/>
            <p:nvPr/>
          </p:nvSpPr>
          <p:spPr bwMode="auto">
            <a:xfrm>
              <a:off x="6709034" y="4369579"/>
              <a:ext cx="183138" cy="288217"/>
            </a:xfrm>
            <a:custGeom>
              <a:avLst/>
              <a:gdLst>
                <a:gd name="connsiteX0" fmla="*/ 156127 w 183138"/>
                <a:gd name="connsiteY0" fmla="*/ 130306 h 288217"/>
                <a:gd name="connsiteX1" fmla="*/ 172039 w 183138"/>
                <a:gd name="connsiteY1" fmla="*/ 79568 h 288217"/>
                <a:gd name="connsiteX2" fmla="*/ 149221 w 183138"/>
                <a:gd name="connsiteY2" fmla="*/ 23425 h 288217"/>
                <a:gd name="connsiteX3" fmla="*/ 93980 w 183138"/>
                <a:gd name="connsiteY3" fmla="*/ 8 h 288217"/>
                <a:gd name="connsiteX4" fmla="*/ 17722 w 183138"/>
                <a:gd name="connsiteY4" fmla="*/ 8 h 288217"/>
                <a:gd name="connsiteX5" fmla="*/ 9 w 183138"/>
                <a:gd name="connsiteY5" fmla="*/ 17721 h 288217"/>
                <a:gd name="connsiteX6" fmla="*/ 9 w 183138"/>
                <a:gd name="connsiteY6" fmla="*/ 19222 h 288217"/>
                <a:gd name="connsiteX7" fmla="*/ 9 w 183138"/>
                <a:gd name="connsiteY7" fmla="*/ 271713 h 288217"/>
                <a:gd name="connsiteX8" fmla="*/ 16821 w 183138"/>
                <a:gd name="connsiteY8" fmla="*/ 290327 h 288217"/>
                <a:gd name="connsiteX9" fmla="*/ 18022 w 183138"/>
                <a:gd name="connsiteY9" fmla="*/ 290327 h 288217"/>
                <a:gd name="connsiteX10" fmla="*/ 103587 w 183138"/>
                <a:gd name="connsiteY10" fmla="*/ 290327 h 288217"/>
                <a:gd name="connsiteX11" fmla="*/ 160930 w 183138"/>
                <a:gd name="connsiteY11" fmla="*/ 266008 h 288217"/>
                <a:gd name="connsiteX12" fmla="*/ 185249 w 183138"/>
                <a:gd name="connsiteY12" fmla="*/ 207164 h 288217"/>
                <a:gd name="connsiteX13" fmla="*/ 185249 w 183138"/>
                <a:gd name="connsiteY13" fmla="*/ 195455 h 288217"/>
                <a:gd name="connsiteX14" fmla="*/ 172339 w 183138"/>
                <a:gd name="connsiteY14" fmla="*/ 148920 h 288217"/>
                <a:gd name="connsiteX15" fmla="*/ 157027 w 183138"/>
                <a:gd name="connsiteY15" fmla="*/ 130006 h 288217"/>
                <a:gd name="connsiteX16" fmla="*/ 111093 w 183138"/>
                <a:gd name="connsiteY16" fmla="*/ 100283 h 288217"/>
                <a:gd name="connsiteX17" fmla="*/ 90977 w 183138"/>
                <a:gd name="connsiteY17" fmla="*/ 107789 h 288217"/>
                <a:gd name="connsiteX18" fmla="*/ 53749 w 183138"/>
                <a:gd name="connsiteY18" fmla="*/ 107789 h 288217"/>
                <a:gd name="connsiteX19" fmla="*/ 53749 w 183138"/>
                <a:gd name="connsiteY19" fmla="*/ 55249 h 288217"/>
                <a:gd name="connsiteX20" fmla="*/ 93980 w 183138"/>
                <a:gd name="connsiteY20" fmla="*/ 55249 h 288217"/>
                <a:gd name="connsiteX21" fmla="*/ 110792 w 183138"/>
                <a:gd name="connsiteY21" fmla="*/ 61854 h 288217"/>
                <a:gd name="connsiteX22" fmla="*/ 117698 w 183138"/>
                <a:gd name="connsiteY22" fmla="*/ 78967 h 288217"/>
                <a:gd name="connsiteX23" fmla="*/ 110192 w 183138"/>
                <a:gd name="connsiteY23" fmla="*/ 99683 h 288217"/>
                <a:gd name="connsiteX24" fmla="*/ 53749 w 183138"/>
                <a:gd name="connsiteY24" fmla="*/ 163931 h 288217"/>
                <a:gd name="connsiteX25" fmla="*/ 99384 w 183138"/>
                <a:gd name="connsiteY25" fmla="*/ 163931 h 288217"/>
                <a:gd name="connsiteX26" fmla="*/ 121000 w 183138"/>
                <a:gd name="connsiteY26" fmla="*/ 173238 h 288217"/>
                <a:gd name="connsiteX27" fmla="*/ 130307 w 183138"/>
                <a:gd name="connsiteY27" fmla="*/ 195755 h 288217"/>
                <a:gd name="connsiteX28" fmla="*/ 130307 w 183138"/>
                <a:gd name="connsiteY28" fmla="*/ 206864 h 288217"/>
                <a:gd name="connsiteX29" fmla="*/ 122201 w 183138"/>
                <a:gd name="connsiteY29" fmla="*/ 226078 h 288217"/>
                <a:gd name="connsiteX30" fmla="*/ 102986 w 183138"/>
                <a:gd name="connsiteY30" fmla="*/ 234485 h 288217"/>
                <a:gd name="connsiteX31" fmla="*/ 53749 w 183138"/>
                <a:gd name="connsiteY31" fmla="*/ 234485 h 288217"/>
                <a:gd name="connsiteX32" fmla="*/ 53749 w 183138"/>
                <a:gd name="connsiteY32" fmla="*/ 163931 h 288217"/>
                <a:gd name="connsiteX33" fmla="*/ 53749 w 183138"/>
                <a:gd name="connsiteY33" fmla="*/ 163931 h 28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83138" h="288217" extrusionOk="0">
                  <a:moveTo>
                    <a:pt x="156127" y="130306"/>
                  </a:moveTo>
                  <a:cubicBezTo>
                    <a:pt x="166935" y="115595"/>
                    <a:pt x="172639" y="97882"/>
                    <a:pt x="172039" y="79568"/>
                  </a:cubicBezTo>
                  <a:cubicBezTo>
                    <a:pt x="172339" y="58552"/>
                    <a:pt x="163933" y="38137"/>
                    <a:pt x="149221" y="23425"/>
                  </a:cubicBezTo>
                  <a:cubicBezTo>
                    <a:pt x="134811" y="8114"/>
                    <a:pt x="114996" y="-292"/>
                    <a:pt x="93980" y="8"/>
                  </a:cubicBezTo>
                  <a:lnTo>
                    <a:pt x="17722" y="8"/>
                  </a:lnTo>
                  <a:cubicBezTo>
                    <a:pt x="8115" y="8"/>
                    <a:pt x="309" y="7814"/>
                    <a:pt x="9" y="17721"/>
                  </a:cubicBezTo>
                  <a:cubicBezTo>
                    <a:pt x="9" y="18322"/>
                    <a:pt x="9" y="18922"/>
                    <a:pt x="9" y="19222"/>
                  </a:cubicBezTo>
                  <a:lnTo>
                    <a:pt x="9" y="271713"/>
                  </a:lnTo>
                  <a:cubicBezTo>
                    <a:pt x="-292" y="281620"/>
                    <a:pt x="7214" y="290027"/>
                    <a:pt x="16821" y="290327"/>
                  </a:cubicBezTo>
                  <a:cubicBezTo>
                    <a:pt x="17122" y="290327"/>
                    <a:pt x="17722" y="290327"/>
                    <a:pt x="18022" y="290327"/>
                  </a:cubicBezTo>
                  <a:lnTo>
                    <a:pt x="103587" y="290327"/>
                  </a:lnTo>
                  <a:cubicBezTo>
                    <a:pt x="125203" y="290627"/>
                    <a:pt x="145919" y="281920"/>
                    <a:pt x="160930" y="266008"/>
                  </a:cubicBezTo>
                  <a:cubicBezTo>
                    <a:pt x="176542" y="250697"/>
                    <a:pt x="185249" y="229381"/>
                    <a:pt x="185249" y="207164"/>
                  </a:cubicBezTo>
                  <a:lnTo>
                    <a:pt x="185249" y="195455"/>
                  </a:lnTo>
                  <a:cubicBezTo>
                    <a:pt x="185249" y="178943"/>
                    <a:pt x="180745" y="163031"/>
                    <a:pt x="172339" y="148920"/>
                  </a:cubicBezTo>
                  <a:cubicBezTo>
                    <a:pt x="168136" y="142015"/>
                    <a:pt x="163032" y="135410"/>
                    <a:pt x="157027" y="130006"/>
                  </a:cubicBezTo>
                  <a:moveTo>
                    <a:pt x="111093" y="100283"/>
                  </a:moveTo>
                  <a:cubicBezTo>
                    <a:pt x="105688" y="105687"/>
                    <a:pt x="98483" y="108389"/>
                    <a:pt x="90977" y="107789"/>
                  </a:cubicBezTo>
                  <a:lnTo>
                    <a:pt x="53749" y="107789"/>
                  </a:lnTo>
                  <a:lnTo>
                    <a:pt x="53749" y="55249"/>
                  </a:lnTo>
                  <a:lnTo>
                    <a:pt x="93980" y="55249"/>
                  </a:lnTo>
                  <a:cubicBezTo>
                    <a:pt x="100284" y="54949"/>
                    <a:pt x="106289" y="57351"/>
                    <a:pt x="110792" y="61854"/>
                  </a:cubicBezTo>
                  <a:cubicBezTo>
                    <a:pt x="115596" y="66358"/>
                    <a:pt x="117998" y="72663"/>
                    <a:pt x="117698" y="78967"/>
                  </a:cubicBezTo>
                  <a:cubicBezTo>
                    <a:pt x="117998" y="86773"/>
                    <a:pt x="115296" y="94279"/>
                    <a:pt x="110192" y="99683"/>
                  </a:cubicBezTo>
                  <a:moveTo>
                    <a:pt x="53749" y="163931"/>
                  </a:moveTo>
                  <a:lnTo>
                    <a:pt x="99384" y="163931"/>
                  </a:lnTo>
                  <a:cubicBezTo>
                    <a:pt x="107490" y="163931"/>
                    <a:pt x="115596" y="167234"/>
                    <a:pt x="121000" y="173238"/>
                  </a:cubicBezTo>
                  <a:cubicBezTo>
                    <a:pt x="127005" y="179243"/>
                    <a:pt x="130607" y="187349"/>
                    <a:pt x="130307" y="195755"/>
                  </a:cubicBezTo>
                  <a:lnTo>
                    <a:pt x="130307" y="206864"/>
                  </a:lnTo>
                  <a:cubicBezTo>
                    <a:pt x="130307" y="214069"/>
                    <a:pt x="127305" y="221275"/>
                    <a:pt x="122201" y="226078"/>
                  </a:cubicBezTo>
                  <a:cubicBezTo>
                    <a:pt x="117097" y="231482"/>
                    <a:pt x="110192" y="234485"/>
                    <a:pt x="102986" y="234485"/>
                  </a:cubicBezTo>
                  <a:lnTo>
                    <a:pt x="53749" y="234485"/>
                  </a:lnTo>
                  <a:lnTo>
                    <a:pt x="53749" y="163931"/>
                  </a:lnTo>
                  <a:lnTo>
                    <a:pt x="53749" y="163931"/>
                  </a:lnTo>
                  <a:close/>
                </a:path>
              </a:pathLst>
            </a:custGeom>
            <a:solidFill>
              <a:srgbClr val="391C10"/>
            </a:solidFill>
            <a:ln w="2993" cap="flat">
              <a:noFill/>
              <a:prstDash val="solid"/>
              <a:miter/>
            </a:ln>
          </p:spPr>
          <p:txBody>
            <a:bodyPr rtlCol="0" anchor="ctr"/>
            <a:lstStyle/>
            <a:p>
              <a:pPr>
                <a:defRPr/>
              </a:pPr>
              <a:endParaRPr lang="fr-FR"/>
            </a:p>
          </p:txBody>
        </p:sp>
        <p:sp>
          <p:nvSpPr>
            <p:cNvPr id="231" name="Forme libre : forme 230"/>
            <p:cNvSpPr/>
            <p:nvPr/>
          </p:nvSpPr>
          <p:spPr bwMode="auto">
            <a:xfrm>
              <a:off x="6940511" y="4365677"/>
              <a:ext cx="189143" cy="297224"/>
            </a:xfrm>
            <a:custGeom>
              <a:avLst/>
              <a:gdLst>
                <a:gd name="connsiteX0" fmla="*/ 95479 w 189142"/>
                <a:gd name="connsiteY0" fmla="*/ 6 h 297224"/>
                <a:gd name="connsiteX1" fmla="*/ 27928 w 189142"/>
                <a:gd name="connsiteY1" fmla="*/ 28828 h 297224"/>
                <a:gd name="connsiteX2" fmla="*/ 7 w 189142"/>
                <a:gd name="connsiteY2" fmla="*/ 97880 h 297224"/>
                <a:gd name="connsiteX3" fmla="*/ 7 w 189142"/>
                <a:gd name="connsiteY3" fmla="*/ 200858 h 297224"/>
                <a:gd name="connsiteX4" fmla="*/ 27928 w 189142"/>
                <a:gd name="connsiteY4" fmla="*/ 269910 h 297224"/>
                <a:gd name="connsiteX5" fmla="*/ 162429 w 189142"/>
                <a:gd name="connsiteY5" fmla="*/ 270811 h 297224"/>
                <a:gd name="connsiteX6" fmla="*/ 163330 w 189142"/>
                <a:gd name="connsiteY6" fmla="*/ 269910 h 297224"/>
                <a:gd name="connsiteX7" fmla="*/ 191551 w 189142"/>
                <a:gd name="connsiteY7" fmla="*/ 200858 h 297224"/>
                <a:gd name="connsiteX8" fmla="*/ 191551 w 189142"/>
                <a:gd name="connsiteY8" fmla="*/ 97880 h 297224"/>
                <a:gd name="connsiteX9" fmla="*/ 163330 w 189142"/>
                <a:gd name="connsiteY9" fmla="*/ 28828 h 297224"/>
                <a:gd name="connsiteX10" fmla="*/ 95479 w 189142"/>
                <a:gd name="connsiteY10" fmla="*/ 6 h 297224"/>
                <a:gd name="connsiteX11" fmla="*/ 54348 w 189142"/>
                <a:gd name="connsiteY11" fmla="*/ 97880 h 297224"/>
                <a:gd name="connsiteX12" fmla="*/ 67257 w 189142"/>
                <a:gd name="connsiteY12" fmla="*/ 67858 h 297224"/>
                <a:gd name="connsiteX13" fmla="*/ 125501 w 189142"/>
                <a:gd name="connsiteY13" fmla="*/ 67858 h 297224"/>
                <a:gd name="connsiteX14" fmla="*/ 138411 w 189142"/>
                <a:gd name="connsiteY14" fmla="*/ 97880 h 297224"/>
                <a:gd name="connsiteX15" fmla="*/ 138411 w 189142"/>
                <a:gd name="connsiteY15" fmla="*/ 200858 h 297224"/>
                <a:gd name="connsiteX16" fmla="*/ 125501 w 189142"/>
                <a:gd name="connsiteY16" fmla="*/ 230580 h 297224"/>
                <a:gd name="connsiteX17" fmla="*/ 68458 w 189142"/>
                <a:gd name="connsiteY17" fmla="*/ 232081 h 297224"/>
                <a:gd name="connsiteX18" fmla="*/ 67257 w 189142"/>
                <a:gd name="connsiteY18" fmla="*/ 230580 h 297224"/>
                <a:gd name="connsiteX19" fmla="*/ 54948 w 189142"/>
                <a:gd name="connsiteY19" fmla="*/ 200858 h 297224"/>
                <a:gd name="connsiteX20" fmla="*/ 54348 w 189142"/>
                <a:gd name="connsiteY20" fmla="*/ 97880 h 29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9142" h="297224" extrusionOk="0">
                  <a:moveTo>
                    <a:pt x="95479" y="6"/>
                  </a:moveTo>
                  <a:cubicBezTo>
                    <a:pt x="69959" y="-294"/>
                    <a:pt x="45641" y="9914"/>
                    <a:pt x="27928" y="28828"/>
                  </a:cubicBezTo>
                  <a:cubicBezTo>
                    <a:pt x="9614" y="47142"/>
                    <a:pt x="-294" y="72061"/>
                    <a:pt x="7" y="97880"/>
                  </a:cubicBezTo>
                  <a:lnTo>
                    <a:pt x="7" y="200858"/>
                  </a:lnTo>
                  <a:cubicBezTo>
                    <a:pt x="-294" y="226677"/>
                    <a:pt x="9914" y="251896"/>
                    <a:pt x="27928" y="269910"/>
                  </a:cubicBezTo>
                  <a:cubicBezTo>
                    <a:pt x="64856" y="307738"/>
                    <a:pt x="124901" y="308039"/>
                    <a:pt x="162429" y="270811"/>
                  </a:cubicBezTo>
                  <a:cubicBezTo>
                    <a:pt x="162730" y="270510"/>
                    <a:pt x="163030" y="270210"/>
                    <a:pt x="163330" y="269910"/>
                  </a:cubicBezTo>
                  <a:cubicBezTo>
                    <a:pt x="181644" y="251596"/>
                    <a:pt x="191852" y="226677"/>
                    <a:pt x="191551" y="200858"/>
                  </a:cubicBezTo>
                  <a:lnTo>
                    <a:pt x="191551" y="97880"/>
                  </a:lnTo>
                  <a:cubicBezTo>
                    <a:pt x="191852" y="71761"/>
                    <a:pt x="181644" y="46842"/>
                    <a:pt x="163330" y="28828"/>
                  </a:cubicBezTo>
                  <a:cubicBezTo>
                    <a:pt x="145617" y="9914"/>
                    <a:pt x="120998" y="-294"/>
                    <a:pt x="95479" y="6"/>
                  </a:cubicBezTo>
                  <a:moveTo>
                    <a:pt x="54348" y="97880"/>
                  </a:moveTo>
                  <a:cubicBezTo>
                    <a:pt x="54348" y="86472"/>
                    <a:pt x="58851" y="75363"/>
                    <a:pt x="67257" y="67858"/>
                  </a:cubicBezTo>
                  <a:cubicBezTo>
                    <a:pt x="83470" y="51645"/>
                    <a:pt x="109289" y="51645"/>
                    <a:pt x="125501" y="67858"/>
                  </a:cubicBezTo>
                  <a:cubicBezTo>
                    <a:pt x="133908" y="75663"/>
                    <a:pt x="138411" y="86472"/>
                    <a:pt x="138411" y="97880"/>
                  </a:cubicBezTo>
                  <a:lnTo>
                    <a:pt x="138411" y="200858"/>
                  </a:lnTo>
                  <a:cubicBezTo>
                    <a:pt x="138711" y="212267"/>
                    <a:pt x="133908" y="223075"/>
                    <a:pt x="125501" y="230580"/>
                  </a:cubicBezTo>
                  <a:cubicBezTo>
                    <a:pt x="110190" y="246793"/>
                    <a:pt x="84671" y="247393"/>
                    <a:pt x="68458" y="232081"/>
                  </a:cubicBezTo>
                  <a:cubicBezTo>
                    <a:pt x="67858" y="231781"/>
                    <a:pt x="67558" y="231181"/>
                    <a:pt x="67257" y="230580"/>
                  </a:cubicBezTo>
                  <a:cubicBezTo>
                    <a:pt x="59151" y="222774"/>
                    <a:pt x="54948" y="212267"/>
                    <a:pt x="54948" y="200858"/>
                  </a:cubicBezTo>
                  <a:lnTo>
                    <a:pt x="54348" y="97880"/>
                  </a:lnTo>
                  <a:close/>
                </a:path>
              </a:pathLst>
            </a:custGeom>
            <a:solidFill>
              <a:srgbClr val="391C10"/>
            </a:solidFill>
            <a:ln w="2993" cap="flat">
              <a:noFill/>
              <a:prstDash val="solid"/>
              <a:miter/>
            </a:ln>
          </p:spPr>
          <p:txBody>
            <a:bodyPr rtlCol="0" anchor="ctr"/>
            <a:lstStyle/>
            <a:p>
              <a:pPr>
                <a:defRPr/>
              </a:pPr>
              <a:endParaRPr lang="fr-FR"/>
            </a:p>
          </p:txBody>
        </p:sp>
        <p:sp>
          <p:nvSpPr>
            <p:cNvPr id="232" name="Forme libre : forme 231"/>
            <p:cNvSpPr/>
            <p:nvPr/>
          </p:nvSpPr>
          <p:spPr bwMode="auto">
            <a:xfrm>
              <a:off x="7438285" y="4369280"/>
              <a:ext cx="183138" cy="288217"/>
            </a:xfrm>
            <a:custGeom>
              <a:avLst/>
              <a:gdLst>
                <a:gd name="connsiteX0" fmla="*/ 81070 w 183138"/>
                <a:gd name="connsiteY0" fmla="*/ 306 h 288217"/>
                <a:gd name="connsiteX1" fmla="*/ 18923 w 183138"/>
                <a:gd name="connsiteY1" fmla="*/ 306 h 288217"/>
                <a:gd name="connsiteX2" fmla="*/ 8 w 183138"/>
                <a:gd name="connsiteY2" fmla="*/ 16819 h 288217"/>
                <a:gd name="connsiteX3" fmla="*/ 8 w 183138"/>
                <a:gd name="connsiteY3" fmla="*/ 19521 h 288217"/>
                <a:gd name="connsiteX4" fmla="*/ 8 w 183138"/>
                <a:gd name="connsiteY4" fmla="*/ 272011 h 288217"/>
                <a:gd name="connsiteX5" fmla="*/ 17421 w 183138"/>
                <a:gd name="connsiteY5" fmla="*/ 290625 h 288217"/>
                <a:gd name="connsiteX6" fmla="*/ 18622 w 183138"/>
                <a:gd name="connsiteY6" fmla="*/ 290625 h 288217"/>
                <a:gd name="connsiteX7" fmla="*/ 90377 w 183138"/>
                <a:gd name="connsiteY7" fmla="*/ 290625 h 288217"/>
                <a:gd name="connsiteX8" fmla="*/ 157627 w 183138"/>
                <a:gd name="connsiteY8" fmla="*/ 262704 h 288217"/>
                <a:gd name="connsiteX9" fmla="*/ 185248 w 183138"/>
                <a:gd name="connsiteY9" fmla="*/ 194553 h 288217"/>
                <a:gd name="connsiteX10" fmla="*/ 185248 w 183138"/>
                <a:gd name="connsiteY10" fmla="*/ 104485 h 288217"/>
                <a:gd name="connsiteX11" fmla="*/ 154625 w 183138"/>
                <a:gd name="connsiteY11" fmla="*/ 30629 h 288217"/>
                <a:gd name="connsiteX12" fmla="*/ 80769 w 183138"/>
                <a:gd name="connsiteY12" fmla="*/ 6 h 288217"/>
                <a:gd name="connsiteX13" fmla="*/ 89776 w 183138"/>
                <a:gd name="connsiteY13" fmla="*/ 234483 h 288217"/>
                <a:gd name="connsiteX14" fmla="*/ 54950 w 183138"/>
                <a:gd name="connsiteY14" fmla="*/ 234483 h 288217"/>
                <a:gd name="connsiteX15" fmla="*/ 54950 w 183138"/>
                <a:gd name="connsiteY15" fmla="*/ 55848 h 288217"/>
                <a:gd name="connsiteX16" fmla="*/ 80469 w 183138"/>
                <a:gd name="connsiteY16" fmla="*/ 55848 h 288217"/>
                <a:gd name="connsiteX17" fmla="*/ 114995 w 183138"/>
                <a:gd name="connsiteY17" fmla="*/ 70259 h 288217"/>
                <a:gd name="connsiteX18" fmla="*/ 129706 w 183138"/>
                <a:gd name="connsiteY18" fmla="*/ 104485 h 288217"/>
                <a:gd name="connsiteX19" fmla="*/ 129706 w 183138"/>
                <a:gd name="connsiteY19" fmla="*/ 194553 h 288217"/>
                <a:gd name="connsiteX20" fmla="*/ 90076 w 183138"/>
                <a:gd name="connsiteY20" fmla="*/ 233882 h 28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3138" h="288217" extrusionOk="0">
                  <a:moveTo>
                    <a:pt x="81070" y="306"/>
                  </a:moveTo>
                  <a:lnTo>
                    <a:pt x="18923" y="306"/>
                  </a:lnTo>
                  <a:cubicBezTo>
                    <a:pt x="9015" y="-294"/>
                    <a:pt x="609" y="7211"/>
                    <a:pt x="8" y="16819"/>
                  </a:cubicBezTo>
                  <a:cubicBezTo>
                    <a:pt x="8" y="17719"/>
                    <a:pt x="8" y="18620"/>
                    <a:pt x="8" y="19521"/>
                  </a:cubicBezTo>
                  <a:lnTo>
                    <a:pt x="8" y="272011"/>
                  </a:lnTo>
                  <a:cubicBezTo>
                    <a:pt x="-292" y="281919"/>
                    <a:pt x="7514" y="290325"/>
                    <a:pt x="17421" y="290625"/>
                  </a:cubicBezTo>
                  <a:cubicBezTo>
                    <a:pt x="17722" y="290625"/>
                    <a:pt x="18322" y="290625"/>
                    <a:pt x="18622" y="290625"/>
                  </a:cubicBezTo>
                  <a:lnTo>
                    <a:pt x="90377" y="290625"/>
                  </a:lnTo>
                  <a:cubicBezTo>
                    <a:pt x="115596" y="290925"/>
                    <a:pt x="139914" y="280718"/>
                    <a:pt x="157627" y="262704"/>
                  </a:cubicBezTo>
                  <a:cubicBezTo>
                    <a:pt x="175941" y="244690"/>
                    <a:pt x="185849" y="220072"/>
                    <a:pt x="185248" y="194553"/>
                  </a:cubicBezTo>
                  <a:lnTo>
                    <a:pt x="185248" y="104485"/>
                  </a:lnTo>
                  <a:cubicBezTo>
                    <a:pt x="185549" y="76864"/>
                    <a:pt x="174440" y="50144"/>
                    <a:pt x="154625" y="30629"/>
                  </a:cubicBezTo>
                  <a:cubicBezTo>
                    <a:pt x="135411" y="10814"/>
                    <a:pt x="108691" y="-294"/>
                    <a:pt x="80769" y="6"/>
                  </a:cubicBezTo>
                  <a:moveTo>
                    <a:pt x="89776" y="234483"/>
                  </a:moveTo>
                  <a:lnTo>
                    <a:pt x="54950" y="234483"/>
                  </a:lnTo>
                  <a:lnTo>
                    <a:pt x="54950" y="55848"/>
                  </a:lnTo>
                  <a:lnTo>
                    <a:pt x="80469" y="55848"/>
                  </a:lnTo>
                  <a:cubicBezTo>
                    <a:pt x="93379" y="55548"/>
                    <a:pt x="105988" y="60952"/>
                    <a:pt x="114995" y="70259"/>
                  </a:cubicBezTo>
                  <a:cubicBezTo>
                    <a:pt x="124603" y="79266"/>
                    <a:pt x="129706" y="91575"/>
                    <a:pt x="129706" y="104485"/>
                  </a:cubicBezTo>
                  <a:lnTo>
                    <a:pt x="129706" y="194553"/>
                  </a:lnTo>
                  <a:cubicBezTo>
                    <a:pt x="129406" y="216169"/>
                    <a:pt x="111693" y="233582"/>
                    <a:pt x="90076" y="233882"/>
                  </a:cubicBezTo>
                </a:path>
              </a:pathLst>
            </a:custGeom>
            <a:solidFill>
              <a:srgbClr val="391C10"/>
            </a:solidFill>
            <a:ln w="2993" cap="flat">
              <a:noFill/>
              <a:prstDash val="solid"/>
              <a:miter/>
            </a:ln>
          </p:spPr>
          <p:txBody>
            <a:bodyPr rtlCol="0" anchor="ctr"/>
            <a:lstStyle/>
            <a:p>
              <a:pPr>
                <a:defRPr/>
              </a:pPr>
              <a:endParaRPr lang="fr-FR"/>
            </a:p>
          </p:txBody>
        </p:sp>
        <p:sp>
          <p:nvSpPr>
            <p:cNvPr id="233" name="Forme libre : forme 232"/>
            <p:cNvSpPr/>
            <p:nvPr/>
          </p:nvSpPr>
          <p:spPr bwMode="auto">
            <a:xfrm>
              <a:off x="7680868" y="4369878"/>
              <a:ext cx="159120" cy="288217"/>
            </a:xfrm>
            <a:custGeom>
              <a:avLst/>
              <a:gdLst>
                <a:gd name="connsiteX0" fmla="*/ 143517 w 159120"/>
                <a:gd name="connsiteY0" fmla="*/ 233584 h 288217"/>
                <a:gd name="connsiteX1" fmla="*/ 53449 w 159120"/>
                <a:gd name="connsiteY1" fmla="*/ 233584 h 288217"/>
                <a:gd name="connsiteX2" fmla="*/ 53449 w 159120"/>
                <a:gd name="connsiteY2" fmla="*/ 163331 h 288217"/>
                <a:gd name="connsiteX3" fmla="*/ 127905 w 159120"/>
                <a:gd name="connsiteY3" fmla="*/ 163331 h 288217"/>
                <a:gd name="connsiteX4" fmla="*/ 145619 w 159120"/>
                <a:gd name="connsiteY4" fmla="*/ 145318 h 288217"/>
                <a:gd name="connsiteX5" fmla="*/ 145619 w 159120"/>
                <a:gd name="connsiteY5" fmla="*/ 144417 h 288217"/>
                <a:gd name="connsiteX6" fmla="*/ 145619 w 159120"/>
                <a:gd name="connsiteY6" fmla="*/ 125503 h 288217"/>
                <a:gd name="connsiteX7" fmla="*/ 129707 w 159120"/>
                <a:gd name="connsiteY7" fmla="*/ 106889 h 288217"/>
                <a:gd name="connsiteX8" fmla="*/ 127905 w 159120"/>
                <a:gd name="connsiteY8" fmla="*/ 106889 h 288217"/>
                <a:gd name="connsiteX9" fmla="*/ 53449 w 159120"/>
                <a:gd name="connsiteY9" fmla="*/ 106889 h 288217"/>
                <a:gd name="connsiteX10" fmla="*/ 53449 w 159120"/>
                <a:gd name="connsiteY10" fmla="*/ 54349 h 288217"/>
                <a:gd name="connsiteX11" fmla="*/ 140515 w 159120"/>
                <a:gd name="connsiteY11" fmla="*/ 54349 h 288217"/>
                <a:gd name="connsiteX12" fmla="*/ 158528 w 159120"/>
                <a:gd name="connsiteY12" fmla="*/ 36636 h 288217"/>
                <a:gd name="connsiteX13" fmla="*/ 158528 w 159120"/>
                <a:gd name="connsiteY13" fmla="*/ 35735 h 288217"/>
                <a:gd name="connsiteX14" fmla="*/ 158528 w 159120"/>
                <a:gd name="connsiteY14" fmla="*/ 18622 h 288217"/>
                <a:gd name="connsiteX15" fmla="*/ 141716 w 159120"/>
                <a:gd name="connsiteY15" fmla="*/ 8 h 288217"/>
                <a:gd name="connsiteX16" fmla="*/ 140515 w 159120"/>
                <a:gd name="connsiteY16" fmla="*/ 8 h 288217"/>
                <a:gd name="connsiteX17" fmla="*/ 17722 w 159120"/>
                <a:gd name="connsiteY17" fmla="*/ 8 h 288217"/>
                <a:gd name="connsiteX18" fmla="*/ 9 w 159120"/>
                <a:gd name="connsiteY18" fmla="*/ 17421 h 288217"/>
                <a:gd name="connsiteX19" fmla="*/ 9 w 159120"/>
                <a:gd name="connsiteY19" fmla="*/ 18622 h 288217"/>
                <a:gd name="connsiteX20" fmla="*/ 9 w 159120"/>
                <a:gd name="connsiteY20" fmla="*/ 271113 h 288217"/>
                <a:gd name="connsiteX21" fmla="*/ 16822 w 159120"/>
                <a:gd name="connsiteY21" fmla="*/ 289727 h 288217"/>
                <a:gd name="connsiteX22" fmla="*/ 18022 w 159120"/>
                <a:gd name="connsiteY22" fmla="*/ 289727 h 288217"/>
                <a:gd name="connsiteX23" fmla="*/ 143217 w 159120"/>
                <a:gd name="connsiteY23" fmla="*/ 289727 h 288217"/>
                <a:gd name="connsiteX24" fmla="*/ 161231 w 159120"/>
                <a:gd name="connsiteY24" fmla="*/ 272313 h 288217"/>
                <a:gd name="connsiteX25" fmla="*/ 161231 w 159120"/>
                <a:gd name="connsiteY25" fmla="*/ 271113 h 288217"/>
                <a:gd name="connsiteX26" fmla="*/ 161231 w 159120"/>
                <a:gd name="connsiteY26" fmla="*/ 252799 h 288217"/>
                <a:gd name="connsiteX27" fmla="*/ 144418 w 159120"/>
                <a:gd name="connsiteY27" fmla="*/ 234185 h 288217"/>
                <a:gd name="connsiteX28" fmla="*/ 143217 w 159120"/>
                <a:gd name="connsiteY28" fmla="*/ 234185 h 28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9120" h="288217" extrusionOk="0">
                  <a:moveTo>
                    <a:pt x="143517" y="233584"/>
                  </a:moveTo>
                  <a:lnTo>
                    <a:pt x="53449" y="233584"/>
                  </a:lnTo>
                  <a:lnTo>
                    <a:pt x="53449" y="163331"/>
                  </a:lnTo>
                  <a:lnTo>
                    <a:pt x="127905" y="163331"/>
                  </a:lnTo>
                  <a:cubicBezTo>
                    <a:pt x="137513" y="163331"/>
                    <a:pt x="145619" y="155525"/>
                    <a:pt x="145619" y="145318"/>
                  </a:cubicBezTo>
                  <a:cubicBezTo>
                    <a:pt x="145619" y="145017"/>
                    <a:pt x="145619" y="144717"/>
                    <a:pt x="145619" y="144417"/>
                  </a:cubicBezTo>
                  <a:lnTo>
                    <a:pt x="145619" y="125503"/>
                  </a:lnTo>
                  <a:cubicBezTo>
                    <a:pt x="146219" y="115895"/>
                    <a:pt x="139014" y="107489"/>
                    <a:pt x="129707" y="106889"/>
                  </a:cubicBezTo>
                  <a:cubicBezTo>
                    <a:pt x="129106" y="106889"/>
                    <a:pt x="128506" y="106889"/>
                    <a:pt x="127905" y="106889"/>
                  </a:cubicBezTo>
                  <a:lnTo>
                    <a:pt x="53449" y="106889"/>
                  </a:lnTo>
                  <a:lnTo>
                    <a:pt x="53449" y="54349"/>
                  </a:lnTo>
                  <a:lnTo>
                    <a:pt x="140515" y="54349"/>
                  </a:lnTo>
                  <a:cubicBezTo>
                    <a:pt x="150422" y="54649"/>
                    <a:pt x="158528" y="46543"/>
                    <a:pt x="158528" y="36636"/>
                  </a:cubicBezTo>
                  <a:cubicBezTo>
                    <a:pt x="158528" y="36335"/>
                    <a:pt x="158528" y="36035"/>
                    <a:pt x="158528" y="35735"/>
                  </a:cubicBezTo>
                  <a:lnTo>
                    <a:pt x="158528" y="18622"/>
                  </a:lnTo>
                  <a:cubicBezTo>
                    <a:pt x="158829" y="8715"/>
                    <a:pt x="151323" y="308"/>
                    <a:pt x="141716" y="8"/>
                  </a:cubicBezTo>
                  <a:cubicBezTo>
                    <a:pt x="141416" y="8"/>
                    <a:pt x="140815" y="8"/>
                    <a:pt x="140515" y="8"/>
                  </a:cubicBezTo>
                  <a:lnTo>
                    <a:pt x="17722" y="8"/>
                  </a:lnTo>
                  <a:cubicBezTo>
                    <a:pt x="8115" y="-292"/>
                    <a:pt x="309" y="7814"/>
                    <a:pt x="9" y="17421"/>
                  </a:cubicBezTo>
                  <a:cubicBezTo>
                    <a:pt x="9" y="17721"/>
                    <a:pt x="9" y="18322"/>
                    <a:pt x="9" y="18622"/>
                  </a:cubicBezTo>
                  <a:lnTo>
                    <a:pt x="9" y="271113"/>
                  </a:lnTo>
                  <a:cubicBezTo>
                    <a:pt x="-291" y="281020"/>
                    <a:pt x="7214" y="289426"/>
                    <a:pt x="16822" y="289727"/>
                  </a:cubicBezTo>
                  <a:cubicBezTo>
                    <a:pt x="17122" y="289727"/>
                    <a:pt x="17722" y="289727"/>
                    <a:pt x="18022" y="289727"/>
                  </a:cubicBezTo>
                  <a:lnTo>
                    <a:pt x="143217" y="289727"/>
                  </a:lnTo>
                  <a:cubicBezTo>
                    <a:pt x="152824" y="290027"/>
                    <a:pt x="160930" y="282221"/>
                    <a:pt x="161231" y="272313"/>
                  </a:cubicBezTo>
                  <a:cubicBezTo>
                    <a:pt x="161231" y="272013"/>
                    <a:pt x="161231" y="271413"/>
                    <a:pt x="161231" y="271113"/>
                  </a:cubicBezTo>
                  <a:lnTo>
                    <a:pt x="161231" y="252799"/>
                  </a:lnTo>
                  <a:cubicBezTo>
                    <a:pt x="161531" y="242891"/>
                    <a:pt x="154025" y="234485"/>
                    <a:pt x="144418" y="234185"/>
                  </a:cubicBezTo>
                  <a:cubicBezTo>
                    <a:pt x="144118" y="234185"/>
                    <a:pt x="143517" y="234185"/>
                    <a:pt x="143217" y="234185"/>
                  </a:cubicBezTo>
                </a:path>
              </a:pathLst>
            </a:custGeom>
            <a:solidFill>
              <a:srgbClr val="391C10"/>
            </a:solidFill>
            <a:ln w="2993" cap="flat">
              <a:noFill/>
              <a:prstDash val="solid"/>
              <a:miter/>
            </a:ln>
          </p:spPr>
          <p:txBody>
            <a:bodyPr rtlCol="0" anchor="ctr"/>
            <a:lstStyle/>
            <a:p>
              <a:pPr>
                <a:defRPr/>
              </a:pPr>
              <a:endParaRPr lang="fr-FR"/>
            </a:p>
          </p:txBody>
        </p:sp>
        <p:sp>
          <p:nvSpPr>
            <p:cNvPr id="234" name="Forme libre : forme 233"/>
            <p:cNvSpPr/>
            <p:nvPr/>
          </p:nvSpPr>
          <p:spPr bwMode="auto">
            <a:xfrm>
              <a:off x="7885323" y="4369575"/>
              <a:ext cx="219166" cy="288217"/>
            </a:xfrm>
            <a:custGeom>
              <a:avLst/>
              <a:gdLst>
                <a:gd name="connsiteX0" fmla="*/ 144418 w 219165"/>
                <a:gd name="connsiteY0" fmla="*/ 13221 h 288217"/>
                <a:gd name="connsiteX1" fmla="*/ 127305 w 219165"/>
                <a:gd name="connsiteY1" fmla="*/ 11 h 288217"/>
                <a:gd name="connsiteX2" fmla="*/ 94280 w 219165"/>
                <a:gd name="connsiteY2" fmla="*/ 11 h 288217"/>
                <a:gd name="connsiteX3" fmla="*/ 76867 w 219165"/>
                <a:gd name="connsiteY3" fmla="*/ 13221 h 288217"/>
                <a:gd name="connsiteX4" fmla="*/ 1510 w 219165"/>
                <a:gd name="connsiteY4" fmla="*/ 264211 h 288217"/>
                <a:gd name="connsiteX5" fmla="*/ 9 w 219165"/>
                <a:gd name="connsiteY5" fmla="*/ 271716 h 288217"/>
                <a:gd name="connsiteX6" fmla="*/ 17121 w 219165"/>
                <a:gd name="connsiteY6" fmla="*/ 290330 h 288217"/>
                <a:gd name="connsiteX7" fmla="*/ 18322 w 219165"/>
                <a:gd name="connsiteY7" fmla="*/ 290330 h 288217"/>
                <a:gd name="connsiteX8" fmla="*/ 36636 w 219165"/>
                <a:gd name="connsiteY8" fmla="*/ 290330 h 288217"/>
                <a:gd name="connsiteX9" fmla="*/ 54050 w 219165"/>
                <a:gd name="connsiteY9" fmla="*/ 277120 h 288217"/>
                <a:gd name="connsiteX10" fmla="*/ 76266 w 219165"/>
                <a:gd name="connsiteY10" fmla="*/ 203565 h 288217"/>
                <a:gd name="connsiteX11" fmla="*/ 144118 w 219165"/>
                <a:gd name="connsiteY11" fmla="*/ 203565 h 288217"/>
                <a:gd name="connsiteX12" fmla="*/ 166635 w 219165"/>
                <a:gd name="connsiteY12" fmla="*/ 277721 h 288217"/>
                <a:gd name="connsiteX13" fmla="*/ 166635 w 219165"/>
                <a:gd name="connsiteY13" fmla="*/ 278922 h 288217"/>
                <a:gd name="connsiteX14" fmla="*/ 183747 w 219165"/>
                <a:gd name="connsiteY14" fmla="*/ 290630 h 288217"/>
                <a:gd name="connsiteX15" fmla="*/ 202361 w 219165"/>
                <a:gd name="connsiteY15" fmla="*/ 290630 h 288217"/>
                <a:gd name="connsiteX16" fmla="*/ 220675 w 219165"/>
                <a:gd name="connsiteY16" fmla="*/ 272617 h 288217"/>
                <a:gd name="connsiteX17" fmla="*/ 220675 w 219165"/>
                <a:gd name="connsiteY17" fmla="*/ 272016 h 288217"/>
                <a:gd name="connsiteX18" fmla="*/ 219474 w 219165"/>
                <a:gd name="connsiteY18" fmla="*/ 265111 h 288217"/>
                <a:gd name="connsiteX19" fmla="*/ 144418 w 219165"/>
                <a:gd name="connsiteY19" fmla="*/ 13221 h 288217"/>
                <a:gd name="connsiteX20" fmla="*/ 131208 w 219165"/>
                <a:gd name="connsiteY20" fmla="*/ 147723 h 288217"/>
                <a:gd name="connsiteX21" fmla="*/ 90677 w 219165"/>
                <a:gd name="connsiteY21" fmla="*/ 147723 h 288217"/>
                <a:gd name="connsiteX22" fmla="*/ 110792 w 219165"/>
                <a:gd name="connsiteY22" fmla="*/ 78370 h 288217"/>
                <a:gd name="connsiteX23" fmla="*/ 131208 w 219165"/>
                <a:gd name="connsiteY23" fmla="*/ 147723 h 288217"/>
                <a:gd name="connsiteX24" fmla="*/ 131208 w 219165"/>
                <a:gd name="connsiteY24" fmla="*/ 147723 h 28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9165" h="288217" extrusionOk="0">
                  <a:moveTo>
                    <a:pt x="144418" y="13221"/>
                  </a:moveTo>
                  <a:cubicBezTo>
                    <a:pt x="142316" y="5415"/>
                    <a:pt x="135111" y="11"/>
                    <a:pt x="127305" y="11"/>
                  </a:cubicBezTo>
                  <a:lnTo>
                    <a:pt x="94280" y="11"/>
                  </a:lnTo>
                  <a:cubicBezTo>
                    <a:pt x="86174" y="-289"/>
                    <a:pt x="78968" y="5415"/>
                    <a:pt x="76867" y="13221"/>
                  </a:cubicBezTo>
                  <a:lnTo>
                    <a:pt x="1510" y="264211"/>
                  </a:lnTo>
                  <a:cubicBezTo>
                    <a:pt x="309" y="266612"/>
                    <a:pt x="9" y="269014"/>
                    <a:pt x="9" y="271716"/>
                  </a:cubicBezTo>
                  <a:cubicBezTo>
                    <a:pt x="-292" y="281624"/>
                    <a:pt x="7214" y="290030"/>
                    <a:pt x="17121" y="290330"/>
                  </a:cubicBezTo>
                  <a:cubicBezTo>
                    <a:pt x="17422" y="290330"/>
                    <a:pt x="18022" y="290330"/>
                    <a:pt x="18322" y="290330"/>
                  </a:cubicBezTo>
                  <a:lnTo>
                    <a:pt x="36636" y="290330"/>
                  </a:lnTo>
                  <a:cubicBezTo>
                    <a:pt x="44742" y="290630"/>
                    <a:pt x="51948" y="285226"/>
                    <a:pt x="54050" y="277120"/>
                  </a:cubicBezTo>
                  <a:lnTo>
                    <a:pt x="76266" y="203565"/>
                  </a:lnTo>
                  <a:lnTo>
                    <a:pt x="144118" y="203565"/>
                  </a:lnTo>
                  <a:lnTo>
                    <a:pt x="166635" y="277721"/>
                  </a:lnTo>
                  <a:lnTo>
                    <a:pt x="166635" y="278922"/>
                  </a:lnTo>
                  <a:cubicBezTo>
                    <a:pt x="169337" y="286127"/>
                    <a:pt x="176242" y="290931"/>
                    <a:pt x="183747" y="290630"/>
                  </a:cubicBezTo>
                  <a:lnTo>
                    <a:pt x="202361" y="290630"/>
                  </a:lnTo>
                  <a:cubicBezTo>
                    <a:pt x="212269" y="290630"/>
                    <a:pt x="220375" y="282825"/>
                    <a:pt x="220675" y="272617"/>
                  </a:cubicBezTo>
                  <a:cubicBezTo>
                    <a:pt x="220675" y="272317"/>
                    <a:pt x="220675" y="272317"/>
                    <a:pt x="220675" y="272016"/>
                  </a:cubicBezTo>
                  <a:cubicBezTo>
                    <a:pt x="220675" y="269615"/>
                    <a:pt x="220375" y="267213"/>
                    <a:pt x="219474" y="265111"/>
                  </a:cubicBezTo>
                  <a:lnTo>
                    <a:pt x="144418" y="13221"/>
                  </a:lnTo>
                  <a:close/>
                  <a:moveTo>
                    <a:pt x="131208" y="147723"/>
                  </a:moveTo>
                  <a:lnTo>
                    <a:pt x="90677" y="147723"/>
                  </a:lnTo>
                  <a:lnTo>
                    <a:pt x="110792" y="78370"/>
                  </a:lnTo>
                  <a:lnTo>
                    <a:pt x="131208" y="147723"/>
                  </a:lnTo>
                  <a:lnTo>
                    <a:pt x="131208" y="147723"/>
                  </a:lnTo>
                  <a:close/>
                </a:path>
              </a:pathLst>
            </a:custGeom>
            <a:solidFill>
              <a:srgbClr val="391C10"/>
            </a:solidFill>
            <a:ln w="2993" cap="flat">
              <a:noFill/>
              <a:prstDash val="solid"/>
              <a:miter/>
            </a:ln>
          </p:spPr>
          <p:txBody>
            <a:bodyPr rtlCol="0" anchor="ctr"/>
            <a:lstStyle/>
            <a:p>
              <a:pPr>
                <a:defRPr/>
              </a:pPr>
              <a:endParaRPr lang="fr-FR"/>
            </a:p>
          </p:txBody>
        </p:sp>
        <p:sp>
          <p:nvSpPr>
            <p:cNvPr id="235" name="Forme libre : forme 234"/>
            <p:cNvSpPr/>
            <p:nvPr/>
          </p:nvSpPr>
          <p:spPr bwMode="auto">
            <a:xfrm>
              <a:off x="8147703" y="4369554"/>
              <a:ext cx="180136" cy="294222"/>
            </a:xfrm>
            <a:custGeom>
              <a:avLst/>
              <a:gdLst>
                <a:gd name="connsiteX0" fmla="*/ 161849 w 180136"/>
                <a:gd name="connsiteY0" fmla="*/ 32 h 294221"/>
                <a:gd name="connsiteX1" fmla="*/ 143835 w 180136"/>
                <a:gd name="connsiteY1" fmla="*/ 32 h 294221"/>
                <a:gd name="connsiteX2" fmla="*/ 125221 w 180136"/>
                <a:gd name="connsiteY2" fmla="*/ 17145 h 294221"/>
                <a:gd name="connsiteX3" fmla="*/ 125221 w 180136"/>
                <a:gd name="connsiteY3" fmla="*/ 19247 h 294221"/>
                <a:gd name="connsiteX4" fmla="*/ 125221 w 180136"/>
                <a:gd name="connsiteY4" fmla="*/ 203286 h 294221"/>
                <a:gd name="connsiteX5" fmla="*/ 115013 w 180136"/>
                <a:gd name="connsiteY5" fmla="*/ 228805 h 294221"/>
                <a:gd name="connsiteX6" fmla="*/ 64575 w 180136"/>
                <a:gd name="connsiteY6" fmla="*/ 227904 h 294221"/>
                <a:gd name="connsiteX7" fmla="*/ 54668 w 180136"/>
                <a:gd name="connsiteY7" fmla="*/ 203286 h 294221"/>
                <a:gd name="connsiteX8" fmla="*/ 54668 w 180136"/>
                <a:gd name="connsiteY8" fmla="*/ 19247 h 294221"/>
                <a:gd name="connsiteX9" fmla="*/ 38155 w 180136"/>
                <a:gd name="connsiteY9" fmla="*/ 633 h 294221"/>
                <a:gd name="connsiteX10" fmla="*/ 36354 w 180136"/>
                <a:gd name="connsiteY10" fmla="*/ 633 h 294221"/>
                <a:gd name="connsiteX11" fmla="*/ 18341 w 180136"/>
                <a:gd name="connsiteY11" fmla="*/ 633 h 294221"/>
                <a:gd name="connsiteX12" fmla="*/ 27 w 180136"/>
                <a:gd name="connsiteY12" fmla="*/ 18046 h 294221"/>
                <a:gd name="connsiteX13" fmla="*/ 27 w 180136"/>
                <a:gd name="connsiteY13" fmla="*/ 19247 h 294221"/>
                <a:gd name="connsiteX14" fmla="*/ 27 w 180136"/>
                <a:gd name="connsiteY14" fmla="*/ 203286 h 294221"/>
                <a:gd name="connsiteX15" fmla="*/ 26146 w 180136"/>
                <a:gd name="connsiteY15" fmla="*/ 268135 h 294221"/>
                <a:gd name="connsiteX16" fmla="*/ 153443 w 180136"/>
                <a:gd name="connsiteY16" fmla="*/ 268735 h 294221"/>
                <a:gd name="connsiteX17" fmla="*/ 154043 w 180136"/>
                <a:gd name="connsiteY17" fmla="*/ 268135 h 294221"/>
                <a:gd name="connsiteX18" fmla="*/ 180163 w 180136"/>
                <a:gd name="connsiteY18" fmla="*/ 203286 h 294221"/>
                <a:gd name="connsiteX19" fmla="*/ 180163 w 180136"/>
                <a:gd name="connsiteY19" fmla="*/ 18947 h 294221"/>
                <a:gd name="connsiteX20" fmla="*/ 163350 w 180136"/>
                <a:gd name="connsiteY20" fmla="*/ 333 h 294221"/>
                <a:gd name="connsiteX21" fmla="*/ 161549 w 180136"/>
                <a:gd name="connsiteY21" fmla="*/ 333 h 29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0136" h="294221" extrusionOk="0">
                  <a:moveTo>
                    <a:pt x="161849" y="32"/>
                  </a:moveTo>
                  <a:lnTo>
                    <a:pt x="143835" y="32"/>
                  </a:lnTo>
                  <a:cubicBezTo>
                    <a:pt x="133928" y="-568"/>
                    <a:pt x="125521" y="7238"/>
                    <a:pt x="125221" y="17145"/>
                  </a:cubicBezTo>
                  <a:cubicBezTo>
                    <a:pt x="125221" y="17746"/>
                    <a:pt x="125221" y="18646"/>
                    <a:pt x="125221" y="19247"/>
                  </a:cubicBezTo>
                  <a:lnTo>
                    <a:pt x="125221" y="203286"/>
                  </a:lnTo>
                  <a:cubicBezTo>
                    <a:pt x="125521" y="212893"/>
                    <a:pt x="121919" y="222200"/>
                    <a:pt x="115013" y="228805"/>
                  </a:cubicBezTo>
                  <a:cubicBezTo>
                    <a:pt x="100903" y="242615"/>
                    <a:pt x="78086" y="242315"/>
                    <a:pt x="64575" y="227904"/>
                  </a:cubicBezTo>
                  <a:cubicBezTo>
                    <a:pt x="58271" y="221299"/>
                    <a:pt x="54668" y="212593"/>
                    <a:pt x="54668" y="203286"/>
                  </a:cubicBezTo>
                  <a:lnTo>
                    <a:pt x="54668" y="19247"/>
                  </a:lnTo>
                  <a:cubicBezTo>
                    <a:pt x="55268" y="9640"/>
                    <a:pt x="48063" y="1233"/>
                    <a:pt x="38155" y="633"/>
                  </a:cubicBezTo>
                  <a:cubicBezTo>
                    <a:pt x="37555" y="633"/>
                    <a:pt x="36954" y="633"/>
                    <a:pt x="36354" y="633"/>
                  </a:cubicBezTo>
                  <a:lnTo>
                    <a:pt x="18341" y="633"/>
                  </a:lnTo>
                  <a:cubicBezTo>
                    <a:pt x="8433" y="333"/>
                    <a:pt x="327" y="8139"/>
                    <a:pt x="27" y="18046"/>
                  </a:cubicBezTo>
                  <a:cubicBezTo>
                    <a:pt x="27" y="18346"/>
                    <a:pt x="27" y="18947"/>
                    <a:pt x="27" y="19247"/>
                  </a:cubicBezTo>
                  <a:lnTo>
                    <a:pt x="27" y="203286"/>
                  </a:lnTo>
                  <a:cubicBezTo>
                    <a:pt x="-574" y="227604"/>
                    <a:pt x="9033" y="251022"/>
                    <a:pt x="26146" y="268135"/>
                  </a:cubicBezTo>
                  <a:cubicBezTo>
                    <a:pt x="60973" y="303862"/>
                    <a:pt x="118016" y="304162"/>
                    <a:pt x="153443" y="268735"/>
                  </a:cubicBezTo>
                  <a:cubicBezTo>
                    <a:pt x="153743" y="268435"/>
                    <a:pt x="154043" y="268135"/>
                    <a:pt x="154043" y="268135"/>
                  </a:cubicBezTo>
                  <a:cubicBezTo>
                    <a:pt x="171156" y="251022"/>
                    <a:pt x="180463" y="227604"/>
                    <a:pt x="180163" y="203286"/>
                  </a:cubicBezTo>
                  <a:lnTo>
                    <a:pt x="180163" y="18947"/>
                  </a:lnTo>
                  <a:cubicBezTo>
                    <a:pt x="180763" y="9039"/>
                    <a:pt x="173257" y="933"/>
                    <a:pt x="163350" y="333"/>
                  </a:cubicBezTo>
                  <a:cubicBezTo>
                    <a:pt x="162750" y="333"/>
                    <a:pt x="162149" y="333"/>
                    <a:pt x="161549" y="333"/>
                  </a:cubicBezTo>
                </a:path>
              </a:pathLst>
            </a:custGeom>
            <a:solidFill>
              <a:srgbClr val="391C10"/>
            </a:solidFill>
            <a:ln w="2993" cap="flat">
              <a:noFill/>
              <a:prstDash val="solid"/>
              <a:miter/>
            </a:ln>
          </p:spPr>
          <p:txBody>
            <a:bodyPr rtlCol="0" anchor="ctr"/>
            <a:lstStyle/>
            <a:p>
              <a:pPr>
                <a:defRPr/>
              </a:pPr>
              <a:endParaRPr lang="fr-FR"/>
            </a:p>
          </p:txBody>
        </p:sp>
        <p:sp>
          <p:nvSpPr>
            <p:cNvPr id="236" name="Forme libre : forme 235"/>
            <p:cNvSpPr/>
            <p:nvPr/>
          </p:nvSpPr>
          <p:spPr bwMode="auto">
            <a:xfrm>
              <a:off x="8374774" y="4369858"/>
              <a:ext cx="189143" cy="285215"/>
            </a:xfrm>
            <a:custGeom>
              <a:avLst/>
              <a:gdLst>
                <a:gd name="connsiteX0" fmla="*/ 124821 w 189142"/>
                <a:gd name="connsiteY0" fmla="*/ 143236 h 285215"/>
                <a:gd name="connsiteX1" fmla="*/ 187869 w 189142"/>
                <a:gd name="connsiteY1" fmla="*/ 25848 h 285215"/>
                <a:gd name="connsiteX2" fmla="*/ 189070 w 189142"/>
                <a:gd name="connsiteY2" fmla="*/ 22545 h 285215"/>
                <a:gd name="connsiteX3" fmla="*/ 185767 w 189142"/>
                <a:gd name="connsiteY3" fmla="*/ 6633 h 285215"/>
                <a:gd name="connsiteX4" fmla="*/ 171657 w 189142"/>
                <a:gd name="connsiteY4" fmla="*/ 28 h 285215"/>
                <a:gd name="connsiteX5" fmla="*/ 153343 w 189142"/>
                <a:gd name="connsiteY5" fmla="*/ 28 h 285215"/>
                <a:gd name="connsiteX6" fmla="*/ 137131 w 189142"/>
                <a:gd name="connsiteY6" fmla="*/ 10536 h 285215"/>
                <a:gd name="connsiteX7" fmla="*/ 94799 w 189142"/>
                <a:gd name="connsiteY7" fmla="*/ 88895 h 285215"/>
                <a:gd name="connsiteX8" fmla="*/ 52767 w 189142"/>
                <a:gd name="connsiteY8" fmla="*/ 11137 h 285215"/>
                <a:gd name="connsiteX9" fmla="*/ 36254 w 189142"/>
                <a:gd name="connsiteY9" fmla="*/ 28 h 285215"/>
                <a:gd name="connsiteX10" fmla="*/ 18241 w 189142"/>
                <a:gd name="connsiteY10" fmla="*/ 28 h 285215"/>
                <a:gd name="connsiteX11" fmla="*/ 3830 w 189142"/>
                <a:gd name="connsiteY11" fmla="*/ 6033 h 285215"/>
                <a:gd name="connsiteX12" fmla="*/ 828 w 189142"/>
                <a:gd name="connsiteY12" fmla="*/ 22545 h 285215"/>
                <a:gd name="connsiteX13" fmla="*/ 2028 w 189142"/>
                <a:gd name="connsiteY13" fmla="*/ 25848 h 285215"/>
                <a:gd name="connsiteX14" fmla="*/ 65076 w 189142"/>
                <a:gd name="connsiteY14" fmla="*/ 143236 h 285215"/>
                <a:gd name="connsiteX15" fmla="*/ 2028 w 189142"/>
                <a:gd name="connsiteY15" fmla="*/ 259724 h 285215"/>
                <a:gd name="connsiteX16" fmla="*/ 1128 w 189142"/>
                <a:gd name="connsiteY16" fmla="*/ 262126 h 285215"/>
                <a:gd name="connsiteX17" fmla="*/ 3530 w 189142"/>
                <a:gd name="connsiteY17" fmla="*/ 278939 h 285215"/>
                <a:gd name="connsiteX18" fmla="*/ 18541 w 189142"/>
                <a:gd name="connsiteY18" fmla="*/ 286144 h 285215"/>
                <a:gd name="connsiteX19" fmla="*/ 37155 w 189142"/>
                <a:gd name="connsiteY19" fmla="*/ 286144 h 285215"/>
                <a:gd name="connsiteX20" fmla="*/ 53367 w 189142"/>
                <a:gd name="connsiteY20" fmla="*/ 275036 h 285215"/>
                <a:gd name="connsiteX21" fmla="*/ 94799 w 189142"/>
                <a:gd name="connsiteY21" fmla="*/ 197877 h 285215"/>
                <a:gd name="connsiteX22" fmla="*/ 136230 w 189142"/>
                <a:gd name="connsiteY22" fmla="*/ 274735 h 285215"/>
                <a:gd name="connsiteX23" fmla="*/ 152742 w 189142"/>
                <a:gd name="connsiteY23" fmla="*/ 285844 h 285215"/>
                <a:gd name="connsiteX24" fmla="*/ 171356 w 189142"/>
                <a:gd name="connsiteY24" fmla="*/ 285844 h 285215"/>
                <a:gd name="connsiteX25" fmla="*/ 186068 w 189142"/>
                <a:gd name="connsiteY25" fmla="*/ 278638 h 285215"/>
                <a:gd name="connsiteX26" fmla="*/ 188469 w 189142"/>
                <a:gd name="connsiteY26" fmla="*/ 261225 h 285215"/>
                <a:gd name="connsiteX27" fmla="*/ 124821 w 189142"/>
                <a:gd name="connsiteY27" fmla="*/ 143236 h 285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9142" h="285215" extrusionOk="0">
                  <a:moveTo>
                    <a:pt x="124821" y="143236"/>
                  </a:moveTo>
                  <a:lnTo>
                    <a:pt x="187869" y="25848"/>
                  </a:lnTo>
                  <a:lnTo>
                    <a:pt x="189070" y="22545"/>
                  </a:lnTo>
                  <a:cubicBezTo>
                    <a:pt x="190571" y="16841"/>
                    <a:pt x="189370" y="11137"/>
                    <a:pt x="185767" y="6633"/>
                  </a:cubicBezTo>
                  <a:cubicBezTo>
                    <a:pt x="182465" y="2430"/>
                    <a:pt x="177061" y="-272"/>
                    <a:pt x="171657" y="28"/>
                  </a:cubicBezTo>
                  <a:lnTo>
                    <a:pt x="153343" y="28"/>
                  </a:lnTo>
                  <a:cubicBezTo>
                    <a:pt x="146137" y="-272"/>
                    <a:pt x="139833" y="3931"/>
                    <a:pt x="137131" y="10536"/>
                  </a:cubicBezTo>
                  <a:lnTo>
                    <a:pt x="94799" y="88895"/>
                  </a:lnTo>
                  <a:lnTo>
                    <a:pt x="52767" y="11137"/>
                  </a:lnTo>
                  <a:cubicBezTo>
                    <a:pt x="50065" y="4231"/>
                    <a:pt x="43460" y="28"/>
                    <a:pt x="36254" y="28"/>
                  </a:cubicBezTo>
                  <a:lnTo>
                    <a:pt x="18241" y="28"/>
                  </a:lnTo>
                  <a:cubicBezTo>
                    <a:pt x="12837" y="-272"/>
                    <a:pt x="7433" y="1830"/>
                    <a:pt x="3830" y="6033"/>
                  </a:cubicBezTo>
                  <a:cubicBezTo>
                    <a:pt x="227" y="10836"/>
                    <a:pt x="-974" y="16841"/>
                    <a:pt x="828" y="22545"/>
                  </a:cubicBezTo>
                  <a:lnTo>
                    <a:pt x="2028" y="25848"/>
                  </a:lnTo>
                  <a:lnTo>
                    <a:pt x="65076" y="143236"/>
                  </a:lnTo>
                  <a:lnTo>
                    <a:pt x="2028" y="259724"/>
                  </a:lnTo>
                  <a:lnTo>
                    <a:pt x="1128" y="262126"/>
                  </a:lnTo>
                  <a:cubicBezTo>
                    <a:pt x="-673" y="267830"/>
                    <a:pt x="227" y="274135"/>
                    <a:pt x="3530" y="278939"/>
                  </a:cubicBezTo>
                  <a:cubicBezTo>
                    <a:pt x="7132" y="283742"/>
                    <a:pt x="12536" y="286144"/>
                    <a:pt x="18541" y="286144"/>
                  </a:cubicBezTo>
                  <a:lnTo>
                    <a:pt x="37155" y="286144"/>
                  </a:lnTo>
                  <a:cubicBezTo>
                    <a:pt x="44361" y="286144"/>
                    <a:pt x="50665" y="281941"/>
                    <a:pt x="53367" y="275036"/>
                  </a:cubicBezTo>
                  <a:lnTo>
                    <a:pt x="94799" y="197877"/>
                  </a:lnTo>
                  <a:lnTo>
                    <a:pt x="136230" y="274735"/>
                  </a:lnTo>
                  <a:cubicBezTo>
                    <a:pt x="138932" y="281641"/>
                    <a:pt x="145537" y="285844"/>
                    <a:pt x="152742" y="285844"/>
                  </a:cubicBezTo>
                  <a:lnTo>
                    <a:pt x="171356" y="285844"/>
                  </a:lnTo>
                  <a:cubicBezTo>
                    <a:pt x="177061" y="286144"/>
                    <a:pt x="182765" y="283442"/>
                    <a:pt x="186068" y="278638"/>
                  </a:cubicBezTo>
                  <a:cubicBezTo>
                    <a:pt x="189670" y="273534"/>
                    <a:pt x="190571" y="267230"/>
                    <a:pt x="188469" y="261225"/>
                  </a:cubicBezTo>
                  <a:lnTo>
                    <a:pt x="124821" y="143236"/>
                  </a:lnTo>
                  <a:close/>
                </a:path>
              </a:pathLst>
            </a:custGeom>
            <a:solidFill>
              <a:srgbClr val="391C10"/>
            </a:solidFill>
            <a:ln w="2993" cap="flat">
              <a:noFill/>
              <a:prstDash val="solid"/>
              <a:miter/>
            </a:ln>
          </p:spPr>
          <p:txBody>
            <a:bodyPr rtlCol="0" anchor="ctr"/>
            <a:lstStyle/>
            <a:p>
              <a:pPr>
                <a:defRPr/>
              </a:pPr>
              <a:endParaRPr lang="fr-FR"/>
            </a:p>
          </p:txBody>
        </p:sp>
        <p:sp>
          <p:nvSpPr>
            <p:cNvPr id="237" name="Forme libre : forme 236"/>
            <p:cNvSpPr/>
            <p:nvPr/>
          </p:nvSpPr>
          <p:spPr bwMode="auto">
            <a:xfrm>
              <a:off x="7191198" y="4369210"/>
              <a:ext cx="186141" cy="288217"/>
            </a:xfrm>
            <a:custGeom>
              <a:avLst/>
              <a:gdLst>
                <a:gd name="connsiteX0" fmla="*/ 186149 w 186140"/>
                <a:gd name="connsiteY0" fmla="*/ 264275 h 288217"/>
                <a:gd name="connsiteX1" fmla="*/ 136612 w 186140"/>
                <a:gd name="connsiteY1" fmla="*/ 167903 h 288217"/>
                <a:gd name="connsiteX2" fmla="*/ 154025 w 186140"/>
                <a:gd name="connsiteY2" fmla="*/ 154693 h 288217"/>
                <a:gd name="connsiteX3" fmla="*/ 177443 w 186140"/>
                <a:gd name="connsiteY3" fmla="*/ 97049 h 288217"/>
                <a:gd name="connsiteX4" fmla="*/ 177443 w 186140"/>
                <a:gd name="connsiteY4" fmla="*/ 82038 h 288217"/>
                <a:gd name="connsiteX5" fmla="*/ 154626 w 186140"/>
                <a:gd name="connsiteY5" fmla="*/ 23794 h 288217"/>
                <a:gd name="connsiteX6" fmla="*/ 98183 w 186140"/>
                <a:gd name="connsiteY6" fmla="*/ 76 h 288217"/>
                <a:gd name="connsiteX7" fmla="*/ 18923 w 186140"/>
                <a:gd name="connsiteY7" fmla="*/ 76 h 288217"/>
                <a:gd name="connsiteX8" fmla="*/ 9 w 186140"/>
                <a:gd name="connsiteY8" fmla="*/ 16288 h 288217"/>
                <a:gd name="connsiteX9" fmla="*/ 9 w 186140"/>
                <a:gd name="connsiteY9" fmla="*/ 19290 h 288217"/>
                <a:gd name="connsiteX10" fmla="*/ 9 w 186140"/>
                <a:gd name="connsiteY10" fmla="*/ 271781 h 288217"/>
                <a:gd name="connsiteX11" fmla="*/ 16821 w 186140"/>
                <a:gd name="connsiteY11" fmla="*/ 290395 h 288217"/>
                <a:gd name="connsiteX12" fmla="*/ 18022 w 186140"/>
                <a:gd name="connsiteY12" fmla="*/ 290395 h 288217"/>
                <a:gd name="connsiteX13" fmla="*/ 36036 w 186140"/>
                <a:gd name="connsiteY13" fmla="*/ 290395 h 288217"/>
                <a:gd name="connsiteX14" fmla="*/ 54050 w 186140"/>
                <a:gd name="connsiteY14" fmla="*/ 272381 h 288217"/>
                <a:gd name="connsiteX15" fmla="*/ 54050 w 186140"/>
                <a:gd name="connsiteY15" fmla="*/ 271781 h 288217"/>
                <a:gd name="connsiteX16" fmla="*/ 54050 w 186140"/>
                <a:gd name="connsiteY16" fmla="*/ 178410 h 288217"/>
                <a:gd name="connsiteX17" fmla="*/ 83171 w 186140"/>
                <a:gd name="connsiteY17" fmla="*/ 178410 h 288217"/>
                <a:gd name="connsiteX18" fmla="*/ 133910 w 186140"/>
                <a:gd name="connsiteY18" fmla="*/ 278086 h 288217"/>
                <a:gd name="connsiteX19" fmla="*/ 150422 w 186140"/>
                <a:gd name="connsiteY19" fmla="*/ 289494 h 288217"/>
                <a:gd name="connsiteX20" fmla="*/ 169036 w 186140"/>
                <a:gd name="connsiteY20" fmla="*/ 289494 h 288217"/>
                <a:gd name="connsiteX21" fmla="*/ 183747 w 186140"/>
                <a:gd name="connsiteY21" fmla="*/ 282289 h 288217"/>
                <a:gd name="connsiteX22" fmla="*/ 186149 w 186140"/>
                <a:gd name="connsiteY22" fmla="*/ 265176 h 288217"/>
                <a:gd name="connsiteX23" fmla="*/ 186149 w 186140"/>
                <a:gd name="connsiteY23" fmla="*/ 265176 h 288217"/>
                <a:gd name="connsiteX24" fmla="*/ 123402 w 186140"/>
                <a:gd name="connsiteY24" fmla="*/ 83539 h 288217"/>
                <a:gd name="connsiteX25" fmla="*/ 123402 w 186140"/>
                <a:gd name="connsiteY25" fmla="*/ 97950 h 288217"/>
                <a:gd name="connsiteX26" fmla="*/ 97582 w 186140"/>
                <a:gd name="connsiteY26" fmla="*/ 124370 h 288217"/>
                <a:gd name="connsiteX27" fmla="*/ 54050 w 186140"/>
                <a:gd name="connsiteY27" fmla="*/ 124370 h 288217"/>
                <a:gd name="connsiteX28" fmla="*/ 54050 w 186140"/>
                <a:gd name="connsiteY28" fmla="*/ 56218 h 288217"/>
                <a:gd name="connsiteX29" fmla="*/ 97582 w 186140"/>
                <a:gd name="connsiteY29" fmla="*/ 56218 h 288217"/>
                <a:gd name="connsiteX30" fmla="*/ 115296 w 186140"/>
                <a:gd name="connsiteY30" fmla="*/ 63424 h 288217"/>
                <a:gd name="connsiteX31" fmla="*/ 123102 w 186140"/>
                <a:gd name="connsiteY31" fmla="*/ 82338 h 28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6140" h="288217" extrusionOk="0">
                  <a:moveTo>
                    <a:pt x="186149" y="264275"/>
                  </a:moveTo>
                  <a:lnTo>
                    <a:pt x="136612" y="167903"/>
                  </a:lnTo>
                  <a:cubicBezTo>
                    <a:pt x="142917" y="164300"/>
                    <a:pt x="148621" y="159796"/>
                    <a:pt x="154025" y="154693"/>
                  </a:cubicBezTo>
                  <a:cubicBezTo>
                    <a:pt x="169337" y="139681"/>
                    <a:pt x="177743" y="118665"/>
                    <a:pt x="177443" y="97049"/>
                  </a:cubicBezTo>
                  <a:lnTo>
                    <a:pt x="177443" y="82038"/>
                  </a:lnTo>
                  <a:cubicBezTo>
                    <a:pt x="178043" y="60422"/>
                    <a:pt x="169637" y="39105"/>
                    <a:pt x="154626" y="23794"/>
                  </a:cubicBezTo>
                  <a:cubicBezTo>
                    <a:pt x="139914" y="8182"/>
                    <a:pt x="119499" y="-224"/>
                    <a:pt x="98183" y="76"/>
                  </a:cubicBezTo>
                  <a:lnTo>
                    <a:pt x="18923" y="76"/>
                  </a:lnTo>
                  <a:cubicBezTo>
                    <a:pt x="9316" y="-825"/>
                    <a:pt x="909" y="6381"/>
                    <a:pt x="9" y="16288"/>
                  </a:cubicBezTo>
                  <a:cubicBezTo>
                    <a:pt x="9" y="17189"/>
                    <a:pt x="9" y="18390"/>
                    <a:pt x="9" y="19290"/>
                  </a:cubicBezTo>
                  <a:lnTo>
                    <a:pt x="9" y="271781"/>
                  </a:lnTo>
                  <a:cubicBezTo>
                    <a:pt x="-292" y="281688"/>
                    <a:pt x="7214" y="290095"/>
                    <a:pt x="16821" y="290395"/>
                  </a:cubicBezTo>
                  <a:cubicBezTo>
                    <a:pt x="17122" y="290395"/>
                    <a:pt x="17722" y="290395"/>
                    <a:pt x="18022" y="290395"/>
                  </a:cubicBezTo>
                  <a:lnTo>
                    <a:pt x="36036" y="290395"/>
                  </a:lnTo>
                  <a:cubicBezTo>
                    <a:pt x="45943" y="290395"/>
                    <a:pt x="54050" y="282589"/>
                    <a:pt x="54050" y="272381"/>
                  </a:cubicBezTo>
                  <a:cubicBezTo>
                    <a:pt x="54050" y="272081"/>
                    <a:pt x="54050" y="272081"/>
                    <a:pt x="54050" y="271781"/>
                  </a:cubicBezTo>
                  <a:lnTo>
                    <a:pt x="54050" y="178410"/>
                  </a:lnTo>
                  <a:lnTo>
                    <a:pt x="83171" y="178410"/>
                  </a:lnTo>
                  <a:lnTo>
                    <a:pt x="133910" y="278086"/>
                  </a:lnTo>
                  <a:cubicBezTo>
                    <a:pt x="136612" y="284991"/>
                    <a:pt x="143217" y="289494"/>
                    <a:pt x="150422" y="289494"/>
                  </a:cubicBezTo>
                  <a:lnTo>
                    <a:pt x="169036" y="289494"/>
                  </a:lnTo>
                  <a:cubicBezTo>
                    <a:pt x="174741" y="289795"/>
                    <a:pt x="180445" y="287092"/>
                    <a:pt x="183747" y="282289"/>
                  </a:cubicBezTo>
                  <a:cubicBezTo>
                    <a:pt x="187350" y="277185"/>
                    <a:pt x="188251" y="270880"/>
                    <a:pt x="186149" y="265176"/>
                  </a:cubicBezTo>
                  <a:lnTo>
                    <a:pt x="186149" y="265176"/>
                  </a:lnTo>
                  <a:moveTo>
                    <a:pt x="123402" y="83539"/>
                  </a:moveTo>
                  <a:lnTo>
                    <a:pt x="123402" y="97950"/>
                  </a:lnTo>
                  <a:cubicBezTo>
                    <a:pt x="123402" y="112361"/>
                    <a:pt x="111693" y="124370"/>
                    <a:pt x="97582" y="124370"/>
                  </a:cubicBezTo>
                  <a:lnTo>
                    <a:pt x="54050" y="124370"/>
                  </a:lnTo>
                  <a:lnTo>
                    <a:pt x="54050" y="56218"/>
                  </a:lnTo>
                  <a:lnTo>
                    <a:pt x="97582" y="56218"/>
                  </a:lnTo>
                  <a:cubicBezTo>
                    <a:pt x="104187" y="55918"/>
                    <a:pt x="110492" y="58620"/>
                    <a:pt x="115296" y="63424"/>
                  </a:cubicBezTo>
                  <a:cubicBezTo>
                    <a:pt x="120400" y="68227"/>
                    <a:pt x="123402" y="75133"/>
                    <a:pt x="123102" y="82338"/>
                  </a:cubicBezTo>
                </a:path>
              </a:pathLst>
            </a:custGeom>
            <a:solidFill>
              <a:srgbClr val="391C10"/>
            </a:solidFill>
            <a:ln w="2993" cap="flat">
              <a:noFill/>
              <a:prstDash val="solid"/>
              <a:miter/>
            </a:ln>
          </p:spPr>
          <p:txBody>
            <a:bodyPr rtlCol="0" anchor="ctr"/>
            <a:lstStyle/>
            <a:p>
              <a:pPr>
                <a:defRPr/>
              </a:pPr>
              <a:endParaRPr lang="fr-FR"/>
            </a:p>
          </p:txBody>
        </p:sp>
        <p:sp>
          <p:nvSpPr>
            <p:cNvPr id="238" name="Forme libre : forme 237"/>
            <p:cNvSpPr/>
            <p:nvPr/>
          </p:nvSpPr>
          <p:spPr bwMode="auto">
            <a:xfrm>
              <a:off x="6485374" y="4373489"/>
              <a:ext cx="60045" cy="120091"/>
            </a:xfrm>
            <a:custGeom>
              <a:avLst/>
              <a:gdLst>
                <a:gd name="connsiteX0" fmla="*/ 60045 w 60045"/>
                <a:gd name="connsiteY0" fmla="*/ 120391 h 120090"/>
                <a:gd name="connsiteX1" fmla="*/ 54641 w 60045"/>
                <a:gd name="connsiteY1" fmla="*/ 120391 h 120090"/>
                <a:gd name="connsiteX2" fmla="*/ 52840 w 60045"/>
                <a:gd name="connsiteY2" fmla="*/ 118589 h 120090"/>
                <a:gd name="connsiteX3" fmla="*/ 52840 w 60045"/>
                <a:gd name="connsiteY3" fmla="*/ 117088 h 120090"/>
                <a:gd name="connsiteX4" fmla="*/ 51039 w 60045"/>
                <a:gd name="connsiteY4" fmla="*/ 115287 h 120090"/>
                <a:gd name="connsiteX5" fmla="*/ 50138 w 60045"/>
                <a:gd name="connsiteY5" fmla="*/ 115287 h 120090"/>
                <a:gd name="connsiteX6" fmla="*/ 6605 w 60045"/>
                <a:gd name="connsiteY6" fmla="*/ 109583 h 120090"/>
                <a:gd name="connsiteX7" fmla="*/ 0 w 60045"/>
                <a:gd name="connsiteY7" fmla="*/ 90368 h 120090"/>
                <a:gd name="connsiteX8" fmla="*/ 0 w 60045"/>
                <a:gd name="connsiteY8" fmla="*/ 64549 h 120090"/>
                <a:gd name="connsiteX9" fmla="*/ 9007 w 60045"/>
                <a:gd name="connsiteY9" fmla="*/ 43233 h 120090"/>
                <a:gd name="connsiteX10" fmla="*/ 30923 w 60045"/>
                <a:gd name="connsiteY10" fmla="*/ 33926 h 120090"/>
                <a:gd name="connsiteX11" fmla="*/ 47136 w 60045"/>
                <a:gd name="connsiteY11" fmla="*/ 38729 h 120090"/>
                <a:gd name="connsiteX12" fmla="*/ 48336 w 60045"/>
                <a:gd name="connsiteY12" fmla="*/ 38729 h 120090"/>
                <a:gd name="connsiteX13" fmla="*/ 49838 w 60045"/>
                <a:gd name="connsiteY13" fmla="*/ 37228 h 120090"/>
                <a:gd name="connsiteX14" fmla="*/ 49838 w 60045"/>
                <a:gd name="connsiteY14" fmla="*/ 1801 h 120090"/>
                <a:gd name="connsiteX15" fmla="*/ 51039 w 60045"/>
                <a:gd name="connsiteY15" fmla="*/ 0 h 120090"/>
                <a:gd name="connsiteX16" fmla="*/ 51639 w 60045"/>
                <a:gd name="connsiteY16" fmla="*/ 0 h 120090"/>
                <a:gd name="connsiteX17" fmla="*/ 60045 w 60045"/>
                <a:gd name="connsiteY17" fmla="*/ 0 h 120090"/>
                <a:gd name="connsiteX18" fmla="*/ 61546 w 60045"/>
                <a:gd name="connsiteY18" fmla="*/ 1801 h 120090"/>
                <a:gd name="connsiteX19" fmla="*/ 61546 w 60045"/>
                <a:gd name="connsiteY19" fmla="*/ 118589 h 120090"/>
                <a:gd name="connsiteX20" fmla="*/ 60045 w 60045"/>
                <a:gd name="connsiteY20" fmla="*/ 120391 h 120090"/>
                <a:gd name="connsiteX21" fmla="*/ 49838 w 60045"/>
                <a:gd name="connsiteY21" fmla="*/ 65449 h 120090"/>
                <a:gd name="connsiteX22" fmla="*/ 44133 w 60045"/>
                <a:gd name="connsiteY22" fmla="*/ 51639 h 120090"/>
                <a:gd name="connsiteX23" fmla="*/ 17113 w 60045"/>
                <a:gd name="connsiteY23" fmla="*/ 51639 h 120090"/>
                <a:gd name="connsiteX24" fmla="*/ 11409 w 60045"/>
                <a:gd name="connsiteY24" fmla="*/ 65449 h 120090"/>
                <a:gd name="connsiteX25" fmla="*/ 11409 w 60045"/>
                <a:gd name="connsiteY25" fmla="*/ 91269 h 120090"/>
                <a:gd name="connsiteX26" fmla="*/ 16813 w 60045"/>
                <a:gd name="connsiteY26" fmla="*/ 105379 h 120090"/>
                <a:gd name="connsiteX27" fmla="*/ 30623 w 60045"/>
                <a:gd name="connsiteY27" fmla="*/ 111084 h 120090"/>
                <a:gd name="connsiteX28" fmla="*/ 44133 w 60045"/>
                <a:gd name="connsiteY28" fmla="*/ 105379 h 120090"/>
                <a:gd name="connsiteX29" fmla="*/ 49838 w 60045"/>
                <a:gd name="connsiteY29" fmla="*/ 91269 h 120090"/>
                <a:gd name="connsiteX30" fmla="*/ 49838 w 60045"/>
                <a:gd name="connsiteY30" fmla="*/ 65449 h 12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045" h="120090" extrusionOk="0">
                  <a:moveTo>
                    <a:pt x="60045" y="120391"/>
                  </a:moveTo>
                  <a:lnTo>
                    <a:pt x="54641" y="120391"/>
                  </a:lnTo>
                  <a:cubicBezTo>
                    <a:pt x="53440" y="120391"/>
                    <a:pt x="52840" y="119490"/>
                    <a:pt x="52840" y="118589"/>
                  </a:cubicBezTo>
                  <a:lnTo>
                    <a:pt x="52840" y="117088"/>
                  </a:lnTo>
                  <a:cubicBezTo>
                    <a:pt x="52840" y="115587"/>
                    <a:pt x="52239" y="115287"/>
                    <a:pt x="51039" y="115287"/>
                  </a:cubicBezTo>
                  <a:cubicBezTo>
                    <a:pt x="49838" y="115287"/>
                    <a:pt x="50138" y="115287"/>
                    <a:pt x="50138" y="115287"/>
                  </a:cubicBezTo>
                  <a:cubicBezTo>
                    <a:pt x="36628" y="126095"/>
                    <a:pt x="17113" y="123693"/>
                    <a:pt x="6605" y="109583"/>
                  </a:cubicBezTo>
                  <a:cubicBezTo>
                    <a:pt x="2402" y="104179"/>
                    <a:pt x="0" y="97273"/>
                    <a:pt x="0" y="90368"/>
                  </a:cubicBezTo>
                  <a:lnTo>
                    <a:pt x="0" y="64549"/>
                  </a:lnTo>
                  <a:cubicBezTo>
                    <a:pt x="0" y="56443"/>
                    <a:pt x="3302" y="48937"/>
                    <a:pt x="9007" y="43233"/>
                  </a:cubicBezTo>
                  <a:cubicBezTo>
                    <a:pt x="14711" y="36928"/>
                    <a:pt x="22517" y="33625"/>
                    <a:pt x="30923" y="33926"/>
                  </a:cubicBezTo>
                  <a:cubicBezTo>
                    <a:pt x="36628" y="33926"/>
                    <a:pt x="42332" y="35427"/>
                    <a:pt x="47136" y="38729"/>
                  </a:cubicBezTo>
                  <a:lnTo>
                    <a:pt x="48336" y="38729"/>
                  </a:lnTo>
                  <a:cubicBezTo>
                    <a:pt x="49537" y="38729"/>
                    <a:pt x="49838" y="38729"/>
                    <a:pt x="49838" y="37228"/>
                  </a:cubicBezTo>
                  <a:lnTo>
                    <a:pt x="49838" y="1801"/>
                  </a:lnTo>
                  <a:cubicBezTo>
                    <a:pt x="49537" y="901"/>
                    <a:pt x="50138" y="300"/>
                    <a:pt x="51039" y="0"/>
                  </a:cubicBezTo>
                  <a:cubicBezTo>
                    <a:pt x="51339" y="0"/>
                    <a:pt x="51339" y="0"/>
                    <a:pt x="51639" y="0"/>
                  </a:cubicBezTo>
                  <a:lnTo>
                    <a:pt x="60045" y="0"/>
                  </a:lnTo>
                  <a:cubicBezTo>
                    <a:pt x="61246" y="0"/>
                    <a:pt x="61546" y="0"/>
                    <a:pt x="61546" y="1801"/>
                  </a:cubicBezTo>
                  <a:lnTo>
                    <a:pt x="61546" y="118589"/>
                  </a:lnTo>
                  <a:cubicBezTo>
                    <a:pt x="61546" y="119790"/>
                    <a:pt x="61546" y="120691"/>
                    <a:pt x="60045" y="120391"/>
                  </a:cubicBezTo>
                  <a:moveTo>
                    <a:pt x="49838" y="65449"/>
                  </a:moveTo>
                  <a:cubicBezTo>
                    <a:pt x="50138" y="60346"/>
                    <a:pt x="48036" y="55242"/>
                    <a:pt x="44133" y="51639"/>
                  </a:cubicBezTo>
                  <a:cubicBezTo>
                    <a:pt x="36628" y="43833"/>
                    <a:pt x="24619" y="44133"/>
                    <a:pt x="17113" y="51639"/>
                  </a:cubicBezTo>
                  <a:cubicBezTo>
                    <a:pt x="13510" y="55242"/>
                    <a:pt x="11409" y="60346"/>
                    <a:pt x="11409" y="65449"/>
                  </a:cubicBezTo>
                  <a:lnTo>
                    <a:pt x="11409" y="91269"/>
                  </a:lnTo>
                  <a:cubicBezTo>
                    <a:pt x="11409" y="96673"/>
                    <a:pt x="13210" y="101777"/>
                    <a:pt x="16813" y="105379"/>
                  </a:cubicBezTo>
                  <a:cubicBezTo>
                    <a:pt x="20415" y="109282"/>
                    <a:pt x="25219" y="111084"/>
                    <a:pt x="30623" y="111084"/>
                  </a:cubicBezTo>
                  <a:cubicBezTo>
                    <a:pt x="35727" y="111084"/>
                    <a:pt x="40531" y="108982"/>
                    <a:pt x="44133" y="105379"/>
                  </a:cubicBezTo>
                  <a:cubicBezTo>
                    <a:pt x="47736" y="101777"/>
                    <a:pt x="49838" y="96673"/>
                    <a:pt x="49838" y="91269"/>
                  </a:cubicBezTo>
                  <a:lnTo>
                    <a:pt x="49838" y="65449"/>
                  </a:lnTo>
                  <a:close/>
                </a:path>
              </a:pathLst>
            </a:custGeom>
            <a:solidFill>
              <a:srgbClr val="391C10"/>
            </a:solidFill>
            <a:ln w="2993" cap="flat">
              <a:noFill/>
              <a:prstDash val="solid"/>
              <a:miter/>
            </a:ln>
          </p:spPr>
          <p:txBody>
            <a:bodyPr rtlCol="0" anchor="ctr"/>
            <a:lstStyle/>
            <a:p>
              <a:pPr>
                <a:defRPr/>
              </a:pPr>
              <a:endParaRPr lang="fr-FR"/>
            </a:p>
          </p:txBody>
        </p:sp>
        <p:sp>
          <p:nvSpPr>
            <p:cNvPr id="239" name="Forme libre : forme 238"/>
            <p:cNvSpPr/>
            <p:nvPr/>
          </p:nvSpPr>
          <p:spPr bwMode="auto">
            <a:xfrm>
              <a:off x="6570319" y="4403924"/>
              <a:ext cx="57043" cy="93070"/>
            </a:xfrm>
            <a:custGeom>
              <a:avLst/>
              <a:gdLst>
                <a:gd name="connsiteX0" fmla="*/ 56762 w 57043"/>
                <a:gd name="connsiteY0" fmla="*/ 52728 h 93070"/>
                <a:gd name="connsiteX1" fmla="*/ 12929 w 57043"/>
                <a:gd name="connsiteY1" fmla="*/ 52728 h 93070"/>
                <a:gd name="connsiteX2" fmla="*/ 11127 w 57043"/>
                <a:gd name="connsiteY2" fmla="*/ 54229 h 93070"/>
                <a:gd name="connsiteX3" fmla="*/ 11127 w 57043"/>
                <a:gd name="connsiteY3" fmla="*/ 54529 h 93070"/>
                <a:gd name="connsiteX4" fmla="*/ 11127 w 57043"/>
                <a:gd name="connsiteY4" fmla="*/ 59933 h 93070"/>
                <a:gd name="connsiteX5" fmla="*/ 16832 w 57043"/>
                <a:gd name="connsiteY5" fmla="*/ 74644 h 93070"/>
                <a:gd name="connsiteX6" fmla="*/ 30642 w 57043"/>
                <a:gd name="connsiteY6" fmla="*/ 80949 h 93070"/>
                <a:gd name="connsiteX7" fmla="*/ 48956 w 57043"/>
                <a:gd name="connsiteY7" fmla="*/ 74644 h 93070"/>
                <a:gd name="connsiteX8" fmla="*/ 51057 w 57043"/>
                <a:gd name="connsiteY8" fmla="*/ 74644 h 93070"/>
                <a:gd name="connsiteX9" fmla="*/ 51057 w 57043"/>
                <a:gd name="connsiteY9" fmla="*/ 74644 h 93070"/>
                <a:gd name="connsiteX10" fmla="*/ 55861 w 57043"/>
                <a:gd name="connsiteY10" fmla="*/ 82150 h 93070"/>
                <a:gd name="connsiteX11" fmla="*/ 56161 w 57043"/>
                <a:gd name="connsiteY11" fmla="*/ 84552 h 93070"/>
                <a:gd name="connsiteX12" fmla="*/ 55861 w 57043"/>
                <a:gd name="connsiteY12" fmla="*/ 84852 h 93070"/>
                <a:gd name="connsiteX13" fmla="*/ 30942 w 57043"/>
                <a:gd name="connsiteY13" fmla="*/ 93558 h 93070"/>
                <a:gd name="connsiteX14" fmla="*/ 9026 w 57043"/>
                <a:gd name="connsiteY14" fmla="*/ 83651 h 93070"/>
                <a:gd name="connsiteX15" fmla="*/ 19 w 57043"/>
                <a:gd name="connsiteY15" fmla="*/ 59633 h 93070"/>
                <a:gd name="connsiteX16" fmla="*/ 19 w 57043"/>
                <a:gd name="connsiteY16" fmla="*/ 32012 h 93070"/>
                <a:gd name="connsiteX17" fmla="*/ 8725 w 57043"/>
                <a:gd name="connsiteY17" fmla="*/ 9195 h 93070"/>
                <a:gd name="connsiteX18" fmla="*/ 50457 w 57043"/>
                <a:gd name="connsiteY18" fmla="*/ 9495 h 93070"/>
                <a:gd name="connsiteX19" fmla="*/ 58863 w 57043"/>
                <a:gd name="connsiteY19" fmla="*/ 32012 h 93070"/>
                <a:gd name="connsiteX20" fmla="*/ 58863 w 57043"/>
                <a:gd name="connsiteY20" fmla="*/ 50626 h 93070"/>
                <a:gd name="connsiteX21" fmla="*/ 56762 w 57043"/>
                <a:gd name="connsiteY21" fmla="*/ 52728 h 93070"/>
                <a:gd name="connsiteX22" fmla="*/ 46854 w 57043"/>
                <a:gd name="connsiteY22" fmla="*/ 32312 h 93070"/>
                <a:gd name="connsiteX23" fmla="*/ 41750 w 57043"/>
                <a:gd name="connsiteY23" fmla="*/ 18802 h 93070"/>
                <a:gd name="connsiteX24" fmla="*/ 29141 w 57043"/>
                <a:gd name="connsiteY24" fmla="*/ 13398 h 93070"/>
                <a:gd name="connsiteX25" fmla="*/ 16531 w 57043"/>
                <a:gd name="connsiteY25" fmla="*/ 18802 h 93070"/>
                <a:gd name="connsiteX26" fmla="*/ 11127 w 57043"/>
                <a:gd name="connsiteY26" fmla="*/ 32312 h 93070"/>
                <a:gd name="connsiteX27" fmla="*/ 11127 w 57043"/>
                <a:gd name="connsiteY27" fmla="*/ 38017 h 93070"/>
                <a:gd name="connsiteX28" fmla="*/ 12328 w 57043"/>
                <a:gd name="connsiteY28" fmla="*/ 40118 h 93070"/>
                <a:gd name="connsiteX29" fmla="*/ 12628 w 57043"/>
                <a:gd name="connsiteY29" fmla="*/ 40118 h 93070"/>
                <a:gd name="connsiteX30" fmla="*/ 44452 w 57043"/>
                <a:gd name="connsiteY30" fmla="*/ 40118 h 93070"/>
                <a:gd name="connsiteX31" fmla="*/ 45954 w 57043"/>
                <a:gd name="connsiteY31" fmla="*/ 38017 h 93070"/>
                <a:gd name="connsiteX32" fmla="*/ 46854 w 57043"/>
                <a:gd name="connsiteY32" fmla="*/ 32312 h 9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7043" h="93070" extrusionOk="0">
                  <a:moveTo>
                    <a:pt x="56762" y="52728"/>
                  </a:moveTo>
                  <a:lnTo>
                    <a:pt x="12929" y="52728"/>
                  </a:lnTo>
                  <a:cubicBezTo>
                    <a:pt x="12028" y="52728"/>
                    <a:pt x="11127" y="53328"/>
                    <a:pt x="11127" y="54229"/>
                  </a:cubicBezTo>
                  <a:cubicBezTo>
                    <a:pt x="11127" y="54229"/>
                    <a:pt x="11127" y="54529"/>
                    <a:pt x="11127" y="54529"/>
                  </a:cubicBezTo>
                  <a:lnTo>
                    <a:pt x="11127" y="59933"/>
                  </a:lnTo>
                  <a:cubicBezTo>
                    <a:pt x="11127" y="65637"/>
                    <a:pt x="13229" y="70741"/>
                    <a:pt x="16832" y="74644"/>
                  </a:cubicBezTo>
                  <a:cubicBezTo>
                    <a:pt x="20434" y="78547"/>
                    <a:pt x="25238" y="80949"/>
                    <a:pt x="30642" y="80949"/>
                  </a:cubicBezTo>
                  <a:cubicBezTo>
                    <a:pt x="37247" y="80949"/>
                    <a:pt x="43552" y="78847"/>
                    <a:pt x="48956" y="74644"/>
                  </a:cubicBezTo>
                  <a:cubicBezTo>
                    <a:pt x="49556" y="74044"/>
                    <a:pt x="50457" y="74044"/>
                    <a:pt x="51057" y="74644"/>
                  </a:cubicBezTo>
                  <a:cubicBezTo>
                    <a:pt x="51057" y="74644"/>
                    <a:pt x="51057" y="74644"/>
                    <a:pt x="51057" y="74644"/>
                  </a:cubicBezTo>
                  <a:lnTo>
                    <a:pt x="55861" y="82150"/>
                  </a:lnTo>
                  <a:cubicBezTo>
                    <a:pt x="56461" y="82750"/>
                    <a:pt x="56762" y="83651"/>
                    <a:pt x="56161" y="84552"/>
                  </a:cubicBezTo>
                  <a:cubicBezTo>
                    <a:pt x="56161" y="84552"/>
                    <a:pt x="55861" y="84852"/>
                    <a:pt x="55861" y="84852"/>
                  </a:cubicBezTo>
                  <a:cubicBezTo>
                    <a:pt x="48656" y="90556"/>
                    <a:pt x="39949" y="93558"/>
                    <a:pt x="30942" y="93558"/>
                  </a:cubicBezTo>
                  <a:cubicBezTo>
                    <a:pt x="22836" y="93558"/>
                    <a:pt x="14730" y="89956"/>
                    <a:pt x="9026" y="83651"/>
                  </a:cubicBezTo>
                  <a:cubicBezTo>
                    <a:pt x="3021" y="77346"/>
                    <a:pt x="-281" y="68640"/>
                    <a:pt x="19" y="59633"/>
                  </a:cubicBezTo>
                  <a:lnTo>
                    <a:pt x="19" y="32012"/>
                  </a:lnTo>
                  <a:cubicBezTo>
                    <a:pt x="19" y="23606"/>
                    <a:pt x="3021" y="15199"/>
                    <a:pt x="8725" y="9195"/>
                  </a:cubicBezTo>
                  <a:cubicBezTo>
                    <a:pt x="20434" y="-3115"/>
                    <a:pt x="39048" y="-3115"/>
                    <a:pt x="50457" y="9495"/>
                  </a:cubicBezTo>
                  <a:cubicBezTo>
                    <a:pt x="55861" y="15500"/>
                    <a:pt x="58863" y="23606"/>
                    <a:pt x="58863" y="32012"/>
                  </a:cubicBezTo>
                  <a:lnTo>
                    <a:pt x="58863" y="50626"/>
                  </a:lnTo>
                  <a:cubicBezTo>
                    <a:pt x="58863" y="52127"/>
                    <a:pt x="58863" y="52728"/>
                    <a:pt x="56762" y="52728"/>
                  </a:cubicBezTo>
                  <a:moveTo>
                    <a:pt x="46854" y="32312"/>
                  </a:moveTo>
                  <a:cubicBezTo>
                    <a:pt x="46854" y="27208"/>
                    <a:pt x="45053" y="22405"/>
                    <a:pt x="41750" y="18802"/>
                  </a:cubicBezTo>
                  <a:cubicBezTo>
                    <a:pt x="38448" y="15199"/>
                    <a:pt x="33944" y="13098"/>
                    <a:pt x="29141" y="13398"/>
                  </a:cubicBezTo>
                  <a:cubicBezTo>
                    <a:pt x="24337" y="13098"/>
                    <a:pt x="19834" y="15199"/>
                    <a:pt x="16531" y="18802"/>
                  </a:cubicBezTo>
                  <a:cubicBezTo>
                    <a:pt x="12929" y="22405"/>
                    <a:pt x="11127" y="27208"/>
                    <a:pt x="11127" y="32312"/>
                  </a:cubicBezTo>
                  <a:lnTo>
                    <a:pt x="11127" y="38017"/>
                  </a:lnTo>
                  <a:cubicBezTo>
                    <a:pt x="11127" y="38917"/>
                    <a:pt x="11728" y="39818"/>
                    <a:pt x="12328" y="40118"/>
                  </a:cubicBezTo>
                  <a:cubicBezTo>
                    <a:pt x="12328" y="40118"/>
                    <a:pt x="12628" y="40118"/>
                    <a:pt x="12628" y="40118"/>
                  </a:cubicBezTo>
                  <a:lnTo>
                    <a:pt x="44452" y="40118"/>
                  </a:lnTo>
                  <a:cubicBezTo>
                    <a:pt x="45653" y="40118"/>
                    <a:pt x="45954" y="39217"/>
                    <a:pt x="45954" y="38017"/>
                  </a:cubicBezTo>
                  <a:lnTo>
                    <a:pt x="46854" y="32312"/>
                  </a:lnTo>
                  <a:close/>
                </a:path>
              </a:pathLst>
            </a:custGeom>
            <a:solidFill>
              <a:srgbClr val="391C10"/>
            </a:solidFill>
            <a:ln w="2993" cap="flat">
              <a:noFill/>
              <a:prstDash val="solid"/>
              <a:miter/>
            </a:ln>
          </p:spPr>
          <p:txBody>
            <a:bodyPr rtlCol="0" anchor="ctr"/>
            <a:lstStyle/>
            <a:p>
              <a:pPr>
                <a:defRPr/>
              </a:pPr>
              <a:endParaRPr lang="fr-FR"/>
            </a:p>
          </p:txBody>
        </p:sp>
        <p:sp>
          <p:nvSpPr>
            <p:cNvPr id="240" name="Forme libre : forme 239"/>
            <p:cNvSpPr/>
            <p:nvPr/>
          </p:nvSpPr>
          <p:spPr bwMode="auto">
            <a:xfrm>
              <a:off x="6495581" y="4006913"/>
              <a:ext cx="66050" cy="144109"/>
            </a:xfrm>
            <a:custGeom>
              <a:avLst/>
              <a:gdLst>
                <a:gd name="connsiteX0" fmla="*/ 68151 w 66049"/>
                <a:gd name="connsiteY0" fmla="*/ 0 h 144108"/>
                <a:gd name="connsiteX1" fmla="*/ 68151 w 66049"/>
                <a:gd name="connsiteY1" fmla="*/ 144409 h 144108"/>
                <a:gd name="connsiteX2" fmla="*/ 28522 w 66049"/>
                <a:gd name="connsiteY2" fmla="*/ 106280 h 144108"/>
                <a:gd name="connsiteX3" fmla="*/ 28522 w 66049"/>
                <a:gd name="connsiteY3" fmla="*/ 10808 h 144108"/>
                <a:gd name="connsiteX4" fmla="*/ 0 w 66049"/>
                <a:gd name="connsiteY4" fmla="*/ 10808 h 144108"/>
                <a:gd name="connsiteX5" fmla="*/ 0 w 66049"/>
                <a:gd name="connsiteY5" fmla="*/ 1501 h 144108"/>
                <a:gd name="connsiteX6" fmla="*/ 68151 w 66049"/>
                <a:gd name="connsiteY6" fmla="*/ 0 h 144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049" h="144108" extrusionOk="0">
                  <a:moveTo>
                    <a:pt x="68151" y="0"/>
                  </a:moveTo>
                  <a:lnTo>
                    <a:pt x="68151" y="144409"/>
                  </a:lnTo>
                  <a:lnTo>
                    <a:pt x="28522" y="106280"/>
                  </a:lnTo>
                  <a:lnTo>
                    <a:pt x="28522" y="10808"/>
                  </a:lnTo>
                  <a:lnTo>
                    <a:pt x="0" y="10808"/>
                  </a:lnTo>
                  <a:lnTo>
                    <a:pt x="0" y="1501"/>
                  </a:lnTo>
                  <a:cubicBezTo>
                    <a:pt x="21616" y="2402"/>
                    <a:pt x="44133" y="600"/>
                    <a:pt x="68151" y="0"/>
                  </a:cubicBezTo>
                  <a:close/>
                </a:path>
              </a:pathLst>
            </a:custGeom>
            <a:solidFill>
              <a:srgbClr val="009FE3"/>
            </a:solidFill>
            <a:ln w="2993" cap="flat">
              <a:noFill/>
              <a:prstDash val="solid"/>
              <a:miter/>
            </a:ln>
          </p:spPr>
          <p:txBody>
            <a:bodyPr rtlCol="0" anchor="ctr"/>
            <a:lstStyle/>
            <a:p>
              <a:pPr>
                <a:defRPr/>
              </a:pPr>
              <a:endParaRPr lang="fr-FR"/>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PhAnim="0" type="obj" userDrawn="1">
  <p:cSld name="Titre et contenu">
    <p:spTree>
      <p:nvGrpSpPr>
        <p:cNvPr id="1" name=""/>
        <p:cNvGrpSpPr/>
        <p:nvPr/>
      </p:nvGrpSpPr>
      <p:grpSpPr bwMode="auto">
        <a:xfrm>
          <a:off x="0" y="0"/>
          <a:ext cx="0" cy="0"/>
          <a:chOff x="0" y="0"/>
          <a:chExt cx="0" cy="0"/>
        </a:xfrm>
      </p:grpSpPr>
      <p:sp>
        <p:nvSpPr>
          <p:cNvPr id="2" name="Titre 1"/>
          <p:cNvSpPr>
            <a:spLocks noGrp="1"/>
          </p:cNvSpPr>
          <p:nvPr>
            <p:ph type="title"/>
          </p:nvPr>
        </p:nvSpPr>
        <p:spPr bwMode="auto"/>
        <p:txBody>
          <a:bodyPr rtlCol="0"/>
          <a:lstStyle/>
          <a:p>
            <a:pPr>
              <a:defRPr/>
            </a:pPr>
            <a:r>
              <a:rPr lang="fr-FR"/>
              <a:t>Modifiez le style du titre</a:t>
            </a:r>
          </a:p>
        </p:txBody>
      </p:sp>
      <p:sp>
        <p:nvSpPr>
          <p:cNvPr id="3" name="Espace réservé du contenu 2"/>
          <p:cNvSpPr>
            <a:spLocks noGrp="1"/>
          </p:cNvSpPr>
          <p:nvPr>
            <p:ph idx="1"/>
          </p:nvPr>
        </p:nvSpPr>
        <p:spPr bwMode="auto"/>
        <p:txBody>
          <a:bodyPr rtlCol="0"/>
          <a:lstStyle/>
          <a:p>
            <a:pPr lvl="0">
              <a:defRPr/>
            </a:pPr>
            <a:r>
              <a:rPr lang="fr-FR"/>
              <a:t>Cliquez pour 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p>
        </p:txBody>
      </p:sp>
      <p:sp>
        <p:nvSpPr>
          <p:cNvPr id="4" name="Espace réservé de la date 3"/>
          <p:cNvSpPr>
            <a:spLocks noGrp="1"/>
          </p:cNvSpPr>
          <p:nvPr>
            <p:ph type="dt" sz="half" idx="10"/>
          </p:nvPr>
        </p:nvSpPr>
        <p:spPr bwMode="auto"/>
        <p:txBody>
          <a:bodyPr rtlCol="0"/>
          <a:lstStyle/>
          <a:p>
            <a:pPr>
              <a:defRPr/>
            </a:pPr>
            <a:fld id="{AD528031-0E0D-4788-8247-5022B17E025F}" type="datetime1">
              <a:rPr lang="fr-FR"/>
              <a:t>07/07/2023</a:t>
            </a:fld>
            <a:endParaRPr lang="fr-FR"/>
          </a:p>
        </p:txBody>
      </p:sp>
      <p:sp>
        <p:nvSpPr>
          <p:cNvPr id="5" name="Espace réservé du pied de page 4"/>
          <p:cNvSpPr>
            <a:spLocks noGrp="1"/>
          </p:cNvSpPr>
          <p:nvPr>
            <p:ph type="ftr" sz="quarter" idx="11"/>
          </p:nvPr>
        </p:nvSpPr>
        <p:spPr bwMode="auto"/>
        <p:txBody>
          <a:bodyPr rtlCol="0"/>
          <a:lstStyle/>
          <a:p>
            <a:pPr>
              <a:defRPr/>
            </a:pPr>
            <a:endParaRPr lang="fr-FR"/>
          </a:p>
        </p:txBody>
      </p:sp>
      <p:sp>
        <p:nvSpPr>
          <p:cNvPr id="6" name="Espace réservé du numéro de diapositive 5"/>
          <p:cNvSpPr>
            <a:spLocks noGrp="1"/>
          </p:cNvSpPr>
          <p:nvPr>
            <p:ph type="sldNum" sz="quarter" idx="12"/>
          </p:nvPr>
        </p:nvSpPr>
        <p:spPr bwMode="auto"/>
        <p:txBody>
          <a:bodyPr rtlCol="0"/>
          <a:lstStyle/>
          <a:p>
            <a:pPr>
              <a:defRPr/>
            </a:pPr>
            <a:fld id="{34B7E4EF-A1BD-40F4-AB7B-04F084DD991D}" type="slidenum">
              <a:rPr lang="fr-FR"/>
              <a:t>‹N°›</a:t>
            </a:fld>
            <a:endParaRPr lang="fr-F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PhAnim="0" preserve="1" userDrawn="1">
  <p:cSld name="1_Titre sur une ligne">
    <p:bg>
      <p:bgPr>
        <a:solidFill>
          <a:schemeClr val="tx2"/>
        </a:solidFill>
        <a:effectLst/>
      </p:bgPr>
    </p:bg>
    <p:spTree>
      <p:nvGrpSpPr>
        <p:cNvPr id="1" name=""/>
        <p:cNvGrpSpPr/>
        <p:nvPr/>
      </p:nvGrpSpPr>
      <p:grpSpPr bwMode="auto">
        <a:xfrm>
          <a:off x="0" y="0"/>
          <a:ext cx="0" cy="0"/>
          <a:chOff x="0" y="0"/>
          <a:chExt cx="0" cy="0"/>
        </a:xfrm>
      </p:grpSpPr>
      <p:sp>
        <p:nvSpPr>
          <p:cNvPr id="138" name="Forme libre : forme 137"/>
          <p:cNvSpPr/>
          <p:nvPr userDrawn="1"/>
        </p:nvSpPr>
        <p:spPr bwMode="auto">
          <a:xfrm>
            <a:off x="629550" y="0"/>
            <a:ext cx="8514451" cy="5143499"/>
          </a:xfrm>
          <a:custGeom>
            <a:avLst/>
            <a:gdLst>
              <a:gd name="connsiteX0" fmla="*/ 689595 w 8514451"/>
              <a:gd name="connsiteY0" fmla="*/ 884098 h 5143499"/>
              <a:gd name="connsiteX1" fmla="*/ 689595 w 8514451"/>
              <a:gd name="connsiteY1" fmla="*/ 929817 h 5143499"/>
              <a:gd name="connsiteX2" fmla="*/ 1049595 w 8514451"/>
              <a:gd name="connsiteY2" fmla="*/ 929817 h 5143499"/>
              <a:gd name="connsiteX3" fmla="*/ 1049595 w 8514451"/>
              <a:gd name="connsiteY3" fmla="*/ 884098 h 5143499"/>
              <a:gd name="connsiteX4" fmla="*/ 268034 w 8514451"/>
              <a:gd name="connsiteY4" fmla="*/ 0 h 5143499"/>
              <a:gd name="connsiteX5" fmla="*/ 8514451 w 8514451"/>
              <a:gd name="connsiteY5" fmla="*/ 0 h 5143499"/>
              <a:gd name="connsiteX6" fmla="*/ 8514451 w 8514451"/>
              <a:gd name="connsiteY6" fmla="*/ 5143499 h 5143499"/>
              <a:gd name="connsiteX7" fmla="*/ 274758 w 8514451"/>
              <a:gd name="connsiteY7" fmla="*/ 5143499 h 5143499"/>
              <a:gd name="connsiteX8" fmla="*/ 0 w 8514451"/>
              <a:gd name="connsiteY8" fmla="*/ 3148262 h 514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14451" h="5143499" extrusionOk="0">
                <a:moveTo>
                  <a:pt x="689595" y="884098"/>
                </a:moveTo>
                <a:lnTo>
                  <a:pt x="689595" y="929817"/>
                </a:lnTo>
                <a:lnTo>
                  <a:pt x="1049595" y="929817"/>
                </a:lnTo>
                <a:lnTo>
                  <a:pt x="1049595" y="884098"/>
                </a:lnTo>
                <a:close/>
                <a:moveTo>
                  <a:pt x="268034" y="0"/>
                </a:moveTo>
                <a:lnTo>
                  <a:pt x="8514451" y="0"/>
                </a:lnTo>
                <a:lnTo>
                  <a:pt x="8514451" y="5143499"/>
                </a:lnTo>
                <a:lnTo>
                  <a:pt x="274758" y="5143499"/>
                </a:lnTo>
                <a:lnTo>
                  <a:pt x="0" y="31482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 name="Titre 1"/>
          <p:cNvSpPr>
            <a:spLocks noGrp="1"/>
          </p:cNvSpPr>
          <p:nvPr>
            <p:ph type="title" hasCustomPrompt="1"/>
          </p:nvPr>
        </p:nvSpPr>
        <p:spPr bwMode="auto"/>
        <p:txBody>
          <a:bodyPr/>
          <a:lstStyle>
            <a:lvl1pPr>
              <a:defRPr>
                <a:solidFill>
                  <a:schemeClr val="tx1"/>
                </a:solidFill>
              </a:defRPr>
            </a:lvl1pPr>
          </a:lstStyle>
          <a:p>
            <a:pPr>
              <a:defRPr/>
            </a:pPr>
            <a:r>
              <a:rPr lang="fr-FR"/>
              <a:t>Titre de la slide sur une ligne</a:t>
            </a:r>
            <a:endParaRPr/>
          </a:p>
        </p:txBody>
      </p:sp>
      <p:grpSp>
        <p:nvGrpSpPr>
          <p:cNvPr id="3" name="Groupe 2"/>
          <p:cNvGrpSpPr/>
          <p:nvPr userDrawn="1"/>
        </p:nvGrpSpPr>
        <p:grpSpPr bwMode="auto">
          <a:xfrm>
            <a:off x="-91484" y="-57105"/>
            <a:ext cx="1008300" cy="5190499"/>
            <a:chOff x="-91484" y="-57105"/>
            <a:chExt cx="1008300" cy="5190499"/>
          </a:xfrm>
        </p:grpSpPr>
        <p:sp>
          <p:nvSpPr>
            <p:cNvPr id="9" name="Forme libre : forme 8"/>
            <p:cNvSpPr/>
            <p:nvPr/>
          </p:nvSpPr>
          <p:spPr bwMode="auto">
            <a:xfrm rot="8716293">
              <a:off x="617786" y="1780350"/>
              <a:ext cx="152726" cy="195873"/>
            </a:xfrm>
            <a:custGeom>
              <a:avLst/>
              <a:gdLst>
                <a:gd name="connsiteX0" fmla="*/ 39589 w 152726"/>
                <a:gd name="connsiteY0" fmla="*/ 195873 h 195873"/>
                <a:gd name="connsiteX1" fmla="*/ 0 w 152726"/>
                <a:gd name="connsiteY1" fmla="*/ 122219 h 195873"/>
                <a:gd name="connsiteX2" fmla="*/ 101089 w 152726"/>
                <a:gd name="connsiteY2" fmla="*/ 0 h 195873"/>
                <a:gd name="connsiteX3" fmla="*/ 152726 w 152726"/>
                <a:gd name="connsiteY3" fmla="*/ 0 h 195873"/>
                <a:gd name="connsiteX4" fmla="*/ 152726 w 152726"/>
                <a:gd name="connsiteY4" fmla="*/ 55323 h 195873"/>
                <a:gd name="connsiteX5" fmla="*/ 87934 w 152726"/>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726" h="195873" extrusionOk="0">
                  <a:moveTo>
                    <a:pt x="39589" y="195873"/>
                  </a:moveTo>
                  <a:lnTo>
                    <a:pt x="0" y="122219"/>
                  </a:lnTo>
                  <a:lnTo>
                    <a:pt x="101089" y="0"/>
                  </a:lnTo>
                  <a:lnTo>
                    <a:pt x="152726" y="0"/>
                  </a:lnTo>
                  <a:lnTo>
                    <a:pt x="152726" y="55323"/>
                  </a:lnTo>
                  <a:lnTo>
                    <a:pt x="87934"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 name="Forme libre : forme 9"/>
            <p:cNvSpPr/>
            <p:nvPr/>
          </p:nvSpPr>
          <p:spPr bwMode="auto">
            <a:xfrm rot="8716293">
              <a:off x="534441" y="1654353"/>
              <a:ext cx="262864" cy="103234"/>
            </a:xfrm>
            <a:custGeom>
              <a:avLst/>
              <a:gdLst>
                <a:gd name="connsiteX0" fmla="*/ 0 w 262864"/>
                <a:gd name="connsiteY0" fmla="*/ 75341 h 103234"/>
                <a:gd name="connsiteX1" fmla="*/ 62316 w 262864"/>
                <a:gd name="connsiteY1" fmla="*/ 0 h 103234"/>
                <a:gd name="connsiteX2" fmla="*/ 65768 w 262864"/>
                <a:gd name="connsiteY2" fmla="*/ 14220 h 103234"/>
                <a:gd name="connsiteX3" fmla="*/ 136369 w 262864"/>
                <a:gd name="connsiteY3" fmla="*/ 53051 h 103234"/>
                <a:gd name="connsiteX4" fmla="*/ 189321 w 262864"/>
                <a:gd name="connsiteY4" fmla="*/ 43637 h 103234"/>
                <a:gd name="connsiteX5" fmla="*/ 261688 w 262864"/>
                <a:gd name="connsiteY5" fmla="*/ 14220 h 103234"/>
                <a:gd name="connsiteX6" fmla="*/ 262864 w 262864"/>
                <a:gd name="connsiteY6" fmla="*/ 21868 h 103234"/>
                <a:gd name="connsiteX7" fmla="*/ 262864 w 262864"/>
                <a:gd name="connsiteY7" fmla="*/ 27752 h 103234"/>
                <a:gd name="connsiteX8" fmla="*/ 69887 w 262864"/>
                <a:gd name="connsiteY8" fmla="*/ 103060 h 103234"/>
                <a:gd name="connsiteX9" fmla="*/ 30615 w 262864"/>
                <a:gd name="connsiteY9" fmla="*/ 96294 h 103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864" h="103234" extrusionOk="0">
                  <a:moveTo>
                    <a:pt x="0" y="75341"/>
                  </a:moveTo>
                  <a:lnTo>
                    <a:pt x="62316" y="0"/>
                  </a:lnTo>
                  <a:lnTo>
                    <a:pt x="65768" y="14220"/>
                  </a:lnTo>
                  <a:cubicBezTo>
                    <a:pt x="75182" y="40107"/>
                    <a:pt x="99304" y="53051"/>
                    <a:pt x="136369" y="53051"/>
                  </a:cubicBezTo>
                  <a:cubicBezTo>
                    <a:pt x="154609" y="52462"/>
                    <a:pt x="172259" y="48932"/>
                    <a:pt x="189321" y="43637"/>
                  </a:cubicBezTo>
                  <a:cubicBezTo>
                    <a:pt x="214031" y="35988"/>
                    <a:pt x="238154" y="25987"/>
                    <a:pt x="261688" y="14220"/>
                  </a:cubicBezTo>
                  <a:cubicBezTo>
                    <a:pt x="262276" y="16573"/>
                    <a:pt x="262864" y="19515"/>
                    <a:pt x="262864" y="21868"/>
                  </a:cubicBezTo>
                  <a:lnTo>
                    <a:pt x="262864" y="27752"/>
                  </a:lnTo>
                  <a:cubicBezTo>
                    <a:pt x="200500" y="81291"/>
                    <a:pt x="118719" y="100119"/>
                    <a:pt x="69887" y="103060"/>
                  </a:cubicBezTo>
                  <a:cubicBezTo>
                    <a:pt x="56355" y="103943"/>
                    <a:pt x="42970" y="101442"/>
                    <a:pt x="30615" y="96294"/>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 name="Forme libre : forme 10"/>
            <p:cNvSpPr/>
            <p:nvPr/>
          </p:nvSpPr>
          <p:spPr bwMode="auto">
            <a:xfrm rot="8716293">
              <a:off x="632719" y="1232432"/>
              <a:ext cx="121558" cy="232388"/>
            </a:xfrm>
            <a:custGeom>
              <a:avLst/>
              <a:gdLst>
                <a:gd name="connsiteX0" fmla="*/ 60499 w 121558"/>
                <a:gd name="connsiteY0" fmla="*/ 232388 h 232388"/>
                <a:gd name="connsiteX1" fmla="*/ 60499 w 121558"/>
                <a:gd name="connsiteY1" fmla="*/ 69717 h 232388"/>
                <a:gd name="connsiteX2" fmla="*/ 60499 w 121558"/>
                <a:gd name="connsiteY2" fmla="*/ 65615 h 232388"/>
                <a:gd name="connsiteX3" fmla="*/ 39995 w 121558"/>
                <a:gd name="connsiteY3" fmla="*/ 50123 h 232388"/>
                <a:gd name="connsiteX4" fmla="*/ 0 w 121558"/>
                <a:gd name="connsiteY4" fmla="*/ 50123 h 232388"/>
                <a:gd name="connsiteX5" fmla="*/ 41457 w 121558"/>
                <a:gd name="connsiteY5" fmla="*/ 0 h 232388"/>
                <a:gd name="connsiteX6" fmla="*/ 64601 w 121558"/>
                <a:gd name="connsiteY6" fmla="*/ 0 h 232388"/>
                <a:gd name="connsiteX7" fmla="*/ 121558 w 121558"/>
                <a:gd name="connsiteY7" fmla="*/ 50123 h 232388"/>
                <a:gd name="connsiteX8" fmla="*/ 121558 w 12155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58" h="232388" extrusionOk="0">
                  <a:moveTo>
                    <a:pt x="60499" y="232388"/>
                  </a:moveTo>
                  <a:lnTo>
                    <a:pt x="60499" y="69717"/>
                  </a:lnTo>
                  <a:cubicBezTo>
                    <a:pt x="60499" y="68349"/>
                    <a:pt x="60499" y="66983"/>
                    <a:pt x="60499" y="65615"/>
                  </a:cubicBezTo>
                  <a:cubicBezTo>
                    <a:pt x="59133" y="55591"/>
                    <a:pt x="50019" y="48756"/>
                    <a:pt x="39995" y="50123"/>
                  </a:cubicBezTo>
                  <a:lnTo>
                    <a:pt x="0" y="50123"/>
                  </a:lnTo>
                  <a:lnTo>
                    <a:pt x="41457" y="0"/>
                  </a:lnTo>
                  <a:lnTo>
                    <a:pt x="64601" y="0"/>
                  </a:lnTo>
                  <a:cubicBezTo>
                    <a:pt x="101509" y="0"/>
                    <a:pt x="121558" y="15948"/>
                    <a:pt x="121558" y="50123"/>
                  </a:cubicBezTo>
                  <a:lnTo>
                    <a:pt x="121558" y="208238"/>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 name="Forme libre : forme 11"/>
            <p:cNvSpPr/>
            <p:nvPr/>
          </p:nvSpPr>
          <p:spPr bwMode="auto">
            <a:xfrm rot="8716293">
              <a:off x="763454" y="1474783"/>
              <a:ext cx="14143" cy="14319"/>
            </a:xfrm>
            <a:custGeom>
              <a:avLst/>
              <a:gdLst>
                <a:gd name="connsiteX0" fmla="*/ 0 w 14143"/>
                <a:gd name="connsiteY0" fmla="*/ 14319 h 14319"/>
                <a:gd name="connsiteX1" fmla="*/ 11843 w 14143"/>
                <a:gd name="connsiteY1" fmla="*/ 0 h 14319"/>
                <a:gd name="connsiteX2" fmla="*/ 14143 w 14143"/>
                <a:gd name="connsiteY2" fmla="*/ 7563 h 14319"/>
                <a:gd name="connsiteX3" fmla="*/ 14143 w 14143"/>
                <a:gd name="connsiteY3" fmla="*/ 13487 h 14319"/>
              </a:gdLst>
              <a:ahLst/>
              <a:cxnLst>
                <a:cxn ang="0">
                  <a:pos x="connsiteX0" y="connsiteY0"/>
                </a:cxn>
                <a:cxn ang="0">
                  <a:pos x="connsiteX1" y="connsiteY1"/>
                </a:cxn>
                <a:cxn ang="0">
                  <a:pos x="connsiteX2" y="connsiteY2"/>
                </a:cxn>
                <a:cxn ang="0">
                  <a:pos x="connsiteX3" y="connsiteY3"/>
                </a:cxn>
              </a:cxnLst>
              <a:rect l="l" t="t" r="r" b="b"/>
              <a:pathLst>
                <a:path w="14143" h="14319" extrusionOk="0">
                  <a:moveTo>
                    <a:pt x="0" y="14319"/>
                  </a:moveTo>
                  <a:lnTo>
                    <a:pt x="11843" y="0"/>
                  </a:lnTo>
                  <a:lnTo>
                    <a:pt x="14143" y="7563"/>
                  </a:lnTo>
                  <a:lnTo>
                    <a:pt x="14143" y="13487"/>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 name="Forme libre : forme 12"/>
            <p:cNvSpPr/>
            <p:nvPr/>
          </p:nvSpPr>
          <p:spPr bwMode="auto">
            <a:xfrm rot="8716293">
              <a:off x="672878" y="1171577"/>
              <a:ext cx="183964" cy="137618"/>
            </a:xfrm>
            <a:custGeom>
              <a:avLst/>
              <a:gdLst>
                <a:gd name="connsiteX0" fmla="*/ 0 w 183964"/>
                <a:gd name="connsiteY0" fmla="*/ 137618 h 137618"/>
                <a:gd name="connsiteX1" fmla="*/ 53346 w 183964"/>
                <a:gd name="connsiteY1" fmla="*/ 73121 h 137618"/>
                <a:gd name="connsiteX2" fmla="*/ 101034 w 183964"/>
                <a:gd name="connsiteY2" fmla="*/ 28251 h 137618"/>
                <a:gd name="connsiteX3" fmla="*/ 155713 w 183964"/>
                <a:gd name="connsiteY3" fmla="*/ 0 h 137618"/>
                <a:gd name="connsiteX4" fmla="*/ 183964 w 183964"/>
                <a:gd name="connsiteY4" fmla="*/ 33719 h 137618"/>
                <a:gd name="connsiteX5" fmla="*/ 157536 w 183964"/>
                <a:gd name="connsiteY5" fmla="*/ 69261 h 137618"/>
                <a:gd name="connsiteX6" fmla="*/ 157991 w 183964"/>
                <a:gd name="connsiteY6" fmla="*/ 69261 h 13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964" h="137618" extrusionOk="0">
                  <a:moveTo>
                    <a:pt x="0" y="137618"/>
                  </a:moveTo>
                  <a:lnTo>
                    <a:pt x="53346" y="73121"/>
                  </a:lnTo>
                  <a:lnTo>
                    <a:pt x="101034" y="28251"/>
                  </a:lnTo>
                  <a:cubicBezTo>
                    <a:pt x="114703" y="12303"/>
                    <a:pt x="134297" y="2278"/>
                    <a:pt x="155713" y="0"/>
                  </a:cubicBezTo>
                  <a:cubicBezTo>
                    <a:pt x="177585" y="0"/>
                    <a:pt x="183964" y="19138"/>
                    <a:pt x="183964" y="33719"/>
                  </a:cubicBezTo>
                  <a:cubicBezTo>
                    <a:pt x="182597" y="49667"/>
                    <a:pt x="172117" y="62881"/>
                    <a:pt x="157536" y="69261"/>
                  </a:cubicBezTo>
                  <a:lnTo>
                    <a:pt x="157991" y="69261"/>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 name="Forme libre : forme 13"/>
            <p:cNvSpPr/>
            <p:nvPr/>
          </p:nvSpPr>
          <p:spPr bwMode="auto">
            <a:xfrm rot="8716293">
              <a:off x="519479" y="13148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 name="Forme libre : forme 14"/>
            <p:cNvSpPr/>
            <p:nvPr/>
          </p:nvSpPr>
          <p:spPr bwMode="auto">
            <a:xfrm rot="8716293">
              <a:off x="394576" y="11061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 name="Forme libre : forme 15"/>
            <p:cNvSpPr/>
            <p:nvPr/>
          </p:nvSpPr>
          <p:spPr bwMode="auto">
            <a:xfrm rot="8716293">
              <a:off x="382524" y="96739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 name="Forme libre : forme 16"/>
            <p:cNvSpPr/>
            <p:nvPr/>
          </p:nvSpPr>
          <p:spPr bwMode="auto">
            <a:xfrm rot="8716293">
              <a:off x="609657" y="135579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 name="Forme libre : forme 17"/>
            <p:cNvSpPr/>
            <p:nvPr/>
          </p:nvSpPr>
          <p:spPr bwMode="auto">
            <a:xfrm rot="8716293">
              <a:off x="683426" y="869567"/>
              <a:ext cx="156000" cy="195873"/>
            </a:xfrm>
            <a:custGeom>
              <a:avLst/>
              <a:gdLst>
                <a:gd name="connsiteX0" fmla="*/ 42863 w 156000"/>
                <a:gd name="connsiteY0" fmla="*/ 195873 h 195873"/>
                <a:gd name="connsiteX1" fmla="*/ 0 w 156000"/>
                <a:gd name="connsiteY1" fmla="*/ 116129 h 195873"/>
                <a:gd name="connsiteX2" fmla="*/ 5100 w 156000"/>
                <a:gd name="connsiteY2" fmla="*/ 101988 h 195873"/>
                <a:gd name="connsiteX3" fmla="*/ 89456 w 156000"/>
                <a:gd name="connsiteY3" fmla="*/ 0 h 195873"/>
                <a:gd name="connsiteX4" fmla="*/ 156000 w 156000"/>
                <a:gd name="connsiteY4" fmla="*/ 0 h 195873"/>
                <a:gd name="connsiteX5" fmla="*/ 156000 w 156000"/>
                <a:gd name="connsiteY5" fmla="*/ 55323 h 195873"/>
                <a:gd name="connsiteX6" fmla="*/ 91208 w 156000"/>
                <a:gd name="connsiteY6"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000" h="195873" extrusionOk="0">
                  <a:moveTo>
                    <a:pt x="42863" y="195873"/>
                  </a:moveTo>
                  <a:lnTo>
                    <a:pt x="0" y="116129"/>
                  </a:lnTo>
                  <a:lnTo>
                    <a:pt x="5100" y="101988"/>
                  </a:lnTo>
                  <a:lnTo>
                    <a:pt x="89456" y="0"/>
                  </a:lnTo>
                  <a:lnTo>
                    <a:pt x="156000" y="0"/>
                  </a:lnTo>
                  <a:lnTo>
                    <a:pt x="156000" y="55323"/>
                  </a:lnTo>
                  <a:lnTo>
                    <a:pt x="91208"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9" name="Forme libre : forme 18"/>
            <p:cNvSpPr/>
            <p:nvPr/>
          </p:nvSpPr>
          <p:spPr bwMode="auto">
            <a:xfrm rot="8716293">
              <a:off x="657305" y="95604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 name="Forme libre : forme 19"/>
            <p:cNvSpPr/>
            <p:nvPr/>
          </p:nvSpPr>
          <p:spPr bwMode="auto">
            <a:xfrm rot="8716293">
              <a:off x="412774" y="56424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 name="Forme libre : forme 20"/>
            <p:cNvSpPr/>
            <p:nvPr/>
          </p:nvSpPr>
          <p:spPr bwMode="auto">
            <a:xfrm rot="8716293">
              <a:off x="502166" y="59348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 name="Forme libre : forme 21"/>
            <p:cNvSpPr/>
            <p:nvPr/>
          </p:nvSpPr>
          <p:spPr bwMode="auto">
            <a:xfrm rot="8716293">
              <a:off x="457316" y="50720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 name="Forme libre : forme 22"/>
            <p:cNvSpPr/>
            <p:nvPr/>
          </p:nvSpPr>
          <p:spPr bwMode="auto">
            <a:xfrm rot="8716293">
              <a:off x="300540" y="65278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 name="Forme libre : forme 23"/>
            <p:cNvSpPr/>
            <p:nvPr/>
          </p:nvSpPr>
          <p:spPr bwMode="auto">
            <a:xfrm rot="8716293">
              <a:off x="175637" y="44411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 name="Forme libre : forme 24"/>
            <p:cNvSpPr/>
            <p:nvPr/>
          </p:nvSpPr>
          <p:spPr bwMode="auto">
            <a:xfrm rot="8716293">
              <a:off x="163585" y="30533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 name="Forme libre : forme 25"/>
            <p:cNvSpPr/>
            <p:nvPr/>
          </p:nvSpPr>
          <p:spPr bwMode="auto">
            <a:xfrm rot="8716293">
              <a:off x="390718" y="69374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 name="Forme libre : forme 26"/>
            <p:cNvSpPr/>
            <p:nvPr/>
          </p:nvSpPr>
          <p:spPr bwMode="auto">
            <a:xfrm rot="8716293">
              <a:off x="702015" y="317459"/>
              <a:ext cx="131260" cy="232388"/>
            </a:xfrm>
            <a:custGeom>
              <a:avLst/>
              <a:gdLst>
                <a:gd name="connsiteX0" fmla="*/ 70201 w 131260"/>
                <a:gd name="connsiteY0" fmla="*/ 232388 h 232388"/>
                <a:gd name="connsiteX1" fmla="*/ 70201 w 131260"/>
                <a:gd name="connsiteY1" fmla="*/ 69717 h 232388"/>
                <a:gd name="connsiteX2" fmla="*/ 70201 w 131260"/>
                <a:gd name="connsiteY2" fmla="*/ 65615 h 232388"/>
                <a:gd name="connsiteX3" fmla="*/ 49697 w 131260"/>
                <a:gd name="connsiteY3" fmla="*/ 50123 h 232388"/>
                <a:gd name="connsiteX4" fmla="*/ 0 w 131260"/>
                <a:gd name="connsiteY4" fmla="*/ 50123 h 232388"/>
                <a:gd name="connsiteX5" fmla="*/ 41457 w 131260"/>
                <a:gd name="connsiteY5" fmla="*/ 0 h 232388"/>
                <a:gd name="connsiteX6" fmla="*/ 74303 w 131260"/>
                <a:gd name="connsiteY6" fmla="*/ 0 h 232388"/>
                <a:gd name="connsiteX7" fmla="*/ 131260 w 131260"/>
                <a:gd name="connsiteY7" fmla="*/ 50123 h 232388"/>
                <a:gd name="connsiteX8" fmla="*/ 131260 w 131260"/>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260" h="232388" extrusionOk="0">
                  <a:moveTo>
                    <a:pt x="70201" y="232388"/>
                  </a:moveTo>
                  <a:lnTo>
                    <a:pt x="70201" y="69717"/>
                  </a:lnTo>
                  <a:cubicBezTo>
                    <a:pt x="70201" y="68349"/>
                    <a:pt x="70201" y="66983"/>
                    <a:pt x="70201" y="65615"/>
                  </a:cubicBezTo>
                  <a:cubicBezTo>
                    <a:pt x="68835" y="55591"/>
                    <a:pt x="59721" y="48756"/>
                    <a:pt x="49697" y="50123"/>
                  </a:cubicBezTo>
                  <a:lnTo>
                    <a:pt x="0" y="50123"/>
                  </a:lnTo>
                  <a:lnTo>
                    <a:pt x="41457" y="0"/>
                  </a:lnTo>
                  <a:lnTo>
                    <a:pt x="74303" y="0"/>
                  </a:lnTo>
                  <a:cubicBezTo>
                    <a:pt x="111211" y="0"/>
                    <a:pt x="131260" y="15948"/>
                    <a:pt x="131260" y="50123"/>
                  </a:cubicBezTo>
                  <a:lnTo>
                    <a:pt x="131260" y="208238"/>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8" name="Forme libre : forme 27"/>
            <p:cNvSpPr/>
            <p:nvPr/>
          </p:nvSpPr>
          <p:spPr bwMode="auto">
            <a:xfrm rot="8716293">
              <a:off x="834978" y="558357"/>
              <a:ext cx="24341" cy="23495"/>
            </a:xfrm>
            <a:custGeom>
              <a:avLst/>
              <a:gdLst>
                <a:gd name="connsiteX0" fmla="*/ 0 w 24341"/>
                <a:gd name="connsiteY0" fmla="*/ 23495 h 23495"/>
                <a:gd name="connsiteX1" fmla="*/ 19433 w 24341"/>
                <a:gd name="connsiteY1" fmla="*/ 0 h 23495"/>
                <a:gd name="connsiteX2" fmla="*/ 24341 w 24341"/>
                <a:gd name="connsiteY2" fmla="*/ 16139 h 23495"/>
                <a:gd name="connsiteX3" fmla="*/ 24341 w 24341"/>
                <a:gd name="connsiteY3" fmla="*/ 22063 h 23495"/>
              </a:gdLst>
              <a:ahLst/>
              <a:cxnLst>
                <a:cxn ang="0">
                  <a:pos x="connsiteX0" y="connsiteY0"/>
                </a:cxn>
                <a:cxn ang="0">
                  <a:pos x="connsiteX1" y="connsiteY1"/>
                </a:cxn>
                <a:cxn ang="0">
                  <a:pos x="connsiteX2" y="connsiteY2"/>
                </a:cxn>
                <a:cxn ang="0">
                  <a:pos x="connsiteX3" y="connsiteY3"/>
                </a:cxn>
              </a:cxnLst>
              <a:rect l="l" t="t" r="r" b="b"/>
              <a:pathLst>
                <a:path w="24341" h="23495" extrusionOk="0">
                  <a:moveTo>
                    <a:pt x="0" y="23495"/>
                  </a:moveTo>
                  <a:lnTo>
                    <a:pt x="19433" y="0"/>
                  </a:lnTo>
                  <a:lnTo>
                    <a:pt x="24341" y="16139"/>
                  </a:lnTo>
                  <a:lnTo>
                    <a:pt x="24341" y="2206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 name="Forme libre : forme 28"/>
            <p:cNvSpPr/>
            <p:nvPr/>
          </p:nvSpPr>
          <p:spPr bwMode="auto">
            <a:xfrm rot="8716293">
              <a:off x="589639" y="40263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 name="Forme libre : forme 29"/>
            <p:cNvSpPr/>
            <p:nvPr/>
          </p:nvSpPr>
          <p:spPr bwMode="auto">
            <a:xfrm rot="8716293">
              <a:off x="464737" y="19396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 name="Forme libre : forme 30"/>
            <p:cNvSpPr/>
            <p:nvPr/>
          </p:nvSpPr>
          <p:spPr bwMode="auto">
            <a:xfrm rot="8716293">
              <a:off x="679817" y="44358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 name="Forme libre : forme 31"/>
            <p:cNvSpPr/>
            <p:nvPr/>
          </p:nvSpPr>
          <p:spPr bwMode="auto">
            <a:xfrm rot="8716293">
              <a:off x="438366" y="29398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 name="Forme libre : forme 32"/>
            <p:cNvSpPr/>
            <p:nvPr/>
          </p:nvSpPr>
          <p:spPr bwMode="auto">
            <a:xfrm rot="7484127">
              <a:off x="811674" y="658874"/>
              <a:ext cx="31078" cy="46141"/>
            </a:xfrm>
            <a:custGeom>
              <a:avLst/>
              <a:gdLst>
                <a:gd name="connsiteX0" fmla="*/ 15207 w 31078"/>
                <a:gd name="connsiteY0" fmla="*/ 46141 h 46141"/>
                <a:gd name="connsiteX1" fmla="*/ 0 w 31078"/>
                <a:gd name="connsiteY1" fmla="*/ 17849 h 46141"/>
                <a:gd name="connsiteX2" fmla="*/ 31078 w 31078"/>
                <a:gd name="connsiteY2" fmla="*/ 0 h 46141"/>
              </a:gdLst>
              <a:ahLst/>
              <a:cxnLst>
                <a:cxn ang="0">
                  <a:pos x="connsiteX0" y="connsiteY0"/>
                </a:cxn>
                <a:cxn ang="0">
                  <a:pos x="connsiteX1" y="connsiteY1"/>
                </a:cxn>
                <a:cxn ang="0">
                  <a:pos x="connsiteX2" y="connsiteY2"/>
                </a:cxn>
              </a:cxnLst>
              <a:rect l="l" t="t" r="r" b="b"/>
              <a:pathLst>
                <a:path w="31078" h="46141" extrusionOk="0">
                  <a:moveTo>
                    <a:pt x="15207" y="46141"/>
                  </a:moveTo>
                  <a:lnTo>
                    <a:pt x="0" y="17849"/>
                  </a:lnTo>
                  <a:lnTo>
                    <a:pt x="31078" y="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4" name="Forme libre : forme 33"/>
            <p:cNvSpPr/>
            <p:nvPr/>
          </p:nvSpPr>
          <p:spPr bwMode="auto">
            <a:xfrm rot="8716293">
              <a:off x="780102" y="336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 name="Forme libre : forme 34"/>
            <p:cNvSpPr/>
            <p:nvPr/>
          </p:nvSpPr>
          <p:spPr bwMode="auto">
            <a:xfrm rot="8716293">
              <a:off x="202348" y="-57105"/>
              <a:ext cx="142167" cy="186494"/>
            </a:xfrm>
            <a:custGeom>
              <a:avLst/>
              <a:gdLst>
                <a:gd name="connsiteX0" fmla="*/ 142167 w 142167"/>
                <a:gd name="connsiteY0" fmla="*/ 186494 h 186494"/>
                <a:gd name="connsiteX1" fmla="*/ 81108 w 142167"/>
                <a:gd name="connsiteY1" fmla="*/ 144170 h 186494"/>
                <a:gd name="connsiteX2" fmla="*/ 81108 w 142167"/>
                <a:gd name="connsiteY2" fmla="*/ 69717 h 186494"/>
                <a:gd name="connsiteX3" fmla="*/ 81108 w 142167"/>
                <a:gd name="connsiteY3" fmla="*/ 65615 h 186494"/>
                <a:gd name="connsiteX4" fmla="*/ 60603 w 142167"/>
                <a:gd name="connsiteY4" fmla="*/ 50123 h 186494"/>
                <a:gd name="connsiteX5" fmla="*/ 0 w 142167"/>
                <a:gd name="connsiteY5" fmla="*/ 50123 h 186494"/>
                <a:gd name="connsiteX6" fmla="*/ 0 w 142167"/>
                <a:gd name="connsiteY6" fmla="*/ 0 h 186494"/>
                <a:gd name="connsiteX7" fmla="*/ 85209 w 142167"/>
                <a:gd name="connsiteY7" fmla="*/ 0 h 186494"/>
                <a:gd name="connsiteX8" fmla="*/ 142167 w 142167"/>
                <a:gd name="connsiteY8" fmla="*/ 50123 h 18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186494" extrusionOk="0">
                  <a:moveTo>
                    <a:pt x="142167" y="186494"/>
                  </a:moveTo>
                  <a:lnTo>
                    <a:pt x="81108" y="144170"/>
                  </a:lnTo>
                  <a:lnTo>
                    <a:pt x="81108" y="69717"/>
                  </a:lnTo>
                  <a:cubicBezTo>
                    <a:pt x="81108" y="68349"/>
                    <a:pt x="81108" y="66983"/>
                    <a:pt x="81108" y="65615"/>
                  </a:cubicBezTo>
                  <a:cubicBezTo>
                    <a:pt x="79741" y="55591"/>
                    <a:pt x="70628" y="48756"/>
                    <a:pt x="60603" y="50123"/>
                  </a:cubicBezTo>
                  <a:lnTo>
                    <a:pt x="0" y="50123"/>
                  </a:lnTo>
                  <a:lnTo>
                    <a:pt x="0" y="0"/>
                  </a:lnTo>
                  <a:lnTo>
                    <a:pt x="85209" y="0"/>
                  </a:lnTo>
                  <a:cubicBezTo>
                    <a:pt x="122118" y="0"/>
                    <a:pt x="142167" y="15948"/>
                    <a:pt x="142167" y="50123"/>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 name="Forme libre : forme 35"/>
            <p:cNvSpPr/>
            <p:nvPr/>
          </p:nvSpPr>
          <p:spPr bwMode="auto">
            <a:xfrm rot="8716293">
              <a:off x="298766" y="-5395"/>
              <a:ext cx="260638" cy="180054"/>
            </a:xfrm>
            <a:custGeom>
              <a:avLst/>
              <a:gdLst>
                <a:gd name="connsiteX0" fmla="*/ 111638 w 260639"/>
                <a:gd name="connsiteY0" fmla="*/ 180054 h 180054"/>
                <a:gd name="connsiteX1" fmla="*/ 51490 w 260639"/>
                <a:gd name="connsiteY1" fmla="*/ 138362 h 180054"/>
                <a:gd name="connsiteX2" fmla="*/ 51490 w 260639"/>
                <a:gd name="connsiteY2" fmla="*/ 45624 h 180054"/>
                <a:gd name="connsiteX3" fmla="*/ 0 w 260639"/>
                <a:gd name="connsiteY3" fmla="*/ 45624 h 180054"/>
                <a:gd name="connsiteX4" fmla="*/ 0 w 260639"/>
                <a:gd name="connsiteY4" fmla="*/ 1425 h 180054"/>
                <a:gd name="connsiteX5" fmla="*/ 104802 w 260639"/>
                <a:gd name="connsiteY5" fmla="*/ 1425 h 180054"/>
                <a:gd name="connsiteX6" fmla="*/ 104802 w 260639"/>
                <a:gd name="connsiteY6" fmla="*/ 75242 h 180054"/>
                <a:gd name="connsiteX7" fmla="*/ 106169 w 260639"/>
                <a:gd name="connsiteY7" fmla="*/ 75242 h 180054"/>
                <a:gd name="connsiteX8" fmla="*/ 154014 w 260639"/>
                <a:gd name="connsiteY8" fmla="*/ 5981 h 180054"/>
                <a:gd name="connsiteX9" fmla="*/ 185455 w 260639"/>
                <a:gd name="connsiteY9" fmla="*/ 57 h 180054"/>
                <a:gd name="connsiteX10" fmla="*/ 260639 w 260639"/>
                <a:gd name="connsiteY10" fmla="*/ 88456 h 180054"/>
                <a:gd name="connsiteX11" fmla="*/ 260639 w 260639"/>
                <a:gd name="connsiteY11" fmla="*/ 94380 h 180054"/>
                <a:gd name="connsiteX12" fmla="*/ 198669 w 260639"/>
                <a:gd name="connsiteY12" fmla="*/ 98025 h 180054"/>
                <a:gd name="connsiteX13" fmla="*/ 198669 w 260639"/>
                <a:gd name="connsiteY13" fmla="*/ 81621 h 180054"/>
                <a:gd name="connsiteX14" fmla="*/ 164950 w 260639"/>
                <a:gd name="connsiteY14" fmla="*/ 40156 h 180054"/>
                <a:gd name="connsiteX15" fmla="*/ 111638 w 260639"/>
                <a:gd name="connsiteY15" fmla="*/ 127643 h 18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639" h="180054" extrusionOk="0">
                  <a:moveTo>
                    <a:pt x="111638" y="180054"/>
                  </a:moveTo>
                  <a:lnTo>
                    <a:pt x="51490" y="138362"/>
                  </a:lnTo>
                  <a:lnTo>
                    <a:pt x="51490" y="45624"/>
                  </a:lnTo>
                  <a:lnTo>
                    <a:pt x="0" y="45624"/>
                  </a:lnTo>
                  <a:lnTo>
                    <a:pt x="0" y="1425"/>
                  </a:lnTo>
                  <a:lnTo>
                    <a:pt x="104802" y="1425"/>
                  </a:lnTo>
                  <a:lnTo>
                    <a:pt x="104802" y="75242"/>
                  </a:lnTo>
                  <a:lnTo>
                    <a:pt x="106169" y="75242"/>
                  </a:lnTo>
                  <a:cubicBezTo>
                    <a:pt x="120751" y="31954"/>
                    <a:pt x="132142" y="15094"/>
                    <a:pt x="154014" y="5981"/>
                  </a:cubicBezTo>
                  <a:cubicBezTo>
                    <a:pt x="164039" y="1880"/>
                    <a:pt x="174519" y="-398"/>
                    <a:pt x="185455" y="57"/>
                  </a:cubicBezTo>
                  <a:cubicBezTo>
                    <a:pt x="232388" y="-854"/>
                    <a:pt x="260639" y="31954"/>
                    <a:pt x="260639" y="88456"/>
                  </a:cubicBezTo>
                  <a:lnTo>
                    <a:pt x="260639" y="94380"/>
                  </a:lnTo>
                  <a:lnTo>
                    <a:pt x="198669" y="98025"/>
                  </a:lnTo>
                  <a:lnTo>
                    <a:pt x="198669" y="81621"/>
                  </a:lnTo>
                  <a:cubicBezTo>
                    <a:pt x="198669" y="57016"/>
                    <a:pt x="184544" y="40156"/>
                    <a:pt x="164950" y="40156"/>
                  </a:cubicBezTo>
                  <a:cubicBezTo>
                    <a:pt x="135788" y="40156"/>
                    <a:pt x="111638" y="78887"/>
                    <a:pt x="111638" y="127643"/>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 name="Forme libre : forme 36"/>
            <p:cNvSpPr/>
            <p:nvPr/>
          </p:nvSpPr>
          <p:spPr bwMode="auto">
            <a:xfrm rot="8716293">
              <a:off x="276903" y="-12823"/>
              <a:ext cx="36272" cy="27982"/>
            </a:xfrm>
            <a:custGeom>
              <a:avLst/>
              <a:gdLst>
                <a:gd name="connsiteX0" fmla="*/ 36272 w 36272"/>
                <a:gd name="connsiteY0" fmla="*/ 27982 h 27982"/>
                <a:gd name="connsiteX1" fmla="*/ 0 w 36272"/>
                <a:gd name="connsiteY1" fmla="*/ 2840 h 27982"/>
                <a:gd name="connsiteX2" fmla="*/ 9543 w 36272"/>
                <a:gd name="connsiteY2" fmla="*/ 0 h 27982"/>
                <a:gd name="connsiteX3" fmla="*/ 31871 w 36272"/>
                <a:gd name="connsiteY3" fmla="*/ 11392 h 27982"/>
              </a:gdLst>
              <a:ahLst/>
              <a:cxnLst>
                <a:cxn ang="0">
                  <a:pos x="connsiteX0" y="connsiteY0"/>
                </a:cxn>
                <a:cxn ang="0">
                  <a:pos x="connsiteX1" y="connsiteY1"/>
                </a:cxn>
                <a:cxn ang="0">
                  <a:pos x="connsiteX2" y="connsiteY2"/>
                </a:cxn>
                <a:cxn ang="0">
                  <a:pos x="connsiteX3" y="connsiteY3"/>
                </a:cxn>
              </a:cxnLst>
              <a:rect l="l" t="t" r="r" b="b"/>
              <a:pathLst>
                <a:path w="36272" h="27982" extrusionOk="0">
                  <a:moveTo>
                    <a:pt x="36272" y="27982"/>
                  </a:moveTo>
                  <a:lnTo>
                    <a:pt x="0" y="2840"/>
                  </a:lnTo>
                  <a:lnTo>
                    <a:pt x="9543" y="0"/>
                  </a:lnTo>
                  <a:cubicBezTo>
                    <a:pt x="20479" y="0"/>
                    <a:pt x="27542" y="4784"/>
                    <a:pt x="31871" y="11392"/>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 name="Forme libre : forme 37"/>
            <p:cNvSpPr/>
            <p:nvPr/>
          </p:nvSpPr>
          <p:spPr bwMode="auto">
            <a:xfrm rot="8716293">
              <a:off x="74640" y="-9665"/>
              <a:ext cx="58068" cy="54772"/>
            </a:xfrm>
            <a:custGeom>
              <a:avLst/>
              <a:gdLst>
                <a:gd name="connsiteX0" fmla="*/ 37436 w 58068"/>
                <a:gd name="connsiteY0" fmla="*/ 54772 h 54772"/>
                <a:gd name="connsiteX1" fmla="*/ 0 w 58068"/>
                <a:gd name="connsiteY1" fmla="*/ 28823 h 54772"/>
                <a:gd name="connsiteX2" fmla="*/ 8515 w 58068"/>
                <a:gd name="connsiteY2" fmla="*/ 8658 h 54772"/>
                <a:gd name="connsiteX3" fmla="*/ 29020 w 58068"/>
                <a:gd name="connsiteY3" fmla="*/ 0 h 54772"/>
                <a:gd name="connsiteX4" fmla="*/ 49525 w 58068"/>
                <a:gd name="connsiteY4" fmla="*/ 8658 h 54772"/>
                <a:gd name="connsiteX5" fmla="*/ 49525 w 58068"/>
                <a:gd name="connsiteY5" fmla="*/ 49668 h 5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68" h="54772" extrusionOk="0">
                  <a:moveTo>
                    <a:pt x="37436" y="54772"/>
                  </a:moveTo>
                  <a:lnTo>
                    <a:pt x="0" y="28823"/>
                  </a:lnTo>
                  <a:lnTo>
                    <a:pt x="8515" y="8658"/>
                  </a:lnTo>
                  <a:cubicBezTo>
                    <a:pt x="13983" y="3190"/>
                    <a:pt x="21273" y="0"/>
                    <a:pt x="29020" y="0"/>
                  </a:cubicBezTo>
                  <a:cubicBezTo>
                    <a:pt x="36766" y="0"/>
                    <a:pt x="44057" y="3190"/>
                    <a:pt x="49525" y="8658"/>
                  </a:cubicBezTo>
                  <a:cubicBezTo>
                    <a:pt x="60916" y="19594"/>
                    <a:pt x="60916" y="38276"/>
                    <a:pt x="49525" y="49668"/>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9" name="Forme libre : forme 38"/>
            <p:cNvSpPr/>
            <p:nvPr/>
          </p:nvSpPr>
          <p:spPr bwMode="auto">
            <a:xfrm rot="8716293">
              <a:off x="13802" y="-10406"/>
              <a:ext cx="30027" cy="20814"/>
            </a:xfrm>
            <a:custGeom>
              <a:avLst/>
              <a:gdLst>
                <a:gd name="connsiteX0" fmla="*/ 30027 w 30027"/>
                <a:gd name="connsiteY0" fmla="*/ 20814 h 20814"/>
                <a:gd name="connsiteX1" fmla="*/ 0 w 30027"/>
                <a:gd name="connsiteY1" fmla="*/ 0 h 20814"/>
                <a:gd name="connsiteX2" fmla="*/ 30027 w 30027"/>
                <a:gd name="connsiteY2" fmla="*/ 0 h 20814"/>
              </a:gdLst>
              <a:ahLst/>
              <a:cxnLst>
                <a:cxn ang="0">
                  <a:pos x="connsiteX0" y="connsiteY0"/>
                </a:cxn>
                <a:cxn ang="0">
                  <a:pos x="connsiteX1" y="connsiteY1"/>
                </a:cxn>
                <a:cxn ang="0">
                  <a:pos x="connsiteX2" y="connsiteY2"/>
                </a:cxn>
              </a:cxnLst>
              <a:rect l="l" t="t" r="r" b="b"/>
              <a:pathLst>
                <a:path w="30027" h="20814" extrusionOk="0">
                  <a:moveTo>
                    <a:pt x="30027" y="20814"/>
                  </a:moveTo>
                  <a:lnTo>
                    <a:pt x="0" y="0"/>
                  </a:lnTo>
                  <a:lnTo>
                    <a:pt x="30027" y="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0" name="Forme libre : forme 39"/>
            <p:cNvSpPr/>
            <p:nvPr/>
          </p:nvSpPr>
          <p:spPr bwMode="auto">
            <a:xfrm rot="8716293">
              <a:off x="168048" y="30325"/>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 name="Forme libre : forme 40"/>
            <p:cNvSpPr/>
            <p:nvPr/>
          </p:nvSpPr>
          <p:spPr bwMode="auto">
            <a:xfrm rot="7484127">
              <a:off x="562078" y="-2847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 name="Forme libre : forme 41"/>
            <p:cNvSpPr/>
            <p:nvPr/>
          </p:nvSpPr>
          <p:spPr bwMode="auto">
            <a:xfrm rot="13089394">
              <a:off x="767127" y="-2787"/>
              <a:ext cx="149688" cy="301067"/>
            </a:xfrm>
            <a:custGeom>
              <a:avLst/>
              <a:gdLst>
                <a:gd name="connsiteX0" fmla="*/ 149688 w 149688"/>
                <a:gd name="connsiteY0" fmla="*/ 279622 h 301067"/>
                <a:gd name="connsiteX1" fmla="*/ 122393 w 149688"/>
                <a:gd name="connsiteY1" fmla="*/ 301067 h 301067"/>
                <a:gd name="connsiteX2" fmla="*/ 0 w 149688"/>
                <a:gd name="connsiteY2" fmla="*/ 114672 h 301067"/>
                <a:gd name="connsiteX3" fmla="*/ 0 w 149688"/>
                <a:gd name="connsiteY3" fmla="*/ 38074 h 301067"/>
                <a:gd name="connsiteX4" fmla="*/ 73388 w 149688"/>
                <a:gd name="connsiteY4" fmla="*/ 0 h 301067"/>
                <a:gd name="connsiteX5" fmla="*/ 74492 w 149688"/>
                <a:gd name="connsiteY5" fmla="*/ 153950 h 301067"/>
                <a:gd name="connsiteX6" fmla="*/ 87734 w 149688"/>
                <a:gd name="connsiteY6" fmla="*/ 245547 h 30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88" h="301067" extrusionOk="0">
                  <a:moveTo>
                    <a:pt x="149688" y="279622"/>
                  </a:moveTo>
                  <a:lnTo>
                    <a:pt x="122393" y="301067"/>
                  </a:lnTo>
                  <a:lnTo>
                    <a:pt x="0" y="114672"/>
                  </a:lnTo>
                  <a:lnTo>
                    <a:pt x="0" y="38074"/>
                  </a:lnTo>
                  <a:lnTo>
                    <a:pt x="73388" y="0"/>
                  </a:lnTo>
                  <a:lnTo>
                    <a:pt x="74492" y="153950"/>
                  </a:lnTo>
                  <a:cubicBezTo>
                    <a:pt x="72836" y="184850"/>
                    <a:pt x="77802" y="216302"/>
                    <a:pt x="87734" y="245547"/>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3" name="Forme libre : forme 42"/>
            <p:cNvSpPr/>
            <p:nvPr/>
          </p:nvSpPr>
          <p:spPr bwMode="auto">
            <a:xfrm rot="8716293">
              <a:off x="212141" y="304502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 name="Forme libre : forme 43"/>
            <p:cNvSpPr/>
            <p:nvPr/>
          </p:nvSpPr>
          <p:spPr bwMode="auto">
            <a:xfrm rot="8716293">
              <a:off x="301533" y="307427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 name="Forme libre : forme 44"/>
            <p:cNvSpPr/>
            <p:nvPr/>
          </p:nvSpPr>
          <p:spPr bwMode="auto">
            <a:xfrm rot="8716293">
              <a:off x="256683" y="2987990"/>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 name="Forme libre : forme 45"/>
            <p:cNvSpPr/>
            <p:nvPr/>
          </p:nvSpPr>
          <p:spPr bwMode="auto">
            <a:xfrm rot="8716293">
              <a:off x="99907" y="313357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 name="Forme libre : forme 46"/>
            <p:cNvSpPr/>
            <p:nvPr/>
          </p:nvSpPr>
          <p:spPr bwMode="auto">
            <a:xfrm rot="8716293">
              <a:off x="-24996" y="29248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 name="Forme libre : forme 47"/>
            <p:cNvSpPr/>
            <p:nvPr/>
          </p:nvSpPr>
          <p:spPr bwMode="auto">
            <a:xfrm rot="8716293">
              <a:off x="51899" y="2754602"/>
              <a:ext cx="189488" cy="350829"/>
            </a:xfrm>
            <a:custGeom>
              <a:avLst/>
              <a:gdLst>
                <a:gd name="connsiteX0" fmla="*/ 25299 w 189488"/>
                <a:gd name="connsiteY0" fmla="*/ 321238 h 350829"/>
                <a:gd name="connsiteX1" fmla="*/ 0 w 189488"/>
                <a:gd name="connsiteY1" fmla="*/ 220042 h 350829"/>
                <a:gd name="connsiteX2" fmla="*/ 0 w 189488"/>
                <a:gd name="connsiteY2" fmla="*/ 40596 h 350829"/>
                <a:gd name="connsiteX3" fmla="*/ 78250 w 189488"/>
                <a:gd name="connsiteY3" fmla="*/ 0 h 350829"/>
                <a:gd name="connsiteX4" fmla="*/ 79427 w 189488"/>
                <a:gd name="connsiteY4" fmla="*/ 164149 h 350829"/>
                <a:gd name="connsiteX5" fmla="*/ 93547 w 189488"/>
                <a:gd name="connsiteY5" fmla="*/ 261815 h 350829"/>
                <a:gd name="connsiteX6" fmla="*/ 164148 w 189488"/>
                <a:gd name="connsiteY6" fmla="*/ 300646 h 350829"/>
                <a:gd name="connsiteX7" fmla="*/ 189488 w 189488"/>
                <a:gd name="connsiteY7" fmla="*/ 296141 h 350829"/>
                <a:gd name="connsiteX8" fmla="*/ 160617 w 189488"/>
                <a:gd name="connsiteY8" fmla="*/ 337791 h 350829"/>
                <a:gd name="connsiteX9" fmla="*/ 97666 w 189488"/>
                <a:gd name="connsiteY9" fmla="*/ 350655 h 350829"/>
                <a:gd name="connsiteX10" fmla="*/ 25299 w 189488"/>
                <a:gd name="connsiteY10" fmla="*/ 321238 h 35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9488" h="350829" extrusionOk="0">
                  <a:moveTo>
                    <a:pt x="25299" y="321238"/>
                  </a:moveTo>
                  <a:cubicBezTo>
                    <a:pt x="5295" y="301823"/>
                    <a:pt x="0" y="268286"/>
                    <a:pt x="0" y="220042"/>
                  </a:cubicBezTo>
                  <a:lnTo>
                    <a:pt x="0" y="40596"/>
                  </a:lnTo>
                  <a:lnTo>
                    <a:pt x="78250" y="0"/>
                  </a:lnTo>
                  <a:lnTo>
                    <a:pt x="79427" y="164149"/>
                  </a:lnTo>
                  <a:cubicBezTo>
                    <a:pt x="77662" y="197097"/>
                    <a:pt x="82957" y="230632"/>
                    <a:pt x="93547" y="261815"/>
                  </a:cubicBezTo>
                  <a:cubicBezTo>
                    <a:pt x="102961" y="287702"/>
                    <a:pt x="127083" y="300646"/>
                    <a:pt x="164148" y="300646"/>
                  </a:cubicBezTo>
                  <a:lnTo>
                    <a:pt x="189488" y="296141"/>
                  </a:lnTo>
                  <a:lnTo>
                    <a:pt x="160617" y="337791"/>
                  </a:lnTo>
                  <a:lnTo>
                    <a:pt x="97666" y="350655"/>
                  </a:lnTo>
                  <a:cubicBezTo>
                    <a:pt x="70602" y="352420"/>
                    <a:pt x="44126" y="340653"/>
                    <a:pt x="25299" y="321238"/>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 name="Forme libre : forme 48"/>
            <p:cNvSpPr/>
            <p:nvPr/>
          </p:nvSpPr>
          <p:spPr bwMode="auto">
            <a:xfrm rot="8716293">
              <a:off x="190085" y="3174524"/>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 name="Forme libre : forme 49"/>
            <p:cNvSpPr/>
            <p:nvPr/>
          </p:nvSpPr>
          <p:spPr bwMode="auto">
            <a:xfrm rot="8716293">
              <a:off x="502599" y="2802136"/>
              <a:ext cx="117588" cy="232388"/>
            </a:xfrm>
            <a:custGeom>
              <a:avLst/>
              <a:gdLst>
                <a:gd name="connsiteX0" fmla="*/ 56529 w 117588"/>
                <a:gd name="connsiteY0" fmla="*/ 232388 h 232388"/>
                <a:gd name="connsiteX1" fmla="*/ 56529 w 117588"/>
                <a:gd name="connsiteY1" fmla="*/ 69717 h 232388"/>
                <a:gd name="connsiteX2" fmla="*/ 56529 w 117588"/>
                <a:gd name="connsiteY2" fmla="*/ 65615 h 232388"/>
                <a:gd name="connsiteX3" fmla="*/ 36025 w 117588"/>
                <a:gd name="connsiteY3" fmla="*/ 50123 h 232388"/>
                <a:gd name="connsiteX4" fmla="*/ 0 w 117588"/>
                <a:gd name="connsiteY4" fmla="*/ 50123 h 232388"/>
                <a:gd name="connsiteX5" fmla="*/ 41458 w 117588"/>
                <a:gd name="connsiteY5" fmla="*/ 0 h 232388"/>
                <a:gd name="connsiteX6" fmla="*/ 60630 w 117588"/>
                <a:gd name="connsiteY6" fmla="*/ 0 h 232388"/>
                <a:gd name="connsiteX7" fmla="*/ 117588 w 117588"/>
                <a:gd name="connsiteY7" fmla="*/ 50123 h 232388"/>
                <a:gd name="connsiteX8" fmla="*/ 117588 w 11758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88" h="232388" extrusionOk="0">
                  <a:moveTo>
                    <a:pt x="56529" y="232388"/>
                  </a:moveTo>
                  <a:lnTo>
                    <a:pt x="56529" y="69717"/>
                  </a:lnTo>
                  <a:cubicBezTo>
                    <a:pt x="56529" y="68349"/>
                    <a:pt x="56529" y="66983"/>
                    <a:pt x="56529" y="65615"/>
                  </a:cubicBezTo>
                  <a:cubicBezTo>
                    <a:pt x="55163" y="55591"/>
                    <a:pt x="46049" y="48756"/>
                    <a:pt x="36025" y="50123"/>
                  </a:cubicBezTo>
                  <a:lnTo>
                    <a:pt x="0" y="50123"/>
                  </a:lnTo>
                  <a:lnTo>
                    <a:pt x="41458" y="0"/>
                  </a:lnTo>
                  <a:lnTo>
                    <a:pt x="60630" y="0"/>
                  </a:lnTo>
                  <a:cubicBezTo>
                    <a:pt x="97539" y="0"/>
                    <a:pt x="117588" y="15948"/>
                    <a:pt x="117588" y="50123"/>
                  </a:cubicBezTo>
                  <a:lnTo>
                    <a:pt x="117588" y="208238"/>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1" name="Forme libre : forme 50"/>
            <p:cNvSpPr/>
            <p:nvPr/>
          </p:nvSpPr>
          <p:spPr bwMode="auto">
            <a:xfrm rot="8716293">
              <a:off x="389006" y="2883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 name="Forme libre : forme 51"/>
            <p:cNvSpPr/>
            <p:nvPr/>
          </p:nvSpPr>
          <p:spPr bwMode="auto">
            <a:xfrm rot="8716293">
              <a:off x="264104" y="267474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3" name="Forme libre : forme 52"/>
            <p:cNvSpPr/>
            <p:nvPr/>
          </p:nvSpPr>
          <p:spPr bwMode="auto">
            <a:xfrm rot="8716293">
              <a:off x="479184" y="2924372"/>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 name="Forme libre : forme 53"/>
            <p:cNvSpPr/>
            <p:nvPr/>
          </p:nvSpPr>
          <p:spPr bwMode="auto">
            <a:xfrm rot="8716293">
              <a:off x="237733" y="2774772"/>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5" name="Forme libre : forme 54"/>
            <p:cNvSpPr/>
            <p:nvPr/>
          </p:nvSpPr>
          <p:spPr bwMode="auto">
            <a:xfrm rot="7484127">
              <a:off x="609980" y="3142825"/>
              <a:ext cx="20881" cy="31001"/>
            </a:xfrm>
            <a:custGeom>
              <a:avLst/>
              <a:gdLst>
                <a:gd name="connsiteX0" fmla="*/ 10218 w 20881"/>
                <a:gd name="connsiteY0" fmla="*/ 31001 h 31001"/>
                <a:gd name="connsiteX1" fmla="*/ 0 w 20881"/>
                <a:gd name="connsiteY1" fmla="*/ 11992 h 31001"/>
                <a:gd name="connsiteX2" fmla="*/ 20881 w 20881"/>
                <a:gd name="connsiteY2" fmla="*/ 0 h 31001"/>
              </a:gdLst>
              <a:ahLst/>
              <a:cxnLst>
                <a:cxn ang="0">
                  <a:pos x="connsiteX0" y="connsiteY0"/>
                </a:cxn>
                <a:cxn ang="0">
                  <a:pos x="connsiteX1" y="connsiteY1"/>
                </a:cxn>
                <a:cxn ang="0">
                  <a:pos x="connsiteX2" y="connsiteY2"/>
                </a:cxn>
              </a:cxnLst>
              <a:rect l="l" t="t" r="r" b="b"/>
              <a:pathLst>
                <a:path w="20881" h="31001" extrusionOk="0">
                  <a:moveTo>
                    <a:pt x="10218" y="31001"/>
                  </a:moveTo>
                  <a:lnTo>
                    <a:pt x="0" y="11992"/>
                  </a:lnTo>
                  <a:lnTo>
                    <a:pt x="20881" y="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6" name="Forme libre : forme 55"/>
            <p:cNvSpPr/>
            <p:nvPr/>
          </p:nvSpPr>
          <p:spPr bwMode="auto">
            <a:xfrm rot="8716293">
              <a:off x="579469" y="281720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7" name="Forme libre : forme 56"/>
            <p:cNvSpPr/>
            <p:nvPr/>
          </p:nvSpPr>
          <p:spPr bwMode="auto">
            <a:xfrm rot="8716293">
              <a:off x="437995" y="3716235"/>
              <a:ext cx="102679" cy="232388"/>
            </a:xfrm>
            <a:custGeom>
              <a:avLst/>
              <a:gdLst>
                <a:gd name="connsiteX0" fmla="*/ 41620 w 102679"/>
                <a:gd name="connsiteY0" fmla="*/ 232388 h 232388"/>
                <a:gd name="connsiteX1" fmla="*/ 41620 w 102679"/>
                <a:gd name="connsiteY1" fmla="*/ 69717 h 232388"/>
                <a:gd name="connsiteX2" fmla="*/ 41620 w 102679"/>
                <a:gd name="connsiteY2" fmla="*/ 65615 h 232388"/>
                <a:gd name="connsiteX3" fmla="*/ 21116 w 102679"/>
                <a:gd name="connsiteY3" fmla="*/ 50123 h 232388"/>
                <a:gd name="connsiteX4" fmla="*/ 0 w 102679"/>
                <a:gd name="connsiteY4" fmla="*/ 50123 h 232388"/>
                <a:gd name="connsiteX5" fmla="*/ 41457 w 102679"/>
                <a:gd name="connsiteY5" fmla="*/ 0 h 232388"/>
                <a:gd name="connsiteX6" fmla="*/ 45721 w 102679"/>
                <a:gd name="connsiteY6" fmla="*/ 0 h 232388"/>
                <a:gd name="connsiteX7" fmla="*/ 102679 w 102679"/>
                <a:gd name="connsiteY7" fmla="*/ 50123 h 232388"/>
                <a:gd name="connsiteX8" fmla="*/ 102679 w 102679"/>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79" h="232388" extrusionOk="0">
                  <a:moveTo>
                    <a:pt x="41620" y="232388"/>
                  </a:moveTo>
                  <a:lnTo>
                    <a:pt x="41620" y="69717"/>
                  </a:lnTo>
                  <a:cubicBezTo>
                    <a:pt x="41620" y="68349"/>
                    <a:pt x="41620" y="66983"/>
                    <a:pt x="41620" y="65615"/>
                  </a:cubicBezTo>
                  <a:cubicBezTo>
                    <a:pt x="40254" y="55591"/>
                    <a:pt x="31140" y="48756"/>
                    <a:pt x="21116" y="50123"/>
                  </a:cubicBezTo>
                  <a:lnTo>
                    <a:pt x="0" y="50123"/>
                  </a:lnTo>
                  <a:lnTo>
                    <a:pt x="41457" y="0"/>
                  </a:lnTo>
                  <a:lnTo>
                    <a:pt x="45721" y="0"/>
                  </a:lnTo>
                  <a:cubicBezTo>
                    <a:pt x="82630" y="0"/>
                    <a:pt x="102679" y="15948"/>
                    <a:pt x="102679" y="50123"/>
                  </a:cubicBezTo>
                  <a:lnTo>
                    <a:pt x="102679" y="208238"/>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8" name="Forme libre : forme 57"/>
            <p:cNvSpPr/>
            <p:nvPr/>
          </p:nvSpPr>
          <p:spPr bwMode="auto">
            <a:xfrm rot="8716293">
              <a:off x="482715" y="3669965"/>
              <a:ext cx="154563" cy="124897"/>
            </a:xfrm>
            <a:custGeom>
              <a:avLst/>
              <a:gdLst>
                <a:gd name="connsiteX0" fmla="*/ 0 w 154563"/>
                <a:gd name="connsiteY0" fmla="*/ 124897 h 124897"/>
                <a:gd name="connsiteX1" fmla="*/ 95474 w 154563"/>
                <a:gd name="connsiteY1" fmla="*/ 9467 h 124897"/>
                <a:gd name="connsiteX2" fmla="*/ 96067 w 154563"/>
                <a:gd name="connsiteY2" fmla="*/ 9000 h 124897"/>
                <a:gd name="connsiteX3" fmla="*/ 126312 w 154563"/>
                <a:gd name="connsiteY3" fmla="*/ 0 h 124897"/>
                <a:gd name="connsiteX4" fmla="*/ 154563 w 154563"/>
                <a:gd name="connsiteY4" fmla="*/ 33719 h 124897"/>
                <a:gd name="connsiteX5" fmla="*/ 128135 w 154563"/>
                <a:gd name="connsiteY5" fmla="*/ 69261 h 124897"/>
                <a:gd name="connsiteX6" fmla="*/ 128590 w 154563"/>
                <a:gd name="connsiteY6" fmla="*/ 69261 h 1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563" h="124897" extrusionOk="0">
                  <a:moveTo>
                    <a:pt x="0" y="124897"/>
                  </a:moveTo>
                  <a:lnTo>
                    <a:pt x="95474" y="9467"/>
                  </a:lnTo>
                  <a:lnTo>
                    <a:pt x="96067" y="9000"/>
                  </a:lnTo>
                  <a:cubicBezTo>
                    <a:pt x="105351" y="4215"/>
                    <a:pt x="115604" y="1139"/>
                    <a:pt x="126312" y="0"/>
                  </a:cubicBezTo>
                  <a:cubicBezTo>
                    <a:pt x="148184" y="0"/>
                    <a:pt x="154563" y="19138"/>
                    <a:pt x="154563" y="33719"/>
                  </a:cubicBezTo>
                  <a:cubicBezTo>
                    <a:pt x="153196" y="49668"/>
                    <a:pt x="142715" y="62882"/>
                    <a:pt x="128135" y="69261"/>
                  </a:cubicBezTo>
                  <a:lnTo>
                    <a:pt x="128590" y="69261"/>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9" name="Forme libre : forme 58"/>
            <p:cNvSpPr/>
            <p:nvPr/>
          </p:nvSpPr>
          <p:spPr bwMode="auto">
            <a:xfrm rot="8716293">
              <a:off x="323074" y="379327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0" name="Forme libre : forme 59"/>
            <p:cNvSpPr/>
            <p:nvPr/>
          </p:nvSpPr>
          <p:spPr bwMode="auto">
            <a:xfrm rot="8716293">
              <a:off x="198170" y="358459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1" name="Forme libre : forme 60"/>
            <p:cNvSpPr/>
            <p:nvPr/>
          </p:nvSpPr>
          <p:spPr bwMode="auto">
            <a:xfrm rot="8716293">
              <a:off x="186119" y="3445818"/>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2" name="Forme libre : forme 61"/>
            <p:cNvSpPr/>
            <p:nvPr/>
          </p:nvSpPr>
          <p:spPr bwMode="auto">
            <a:xfrm rot="8716293">
              <a:off x="410218" y="3834716"/>
              <a:ext cx="103435" cy="219174"/>
            </a:xfrm>
            <a:custGeom>
              <a:avLst/>
              <a:gdLst>
                <a:gd name="connsiteX0" fmla="*/ 103435 w 103435"/>
                <a:gd name="connsiteY0" fmla="*/ 219174 h 219174"/>
                <a:gd name="connsiteX1" fmla="*/ 43288 w 103435"/>
                <a:gd name="connsiteY1" fmla="*/ 161305 h 219174"/>
                <a:gd name="connsiteX2" fmla="*/ 43288 w 103435"/>
                <a:gd name="connsiteY2" fmla="*/ 16404 h 219174"/>
                <a:gd name="connsiteX3" fmla="*/ 0 w 103435"/>
                <a:gd name="connsiteY3" fmla="*/ 16404 h 219174"/>
                <a:gd name="connsiteX4" fmla="*/ 0 w 103435"/>
                <a:gd name="connsiteY4" fmla="*/ 16028 h 219174"/>
                <a:gd name="connsiteX5" fmla="*/ 11583 w 103435"/>
                <a:gd name="connsiteY5" fmla="*/ 2023 h 219174"/>
                <a:gd name="connsiteX6" fmla="*/ 103435 w 103435"/>
                <a:gd name="connsiteY6" fmla="*/ 0 h 219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19174" extrusionOk="0">
                  <a:moveTo>
                    <a:pt x="103435" y="219174"/>
                  </a:moveTo>
                  <a:lnTo>
                    <a:pt x="43288" y="161305"/>
                  </a:lnTo>
                  <a:lnTo>
                    <a:pt x="43288" y="16404"/>
                  </a:lnTo>
                  <a:lnTo>
                    <a:pt x="0" y="16404"/>
                  </a:lnTo>
                  <a:lnTo>
                    <a:pt x="0" y="16028"/>
                  </a:lnTo>
                  <a:lnTo>
                    <a:pt x="11583" y="2023"/>
                  </a:lnTo>
                  <a:lnTo>
                    <a:pt x="103435" y="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3" name="Forme libre : forme 62"/>
            <p:cNvSpPr/>
            <p:nvPr/>
          </p:nvSpPr>
          <p:spPr bwMode="auto">
            <a:xfrm rot="8716293">
              <a:off x="487452" y="3349370"/>
              <a:ext cx="151162" cy="195873"/>
            </a:xfrm>
            <a:custGeom>
              <a:avLst/>
              <a:gdLst>
                <a:gd name="connsiteX0" fmla="*/ 38025 w 151162"/>
                <a:gd name="connsiteY0" fmla="*/ 195873 h 195873"/>
                <a:gd name="connsiteX1" fmla="*/ 0 w 151162"/>
                <a:gd name="connsiteY1" fmla="*/ 125130 h 195873"/>
                <a:gd name="connsiteX2" fmla="*/ 103497 w 151162"/>
                <a:gd name="connsiteY2" fmla="*/ 0 h 195873"/>
                <a:gd name="connsiteX3" fmla="*/ 151162 w 151162"/>
                <a:gd name="connsiteY3" fmla="*/ 0 h 195873"/>
                <a:gd name="connsiteX4" fmla="*/ 151162 w 151162"/>
                <a:gd name="connsiteY4" fmla="*/ 55323 h 195873"/>
                <a:gd name="connsiteX5" fmla="*/ 86370 w 151162"/>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162" h="195873" extrusionOk="0">
                  <a:moveTo>
                    <a:pt x="38025" y="195873"/>
                  </a:moveTo>
                  <a:lnTo>
                    <a:pt x="0" y="125130"/>
                  </a:lnTo>
                  <a:lnTo>
                    <a:pt x="103497" y="0"/>
                  </a:lnTo>
                  <a:lnTo>
                    <a:pt x="151162" y="0"/>
                  </a:lnTo>
                  <a:lnTo>
                    <a:pt x="151162" y="55323"/>
                  </a:lnTo>
                  <a:lnTo>
                    <a:pt x="86370"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4" name="Forme libre : forme 63"/>
            <p:cNvSpPr/>
            <p:nvPr/>
          </p:nvSpPr>
          <p:spPr bwMode="auto">
            <a:xfrm rot="8716293">
              <a:off x="460900" y="3434471"/>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5" name="Forme libre : forme 64"/>
            <p:cNvSpPr/>
            <p:nvPr/>
          </p:nvSpPr>
          <p:spPr bwMode="auto">
            <a:xfrm rot="8716293">
              <a:off x="417336" y="4258920"/>
              <a:ext cx="147637" cy="195874"/>
            </a:xfrm>
            <a:custGeom>
              <a:avLst/>
              <a:gdLst>
                <a:gd name="connsiteX0" fmla="*/ 34500 w 147637"/>
                <a:gd name="connsiteY0" fmla="*/ 195874 h 195874"/>
                <a:gd name="connsiteX1" fmla="*/ 0 w 147637"/>
                <a:gd name="connsiteY1" fmla="*/ 131688 h 195874"/>
                <a:gd name="connsiteX2" fmla="*/ 108921 w 147637"/>
                <a:gd name="connsiteY2" fmla="*/ 0 h 195874"/>
                <a:gd name="connsiteX3" fmla="*/ 147637 w 147637"/>
                <a:gd name="connsiteY3" fmla="*/ 0 h 195874"/>
                <a:gd name="connsiteX4" fmla="*/ 147637 w 147637"/>
                <a:gd name="connsiteY4" fmla="*/ 55323 h 195874"/>
                <a:gd name="connsiteX5" fmla="*/ 82845 w 147637"/>
                <a:gd name="connsiteY5"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37" h="195874" extrusionOk="0">
                  <a:moveTo>
                    <a:pt x="34500" y="195874"/>
                  </a:moveTo>
                  <a:lnTo>
                    <a:pt x="0" y="131688"/>
                  </a:lnTo>
                  <a:lnTo>
                    <a:pt x="108921" y="0"/>
                  </a:lnTo>
                  <a:lnTo>
                    <a:pt x="147637" y="0"/>
                  </a:lnTo>
                  <a:lnTo>
                    <a:pt x="147637" y="55323"/>
                  </a:lnTo>
                  <a:lnTo>
                    <a:pt x="82845"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6" name="Forme libre : forme 65"/>
            <p:cNvSpPr/>
            <p:nvPr/>
          </p:nvSpPr>
          <p:spPr bwMode="auto">
            <a:xfrm rot="8716293">
              <a:off x="330834" y="4134901"/>
              <a:ext cx="254613" cy="91157"/>
            </a:xfrm>
            <a:custGeom>
              <a:avLst/>
              <a:gdLst>
                <a:gd name="connsiteX0" fmla="*/ 0 w 254613"/>
                <a:gd name="connsiteY0" fmla="*/ 68911 h 91157"/>
                <a:gd name="connsiteX1" fmla="*/ 56997 w 254613"/>
                <a:gd name="connsiteY1" fmla="*/ 0 h 91157"/>
                <a:gd name="connsiteX2" fmla="*/ 57517 w 254613"/>
                <a:gd name="connsiteY2" fmla="*/ 2143 h 91157"/>
                <a:gd name="connsiteX3" fmla="*/ 128118 w 254613"/>
                <a:gd name="connsiteY3" fmla="*/ 40974 h 91157"/>
                <a:gd name="connsiteX4" fmla="*/ 181070 w 254613"/>
                <a:gd name="connsiteY4" fmla="*/ 31560 h 91157"/>
                <a:gd name="connsiteX5" fmla="*/ 253437 w 254613"/>
                <a:gd name="connsiteY5" fmla="*/ 2143 h 91157"/>
                <a:gd name="connsiteX6" fmla="*/ 254613 w 254613"/>
                <a:gd name="connsiteY6" fmla="*/ 9791 h 91157"/>
                <a:gd name="connsiteX7" fmla="*/ 254613 w 254613"/>
                <a:gd name="connsiteY7" fmla="*/ 15674 h 91157"/>
                <a:gd name="connsiteX8" fmla="*/ 61636 w 254613"/>
                <a:gd name="connsiteY8" fmla="*/ 90983 h 91157"/>
                <a:gd name="connsiteX9" fmla="*/ 22363 w 254613"/>
                <a:gd name="connsiteY9" fmla="*/ 84217 h 9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613" h="91157" extrusionOk="0">
                  <a:moveTo>
                    <a:pt x="0" y="68911"/>
                  </a:moveTo>
                  <a:lnTo>
                    <a:pt x="56997" y="0"/>
                  </a:lnTo>
                  <a:lnTo>
                    <a:pt x="57517" y="2143"/>
                  </a:lnTo>
                  <a:cubicBezTo>
                    <a:pt x="66931" y="28030"/>
                    <a:pt x="91053" y="40974"/>
                    <a:pt x="128118" y="40974"/>
                  </a:cubicBezTo>
                  <a:cubicBezTo>
                    <a:pt x="146357" y="40385"/>
                    <a:pt x="164008" y="36855"/>
                    <a:pt x="181070" y="31560"/>
                  </a:cubicBezTo>
                  <a:cubicBezTo>
                    <a:pt x="205780" y="23912"/>
                    <a:pt x="229903" y="13910"/>
                    <a:pt x="253437" y="2143"/>
                  </a:cubicBezTo>
                  <a:cubicBezTo>
                    <a:pt x="254025" y="4496"/>
                    <a:pt x="254613" y="7438"/>
                    <a:pt x="254613" y="9791"/>
                  </a:cubicBezTo>
                  <a:lnTo>
                    <a:pt x="254613" y="15674"/>
                  </a:lnTo>
                  <a:cubicBezTo>
                    <a:pt x="192249" y="69215"/>
                    <a:pt x="110468" y="88042"/>
                    <a:pt x="61636" y="90983"/>
                  </a:cubicBezTo>
                  <a:cubicBezTo>
                    <a:pt x="48104" y="91866"/>
                    <a:pt x="34719" y="89365"/>
                    <a:pt x="22363" y="84217"/>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7" name="Forme libre : forme 66"/>
            <p:cNvSpPr/>
            <p:nvPr/>
          </p:nvSpPr>
          <p:spPr bwMode="auto">
            <a:xfrm rot="8716293">
              <a:off x="-3428" y="2405990"/>
              <a:ext cx="142167" cy="208592"/>
            </a:xfrm>
            <a:custGeom>
              <a:avLst/>
              <a:gdLst>
                <a:gd name="connsiteX0" fmla="*/ 81108 w 142167"/>
                <a:gd name="connsiteY0" fmla="*/ 208592 h 208592"/>
                <a:gd name="connsiteX1" fmla="*/ 81108 w 142167"/>
                <a:gd name="connsiteY1" fmla="*/ 69717 h 208592"/>
                <a:gd name="connsiteX2" fmla="*/ 81108 w 142167"/>
                <a:gd name="connsiteY2" fmla="*/ 65615 h 208592"/>
                <a:gd name="connsiteX3" fmla="*/ 60604 w 142167"/>
                <a:gd name="connsiteY3" fmla="*/ 50123 h 208592"/>
                <a:gd name="connsiteX4" fmla="*/ 0 w 142167"/>
                <a:gd name="connsiteY4" fmla="*/ 50123 h 208592"/>
                <a:gd name="connsiteX5" fmla="*/ 0 w 142167"/>
                <a:gd name="connsiteY5" fmla="*/ 0 h 208592"/>
                <a:gd name="connsiteX6" fmla="*/ 85210 w 142167"/>
                <a:gd name="connsiteY6" fmla="*/ 0 h 208592"/>
                <a:gd name="connsiteX7" fmla="*/ 142167 w 142167"/>
                <a:gd name="connsiteY7" fmla="*/ 50123 h 208592"/>
                <a:gd name="connsiteX8" fmla="*/ 142167 w 142167"/>
                <a:gd name="connsiteY8" fmla="*/ 120504 h 20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208592" extrusionOk="0">
                  <a:moveTo>
                    <a:pt x="81108" y="208592"/>
                  </a:moveTo>
                  <a:lnTo>
                    <a:pt x="81108" y="69717"/>
                  </a:lnTo>
                  <a:cubicBezTo>
                    <a:pt x="81108" y="68350"/>
                    <a:pt x="81108" y="66983"/>
                    <a:pt x="81108" y="65615"/>
                  </a:cubicBezTo>
                  <a:cubicBezTo>
                    <a:pt x="79742" y="55591"/>
                    <a:pt x="70628" y="48756"/>
                    <a:pt x="60604" y="50123"/>
                  </a:cubicBezTo>
                  <a:lnTo>
                    <a:pt x="0" y="50123"/>
                  </a:lnTo>
                  <a:lnTo>
                    <a:pt x="0" y="0"/>
                  </a:lnTo>
                  <a:lnTo>
                    <a:pt x="85210" y="0"/>
                  </a:lnTo>
                  <a:cubicBezTo>
                    <a:pt x="122118" y="0"/>
                    <a:pt x="142167" y="15948"/>
                    <a:pt x="142167" y="50123"/>
                  </a:cubicBezTo>
                  <a:lnTo>
                    <a:pt x="142167" y="120504"/>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8" name="Forme libre : forme 67"/>
            <p:cNvSpPr/>
            <p:nvPr/>
          </p:nvSpPr>
          <p:spPr bwMode="auto">
            <a:xfrm rot="8716293">
              <a:off x="80015" y="241329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9" name="Forme libre : forme 68"/>
            <p:cNvSpPr/>
            <p:nvPr/>
          </p:nvSpPr>
          <p:spPr bwMode="auto">
            <a:xfrm rot="8716293">
              <a:off x="35165" y="232701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 name="Forme libre : forme 69"/>
            <p:cNvSpPr/>
            <p:nvPr/>
          </p:nvSpPr>
          <p:spPr bwMode="auto">
            <a:xfrm rot="8716293">
              <a:off x="-20257" y="2217087"/>
              <a:ext cx="78731" cy="180665"/>
            </a:xfrm>
            <a:custGeom>
              <a:avLst/>
              <a:gdLst>
                <a:gd name="connsiteX0" fmla="*/ 0 w 78731"/>
                <a:gd name="connsiteY0" fmla="*/ 180665 h 180665"/>
                <a:gd name="connsiteX1" fmla="*/ 0 w 78731"/>
                <a:gd name="connsiteY1" fmla="*/ 40596 h 180665"/>
                <a:gd name="connsiteX2" fmla="*/ 78250 w 78731"/>
                <a:gd name="connsiteY2" fmla="*/ 0 h 180665"/>
                <a:gd name="connsiteX3" fmla="*/ 78731 w 78731"/>
                <a:gd name="connsiteY3" fmla="*/ 67083 h 180665"/>
              </a:gdLst>
              <a:ahLst/>
              <a:cxnLst>
                <a:cxn ang="0">
                  <a:pos x="connsiteX0" y="connsiteY0"/>
                </a:cxn>
                <a:cxn ang="0">
                  <a:pos x="connsiteX1" y="connsiteY1"/>
                </a:cxn>
                <a:cxn ang="0">
                  <a:pos x="connsiteX2" y="connsiteY2"/>
                </a:cxn>
                <a:cxn ang="0">
                  <a:pos x="connsiteX3" y="connsiteY3"/>
                </a:cxn>
              </a:cxnLst>
              <a:rect l="l" t="t" r="r" b="b"/>
              <a:pathLst>
                <a:path w="78731" h="180665" extrusionOk="0">
                  <a:moveTo>
                    <a:pt x="0" y="180665"/>
                  </a:moveTo>
                  <a:lnTo>
                    <a:pt x="0" y="40596"/>
                  </a:lnTo>
                  <a:lnTo>
                    <a:pt x="78250" y="0"/>
                  </a:lnTo>
                  <a:lnTo>
                    <a:pt x="78731" y="6708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1" name="Forme libre : forme 70"/>
            <p:cNvSpPr/>
            <p:nvPr/>
          </p:nvSpPr>
          <p:spPr bwMode="auto">
            <a:xfrm rot="8716293">
              <a:off x="-15341" y="2575209"/>
              <a:ext cx="103435" cy="152027"/>
            </a:xfrm>
            <a:custGeom>
              <a:avLst/>
              <a:gdLst>
                <a:gd name="connsiteX0" fmla="*/ 43288 w 103435"/>
                <a:gd name="connsiteY0" fmla="*/ 152027 h 152027"/>
                <a:gd name="connsiteX1" fmla="*/ 43288 w 103435"/>
                <a:gd name="connsiteY1" fmla="*/ 16404 h 152027"/>
                <a:gd name="connsiteX2" fmla="*/ 0 w 103435"/>
                <a:gd name="connsiteY2" fmla="*/ 16404 h 152027"/>
                <a:gd name="connsiteX3" fmla="*/ 0 w 103435"/>
                <a:gd name="connsiteY3" fmla="*/ 2278 h 152027"/>
                <a:gd name="connsiteX4" fmla="*/ 103435 w 103435"/>
                <a:gd name="connsiteY4" fmla="*/ 0 h 152027"/>
                <a:gd name="connsiteX5" fmla="*/ 103435 w 103435"/>
                <a:gd name="connsiteY5" fmla="*/ 65255 h 15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435" h="152027" extrusionOk="0">
                  <a:moveTo>
                    <a:pt x="43288" y="152027"/>
                  </a:moveTo>
                  <a:lnTo>
                    <a:pt x="43288" y="16404"/>
                  </a:lnTo>
                  <a:lnTo>
                    <a:pt x="0" y="16404"/>
                  </a:lnTo>
                  <a:lnTo>
                    <a:pt x="0" y="2278"/>
                  </a:lnTo>
                  <a:cubicBezTo>
                    <a:pt x="32808" y="3645"/>
                    <a:pt x="66982" y="911"/>
                    <a:pt x="103435" y="0"/>
                  </a:cubicBezTo>
                  <a:lnTo>
                    <a:pt x="103435" y="65255"/>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2" name="Forme libre : forme 71"/>
            <p:cNvSpPr/>
            <p:nvPr/>
          </p:nvSpPr>
          <p:spPr bwMode="auto">
            <a:xfrm rot="8716293">
              <a:off x="279722" y="213390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 name="Forme libre : forme 72"/>
            <p:cNvSpPr/>
            <p:nvPr/>
          </p:nvSpPr>
          <p:spPr bwMode="auto">
            <a:xfrm rot="8716293">
              <a:off x="369114" y="216314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 name="Forme libre : forme 73"/>
            <p:cNvSpPr/>
            <p:nvPr/>
          </p:nvSpPr>
          <p:spPr bwMode="auto">
            <a:xfrm rot="8716293">
              <a:off x="167488" y="22224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 name="Forme libre : forme 74"/>
            <p:cNvSpPr/>
            <p:nvPr/>
          </p:nvSpPr>
          <p:spPr bwMode="auto">
            <a:xfrm rot="8716293">
              <a:off x="42586" y="20137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 name="Forme libre : forme 75"/>
            <p:cNvSpPr/>
            <p:nvPr/>
          </p:nvSpPr>
          <p:spPr bwMode="auto">
            <a:xfrm rot="8716293">
              <a:off x="257666" y="226339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7" name="Forme libre : forme 76"/>
            <p:cNvSpPr/>
            <p:nvPr/>
          </p:nvSpPr>
          <p:spPr bwMode="auto">
            <a:xfrm rot="8716293">
              <a:off x="16215" y="211379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8" name="Forme libre : forme 77"/>
            <p:cNvSpPr/>
            <p:nvPr/>
          </p:nvSpPr>
          <p:spPr bwMode="auto">
            <a:xfrm rot="7484127">
              <a:off x="362597" y="245474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9" name="Forme libre : forme 78"/>
            <p:cNvSpPr/>
            <p:nvPr/>
          </p:nvSpPr>
          <p:spPr bwMode="auto">
            <a:xfrm rot="13089394">
              <a:off x="463440" y="2426400"/>
              <a:ext cx="272584" cy="319064"/>
            </a:xfrm>
            <a:custGeom>
              <a:avLst/>
              <a:gdLst>
                <a:gd name="connsiteX0" fmla="*/ 80445 w 272584"/>
                <a:gd name="connsiteY0" fmla="*/ 215518 h 319064"/>
                <a:gd name="connsiteX1" fmla="*/ 0 w 272584"/>
                <a:gd name="connsiteY1" fmla="*/ 93007 h 319064"/>
                <a:gd name="connsiteX2" fmla="*/ 0 w 272584"/>
                <a:gd name="connsiteY2" fmla="*/ 38074 h 319064"/>
                <a:gd name="connsiteX3" fmla="*/ 73388 w 272584"/>
                <a:gd name="connsiteY3" fmla="*/ 0 h 319064"/>
                <a:gd name="connsiteX4" fmla="*/ 74492 w 272584"/>
                <a:gd name="connsiteY4" fmla="*/ 153950 h 319064"/>
                <a:gd name="connsiteX5" fmla="*/ 76768 w 272584"/>
                <a:gd name="connsiteY5" fmla="*/ 200369 h 319064"/>
                <a:gd name="connsiteX6" fmla="*/ 272584 w 272584"/>
                <a:gd name="connsiteY6" fmla="*/ 258238 h 319064"/>
                <a:gd name="connsiteX7" fmla="*/ 177331 w 272584"/>
                <a:gd name="connsiteY7" fmla="*/ 311347 h 319064"/>
                <a:gd name="connsiteX8" fmla="*/ 148437 w 272584"/>
                <a:gd name="connsiteY8" fmla="*/ 319064 h 319064"/>
                <a:gd name="connsiteX9" fmla="*/ 119231 w 272584"/>
                <a:gd name="connsiteY9" fmla="*/ 274585 h 319064"/>
                <a:gd name="connsiteX10" fmla="*/ 153949 w 272584"/>
                <a:gd name="connsiteY10" fmla="*/ 281965 h 319064"/>
                <a:gd name="connsiteX11" fmla="*/ 203610 w 272584"/>
                <a:gd name="connsiteY11" fmla="*/ 273136 h 319064"/>
                <a:gd name="connsiteX12" fmla="*/ 271481 w 272584"/>
                <a:gd name="connsiteY12" fmla="*/ 245547 h 319064"/>
                <a:gd name="connsiteX13" fmla="*/ 272584 w 272584"/>
                <a:gd name="connsiteY13" fmla="*/ 252720 h 31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584" h="319064" extrusionOk="0">
                  <a:moveTo>
                    <a:pt x="80445" y="215518"/>
                  </a:moveTo>
                  <a:lnTo>
                    <a:pt x="0" y="93007"/>
                  </a:lnTo>
                  <a:lnTo>
                    <a:pt x="0" y="38074"/>
                  </a:lnTo>
                  <a:lnTo>
                    <a:pt x="73388" y="0"/>
                  </a:lnTo>
                  <a:lnTo>
                    <a:pt x="74492" y="153950"/>
                  </a:lnTo>
                  <a:cubicBezTo>
                    <a:pt x="73664" y="169400"/>
                    <a:pt x="74492" y="184988"/>
                    <a:pt x="76768" y="200369"/>
                  </a:cubicBezTo>
                  <a:close/>
                  <a:moveTo>
                    <a:pt x="272584" y="258238"/>
                  </a:moveTo>
                  <a:cubicBezTo>
                    <a:pt x="243339" y="283344"/>
                    <a:pt x="209542" y="300312"/>
                    <a:pt x="177331" y="311347"/>
                  </a:cubicBezTo>
                  <a:lnTo>
                    <a:pt x="148437" y="319064"/>
                  </a:lnTo>
                  <a:lnTo>
                    <a:pt x="119231" y="274585"/>
                  </a:lnTo>
                  <a:lnTo>
                    <a:pt x="153949" y="281965"/>
                  </a:lnTo>
                  <a:cubicBezTo>
                    <a:pt x="171055" y="281413"/>
                    <a:pt x="187609" y="278102"/>
                    <a:pt x="203610" y="273136"/>
                  </a:cubicBezTo>
                  <a:cubicBezTo>
                    <a:pt x="226785" y="265963"/>
                    <a:pt x="249409" y="256583"/>
                    <a:pt x="271481" y="245547"/>
                  </a:cubicBezTo>
                  <a:cubicBezTo>
                    <a:pt x="272032" y="247754"/>
                    <a:pt x="272584" y="250513"/>
                    <a:pt x="272584" y="252720"/>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0" name="Forme libre : forme 79"/>
            <p:cNvSpPr/>
            <p:nvPr/>
          </p:nvSpPr>
          <p:spPr bwMode="auto">
            <a:xfrm rot="8716293">
              <a:off x="675867" y="2357327"/>
              <a:ext cx="38012" cy="45752"/>
            </a:xfrm>
            <a:custGeom>
              <a:avLst/>
              <a:gdLst>
                <a:gd name="connsiteX0" fmla="*/ 0 w 38012"/>
                <a:gd name="connsiteY0" fmla="*/ 45752 h 45752"/>
                <a:gd name="connsiteX1" fmla="*/ 37842 w 38012"/>
                <a:gd name="connsiteY1" fmla="*/ 0 h 45752"/>
                <a:gd name="connsiteX2" fmla="*/ 38012 w 38012"/>
                <a:gd name="connsiteY2" fmla="*/ 641 h 45752"/>
                <a:gd name="connsiteX3" fmla="*/ 6841 w 38012"/>
                <a:gd name="connsiteY3" fmla="*/ 42560 h 45752"/>
                <a:gd name="connsiteX4" fmla="*/ 7378 w 38012"/>
                <a:gd name="connsiteY4" fmla="*/ 42560 h 45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12" h="45752" extrusionOk="0">
                  <a:moveTo>
                    <a:pt x="0" y="45752"/>
                  </a:moveTo>
                  <a:lnTo>
                    <a:pt x="37842" y="0"/>
                  </a:lnTo>
                  <a:lnTo>
                    <a:pt x="38012" y="641"/>
                  </a:lnTo>
                  <a:cubicBezTo>
                    <a:pt x="36400" y="19451"/>
                    <a:pt x="24039" y="35036"/>
                    <a:pt x="6841" y="42560"/>
                  </a:cubicBezTo>
                  <a:lnTo>
                    <a:pt x="7378" y="4256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1" name="Forme libre : forme 80"/>
            <p:cNvSpPr/>
            <p:nvPr/>
          </p:nvSpPr>
          <p:spPr bwMode="auto">
            <a:xfrm rot="8716293">
              <a:off x="601197" y="212600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2" name="Forme libre : forme 81"/>
            <p:cNvSpPr/>
            <p:nvPr/>
          </p:nvSpPr>
          <p:spPr bwMode="auto">
            <a:xfrm rot="8716293">
              <a:off x="357951" y="215623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3" name="Forme libre : forme 82"/>
            <p:cNvSpPr/>
            <p:nvPr/>
          </p:nvSpPr>
          <p:spPr bwMode="auto">
            <a:xfrm rot="8716293">
              <a:off x="535403" y="199698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4" name="Forme libre : forme 83"/>
            <p:cNvSpPr/>
            <p:nvPr/>
          </p:nvSpPr>
          <p:spPr bwMode="auto">
            <a:xfrm rot="8716293">
              <a:off x="-76043" y="1768178"/>
              <a:ext cx="197178" cy="215049"/>
            </a:xfrm>
            <a:custGeom>
              <a:avLst/>
              <a:gdLst>
                <a:gd name="connsiteX0" fmla="*/ 51490 w 197178"/>
                <a:gd name="connsiteY0" fmla="*/ 215049 h 215049"/>
                <a:gd name="connsiteX1" fmla="*/ 51490 w 197178"/>
                <a:gd name="connsiteY1" fmla="*/ 45624 h 215049"/>
                <a:gd name="connsiteX2" fmla="*/ 0 w 197178"/>
                <a:gd name="connsiteY2" fmla="*/ 45624 h 215049"/>
                <a:gd name="connsiteX3" fmla="*/ 0 w 197178"/>
                <a:gd name="connsiteY3" fmla="*/ 1424 h 215049"/>
                <a:gd name="connsiteX4" fmla="*/ 104803 w 197178"/>
                <a:gd name="connsiteY4" fmla="*/ 1425 h 215049"/>
                <a:gd name="connsiteX5" fmla="*/ 104803 w 197178"/>
                <a:gd name="connsiteY5" fmla="*/ 75242 h 215049"/>
                <a:gd name="connsiteX6" fmla="*/ 106169 w 197178"/>
                <a:gd name="connsiteY6" fmla="*/ 75242 h 215049"/>
                <a:gd name="connsiteX7" fmla="*/ 154014 w 197178"/>
                <a:gd name="connsiteY7" fmla="*/ 5981 h 215049"/>
                <a:gd name="connsiteX8" fmla="*/ 185455 w 197178"/>
                <a:gd name="connsiteY8" fmla="*/ 57 h 215049"/>
                <a:gd name="connsiteX9" fmla="*/ 197178 w 197178"/>
                <a:gd name="connsiteY9" fmla="*/ 4872 h 215049"/>
                <a:gd name="connsiteX10" fmla="*/ 170795 w 197178"/>
                <a:gd name="connsiteY10" fmla="*/ 42934 h 215049"/>
                <a:gd name="connsiteX11" fmla="*/ 164950 w 197178"/>
                <a:gd name="connsiteY11" fmla="*/ 40156 h 215049"/>
                <a:gd name="connsiteX12" fmla="*/ 111638 w 197178"/>
                <a:gd name="connsiteY12" fmla="*/ 127643 h 215049"/>
                <a:gd name="connsiteX13" fmla="*/ 111638 w 197178"/>
                <a:gd name="connsiteY13" fmla="*/ 128277 h 21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178" h="215049" extrusionOk="0">
                  <a:moveTo>
                    <a:pt x="51490" y="215049"/>
                  </a:moveTo>
                  <a:lnTo>
                    <a:pt x="51490" y="45624"/>
                  </a:lnTo>
                  <a:lnTo>
                    <a:pt x="0" y="45624"/>
                  </a:lnTo>
                  <a:lnTo>
                    <a:pt x="0" y="1424"/>
                  </a:lnTo>
                  <a:lnTo>
                    <a:pt x="104803" y="1425"/>
                  </a:lnTo>
                  <a:lnTo>
                    <a:pt x="104803" y="75242"/>
                  </a:lnTo>
                  <a:lnTo>
                    <a:pt x="106169" y="75242"/>
                  </a:lnTo>
                  <a:cubicBezTo>
                    <a:pt x="120751" y="31954"/>
                    <a:pt x="132142" y="15094"/>
                    <a:pt x="154014" y="5981"/>
                  </a:cubicBezTo>
                  <a:cubicBezTo>
                    <a:pt x="164039" y="1880"/>
                    <a:pt x="174519" y="-398"/>
                    <a:pt x="185455" y="57"/>
                  </a:cubicBezTo>
                  <a:lnTo>
                    <a:pt x="197178" y="4872"/>
                  </a:lnTo>
                  <a:lnTo>
                    <a:pt x="170795" y="42934"/>
                  </a:lnTo>
                  <a:lnTo>
                    <a:pt x="164950" y="40156"/>
                  </a:lnTo>
                  <a:cubicBezTo>
                    <a:pt x="135788" y="40156"/>
                    <a:pt x="111638" y="78887"/>
                    <a:pt x="111638" y="127643"/>
                  </a:cubicBezTo>
                  <a:lnTo>
                    <a:pt x="111638" y="128277"/>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5" name="Forme libre : forme 84"/>
            <p:cNvSpPr/>
            <p:nvPr/>
          </p:nvSpPr>
          <p:spPr bwMode="auto">
            <a:xfrm rot="8716293">
              <a:off x="56555" y="147420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6" name="Forme libre : forme 85"/>
            <p:cNvSpPr/>
            <p:nvPr/>
          </p:nvSpPr>
          <p:spPr bwMode="auto">
            <a:xfrm rot="8716293">
              <a:off x="145947" y="150344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7" name="Forme libre : forme 86"/>
            <p:cNvSpPr/>
            <p:nvPr/>
          </p:nvSpPr>
          <p:spPr bwMode="auto">
            <a:xfrm rot="8716293">
              <a:off x="-21870" y="1443501"/>
              <a:ext cx="68614" cy="55323"/>
            </a:xfrm>
            <a:custGeom>
              <a:avLst/>
              <a:gdLst>
                <a:gd name="connsiteX0" fmla="*/ 0 w 68614"/>
                <a:gd name="connsiteY0" fmla="*/ 55323 h 55323"/>
                <a:gd name="connsiteX1" fmla="*/ 0 w 68614"/>
                <a:gd name="connsiteY1" fmla="*/ 0 h 55323"/>
                <a:gd name="connsiteX2" fmla="*/ 68614 w 68614"/>
                <a:gd name="connsiteY2" fmla="*/ 0 h 55323"/>
                <a:gd name="connsiteX3" fmla="*/ 30266 w 68614"/>
                <a:gd name="connsiteY3" fmla="*/ 55323 h 55323"/>
              </a:gdLst>
              <a:ahLst/>
              <a:cxnLst>
                <a:cxn ang="0">
                  <a:pos x="connsiteX0" y="connsiteY0"/>
                </a:cxn>
                <a:cxn ang="0">
                  <a:pos x="connsiteX1" y="connsiteY1"/>
                </a:cxn>
                <a:cxn ang="0">
                  <a:pos x="connsiteX2" y="connsiteY2"/>
                </a:cxn>
                <a:cxn ang="0">
                  <a:pos x="connsiteX3" y="connsiteY3"/>
                </a:cxn>
              </a:cxnLst>
              <a:rect l="l" t="t" r="r" b="b"/>
              <a:pathLst>
                <a:path w="68614" h="55323" extrusionOk="0">
                  <a:moveTo>
                    <a:pt x="0" y="55323"/>
                  </a:moveTo>
                  <a:lnTo>
                    <a:pt x="0" y="0"/>
                  </a:lnTo>
                  <a:lnTo>
                    <a:pt x="68614" y="0"/>
                  </a:lnTo>
                  <a:lnTo>
                    <a:pt x="30266"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8" name="Forme libre : forme 87"/>
            <p:cNvSpPr/>
            <p:nvPr/>
          </p:nvSpPr>
          <p:spPr bwMode="auto">
            <a:xfrm rot="8716293">
              <a:off x="35817" y="1618109"/>
              <a:ext cx="103435" cy="203897"/>
            </a:xfrm>
            <a:custGeom>
              <a:avLst/>
              <a:gdLst>
                <a:gd name="connsiteX0" fmla="*/ 87556 w 103435"/>
                <a:gd name="connsiteY0" fmla="*/ 203897 h 203897"/>
                <a:gd name="connsiteX1" fmla="*/ 43288 w 103435"/>
                <a:gd name="connsiteY1" fmla="*/ 161305 h 203897"/>
                <a:gd name="connsiteX2" fmla="*/ 43288 w 103435"/>
                <a:gd name="connsiteY2" fmla="*/ 16404 h 203897"/>
                <a:gd name="connsiteX3" fmla="*/ 0 w 103435"/>
                <a:gd name="connsiteY3" fmla="*/ 16404 h 203897"/>
                <a:gd name="connsiteX4" fmla="*/ 0 w 103435"/>
                <a:gd name="connsiteY4" fmla="*/ 2278 h 203897"/>
                <a:gd name="connsiteX5" fmla="*/ 103435 w 103435"/>
                <a:gd name="connsiteY5" fmla="*/ 0 h 203897"/>
                <a:gd name="connsiteX6" fmla="*/ 103435 w 103435"/>
                <a:gd name="connsiteY6" fmla="*/ 180989 h 20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03897" extrusionOk="0">
                  <a:moveTo>
                    <a:pt x="87556" y="203897"/>
                  </a:moveTo>
                  <a:lnTo>
                    <a:pt x="43288" y="161305"/>
                  </a:lnTo>
                  <a:lnTo>
                    <a:pt x="43288" y="16404"/>
                  </a:lnTo>
                  <a:lnTo>
                    <a:pt x="0" y="16404"/>
                  </a:lnTo>
                  <a:lnTo>
                    <a:pt x="0" y="2278"/>
                  </a:lnTo>
                  <a:cubicBezTo>
                    <a:pt x="32808" y="3645"/>
                    <a:pt x="66982" y="911"/>
                    <a:pt x="103435" y="0"/>
                  </a:cubicBezTo>
                  <a:lnTo>
                    <a:pt x="103435" y="180989"/>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9" name="Forme libre : forme 88"/>
            <p:cNvSpPr/>
            <p:nvPr/>
          </p:nvSpPr>
          <p:spPr bwMode="auto">
            <a:xfrm rot="7484127">
              <a:off x="139430" y="179505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0" name="Forme libre : forme 89"/>
            <p:cNvSpPr/>
            <p:nvPr/>
          </p:nvSpPr>
          <p:spPr bwMode="auto">
            <a:xfrm rot="13089394">
              <a:off x="244250" y="176158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1" name="Forme libre : forme 90"/>
            <p:cNvSpPr/>
            <p:nvPr/>
          </p:nvSpPr>
          <p:spPr bwMode="auto">
            <a:xfrm rot="8716293">
              <a:off x="429835" y="156990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 name="Forme libre : forme 91"/>
            <p:cNvSpPr/>
            <p:nvPr/>
          </p:nvSpPr>
          <p:spPr bwMode="auto">
            <a:xfrm rot="8716293">
              <a:off x="378030" y="146631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3" name="Forme libre : forme 92"/>
            <p:cNvSpPr/>
            <p:nvPr/>
          </p:nvSpPr>
          <p:spPr bwMode="auto">
            <a:xfrm rot="8716293">
              <a:off x="134784" y="149653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4" name="Forme libre : forme 93"/>
            <p:cNvSpPr/>
            <p:nvPr/>
          </p:nvSpPr>
          <p:spPr bwMode="auto">
            <a:xfrm rot="8716293">
              <a:off x="312236" y="133728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5" name="Forme libre : forme 94"/>
            <p:cNvSpPr/>
            <p:nvPr/>
          </p:nvSpPr>
          <p:spPr bwMode="auto">
            <a:xfrm rot="8716293">
              <a:off x="-17798" y="949199"/>
              <a:ext cx="39526" cy="50123"/>
            </a:xfrm>
            <a:custGeom>
              <a:avLst/>
              <a:gdLst>
                <a:gd name="connsiteX0" fmla="*/ 0 w 39526"/>
                <a:gd name="connsiteY0" fmla="*/ 50123 h 50123"/>
                <a:gd name="connsiteX1" fmla="*/ 0 w 39526"/>
                <a:gd name="connsiteY1" fmla="*/ 0 h 50123"/>
                <a:gd name="connsiteX2" fmla="*/ 39526 w 39526"/>
                <a:gd name="connsiteY2" fmla="*/ 0 h 50123"/>
                <a:gd name="connsiteX3" fmla="*/ 4782 w 39526"/>
                <a:gd name="connsiteY3" fmla="*/ 50123 h 50123"/>
              </a:gdLst>
              <a:ahLst/>
              <a:cxnLst>
                <a:cxn ang="0">
                  <a:pos x="connsiteX0" y="connsiteY0"/>
                </a:cxn>
                <a:cxn ang="0">
                  <a:pos x="connsiteX1" y="connsiteY1"/>
                </a:cxn>
                <a:cxn ang="0">
                  <a:pos x="connsiteX2" y="connsiteY2"/>
                </a:cxn>
                <a:cxn ang="0">
                  <a:pos x="connsiteX3" y="connsiteY3"/>
                </a:cxn>
              </a:cxnLst>
              <a:rect l="l" t="t" r="r" b="b"/>
              <a:pathLst>
                <a:path w="39526" h="50123" extrusionOk="0">
                  <a:moveTo>
                    <a:pt x="0" y="50123"/>
                  </a:moveTo>
                  <a:lnTo>
                    <a:pt x="0" y="0"/>
                  </a:lnTo>
                  <a:lnTo>
                    <a:pt x="39526" y="0"/>
                  </a:lnTo>
                  <a:lnTo>
                    <a:pt x="4782" y="501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6" name="Forme libre : forme 95"/>
            <p:cNvSpPr/>
            <p:nvPr/>
          </p:nvSpPr>
          <p:spPr bwMode="auto">
            <a:xfrm rot="8716293">
              <a:off x="-64996" y="834728"/>
              <a:ext cx="249649" cy="254774"/>
            </a:xfrm>
            <a:custGeom>
              <a:avLst/>
              <a:gdLst>
                <a:gd name="connsiteX0" fmla="*/ 51490 w 249650"/>
                <a:gd name="connsiteY0" fmla="*/ 254774 h 254774"/>
                <a:gd name="connsiteX1" fmla="*/ 51490 w 249650"/>
                <a:gd name="connsiteY1" fmla="*/ 45624 h 254774"/>
                <a:gd name="connsiteX2" fmla="*/ 0 w 249650"/>
                <a:gd name="connsiteY2" fmla="*/ 45624 h 254774"/>
                <a:gd name="connsiteX3" fmla="*/ 0 w 249650"/>
                <a:gd name="connsiteY3" fmla="*/ 1425 h 254774"/>
                <a:gd name="connsiteX4" fmla="*/ 104803 w 249650"/>
                <a:gd name="connsiteY4" fmla="*/ 1425 h 254774"/>
                <a:gd name="connsiteX5" fmla="*/ 104803 w 249650"/>
                <a:gd name="connsiteY5" fmla="*/ 75242 h 254774"/>
                <a:gd name="connsiteX6" fmla="*/ 106169 w 249650"/>
                <a:gd name="connsiteY6" fmla="*/ 75242 h 254774"/>
                <a:gd name="connsiteX7" fmla="*/ 154014 w 249650"/>
                <a:gd name="connsiteY7" fmla="*/ 5981 h 254774"/>
                <a:gd name="connsiteX8" fmla="*/ 185455 w 249650"/>
                <a:gd name="connsiteY8" fmla="*/ 57 h 254774"/>
                <a:gd name="connsiteX9" fmla="*/ 240647 w 249650"/>
                <a:gd name="connsiteY9" fmla="*/ 22727 h 254774"/>
                <a:gd name="connsiteX10" fmla="*/ 249650 w 249650"/>
                <a:gd name="connsiteY10" fmla="*/ 52327 h 254774"/>
                <a:gd name="connsiteX11" fmla="*/ 218795 w 249650"/>
                <a:gd name="connsiteY11" fmla="*/ 96841 h 254774"/>
                <a:gd name="connsiteX12" fmla="*/ 198669 w 249650"/>
                <a:gd name="connsiteY12" fmla="*/ 98025 h 254774"/>
                <a:gd name="connsiteX13" fmla="*/ 198669 w 249650"/>
                <a:gd name="connsiteY13" fmla="*/ 81621 h 254774"/>
                <a:gd name="connsiteX14" fmla="*/ 164950 w 249650"/>
                <a:gd name="connsiteY14" fmla="*/ 40156 h 254774"/>
                <a:gd name="connsiteX15" fmla="*/ 111638 w 249650"/>
                <a:gd name="connsiteY15" fmla="*/ 127643 h 254774"/>
                <a:gd name="connsiteX16" fmla="*/ 111638 w 249650"/>
                <a:gd name="connsiteY16" fmla="*/ 213764 h 25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9650" h="254774" extrusionOk="0">
                  <a:moveTo>
                    <a:pt x="51490" y="254774"/>
                  </a:moveTo>
                  <a:lnTo>
                    <a:pt x="51490" y="45624"/>
                  </a:lnTo>
                  <a:lnTo>
                    <a:pt x="0" y="45624"/>
                  </a:lnTo>
                  <a:lnTo>
                    <a:pt x="0" y="1425"/>
                  </a:lnTo>
                  <a:lnTo>
                    <a:pt x="104803" y="1425"/>
                  </a:lnTo>
                  <a:lnTo>
                    <a:pt x="104803" y="75242"/>
                  </a:lnTo>
                  <a:lnTo>
                    <a:pt x="106169" y="75242"/>
                  </a:lnTo>
                  <a:cubicBezTo>
                    <a:pt x="120751" y="31954"/>
                    <a:pt x="132142" y="15094"/>
                    <a:pt x="154014" y="5981"/>
                  </a:cubicBezTo>
                  <a:cubicBezTo>
                    <a:pt x="164039" y="1880"/>
                    <a:pt x="174519" y="-398"/>
                    <a:pt x="185455" y="57"/>
                  </a:cubicBezTo>
                  <a:cubicBezTo>
                    <a:pt x="208922" y="-398"/>
                    <a:pt x="227718" y="7576"/>
                    <a:pt x="240647" y="22727"/>
                  </a:cubicBezTo>
                  <a:lnTo>
                    <a:pt x="249650" y="52327"/>
                  </a:lnTo>
                  <a:lnTo>
                    <a:pt x="218795" y="96841"/>
                  </a:lnTo>
                  <a:lnTo>
                    <a:pt x="198669" y="98025"/>
                  </a:lnTo>
                  <a:lnTo>
                    <a:pt x="198669" y="81621"/>
                  </a:lnTo>
                  <a:cubicBezTo>
                    <a:pt x="198669" y="57016"/>
                    <a:pt x="184544" y="40156"/>
                    <a:pt x="164950" y="40156"/>
                  </a:cubicBezTo>
                  <a:cubicBezTo>
                    <a:pt x="135788" y="40156"/>
                    <a:pt x="111638" y="78887"/>
                    <a:pt x="111638" y="127643"/>
                  </a:cubicBezTo>
                  <a:lnTo>
                    <a:pt x="111638" y="213764"/>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7" name="Forme libre : forme 96"/>
            <p:cNvSpPr/>
            <p:nvPr/>
          </p:nvSpPr>
          <p:spPr bwMode="auto">
            <a:xfrm rot="7484127">
              <a:off x="-63314" y="1172497"/>
              <a:ext cx="203848" cy="146395"/>
            </a:xfrm>
            <a:custGeom>
              <a:avLst/>
              <a:gdLst>
                <a:gd name="connsiteX0" fmla="*/ 0 w 203848"/>
                <a:gd name="connsiteY0" fmla="*/ 55323 h 146395"/>
                <a:gd name="connsiteX1" fmla="*/ 0 w 203848"/>
                <a:gd name="connsiteY1" fmla="*/ 0 h 146395"/>
                <a:gd name="connsiteX2" fmla="*/ 203848 w 203848"/>
                <a:gd name="connsiteY2" fmla="*/ 0 h 146395"/>
                <a:gd name="connsiteX3" fmla="*/ 203847 w 203848"/>
                <a:gd name="connsiteY3" fmla="*/ 49512 h 146395"/>
                <a:gd name="connsiteX4" fmla="*/ 195466 w 203848"/>
                <a:gd name="connsiteY4" fmla="*/ 55323 h 146395"/>
                <a:gd name="connsiteX5" fmla="*/ 139055 w 203848"/>
                <a:gd name="connsiteY5" fmla="*/ 55323 h 146395"/>
                <a:gd name="connsiteX6" fmla="*/ 121388 w 203848"/>
                <a:gd name="connsiteY6" fmla="*/ 106685 h 146395"/>
                <a:gd name="connsiteX7" fmla="*/ 64115 w 203848"/>
                <a:gd name="connsiteY7" fmla="*/ 146395 h 146395"/>
                <a:gd name="connsiteX8" fmla="*/ 47847 w 203848"/>
                <a:gd name="connsiteY8" fmla="*/ 116129 h 146395"/>
                <a:gd name="connsiteX9" fmla="*/ 69777 w 203848"/>
                <a:gd name="connsiteY9" fmla="*/ 55323 h 14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848" h="146395" extrusionOk="0">
                  <a:moveTo>
                    <a:pt x="0" y="55323"/>
                  </a:moveTo>
                  <a:lnTo>
                    <a:pt x="0" y="0"/>
                  </a:lnTo>
                  <a:lnTo>
                    <a:pt x="203848" y="0"/>
                  </a:lnTo>
                  <a:lnTo>
                    <a:pt x="203847" y="49512"/>
                  </a:lnTo>
                  <a:lnTo>
                    <a:pt x="195466" y="55323"/>
                  </a:lnTo>
                  <a:lnTo>
                    <a:pt x="139055" y="55323"/>
                  </a:lnTo>
                  <a:lnTo>
                    <a:pt x="121388" y="106685"/>
                  </a:lnTo>
                  <a:lnTo>
                    <a:pt x="64115" y="146395"/>
                  </a:lnTo>
                  <a:lnTo>
                    <a:pt x="47847" y="116129"/>
                  </a:lnTo>
                  <a:lnTo>
                    <a:pt x="69777"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8" name="Forme libre : forme 97"/>
            <p:cNvSpPr/>
            <p:nvPr/>
          </p:nvSpPr>
          <p:spPr bwMode="auto">
            <a:xfrm rot="13089394">
              <a:off x="25310" y="1099526"/>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 name="Forme libre : forme 98"/>
            <p:cNvSpPr/>
            <p:nvPr/>
          </p:nvSpPr>
          <p:spPr bwMode="auto">
            <a:xfrm rot="8716293">
              <a:off x="210896" y="907845"/>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0" name="Forme libre : forme 99"/>
            <p:cNvSpPr/>
            <p:nvPr/>
          </p:nvSpPr>
          <p:spPr bwMode="auto">
            <a:xfrm rot="8716293">
              <a:off x="159091" y="80425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1" name="Forme libre : forme 100"/>
            <p:cNvSpPr/>
            <p:nvPr/>
          </p:nvSpPr>
          <p:spPr bwMode="auto">
            <a:xfrm rot="8716293">
              <a:off x="93297" y="67523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2" name="Forme libre : forme 101"/>
            <p:cNvSpPr/>
            <p:nvPr/>
          </p:nvSpPr>
          <p:spPr bwMode="auto">
            <a:xfrm rot="8716293">
              <a:off x="-7001" y="316701"/>
              <a:ext cx="14001" cy="20198"/>
            </a:xfrm>
            <a:custGeom>
              <a:avLst/>
              <a:gdLst>
                <a:gd name="connsiteX0" fmla="*/ 0 w 14001"/>
                <a:gd name="connsiteY0" fmla="*/ 20198 h 20198"/>
                <a:gd name="connsiteX1" fmla="*/ 0 w 14001"/>
                <a:gd name="connsiteY1" fmla="*/ 0 h 20198"/>
                <a:gd name="connsiteX2" fmla="*/ 14001 w 14001"/>
                <a:gd name="connsiteY2" fmla="*/ 0 h 20198"/>
              </a:gdLst>
              <a:ahLst/>
              <a:cxnLst>
                <a:cxn ang="0">
                  <a:pos x="connsiteX0" y="connsiteY0"/>
                </a:cxn>
                <a:cxn ang="0">
                  <a:pos x="connsiteX1" y="connsiteY1"/>
                </a:cxn>
                <a:cxn ang="0">
                  <a:pos x="connsiteX2" y="connsiteY2"/>
                </a:cxn>
              </a:cxnLst>
              <a:rect l="l" t="t" r="r" b="b"/>
              <a:pathLst>
                <a:path w="14001" h="20198" extrusionOk="0">
                  <a:moveTo>
                    <a:pt x="0" y="20198"/>
                  </a:moveTo>
                  <a:lnTo>
                    <a:pt x="0" y="0"/>
                  </a:lnTo>
                  <a:lnTo>
                    <a:pt x="14001" y="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3" name="Forme libre : forme 102"/>
            <p:cNvSpPr/>
            <p:nvPr/>
          </p:nvSpPr>
          <p:spPr bwMode="auto">
            <a:xfrm rot="13089394">
              <a:off x="-81658" y="472652"/>
              <a:ext cx="173631" cy="237684"/>
            </a:xfrm>
            <a:custGeom>
              <a:avLst/>
              <a:gdLst>
                <a:gd name="connsiteX0" fmla="*/ 173631 w 173631"/>
                <a:gd name="connsiteY0" fmla="*/ 220990 h 237684"/>
                <a:gd name="connsiteX1" fmla="*/ 130972 w 173631"/>
                <a:gd name="connsiteY1" fmla="*/ 232382 h 237684"/>
                <a:gd name="connsiteX2" fmla="*/ 91597 w 173631"/>
                <a:gd name="connsiteY2" fmla="*/ 237521 h 237684"/>
                <a:gd name="connsiteX3" fmla="*/ 23727 w 173631"/>
                <a:gd name="connsiteY3" fmla="*/ 209931 h 237684"/>
                <a:gd name="connsiteX4" fmla="*/ 0 w 173631"/>
                <a:gd name="connsiteY4" fmla="*/ 115023 h 237684"/>
                <a:gd name="connsiteX5" fmla="*/ 0 w 173631"/>
                <a:gd name="connsiteY5" fmla="*/ 0 h 237684"/>
                <a:gd name="connsiteX6" fmla="*/ 76176 w 173631"/>
                <a:gd name="connsiteY6" fmla="*/ 96953 h 237684"/>
                <a:gd name="connsiteX7" fmla="*/ 76768 w 173631"/>
                <a:gd name="connsiteY7" fmla="*/ 109023 h 237684"/>
                <a:gd name="connsiteX8" fmla="*/ 87734 w 173631"/>
                <a:gd name="connsiteY8" fmla="*/ 154201 h 237684"/>
                <a:gd name="connsiteX9" fmla="*/ 111117 w 173631"/>
                <a:gd name="connsiteY9" fmla="*/ 181514 h 237684"/>
                <a:gd name="connsiteX10" fmla="*/ 148930 w 173631"/>
                <a:gd name="connsiteY10" fmla="*/ 189552 h 23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631" h="237684" extrusionOk="0">
                  <a:moveTo>
                    <a:pt x="173631" y="220990"/>
                  </a:moveTo>
                  <a:lnTo>
                    <a:pt x="130972" y="232382"/>
                  </a:lnTo>
                  <a:cubicBezTo>
                    <a:pt x="116428" y="235210"/>
                    <a:pt x="103047" y="236831"/>
                    <a:pt x="91597" y="237521"/>
                  </a:cubicBezTo>
                  <a:cubicBezTo>
                    <a:pt x="66215" y="239176"/>
                    <a:pt x="41384" y="228141"/>
                    <a:pt x="23727" y="209931"/>
                  </a:cubicBezTo>
                  <a:cubicBezTo>
                    <a:pt x="4966" y="191722"/>
                    <a:pt x="0" y="160270"/>
                    <a:pt x="0" y="115023"/>
                  </a:cubicBezTo>
                  <a:lnTo>
                    <a:pt x="0" y="0"/>
                  </a:lnTo>
                  <a:lnTo>
                    <a:pt x="76176" y="96953"/>
                  </a:lnTo>
                  <a:lnTo>
                    <a:pt x="76768" y="109023"/>
                  </a:lnTo>
                  <a:cubicBezTo>
                    <a:pt x="79044" y="124404"/>
                    <a:pt x="82768" y="139578"/>
                    <a:pt x="87734" y="154201"/>
                  </a:cubicBezTo>
                  <a:cubicBezTo>
                    <a:pt x="92149" y="166340"/>
                    <a:pt x="100012" y="175445"/>
                    <a:pt x="111117" y="181514"/>
                  </a:cubicBezTo>
                  <a:lnTo>
                    <a:pt x="148930" y="189552"/>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4" name="Forme libre : forme 103"/>
            <p:cNvSpPr/>
            <p:nvPr/>
          </p:nvSpPr>
          <p:spPr bwMode="auto">
            <a:xfrm rot="8716293">
              <a:off x="-11774" y="24443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5" name="Forme libre : forme 104"/>
            <p:cNvSpPr/>
            <p:nvPr/>
          </p:nvSpPr>
          <p:spPr bwMode="auto">
            <a:xfrm rot="8716293">
              <a:off x="-30092" y="143486"/>
              <a:ext cx="77721" cy="97260"/>
            </a:xfrm>
            <a:custGeom>
              <a:avLst/>
              <a:gdLst>
                <a:gd name="connsiteX0" fmla="*/ 15821 w 77721"/>
                <a:gd name="connsiteY0" fmla="*/ 97260 h 97260"/>
                <a:gd name="connsiteX1" fmla="*/ 0 w 77721"/>
                <a:gd name="connsiteY1" fmla="*/ 59790 h 97260"/>
                <a:gd name="connsiteX2" fmla="*/ 0 w 77721"/>
                <a:gd name="connsiteY2" fmla="*/ 58869 h 97260"/>
                <a:gd name="connsiteX3" fmla="*/ 17477 w 77721"/>
                <a:gd name="connsiteY3" fmla="*/ 17477 h 97260"/>
                <a:gd name="connsiteX4" fmla="*/ 58869 w 77721"/>
                <a:gd name="connsiteY4" fmla="*/ 0 h 97260"/>
                <a:gd name="connsiteX5" fmla="*/ 77721 w 77721"/>
                <a:gd name="connsiteY5" fmla="*/ 7960 h 9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721" h="97260" extrusionOk="0">
                  <a:moveTo>
                    <a:pt x="15821" y="97260"/>
                  </a:moveTo>
                  <a:lnTo>
                    <a:pt x="0" y="59790"/>
                  </a:lnTo>
                  <a:lnTo>
                    <a:pt x="0" y="58869"/>
                  </a:lnTo>
                  <a:cubicBezTo>
                    <a:pt x="0" y="43233"/>
                    <a:pt x="6439" y="28515"/>
                    <a:pt x="17477" y="17477"/>
                  </a:cubicBezTo>
                  <a:cubicBezTo>
                    <a:pt x="28515" y="6439"/>
                    <a:pt x="43233" y="0"/>
                    <a:pt x="58869" y="0"/>
                  </a:cubicBezTo>
                  <a:lnTo>
                    <a:pt x="77721" y="796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6" name="Forme libre : forme 105"/>
            <p:cNvSpPr/>
            <p:nvPr/>
          </p:nvSpPr>
          <p:spPr bwMode="auto">
            <a:xfrm rot="8716293">
              <a:off x="-17797" y="3452694"/>
              <a:ext cx="58455" cy="44198"/>
            </a:xfrm>
            <a:custGeom>
              <a:avLst/>
              <a:gdLst>
                <a:gd name="connsiteX0" fmla="*/ 0 w 58455"/>
                <a:gd name="connsiteY0" fmla="*/ 44199 h 44199"/>
                <a:gd name="connsiteX1" fmla="*/ 0 w 58455"/>
                <a:gd name="connsiteY1" fmla="*/ 0 h 44199"/>
                <a:gd name="connsiteX2" fmla="*/ 58455 w 58455"/>
                <a:gd name="connsiteY2" fmla="*/ 0 h 44199"/>
                <a:gd name="connsiteX3" fmla="*/ 27817 w 58455"/>
                <a:gd name="connsiteY3" fmla="*/ 44199 h 44199"/>
              </a:gdLst>
              <a:ahLst/>
              <a:cxnLst>
                <a:cxn ang="0">
                  <a:pos x="connsiteX0" y="connsiteY0"/>
                </a:cxn>
                <a:cxn ang="0">
                  <a:pos x="connsiteX1" y="connsiteY1"/>
                </a:cxn>
                <a:cxn ang="0">
                  <a:pos x="connsiteX2" y="connsiteY2"/>
                </a:cxn>
                <a:cxn ang="0">
                  <a:pos x="connsiteX3" y="connsiteY3"/>
                </a:cxn>
              </a:cxnLst>
              <a:rect l="l" t="t" r="r" b="b"/>
              <a:pathLst>
                <a:path w="58455" h="44199" extrusionOk="0">
                  <a:moveTo>
                    <a:pt x="0" y="44199"/>
                  </a:moveTo>
                  <a:lnTo>
                    <a:pt x="0" y="0"/>
                  </a:lnTo>
                  <a:lnTo>
                    <a:pt x="58455" y="0"/>
                  </a:lnTo>
                  <a:lnTo>
                    <a:pt x="27817" y="44199"/>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7" name="Forme libre : forme 106"/>
            <p:cNvSpPr/>
            <p:nvPr/>
          </p:nvSpPr>
          <p:spPr bwMode="auto">
            <a:xfrm rot="13089394">
              <a:off x="-91484" y="3601812"/>
              <a:ext cx="206527" cy="292654"/>
            </a:xfrm>
            <a:custGeom>
              <a:avLst/>
              <a:gdLst>
                <a:gd name="connsiteX0" fmla="*/ 206527 w 206527"/>
                <a:gd name="connsiteY0" fmla="*/ 258693 h 292654"/>
                <a:gd name="connsiteX1" fmla="*/ 177331 w 206527"/>
                <a:gd name="connsiteY1" fmla="*/ 274971 h 292654"/>
                <a:gd name="connsiteX2" fmla="*/ 91597 w 206527"/>
                <a:gd name="connsiteY2" fmla="*/ 292491 h 292654"/>
                <a:gd name="connsiteX3" fmla="*/ 23727 w 206527"/>
                <a:gd name="connsiteY3" fmla="*/ 264901 h 292654"/>
                <a:gd name="connsiteX4" fmla="*/ 0 w 206527"/>
                <a:gd name="connsiteY4" fmla="*/ 169993 h 292654"/>
                <a:gd name="connsiteX5" fmla="*/ 0 w 206527"/>
                <a:gd name="connsiteY5" fmla="*/ 1698 h 292654"/>
                <a:gd name="connsiteX6" fmla="*/ 3273 w 206527"/>
                <a:gd name="connsiteY6" fmla="*/ 0 h 292654"/>
                <a:gd name="connsiteX7" fmla="*/ 74297 w 206527"/>
                <a:gd name="connsiteY7" fmla="*/ 90396 h 292654"/>
                <a:gd name="connsiteX8" fmla="*/ 74492 w 206527"/>
                <a:gd name="connsiteY8" fmla="*/ 117574 h 292654"/>
                <a:gd name="connsiteX9" fmla="*/ 87734 w 206527"/>
                <a:gd name="connsiteY9" fmla="*/ 209171 h 292654"/>
                <a:gd name="connsiteX10" fmla="*/ 153949 w 206527"/>
                <a:gd name="connsiteY10" fmla="*/ 245589 h 292654"/>
                <a:gd name="connsiteX11" fmla="*/ 191049 w 206527"/>
                <a:gd name="connsiteY11" fmla="*/ 238993 h 29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527" h="292654" extrusionOk="0">
                  <a:moveTo>
                    <a:pt x="206527" y="258693"/>
                  </a:moveTo>
                  <a:lnTo>
                    <a:pt x="177331" y="274971"/>
                  </a:lnTo>
                  <a:cubicBezTo>
                    <a:pt x="145121" y="286007"/>
                    <a:pt x="114496" y="291111"/>
                    <a:pt x="91597" y="292491"/>
                  </a:cubicBezTo>
                  <a:cubicBezTo>
                    <a:pt x="66215" y="294146"/>
                    <a:pt x="41385" y="283111"/>
                    <a:pt x="23727" y="264901"/>
                  </a:cubicBezTo>
                  <a:cubicBezTo>
                    <a:pt x="4966" y="246692"/>
                    <a:pt x="0" y="215240"/>
                    <a:pt x="0" y="169993"/>
                  </a:cubicBezTo>
                  <a:lnTo>
                    <a:pt x="0" y="1698"/>
                  </a:lnTo>
                  <a:lnTo>
                    <a:pt x="3273" y="0"/>
                  </a:lnTo>
                  <a:lnTo>
                    <a:pt x="74297" y="90396"/>
                  </a:lnTo>
                  <a:lnTo>
                    <a:pt x="74492" y="117574"/>
                  </a:lnTo>
                  <a:cubicBezTo>
                    <a:pt x="72836" y="148474"/>
                    <a:pt x="77802" y="179926"/>
                    <a:pt x="87734" y="209171"/>
                  </a:cubicBezTo>
                  <a:cubicBezTo>
                    <a:pt x="96564" y="233450"/>
                    <a:pt x="119187" y="245589"/>
                    <a:pt x="153949" y="245589"/>
                  </a:cubicBezTo>
                  <a:lnTo>
                    <a:pt x="191049" y="23899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8" name="Forme libre : forme 107"/>
            <p:cNvSpPr/>
            <p:nvPr/>
          </p:nvSpPr>
          <p:spPr bwMode="auto">
            <a:xfrm rot="8716293">
              <a:off x="24761" y="338962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9" name="Forme libre : forme 108"/>
            <p:cNvSpPr/>
            <p:nvPr/>
          </p:nvSpPr>
          <p:spPr bwMode="auto">
            <a:xfrm rot="8716293">
              <a:off x="-24047" y="3281741"/>
              <a:ext cx="106042" cy="113733"/>
            </a:xfrm>
            <a:custGeom>
              <a:avLst/>
              <a:gdLst>
                <a:gd name="connsiteX0" fmla="*/ 17477 w 106042"/>
                <a:gd name="connsiteY0" fmla="*/ 101182 h 113733"/>
                <a:gd name="connsiteX1" fmla="*/ 0 w 106042"/>
                <a:gd name="connsiteY1" fmla="*/ 59790 h 113733"/>
                <a:gd name="connsiteX2" fmla="*/ 0 w 106042"/>
                <a:gd name="connsiteY2" fmla="*/ 58869 h 113733"/>
                <a:gd name="connsiteX3" fmla="*/ 17477 w 106042"/>
                <a:gd name="connsiteY3" fmla="*/ 17477 h 113733"/>
                <a:gd name="connsiteX4" fmla="*/ 58869 w 106042"/>
                <a:gd name="connsiteY4" fmla="*/ 0 h 113733"/>
                <a:gd name="connsiteX5" fmla="*/ 100262 w 106042"/>
                <a:gd name="connsiteY5" fmla="*/ 17477 h 113733"/>
                <a:gd name="connsiteX6" fmla="*/ 106042 w 106042"/>
                <a:gd name="connsiteY6" fmla="*/ 31234 h 113733"/>
                <a:gd name="connsiteX7" fmla="*/ 48856 w 106042"/>
                <a:gd name="connsiteY7" fmla="*/ 113733 h 11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42" h="113733" extrusionOk="0">
                  <a:moveTo>
                    <a:pt x="17477" y="101182"/>
                  </a:moveTo>
                  <a:cubicBezTo>
                    <a:pt x="6439" y="90144"/>
                    <a:pt x="0" y="75426"/>
                    <a:pt x="0" y="59790"/>
                  </a:cubicBezTo>
                  <a:lnTo>
                    <a:pt x="0" y="58869"/>
                  </a:lnTo>
                  <a:cubicBezTo>
                    <a:pt x="0" y="43233"/>
                    <a:pt x="6439" y="28515"/>
                    <a:pt x="17477" y="17477"/>
                  </a:cubicBezTo>
                  <a:cubicBezTo>
                    <a:pt x="28515" y="6439"/>
                    <a:pt x="43233" y="0"/>
                    <a:pt x="58869" y="0"/>
                  </a:cubicBezTo>
                  <a:cubicBezTo>
                    <a:pt x="74507" y="0"/>
                    <a:pt x="89224" y="6439"/>
                    <a:pt x="100262" y="17477"/>
                  </a:cubicBezTo>
                  <a:lnTo>
                    <a:pt x="106042" y="31234"/>
                  </a:lnTo>
                  <a:lnTo>
                    <a:pt x="48856" y="11373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0" name="Forme libre : forme 109"/>
            <p:cNvSpPr/>
            <p:nvPr/>
          </p:nvSpPr>
          <p:spPr bwMode="auto">
            <a:xfrm rot="8716293">
              <a:off x="-21924" y="3179872"/>
              <a:ext cx="45776" cy="62656"/>
            </a:xfrm>
            <a:custGeom>
              <a:avLst/>
              <a:gdLst>
                <a:gd name="connsiteX0" fmla="*/ 2345 w 45776"/>
                <a:gd name="connsiteY0" fmla="*/ 62656 h 62656"/>
                <a:gd name="connsiteX1" fmla="*/ 0 w 45776"/>
                <a:gd name="connsiteY1" fmla="*/ 57104 h 62656"/>
                <a:gd name="connsiteX2" fmla="*/ 0 w 45776"/>
                <a:gd name="connsiteY2" fmla="*/ 56183 h 62656"/>
                <a:gd name="connsiteX3" fmla="*/ 17477 w 45776"/>
                <a:gd name="connsiteY3" fmla="*/ 14791 h 62656"/>
                <a:gd name="connsiteX4" fmla="*/ 36449 w 45776"/>
                <a:gd name="connsiteY4" fmla="*/ 1913 h 62656"/>
                <a:gd name="connsiteX5" fmla="*/ 45776 w 45776"/>
                <a:gd name="connsiteY5" fmla="*/ 0 h 6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76" h="62656" extrusionOk="0">
                  <a:moveTo>
                    <a:pt x="2345" y="62656"/>
                  </a:moveTo>
                  <a:lnTo>
                    <a:pt x="0" y="57104"/>
                  </a:lnTo>
                  <a:lnTo>
                    <a:pt x="0" y="56183"/>
                  </a:lnTo>
                  <a:cubicBezTo>
                    <a:pt x="0" y="40547"/>
                    <a:pt x="6439" y="25829"/>
                    <a:pt x="17477" y="14791"/>
                  </a:cubicBezTo>
                  <a:cubicBezTo>
                    <a:pt x="22996" y="9272"/>
                    <a:pt x="29435" y="4903"/>
                    <a:pt x="36449" y="1913"/>
                  </a:cubicBezTo>
                  <a:lnTo>
                    <a:pt x="45776" y="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1" name="Forme libre : forme 110"/>
            <p:cNvSpPr/>
            <p:nvPr/>
          </p:nvSpPr>
          <p:spPr bwMode="auto">
            <a:xfrm rot="8716293">
              <a:off x="-21324" y="4100649"/>
              <a:ext cx="79113" cy="50123"/>
            </a:xfrm>
            <a:custGeom>
              <a:avLst/>
              <a:gdLst>
                <a:gd name="connsiteX0" fmla="*/ 0 w 79113"/>
                <a:gd name="connsiteY0" fmla="*/ 50123 h 50123"/>
                <a:gd name="connsiteX1" fmla="*/ 0 w 79113"/>
                <a:gd name="connsiteY1" fmla="*/ 0 h 50123"/>
                <a:gd name="connsiteX2" fmla="*/ 79113 w 79113"/>
                <a:gd name="connsiteY2" fmla="*/ 0 h 50123"/>
                <a:gd name="connsiteX3" fmla="*/ 44369 w 79113"/>
                <a:gd name="connsiteY3" fmla="*/ 50123 h 50123"/>
              </a:gdLst>
              <a:ahLst/>
              <a:cxnLst>
                <a:cxn ang="0">
                  <a:pos x="connsiteX0" y="connsiteY0"/>
                </a:cxn>
                <a:cxn ang="0">
                  <a:pos x="connsiteX1" y="connsiteY1"/>
                </a:cxn>
                <a:cxn ang="0">
                  <a:pos x="connsiteX2" y="connsiteY2"/>
                </a:cxn>
                <a:cxn ang="0">
                  <a:pos x="connsiteX3" y="connsiteY3"/>
                </a:cxn>
              </a:cxnLst>
              <a:rect l="l" t="t" r="r" b="b"/>
              <a:pathLst>
                <a:path w="79113" h="50123" extrusionOk="0">
                  <a:moveTo>
                    <a:pt x="0" y="50123"/>
                  </a:moveTo>
                  <a:lnTo>
                    <a:pt x="0" y="0"/>
                  </a:lnTo>
                  <a:lnTo>
                    <a:pt x="79113" y="0"/>
                  </a:lnTo>
                  <a:lnTo>
                    <a:pt x="44369" y="501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2" name="Forme libre : forme 111"/>
            <p:cNvSpPr/>
            <p:nvPr/>
          </p:nvSpPr>
          <p:spPr bwMode="auto">
            <a:xfrm rot="8716293">
              <a:off x="-40457" y="398156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3" name="Forme libre : forme 112"/>
            <p:cNvSpPr/>
            <p:nvPr/>
          </p:nvSpPr>
          <p:spPr bwMode="auto">
            <a:xfrm rot="7484127">
              <a:off x="-46974" y="427316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4" name="Forme libre : forme 113"/>
            <p:cNvSpPr/>
            <p:nvPr/>
          </p:nvSpPr>
          <p:spPr bwMode="auto">
            <a:xfrm rot="13089394">
              <a:off x="57846" y="423970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 name="Forme libre : forme 114"/>
            <p:cNvSpPr/>
            <p:nvPr/>
          </p:nvSpPr>
          <p:spPr bwMode="auto">
            <a:xfrm rot="8716293">
              <a:off x="243431" y="404801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6" name="Forme libre : forme 115"/>
            <p:cNvSpPr/>
            <p:nvPr/>
          </p:nvSpPr>
          <p:spPr bwMode="auto">
            <a:xfrm rot="8716293">
              <a:off x="191626" y="394442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7" name="Forme libre : forme 116"/>
            <p:cNvSpPr/>
            <p:nvPr/>
          </p:nvSpPr>
          <p:spPr bwMode="auto">
            <a:xfrm rot="8716293">
              <a:off x="125832" y="381540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 name="Forme libre : forme 117"/>
            <p:cNvSpPr/>
            <p:nvPr/>
          </p:nvSpPr>
          <p:spPr bwMode="auto">
            <a:xfrm rot="8716293">
              <a:off x="-73048" y="4876828"/>
              <a:ext cx="221382" cy="253349"/>
            </a:xfrm>
            <a:custGeom>
              <a:avLst/>
              <a:gdLst>
                <a:gd name="connsiteX0" fmla="*/ 51490 w 221382"/>
                <a:gd name="connsiteY0" fmla="*/ 253349 h 253349"/>
                <a:gd name="connsiteX1" fmla="*/ 51490 w 221382"/>
                <a:gd name="connsiteY1" fmla="*/ 44199 h 253349"/>
                <a:gd name="connsiteX2" fmla="*/ 0 w 221382"/>
                <a:gd name="connsiteY2" fmla="*/ 44199 h 253349"/>
                <a:gd name="connsiteX3" fmla="*/ 0 w 221382"/>
                <a:gd name="connsiteY3" fmla="*/ 0 h 253349"/>
                <a:gd name="connsiteX4" fmla="*/ 104803 w 221382"/>
                <a:gd name="connsiteY4" fmla="*/ 0 h 253349"/>
                <a:gd name="connsiteX5" fmla="*/ 104802 w 221382"/>
                <a:gd name="connsiteY5" fmla="*/ 73817 h 253349"/>
                <a:gd name="connsiteX6" fmla="*/ 106169 w 221382"/>
                <a:gd name="connsiteY6" fmla="*/ 73817 h 253349"/>
                <a:gd name="connsiteX7" fmla="*/ 154014 w 221382"/>
                <a:gd name="connsiteY7" fmla="*/ 4556 h 253349"/>
                <a:gd name="connsiteX8" fmla="*/ 174650 w 221382"/>
                <a:gd name="connsiteY8" fmla="*/ 668 h 253349"/>
                <a:gd name="connsiteX9" fmla="*/ 214075 w 221382"/>
                <a:gd name="connsiteY9" fmla="*/ 27996 h 253349"/>
                <a:gd name="connsiteX10" fmla="*/ 221382 w 221382"/>
                <a:gd name="connsiteY10" fmla="*/ 33060 h 253349"/>
                <a:gd name="connsiteX11" fmla="*/ 195540 w 221382"/>
                <a:gd name="connsiteY11" fmla="*/ 70341 h 253349"/>
                <a:gd name="connsiteX12" fmla="*/ 189157 w 221382"/>
                <a:gd name="connsiteY12" fmla="*/ 50236 h 253349"/>
                <a:gd name="connsiteX13" fmla="*/ 164950 w 221382"/>
                <a:gd name="connsiteY13" fmla="*/ 38731 h 253349"/>
                <a:gd name="connsiteX14" fmla="*/ 111638 w 221382"/>
                <a:gd name="connsiteY14" fmla="*/ 126218 h 253349"/>
                <a:gd name="connsiteX15" fmla="*/ 111638 w 221382"/>
                <a:gd name="connsiteY15" fmla="*/ 191383 h 253349"/>
                <a:gd name="connsiteX16" fmla="*/ 84096 w 221382"/>
                <a:gd name="connsiteY16" fmla="*/ 231117 h 25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1382" h="253349" extrusionOk="0">
                  <a:moveTo>
                    <a:pt x="51490" y="253349"/>
                  </a:moveTo>
                  <a:lnTo>
                    <a:pt x="51490" y="44199"/>
                  </a:lnTo>
                  <a:lnTo>
                    <a:pt x="0" y="44199"/>
                  </a:lnTo>
                  <a:lnTo>
                    <a:pt x="0" y="0"/>
                  </a:lnTo>
                  <a:lnTo>
                    <a:pt x="104803" y="0"/>
                  </a:lnTo>
                  <a:lnTo>
                    <a:pt x="104802" y="73817"/>
                  </a:lnTo>
                  <a:lnTo>
                    <a:pt x="106169" y="73817"/>
                  </a:lnTo>
                  <a:cubicBezTo>
                    <a:pt x="120751" y="30529"/>
                    <a:pt x="132142" y="13670"/>
                    <a:pt x="154014" y="4556"/>
                  </a:cubicBezTo>
                  <a:lnTo>
                    <a:pt x="174650" y="668"/>
                  </a:lnTo>
                  <a:lnTo>
                    <a:pt x="214075" y="27996"/>
                  </a:lnTo>
                  <a:lnTo>
                    <a:pt x="221382" y="33060"/>
                  </a:lnTo>
                  <a:lnTo>
                    <a:pt x="195540" y="70341"/>
                  </a:lnTo>
                  <a:lnTo>
                    <a:pt x="189157" y="50236"/>
                  </a:lnTo>
                  <a:cubicBezTo>
                    <a:pt x="183177" y="42946"/>
                    <a:pt x="174747" y="38731"/>
                    <a:pt x="164950" y="38731"/>
                  </a:cubicBezTo>
                  <a:cubicBezTo>
                    <a:pt x="135788" y="38731"/>
                    <a:pt x="111638" y="77463"/>
                    <a:pt x="111638" y="126218"/>
                  </a:cubicBezTo>
                  <a:lnTo>
                    <a:pt x="111638" y="191383"/>
                  </a:lnTo>
                  <a:lnTo>
                    <a:pt x="84096" y="231117"/>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9" name="Forme libre : forme 118"/>
            <p:cNvSpPr/>
            <p:nvPr/>
          </p:nvSpPr>
          <p:spPr bwMode="auto">
            <a:xfrm rot="8716293">
              <a:off x="93318" y="461201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0" name="Forme libre : forme 119"/>
            <p:cNvSpPr/>
            <p:nvPr/>
          </p:nvSpPr>
          <p:spPr bwMode="auto">
            <a:xfrm rot="8716293">
              <a:off x="182710" y="464126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 name="Forme libre : forme 120"/>
            <p:cNvSpPr/>
            <p:nvPr/>
          </p:nvSpPr>
          <p:spPr bwMode="auto">
            <a:xfrm rot="8716293">
              <a:off x="-14524" y="4699631"/>
              <a:ext cx="49997" cy="54238"/>
            </a:xfrm>
            <a:custGeom>
              <a:avLst/>
              <a:gdLst>
                <a:gd name="connsiteX0" fmla="*/ 8658 w 49997"/>
                <a:gd name="connsiteY0" fmla="*/ 50123 h 54238"/>
                <a:gd name="connsiteX1" fmla="*/ 0 w 49997"/>
                <a:gd name="connsiteY1" fmla="*/ 29619 h 54238"/>
                <a:gd name="connsiteX2" fmla="*/ 0 w 49997"/>
                <a:gd name="connsiteY2" fmla="*/ 29162 h 54238"/>
                <a:gd name="connsiteX3" fmla="*/ 8658 w 49997"/>
                <a:gd name="connsiteY3" fmla="*/ 8658 h 54238"/>
                <a:gd name="connsiteX4" fmla="*/ 29163 w 49997"/>
                <a:gd name="connsiteY4" fmla="*/ 0 h 54238"/>
                <a:gd name="connsiteX5" fmla="*/ 49668 w 49997"/>
                <a:gd name="connsiteY5" fmla="*/ 8658 h 54238"/>
                <a:gd name="connsiteX6" fmla="*/ 49997 w 49997"/>
                <a:gd name="connsiteY6" fmla="*/ 9441 h 54238"/>
                <a:gd name="connsiteX7" fmla="*/ 18945 w 49997"/>
                <a:gd name="connsiteY7" fmla="*/ 54238 h 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97" h="54238" extrusionOk="0">
                  <a:moveTo>
                    <a:pt x="8658" y="50123"/>
                  </a:moveTo>
                  <a:cubicBezTo>
                    <a:pt x="3190" y="44655"/>
                    <a:pt x="0" y="37365"/>
                    <a:pt x="0" y="29619"/>
                  </a:cubicBezTo>
                  <a:lnTo>
                    <a:pt x="0" y="29162"/>
                  </a:lnTo>
                  <a:cubicBezTo>
                    <a:pt x="0" y="21417"/>
                    <a:pt x="3190" y="14126"/>
                    <a:pt x="8658" y="8658"/>
                  </a:cubicBezTo>
                  <a:cubicBezTo>
                    <a:pt x="14126" y="3190"/>
                    <a:pt x="21416" y="0"/>
                    <a:pt x="29163" y="0"/>
                  </a:cubicBezTo>
                  <a:cubicBezTo>
                    <a:pt x="36909" y="0"/>
                    <a:pt x="44200" y="3190"/>
                    <a:pt x="49668" y="8658"/>
                  </a:cubicBezTo>
                  <a:lnTo>
                    <a:pt x="49997" y="9441"/>
                  </a:lnTo>
                  <a:lnTo>
                    <a:pt x="18945" y="54238"/>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2" name="Forme libre : forme 121"/>
            <p:cNvSpPr/>
            <p:nvPr/>
          </p:nvSpPr>
          <p:spPr bwMode="auto">
            <a:xfrm rot="8716293">
              <a:off x="-30327" y="4579755"/>
              <a:ext cx="113346" cy="71024"/>
            </a:xfrm>
            <a:custGeom>
              <a:avLst/>
              <a:gdLst>
                <a:gd name="connsiteX0" fmla="*/ 0 w 113346"/>
                <a:gd name="connsiteY0" fmla="*/ 55323 h 71024"/>
                <a:gd name="connsiteX1" fmla="*/ 0 w 113346"/>
                <a:gd name="connsiteY1" fmla="*/ 0 h 71024"/>
                <a:gd name="connsiteX2" fmla="*/ 113346 w 113346"/>
                <a:gd name="connsiteY2" fmla="*/ 0 h 71024"/>
                <a:gd name="connsiteX3" fmla="*/ 64114 w 113346"/>
                <a:gd name="connsiteY3" fmla="*/ 71024 h 71024"/>
                <a:gd name="connsiteX4" fmla="*/ 69777 w 113346"/>
                <a:gd name="connsiteY4" fmla="*/ 55323 h 7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46" h="71024" extrusionOk="0">
                  <a:moveTo>
                    <a:pt x="0" y="55323"/>
                  </a:moveTo>
                  <a:lnTo>
                    <a:pt x="0" y="0"/>
                  </a:lnTo>
                  <a:lnTo>
                    <a:pt x="113346" y="0"/>
                  </a:lnTo>
                  <a:lnTo>
                    <a:pt x="64114" y="71024"/>
                  </a:lnTo>
                  <a:lnTo>
                    <a:pt x="69777"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3" name="Forme libre : forme 122"/>
            <p:cNvSpPr/>
            <p:nvPr/>
          </p:nvSpPr>
          <p:spPr bwMode="auto">
            <a:xfrm rot="8716293">
              <a:off x="71262" y="474151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4" name="Forme libre : forme 123"/>
            <p:cNvSpPr/>
            <p:nvPr/>
          </p:nvSpPr>
          <p:spPr bwMode="auto">
            <a:xfrm rot="7484127">
              <a:off x="172059" y="4933533"/>
              <a:ext cx="203847" cy="195874"/>
            </a:xfrm>
            <a:custGeom>
              <a:avLst/>
              <a:gdLst>
                <a:gd name="connsiteX0" fmla="*/ 90710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0 h 195874"/>
                <a:gd name="connsiteX5" fmla="*/ 170341 w 203847"/>
                <a:gd name="connsiteY5" fmla="*/ 0 h 195874"/>
                <a:gd name="connsiteX6" fmla="*/ 203847 w 203847"/>
                <a:gd name="connsiteY6" fmla="*/ 48325 h 195874"/>
                <a:gd name="connsiteX7" fmla="*/ 203847 w 203847"/>
                <a:gd name="connsiteY7" fmla="*/ 55323 h 195874"/>
                <a:gd name="connsiteX8" fmla="*/ 139055 w 203847"/>
                <a:gd name="connsiteY8"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4" extrusionOk="0">
                  <a:moveTo>
                    <a:pt x="90710" y="195874"/>
                  </a:moveTo>
                  <a:lnTo>
                    <a:pt x="47847" y="116129"/>
                  </a:lnTo>
                  <a:lnTo>
                    <a:pt x="69777" y="55323"/>
                  </a:lnTo>
                  <a:lnTo>
                    <a:pt x="0" y="55323"/>
                  </a:lnTo>
                  <a:lnTo>
                    <a:pt x="0" y="0"/>
                  </a:lnTo>
                  <a:lnTo>
                    <a:pt x="170341" y="0"/>
                  </a:lnTo>
                  <a:lnTo>
                    <a:pt x="203847" y="48325"/>
                  </a:lnTo>
                  <a:lnTo>
                    <a:pt x="203847" y="55323"/>
                  </a:lnTo>
                  <a:lnTo>
                    <a:pt x="139055"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5" name="Forme libre : forme 124"/>
            <p:cNvSpPr/>
            <p:nvPr/>
          </p:nvSpPr>
          <p:spPr bwMode="auto">
            <a:xfrm rot="13089394">
              <a:off x="313551" y="4906246"/>
              <a:ext cx="221827" cy="205098"/>
            </a:xfrm>
            <a:custGeom>
              <a:avLst/>
              <a:gdLst>
                <a:gd name="connsiteX0" fmla="*/ 24153 w 221827"/>
                <a:gd name="connsiteY0" fmla="*/ 55168 h 205098"/>
                <a:gd name="connsiteX1" fmla="*/ 0 w 221827"/>
                <a:gd name="connsiteY1" fmla="*/ 18385 h 205098"/>
                <a:gd name="connsiteX2" fmla="*/ 23400 w 221827"/>
                <a:gd name="connsiteY2" fmla="*/ 0 h 205098"/>
                <a:gd name="connsiteX3" fmla="*/ 23735 w 221827"/>
                <a:gd name="connsiteY3" fmla="*/ 46640 h 205098"/>
                <a:gd name="connsiteX4" fmla="*/ 221827 w 221827"/>
                <a:gd name="connsiteY4" fmla="*/ 150928 h 205098"/>
                <a:gd name="connsiteX5" fmla="*/ 126574 w 221827"/>
                <a:gd name="connsiteY5" fmla="*/ 204038 h 205098"/>
                <a:gd name="connsiteX6" fmla="*/ 122603 w 221827"/>
                <a:gd name="connsiteY6" fmla="*/ 205098 h 205098"/>
                <a:gd name="connsiteX7" fmla="*/ 102519 w 221827"/>
                <a:gd name="connsiteY7" fmla="*/ 174512 h 205098"/>
                <a:gd name="connsiteX8" fmla="*/ 103192 w 221827"/>
                <a:gd name="connsiteY8" fmla="*/ 174655 h 205098"/>
                <a:gd name="connsiteX9" fmla="*/ 152853 w 221827"/>
                <a:gd name="connsiteY9" fmla="*/ 165826 h 205098"/>
                <a:gd name="connsiteX10" fmla="*/ 220723 w 221827"/>
                <a:gd name="connsiteY10" fmla="*/ 138237 h 205098"/>
                <a:gd name="connsiteX11" fmla="*/ 221827 w 221827"/>
                <a:gd name="connsiteY11" fmla="*/ 145410 h 20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827" h="205098" extrusionOk="0">
                  <a:moveTo>
                    <a:pt x="24153" y="55168"/>
                  </a:moveTo>
                  <a:lnTo>
                    <a:pt x="0" y="18385"/>
                  </a:lnTo>
                  <a:lnTo>
                    <a:pt x="23400" y="0"/>
                  </a:lnTo>
                  <a:lnTo>
                    <a:pt x="23735" y="46640"/>
                  </a:lnTo>
                  <a:close/>
                  <a:moveTo>
                    <a:pt x="221827" y="150928"/>
                  </a:moveTo>
                  <a:cubicBezTo>
                    <a:pt x="192582" y="176035"/>
                    <a:pt x="158785" y="193002"/>
                    <a:pt x="126574" y="204038"/>
                  </a:cubicBezTo>
                  <a:lnTo>
                    <a:pt x="122603" y="205098"/>
                  </a:lnTo>
                  <a:lnTo>
                    <a:pt x="102519" y="174512"/>
                  </a:lnTo>
                  <a:lnTo>
                    <a:pt x="103192" y="174655"/>
                  </a:lnTo>
                  <a:cubicBezTo>
                    <a:pt x="120298" y="174103"/>
                    <a:pt x="136851" y="170792"/>
                    <a:pt x="152853" y="165826"/>
                  </a:cubicBezTo>
                  <a:cubicBezTo>
                    <a:pt x="176028" y="158653"/>
                    <a:pt x="198652" y="149273"/>
                    <a:pt x="220723" y="138237"/>
                  </a:cubicBezTo>
                  <a:cubicBezTo>
                    <a:pt x="221275" y="140444"/>
                    <a:pt x="221827" y="143203"/>
                    <a:pt x="221827" y="145410"/>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6" name="Forme libre : forme 125"/>
            <p:cNvSpPr/>
            <p:nvPr/>
          </p:nvSpPr>
          <p:spPr bwMode="auto">
            <a:xfrm rot="8716293">
              <a:off x="406370" y="4600606"/>
              <a:ext cx="113655" cy="117117"/>
            </a:xfrm>
            <a:custGeom>
              <a:avLst/>
              <a:gdLst>
                <a:gd name="connsiteX0" fmla="*/ 13623 w 113655"/>
                <a:gd name="connsiteY0" fmla="*/ 100559 h 117117"/>
                <a:gd name="connsiteX1" fmla="*/ 0 w 113655"/>
                <a:gd name="connsiteY1" fmla="*/ 68296 h 117117"/>
                <a:gd name="connsiteX2" fmla="*/ 56488 w 113655"/>
                <a:gd name="connsiteY2" fmla="*/ 0 h 117117"/>
                <a:gd name="connsiteX3" fmla="*/ 96408 w 113655"/>
                <a:gd name="connsiteY3" fmla="*/ 16856 h 117117"/>
                <a:gd name="connsiteX4" fmla="*/ 96408 w 113655"/>
                <a:gd name="connsiteY4" fmla="*/ 99640 h 117117"/>
                <a:gd name="connsiteX5" fmla="*/ 55015 w 113655"/>
                <a:gd name="connsiteY5" fmla="*/ 117117 h 117117"/>
                <a:gd name="connsiteX6" fmla="*/ 13623 w 113655"/>
                <a:gd name="connsiteY6" fmla="*/ 100559 h 1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655" h="117117" extrusionOk="0">
                  <a:moveTo>
                    <a:pt x="13623" y="100559"/>
                  </a:moveTo>
                  <a:lnTo>
                    <a:pt x="0" y="68296"/>
                  </a:lnTo>
                  <a:lnTo>
                    <a:pt x="56488" y="0"/>
                  </a:lnTo>
                  <a:lnTo>
                    <a:pt x="96408" y="16856"/>
                  </a:lnTo>
                  <a:cubicBezTo>
                    <a:pt x="119404" y="38931"/>
                    <a:pt x="119404" y="76644"/>
                    <a:pt x="96408" y="99640"/>
                  </a:cubicBezTo>
                  <a:cubicBezTo>
                    <a:pt x="85370" y="110678"/>
                    <a:pt x="70653" y="117116"/>
                    <a:pt x="55015" y="117117"/>
                  </a:cubicBezTo>
                  <a:cubicBezTo>
                    <a:pt x="39378" y="117117"/>
                    <a:pt x="24661" y="111597"/>
                    <a:pt x="13623" y="100559"/>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7" name="Forme libre : forme 126"/>
            <p:cNvSpPr/>
            <p:nvPr/>
          </p:nvSpPr>
          <p:spPr bwMode="auto">
            <a:xfrm rot="8716293">
              <a:off x="171547" y="46343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8" name="Forme libre : forme 127"/>
            <p:cNvSpPr/>
            <p:nvPr/>
          </p:nvSpPr>
          <p:spPr bwMode="auto">
            <a:xfrm rot="8716293">
              <a:off x="348999" y="447510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grpSp>
      <p:sp>
        <p:nvSpPr>
          <p:cNvPr id="137" name="Rectangle 136"/>
          <p:cNvSpPr/>
          <p:nvPr/>
        </p:nvSpPr>
        <p:spPr bwMode="auto">
          <a:xfrm>
            <a:off x="1675026" y="884098"/>
            <a:ext cx="36000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29" name="Espace réservé du numéro de diapositive 128"/>
          <p:cNvSpPr>
            <a:spLocks noGrp="1"/>
          </p:cNvSpPr>
          <p:nvPr>
            <p:ph type="sldNum" sz="quarter" idx="12"/>
          </p:nvPr>
        </p:nvSpPr>
        <p:spPr bwMode="auto">
          <a:xfrm>
            <a:off x="459680" y="3148262"/>
            <a:ext cx="444626" cy="1995238"/>
          </a:xfrm>
          <a:custGeom>
            <a:avLst/>
            <a:gdLst>
              <a:gd name="connsiteX0" fmla="*/ 169868 w 444626"/>
              <a:gd name="connsiteY0" fmla="*/ 0 h 1995238"/>
              <a:gd name="connsiteX1" fmla="*/ 444626 w 444626"/>
              <a:gd name="connsiteY1" fmla="*/ 1995238 h 1995238"/>
              <a:gd name="connsiteX2" fmla="*/ 0 w 444626"/>
              <a:gd name="connsiteY2" fmla="*/ 1995238 h 1995238"/>
            </a:gdLst>
            <a:ahLst/>
            <a:cxnLst>
              <a:cxn ang="0">
                <a:pos x="connsiteX0" y="connsiteY0"/>
              </a:cxn>
              <a:cxn ang="0">
                <a:pos x="connsiteX1" y="connsiteY1"/>
              </a:cxn>
              <a:cxn ang="0">
                <a:pos x="connsiteX2" y="connsiteY2"/>
              </a:cxn>
            </a:cxnLst>
            <a:rect l="l" t="t" r="r" b="b"/>
            <a:pathLst>
              <a:path w="444626" h="1995238" extrusionOk="0">
                <a:moveTo>
                  <a:pt x="169868" y="0"/>
                </a:moveTo>
                <a:lnTo>
                  <a:pt x="444626" y="1995238"/>
                </a:lnTo>
                <a:lnTo>
                  <a:pt x="0" y="19952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42A674EB-CF99-4CC2-8F94-AC08E84D1EAE}" type="slidenum">
              <a:rPr lang="fr-FR"/>
              <a:t>‹N°›</a:t>
            </a:fld>
            <a:endParaRPr lang="fr-FR"/>
          </a:p>
        </p:txBody>
      </p:sp>
      <p:pic>
        <p:nvPicPr>
          <p:cNvPr id="4" name="Image 3" descr="Une image contenant logo&#10;&#10;Description générée automatiquement"/>
          <p:cNvPicPr>
            <a:picLocks noChangeAspect="1"/>
          </p:cNvPicPr>
          <p:nvPr userDrawn="1"/>
        </p:nvPicPr>
        <p:blipFill>
          <a:blip r:embed="rId2"/>
          <a:stretch/>
        </p:blipFill>
        <p:spPr bwMode="auto">
          <a:xfrm>
            <a:off x="7737024" y="4313522"/>
            <a:ext cx="1406976" cy="829978"/>
          </a:xfrm>
          <a:prstGeom prst="rect">
            <a:avLst/>
          </a:prstGeom>
        </p:spPr>
      </p:pic>
      <p:sp>
        <p:nvSpPr>
          <p:cNvPr id="130" name="Espace réservé d’image 8"/>
          <p:cNvSpPr>
            <a:spLocks noGrp="1"/>
          </p:cNvSpPr>
          <p:nvPr>
            <p:ph type="pic" sz="quarter" idx="13"/>
          </p:nvPr>
        </p:nvSpPr>
        <p:spPr bwMode="auto">
          <a:xfrm>
            <a:off x="973835" y="1831086"/>
            <a:ext cx="1371600" cy="1371600"/>
          </a:xfrm>
          <a:prstGeom prst="ellipse">
            <a:avLst/>
          </a:prstGeom>
        </p:spPr>
        <p:txBody>
          <a:bodyPr rtlCol="0" anchor="ctr">
            <a:noAutofit/>
          </a:bodyPr>
          <a:lstStyle>
            <a:lvl1pPr marL="0" indent="0" algn="ctr">
              <a:buNone/>
              <a:defRPr lang="fr-FR" sz="1200"/>
            </a:lvl1pPr>
          </a:lstStyle>
          <a:p>
            <a:pPr>
              <a:defRPr/>
            </a:pPr>
            <a:r>
              <a:rPr lang="fr-FR"/>
              <a:t>Cliquez sur l'icône pour ajouter une image</a:t>
            </a:r>
            <a:endParaRPr/>
          </a:p>
        </p:txBody>
      </p:sp>
      <p:sp>
        <p:nvSpPr>
          <p:cNvPr id="131" name="Espace réservé d’image 8"/>
          <p:cNvSpPr>
            <a:spLocks noGrp="1"/>
          </p:cNvSpPr>
          <p:nvPr>
            <p:ph type="pic" sz="quarter" idx="14"/>
          </p:nvPr>
        </p:nvSpPr>
        <p:spPr bwMode="auto">
          <a:xfrm>
            <a:off x="2914650" y="1831086"/>
            <a:ext cx="1371600" cy="1371600"/>
          </a:xfrm>
          <a:prstGeom prst="ellipse">
            <a:avLst/>
          </a:prstGeom>
        </p:spPr>
        <p:txBody>
          <a:bodyPr rtlCol="0" anchor="ctr">
            <a:noAutofit/>
          </a:bodyPr>
          <a:lstStyle>
            <a:lvl1pPr marL="0" indent="0" algn="ctr">
              <a:buNone/>
              <a:defRPr lang="fr-FR" sz="1200"/>
            </a:lvl1pPr>
          </a:lstStyle>
          <a:p>
            <a:pPr>
              <a:defRPr/>
            </a:pPr>
            <a:r>
              <a:rPr lang="fr-FR"/>
              <a:t>Cliquez sur l'icône pour ajouter une image</a:t>
            </a:r>
          </a:p>
        </p:txBody>
      </p:sp>
      <p:sp>
        <p:nvSpPr>
          <p:cNvPr id="132" name="Espace réservé d’image 8"/>
          <p:cNvSpPr>
            <a:spLocks noGrp="1"/>
          </p:cNvSpPr>
          <p:nvPr>
            <p:ph type="pic" sz="quarter" idx="15"/>
          </p:nvPr>
        </p:nvSpPr>
        <p:spPr bwMode="auto">
          <a:xfrm>
            <a:off x="4855464" y="1831086"/>
            <a:ext cx="1371600" cy="1371600"/>
          </a:xfrm>
          <a:prstGeom prst="ellipse">
            <a:avLst/>
          </a:prstGeom>
        </p:spPr>
        <p:txBody>
          <a:bodyPr rtlCol="0" anchor="ctr">
            <a:noAutofit/>
          </a:bodyPr>
          <a:lstStyle>
            <a:lvl1pPr marL="0" indent="0" algn="ctr">
              <a:buNone/>
              <a:defRPr lang="fr-FR" sz="1200"/>
            </a:lvl1pPr>
          </a:lstStyle>
          <a:p>
            <a:pPr>
              <a:defRPr/>
            </a:pPr>
            <a:r>
              <a:rPr lang="fr-FR"/>
              <a:t>Cliquez sur l'icône pour ajouter une image</a:t>
            </a:r>
          </a:p>
        </p:txBody>
      </p:sp>
      <p:sp>
        <p:nvSpPr>
          <p:cNvPr id="133" name="Espace réservé d’image 8"/>
          <p:cNvSpPr>
            <a:spLocks noGrp="1"/>
          </p:cNvSpPr>
          <p:nvPr>
            <p:ph type="pic" sz="quarter" idx="16"/>
          </p:nvPr>
        </p:nvSpPr>
        <p:spPr bwMode="auto">
          <a:xfrm>
            <a:off x="6775704" y="1831086"/>
            <a:ext cx="1371600" cy="1371600"/>
          </a:xfrm>
          <a:prstGeom prst="ellipse">
            <a:avLst/>
          </a:prstGeom>
        </p:spPr>
        <p:txBody>
          <a:bodyPr rtlCol="0" anchor="ctr">
            <a:noAutofit/>
          </a:bodyPr>
          <a:lstStyle>
            <a:lvl1pPr marL="0" indent="0" algn="ctr">
              <a:buNone/>
              <a:defRPr lang="fr-FR" sz="1200"/>
            </a:lvl1pPr>
          </a:lstStyle>
          <a:p>
            <a:pPr>
              <a:defRPr/>
            </a:pPr>
            <a:r>
              <a:rPr lang="fr-FR"/>
              <a:t>Cliquez sur l'icône pour ajouter une image</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PhAnim="0" userDrawn="1">
  <p:cSld name="Équipe x4">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822960" y="437090"/>
            <a:ext cx="7516368" cy="424732"/>
          </a:xfrm>
        </p:spPr>
        <p:txBody>
          <a:bodyPr rtlCol="0"/>
          <a:lstStyle>
            <a:lvl1pPr algn="ctr">
              <a:defRPr lang="fr-FR"/>
            </a:lvl1pPr>
          </a:lstStyle>
          <a:p>
            <a:pPr>
              <a:defRPr/>
            </a:pPr>
            <a:r>
              <a:rPr lang="fr-FR"/>
              <a:t>Modifiez le style du titre</a:t>
            </a:r>
            <a:endParaRPr/>
          </a:p>
        </p:txBody>
      </p:sp>
      <p:sp>
        <p:nvSpPr>
          <p:cNvPr id="3" name="Espace réservé du numéro de diapositive 2"/>
          <p:cNvSpPr>
            <a:spLocks noGrp="1"/>
          </p:cNvSpPr>
          <p:nvPr>
            <p:ph type="sldNum" sz="quarter" idx="10"/>
          </p:nvPr>
        </p:nvSpPr>
        <p:spPr bwMode="auto"/>
        <p:txBody>
          <a:bodyPr rtlCol="0"/>
          <a:lstStyle>
            <a:defPPr>
              <a:defRPr lang="fr-FR"/>
            </a:defPPr>
          </a:lstStyle>
          <a:p>
            <a:pPr>
              <a:defRPr/>
            </a:pPr>
            <a:fld id="{75DF2D63-3FF5-D547-96B9-BE9CCD1ABA58}" type="slidenum">
              <a:rPr lang="fr-FR"/>
              <a:t>‹N°›</a:t>
            </a:fld>
            <a:endParaRPr lang="fr-FR"/>
          </a:p>
        </p:txBody>
      </p:sp>
      <p:sp>
        <p:nvSpPr>
          <p:cNvPr id="4" name="Espace réservé du pied de page 3"/>
          <p:cNvSpPr>
            <a:spLocks noGrp="1"/>
          </p:cNvSpPr>
          <p:nvPr>
            <p:ph type="ftr" sz="quarter" idx="11"/>
          </p:nvPr>
        </p:nvSpPr>
        <p:spPr bwMode="auto"/>
        <p:txBody>
          <a:bodyPr rtlCol="0"/>
          <a:lstStyle>
            <a:defPPr>
              <a:defRPr lang="fr-FR"/>
            </a:defPPr>
          </a:lstStyle>
          <a:p>
            <a:pPr>
              <a:defRPr/>
            </a:pPr>
            <a:r>
              <a:rPr lang="fr-FR"/>
              <a:t>titre de la présentation</a:t>
            </a:r>
            <a:endParaRPr/>
          </a:p>
        </p:txBody>
      </p:sp>
      <p:sp>
        <p:nvSpPr>
          <p:cNvPr id="5" name="Espace réservé d’image 8"/>
          <p:cNvSpPr>
            <a:spLocks noGrp="1"/>
          </p:cNvSpPr>
          <p:nvPr>
            <p:ph type="pic" sz="quarter" idx="12"/>
          </p:nvPr>
        </p:nvSpPr>
        <p:spPr bwMode="auto">
          <a:xfrm>
            <a:off x="973835" y="1831086"/>
            <a:ext cx="1371600" cy="1371600"/>
          </a:xfrm>
          <a:prstGeom prst="ellipse">
            <a:avLst/>
          </a:prstGeom>
        </p:spPr>
        <p:txBody>
          <a:bodyPr rtlCol="0" anchor="ctr">
            <a:noAutofit/>
          </a:bodyPr>
          <a:lstStyle>
            <a:lvl1pPr marL="0" indent="0" algn="ctr">
              <a:buNone/>
              <a:defRPr lang="fr-FR" sz="1200"/>
            </a:lvl1pPr>
          </a:lstStyle>
          <a:p>
            <a:pPr>
              <a:defRPr/>
            </a:pPr>
            <a:r>
              <a:rPr lang="fr-FR"/>
              <a:t>Cliquez sur l'icône pour ajouter une image</a:t>
            </a:r>
            <a:endParaRPr/>
          </a:p>
        </p:txBody>
      </p:sp>
      <p:sp>
        <p:nvSpPr>
          <p:cNvPr id="6" name="Espace réservé d’image 8"/>
          <p:cNvSpPr>
            <a:spLocks noGrp="1"/>
          </p:cNvSpPr>
          <p:nvPr>
            <p:ph type="pic" sz="quarter" idx="13"/>
          </p:nvPr>
        </p:nvSpPr>
        <p:spPr bwMode="auto">
          <a:xfrm>
            <a:off x="2914650" y="1831086"/>
            <a:ext cx="1371600" cy="1371600"/>
          </a:xfrm>
          <a:prstGeom prst="ellipse">
            <a:avLst/>
          </a:prstGeom>
        </p:spPr>
        <p:txBody>
          <a:bodyPr rtlCol="0" anchor="ctr">
            <a:noAutofit/>
          </a:bodyPr>
          <a:lstStyle>
            <a:lvl1pPr marL="0" indent="0" algn="ctr">
              <a:buNone/>
              <a:defRPr lang="fr-FR" sz="1200"/>
            </a:lvl1pPr>
          </a:lstStyle>
          <a:p>
            <a:pPr>
              <a:defRPr/>
            </a:pPr>
            <a:r>
              <a:rPr lang="fr-FR"/>
              <a:t>Cliquez sur l'icône pour ajouter une image</a:t>
            </a:r>
          </a:p>
        </p:txBody>
      </p:sp>
      <p:sp>
        <p:nvSpPr>
          <p:cNvPr id="7" name="Espace réservé d’image 8"/>
          <p:cNvSpPr>
            <a:spLocks noGrp="1"/>
          </p:cNvSpPr>
          <p:nvPr>
            <p:ph type="pic" sz="quarter" idx="14"/>
          </p:nvPr>
        </p:nvSpPr>
        <p:spPr bwMode="auto">
          <a:xfrm>
            <a:off x="4855464" y="1831086"/>
            <a:ext cx="1371600" cy="1371600"/>
          </a:xfrm>
          <a:prstGeom prst="ellipse">
            <a:avLst/>
          </a:prstGeom>
        </p:spPr>
        <p:txBody>
          <a:bodyPr rtlCol="0" anchor="ctr">
            <a:noAutofit/>
          </a:bodyPr>
          <a:lstStyle>
            <a:lvl1pPr marL="0" indent="0" algn="ctr">
              <a:buNone/>
              <a:defRPr lang="fr-FR" sz="1200"/>
            </a:lvl1pPr>
          </a:lstStyle>
          <a:p>
            <a:pPr>
              <a:defRPr/>
            </a:pPr>
            <a:r>
              <a:rPr lang="fr-FR"/>
              <a:t>Cliquez sur l'icône pour ajouter une image</a:t>
            </a:r>
          </a:p>
        </p:txBody>
      </p:sp>
      <p:sp>
        <p:nvSpPr>
          <p:cNvPr id="8" name="Espace réservé d’image 8"/>
          <p:cNvSpPr>
            <a:spLocks noGrp="1"/>
          </p:cNvSpPr>
          <p:nvPr>
            <p:ph type="pic" sz="quarter" idx="15"/>
          </p:nvPr>
        </p:nvSpPr>
        <p:spPr bwMode="auto">
          <a:xfrm>
            <a:off x="6775704" y="1831086"/>
            <a:ext cx="1371600" cy="1371600"/>
          </a:xfrm>
          <a:prstGeom prst="ellipse">
            <a:avLst/>
          </a:prstGeom>
        </p:spPr>
        <p:txBody>
          <a:bodyPr rtlCol="0" anchor="ctr">
            <a:noAutofit/>
          </a:bodyPr>
          <a:lstStyle>
            <a:lvl1pPr marL="0" indent="0" algn="ctr">
              <a:buNone/>
              <a:defRPr lang="fr-FR" sz="1200"/>
            </a:lvl1pPr>
          </a:lstStyle>
          <a:p>
            <a:pPr>
              <a:defRPr/>
            </a:pPr>
            <a:r>
              <a:rPr lang="fr-FR"/>
              <a:t>Cliquez sur l'icône pour ajouter une image</a:t>
            </a:r>
          </a:p>
        </p:txBody>
      </p:sp>
      <p:sp>
        <p:nvSpPr>
          <p:cNvPr id="9" name="Espace réservé du texte 13"/>
          <p:cNvSpPr>
            <a:spLocks noGrp="1"/>
          </p:cNvSpPr>
          <p:nvPr>
            <p:ph type="body" sz="quarter" idx="16"/>
          </p:nvPr>
        </p:nvSpPr>
        <p:spPr bwMode="auto">
          <a:xfrm>
            <a:off x="973835" y="3730752"/>
            <a:ext cx="1371600" cy="404622"/>
          </a:xfrm>
        </p:spPr>
        <p:txBody>
          <a:bodyPr lIns="0" tIns="0" rIns="0" bIns="0" rtlCol="0" anchor="b">
            <a:noAutofit/>
          </a:bodyPr>
          <a:lstStyle>
            <a:lvl1pPr marL="0" indent="0" algn="ctr">
              <a:lnSpc>
                <a:spcPct val="100000"/>
              </a:lnSpc>
              <a:spcBef>
                <a:spcPts val="0"/>
              </a:spcBef>
              <a:buNone/>
              <a:defRPr lang="fr-FR" sz="1050" b="0" cap="all" spc="150">
                <a:solidFill>
                  <a:schemeClr val="tx1"/>
                </a:solidFill>
                <a:latin typeface="+mj-lt"/>
              </a:defRPr>
            </a:lvl1pPr>
          </a:lstStyle>
          <a:p>
            <a:pPr lvl="0">
              <a:defRPr/>
            </a:pPr>
            <a:r>
              <a:rPr lang="fr-FR"/>
              <a:t>Cliquez pour modifier les styles du texte du masque</a:t>
            </a:r>
            <a:endParaRPr/>
          </a:p>
        </p:txBody>
      </p:sp>
      <p:sp>
        <p:nvSpPr>
          <p:cNvPr id="10" name="Espace réservé du texte 13"/>
          <p:cNvSpPr>
            <a:spLocks noGrp="1"/>
          </p:cNvSpPr>
          <p:nvPr>
            <p:ph type="body" sz="quarter" idx="17"/>
          </p:nvPr>
        </p:nvSpPr>
        <p:spPr bwMode="auto">
          <a:xfrm>
            <a:off x="973835" y="4197096"/>
            <a:ext cx="1371600" cy="260604"/>
          </a:xfrm>
        </p:spPr>
        <p:txBody>
          <a:bodyPr lIns="0" tIns="0" rIns="0" bIns="0" rtlCol="0" anchor="t">
            <a:noAutofit/>
          </a:bodyPr>
          <a:lstStyle>
            <a:lvl1pPr marL="0" indent="0" algn="ctr">
              <a:lnSpc>
                <a:spcPct val="100000"/>
              </a:lnSpc>
              <a:spcBef>
                <a:spcPts val="0"/>
              </a:spcBef>
              <a:buNone/>
              <a:defRPr lang="fr-FR" sz="1050" b="0">
                <a:solidFill>
                  <a:schemeClr val="tx1"/>
                </a:solidFill>
                <a:latin typeface="+mn-lt"/>
              </a:defRPr>
            </a:lvl1pPr>
          </a:lstStyle>
          <a:p>
            <a:pPr lvl="0">
              <a:defRPr/>
            </a:pPr>
            <a:r>
              <a:rPr lang="fr-FR"/>
              <a:t>Cliquez pour modifier les styles du texte du masque</a:t>
            </a:r>
            <a:endParaRPr/>
          </a:p>
        </p:txBody>
      </p:sp>
      <p:sp>
        <p:nvSpPr>
          <p:cNvPr id="11" name="Espace réservé du texte 13"/>
          <p:cNvSpPr>
            <a:spLocks noGrp="1"/>
          </p:cNvSpPr>
          <p:nvPr>
            <p:ph type="body" sz="quarter" idx="18"/>
          </p:nvPr>
        </p:nvSpPr>
        <p:spPr bwMode="auto">
          <a:xfrm>
            <a:off x="2914650" y="3730752"/>
            <a:ext cx="1371600" cy="404622"/>
          </a:xfrm>
        </p:spPr>
        <p:txBody>
          <a:bodyPr lIns="0" tIns="0" rIns="0" bIns="0" rtlCol="0" anchor="b">
            <a:noAutofit/>
          </a:bodyPr>
          <a:lstStyle>
            <a:lvl1pPr marL="0" indent="0" algn="ctr">
              <a:lnSpc>
                <a:spcPct val="100000"/>
              </a:lnSpc>
              <a:spcBef>
                <a:spcPts val="0"/>
              </a:spcBef>
              <a:buNone/>
              <a:defRPr lang="fr-FR" sz="1050" b="0" cap="all" spc="150">
                <a:solidFill>
                  <a:schemeClr val="tx1"/>
                </a:solidFill>
                <a:latin typeface="+mj-lt"/>
              </a:defRPr>
            </a:lvl1pPr>
          </a:lstStyle>
          <a:p>
            <a:pPr lvl="0">
              <a:defRPr/>
            </a:pPr>
            <a:r>
              <a:rPr lang="fr-FR"/>
              <a:t>Cliquez pour modifier les styles du texte du masque</a:t>
            </a:r>
            <a:endParaRPr/>
          </a:p>
        </p:txBody>
      </p:sp>
      <p:sp>
        <p:nvSpPr>
          <p:cNvPr id="12" name="Espace réservé du texte 13"/>
          <p:cNvSpPr>
            <a:spLocks noGrp="1"/>
          </p:cNvSpPr>
          <p:nvPr>
            <p:ph type="body" sz="quarter" idx="19"/>
          </p:nvPr>
        </p:nvSpPr>
        <p:spPr bwMode="auto">
          <a:xfrm>
            <a:off x="2914650" y="4197096"/>
            <a:ext cx="1371600" cy="260604"/>
          </a:xfrm>
        </p:spPr>
        <p:txBody>
          <a:bodyPr lIns="0" tIns="0" rIns="0" bIns="0" rtlCol="0" anchor="t">
            <a:noAutofit/>
          </a:bodyPr>
          <a:lstStyle>
            <a:lvl1pPr marL="0" indent="0" algn="ctr">
              <a:lnSpc>
                <a:spcPct val="100000"/>
              </a:lnSpc>
              <a:spcBef>
                <a:spcPts val="0"/>
              </a:spcBef>
              <a:buNone/>
              <a:defRPr lang="fr-FR" sz="1050" b="0">
                <a:solidFill>
                  <a:schemeClr val="tx1"/>
                </a:solidFill>
                <a:latin typeface="+mn-lt"/>
              </a:defRPr>
            </a:lvl1pPr>
          </a:lstStyle>
          <a:p>
            <a:pPr lvl="0">
              <a:defRPr/>
            </a:pPr>
            <a:r>
              <a:rPr lang="fr-FR"/>
              <a:t>Cliquez pour modifier les styles du texte du masque</a:t>
            </a:r>
            <a:endParaRPr/>
          </a:p>
        </p:txBody>
      </p:sp>
      <p:sp>
        <p:nvSpPr>
          <p:cNvPr id="13" name="Espace réservé du texte 13"/>
          <p:cNvSpPr>
            <a:spLocks noGrp="1"/>
          </p:cNvSpPr>
          <p:nvPr>
            <p:ph type="body" sz="quarter" idx="20"/>
          </p:nvPr>
        </p:nvSpPr>
        <p:spPr bwMode="auto">
          <a:xfrm>
            <a:off x="4855464" y="3730752"/>
            <a:ext cx="1371600" cy="404622"/>
          </a:xfrm>
        </p:spPr>
        <p:txBody>
          <a:bodyPr lIns="0" tIns="0" rIns="0" bIns="0" rtlCol="0" anchor="b">
            <a:noAutofit/>
          </a:bodyPr>
          <a:lstStyle>
            <a:lvl1pPr marL="0" indent="0" algn="ctr">
              <a:lnSpc>
                <a:spcPct val="100000"/>
              </a:lnSpc>
              <a:spcBef>
                <a:spcPts val="0"/>
              </a:spcBef>
              <a:buNone/>
              <a:defRPr lang="fr-FR" sz="1050" b="0" cap="all" spc="150">
                <a:solidFill>
                  <a:schemeClr val="tx1"/>
                </a:solidFill>
                <a:latin typeface="+mj-lt"/>
              </a:defRPr>
            </a:lvl1pPr>
          </a:lstStyle>
          <a:p>
            <a:pPr lvl="0">
              <a:defRPr/>
            </a:pPr>
            <a:r>
              <a:rPr lang="fr-FR"/>
              <a:t>Cliquez pour modifier les styles du texte du masque</a:t>
            </a:r>
            <a:endParaRPr/>
          </a:p>
        </p:txBody>
      </p:sp>
      <p:sp>
        <p:nvSpPr>
          <p:cNvPr id="14" name="Espace réservé du texte 13"/>
          <p:cNvSpPr>
            <a:spLocks noGrp="1"/>
          </p:cNvSpPr>
          <p:nvPr>
            <p:ph type="body" sz="quarter" idx="21"/>
          </p:nvPr>
        </p:nvSpPr>
        <p:spPr bwMode="auto">
          <a:xfrm>
            <a:off x="4855464" y="4197096"/>
            <a:ext cx="1371600" cy="260604"/>
          </a:xfrm>
        </p:spPr>
        <p:txBody>
          <a:bodyPr lIns="0" tIns="0" rIns="0" bIns="0" rtlCol="0" anchor="t">
            <a:noAutofit/>
          </a:bodyPr>
          <a:lstStyle>
            <a:lvl1pPr marL="0" indent="0" algn="ctr">
              <a:lnSpc>
                <a:spcPct val="100000"/>
              </a:lnSpc>
              <a:spcBef>
                <a:spcPts val="0"/>
              </a:spcBef>
              <a:buNone/>
              <a:defRPr lang="fr-FR" sz="1050" b="0">
                <a:solidFill>
                  <a:schemeClr val="tx1"/>
                </a:solidFill>
                <a:latin typeface="+mn-lt"/>
              </a:defRPr>
            </a:lvl1pPr>
          </a:lstStyle>
          <a:p>
            <a:pPr lvl="0">
              <a:defRPr/>
            </a:pPr>
            <a:r>
              <a:rPr lang="fr-FR"/>
              <a:t>Cliquez pour modifier les styles du texte du masque</a:t>
            </a:r>
            <a:endParaRPr/>
          </a:p>
        </p:txBody>
      </p:sp>
      <p:sp>
        <p:nvSpPr>
          <p:cNvPr id="15" name="Espace réservé du texte 13"/>
          <p:cNvSpPr>
            <a:spLocks noGrp="1"/>
          </p:cNvSpPr>
          <p:nvPr>
            <p:ph type="body" sz="quarter" idx="22"/>
          </p:nvPr>
        </p:nvSpPr>
        <p:spPr bwMode="auto">
          <a:xfrm>
            <a:off x="6803136" y="3730752"/>
            <a:ext cx="1371600" cy="404622"/>
          </a:xfrm>
        </p:spPr>
        <p:txBody>
          <a:bodyPr lIns="0" tIns="0" rIns="0" bIns="0" rtlCol="0" anchor="b">
            <a:noAutofit/>
          </a:bodyPr>
          <a:lstStyle>
            <a:lvl1pPr marL="0" indent="0" algn="ctr">
              <a:lnSpc>
                <a:spcPct val="100000"/>
              </a:lnSpc>
              <a:spcBef>
                <a:spcPts val="0"/>
              </a:spcBef>
              <a:buNone/>
              <a:defRPr lang="fr-FR" sz="1050" b="0" cap="all" spc="150">
                <a:solidFill>
                  <a:schemeClr val="tx1"/>
                </a:solidFill>
                <a:latin typeface="+mj-lt"/>
              </a:defRPr>
            </a:lvl1pPr>
          </a:lstStyle>
          <a:p>
            <a:pPr lvl="0">
              <a:defRPr/>
            </a:pPr>
            <a:r>
              <a:rPr lang="fr-FR"/>
              <a:t>Cliquez pour modifier les styles du texte du masque</a:t>
            </a:r>
            <a:endParaRPr/>
          </a:p>
        </p:txBody>
      </p:sp>
      <p:sp>
        <p:nvSpPr>
          <p:cNvPr id="16" name="Espace réservé du texte 13"/>
          <p:cNvSpPr>
            <a:spLocks noGrp="1"/>
          </p:cNvSpPr>
          <p:nvPr>
            <p:ph type="body" sz="quarter" idx="23"/>
          </p:nvPr>
        </p:nvSpPr>
        <p:spPr bwMode="auto">
          <a:xfrm>
            <a:off x="6803136" y="4197096"/>
            <a:ext cx="1371600" cy="260604"/>
          </a:xfrm>
        </p:spPr>
        <p:txBody>
          <a:bodyPr lIns="0" tIns="0" rIns="0" bIns="0" rtlCol="0" anchor="t">
            <a:noAutofit/>
          </a:bodyPr>
          <a:lstStyle>
            <a:lvl1pPr marL="0" indent="0" algn="ctr">
              <a:lnSpc>
                <a:spcPct val="100000"/>
              </a:lnSpc>
              <a:spcBef>
                <a:spcPts val="0"/>
              </a:spcBef>
              <a:buNone/>
              <a:defRPr lang="fr-FR" sz="1050" b="0">
                <a:solidFill>
                  <a:schemeClr val="tx1"/>
                </a:solidFill>
                <a:latin typeface="+mn-lt"/>
              </a:defRPr>
            </a:lvl1pPr>
          </a:lstStyle>
          <a:p>
            <a:pPr lvl="0">
              <a:defRPr/>
            </a:pPr>
            <a:r>
              <a:rPr lang="fr-FR"/>
              <a:t>Cliquez pour modifier les styles du texte du masque</a:t>
            </a:r>
            <a:endParaRPr/>
          </a:p>
        </p:txBody>
      </p:sp>
      <p:grpSp>
        <p:nvGrpSpPr>
          <p:cNvPr id="22" name="Groupe 21"/>
          <p:cNvGrpSpPr/>
          <p:nvPr userDrawn="1"/>
        </p:nvGrpSpPr>
        <p:grpSpPr bwMode="auto">
          <a:xfrm>
            <a:off x="-91484" y="-57105"/>
            <a:ext cx="1008300" cy="5190499"/>
            <a:chOff x="-91484" y="-57105"/>
            <a:chExt cx="1008300" cy="5190499"/>
          </a:xfrm>
          <a:solidFill>
            <a:schemeClr val="bg2">
              <a:alpha val="5000"/>
            </a:schemeClr>
          </a:solidFill>
        </p:grpSpPr>
        <p:sp>
          <p:nvSpPr>
            <p:cNvPr id="23" name="Forme libre : forme 5"/>
            <p:cNvSpPr/>
            <p:nvPr/>
          </p:nvSpPr>
          <p:spPr bwMode="auto">
            <a:xfrm rot="8716293">
              <a:off x="617786" y="1780350"/>
              <a:ext cx="152726" cy="195873"/>
            </a:xfrm>
            <a:custGeom>
              <a:avLst/>
              <a:gdLst>
                <a:gd name="connsiteX0" fmla="*/ 39589 w 152726"/>
                <a:gd name="connsiteY0" fmla="*/ 195873 h 195873"/>
                <a:gd name="connsiteX1" fmla="*/ 0 w 152726"/>
                <a:gd name="connsiteY1" fmla="*/ 122219 h 195873"/>
                <a:gd name="connsiteX2" fmla="*/ 101089 w 152726"/>
                <a:gd name="connsiteY2" fmla="*/ 0 h 195873"/>
                <a:gd name="connsiteX3" fmla="*/ 152726 w 152726"/>
                <a:gd name="connsiteY3" fmla="*/ 0 h 195873"/>
                <a:gd name="connsiteX4" fmla="*/ 152726 w 152726"/>
                <a:gd name="connsiteY4" fmla="*/ 55323 h 195873"/>
                <a:gd name="connsiteX5" fmla="*/ 87934 w 152726"/>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726" h="195873" extrusionOk="0">
                  <a:moveTo>
                    <a:pt x="39589" y="195873"/>
                  </a:moveTo>
                  <a:lnTo>
                    <a:pt x="0" y="122219"/>
                  </a:lnTo>
                  <a:lnTo>
                    <a:pt x="101089" y="0"/>
                  </a:lnTo>
                  <a:lnTo>
                    <a:pt x="152726" y="0"/>
                  </a:lnTo>
                  <a:lnTo>
                    <a:pt x="152726" y="55323"/>
                  </a:lnTo>
                  <a:lnTo>
                    <a:pt x="87934"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4" name="Forme libre : forme 6"/>
            <p:cNvSpPr/>
            <p:nvPr/>
          </p:nvSpPr>
          <p:spPr bwMode="auto">
            <a:xfrm rot="8716293">
              <a:off x="534441" y="1654353"/>
              <a:ext cx="262864" cy="103234"/>
            </a:xfrm>
            <a:custGeom>
              <a:avLst/>
              <a:gdLst>
                <a:gd name="connsiteX0" fmla="*/ 0 w 262864"/>
                <a:gd name="connsiteY0" fmla="*/ 75341 h 103234"/>
                <a:gd name="connsiteX1" fmla="*/ 62316 w 262864"/>
                <a:gd name="connsiteY1" fmla="*/ 0 h 103234"/>
                <a:gd name="connsiteX2" fmla="*/ 65768 w 262864"/>
                <a:gd name="connsiteY2" fmla="*/ 14220 h 103234"/>
                <a:gd name="connsiteX3" fmla="*/ 136369 w 262864"/>
                <a:gd name="connsiteY3" fmla="*/ 53051 h 103234"/>
                <a:gd name="connsiteX4" fmla="*/ 189321 w 262864"/>
                <a:gd name="connsiteY4" fmla="*/ 43637 h 103234"/>
                <a:gd name="connsiteX5" fmla="*/ 261688 w 262864"/>
                <a:gd name="connsiteY5" fmla="*/ 14220 h 103234"/>
                <a:gd name="connsiteX6" fmla="*/ 262864 w 262864"/>
                <a:gd name="connsiteY6" fmla="*/ 21868 h 103234"/>
                <a:gd name="connsiteX7" fmla="*/ 262864 w 262864"/>
                <a:gd name="connsiteY7" fmla="*/ 27752 h 103234"/>
                <a:gd name="connsiteX8" fmla="*/ 69887 w 262864"/>
                <a:gd name="connsiteY8" fmla="*/ 103060 h 103234"/>
                <a:gd name="connsiteX9" fmla="*/ 30615 w 262864"/>
                <a:gd name="connsiteY9" fmla="*/ 96294 h 103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864" h="103234" extrusionOk="0">
                  <a:moveTo>
                    <a:pt x="0" y="75341"/>
                  </a:moveTo>
                  <a:lnTo>
                    <a:pt x="62316" y="0"/>
                  </a:lnTo>
                  <a:lnTo>
                    <a:pt x="65768" y="14220"/>
                  </a:lnTo>
                  <a:cubicBezTo>
                    <a:pt x="75182" y="40107"/>
                    <a:pt x="99304" y="53051"/>
                    <a:pt x="136369" y="53051"/>
                  </a:cubicBezTo>
                  <a:cubicBezTo>
                    <a:pt x="154609" y="52462"/>
                    <a:pt x="172259" y="48932"/>
                    <a:pt x="189321" y="43637"/>
                  </a:cubicBezTo>
                  <a:cubicBezTo>
                    <a:pt x="214031" y="35988"/>
                    <a:pt x="238154" y="25987"/>
                    <a:pt x="261688" y="14220"/>
                  </a:cubicBezTo>
                  <a:cubicBezTo>
                    <a:pt x="262276" y="16573"/>
                    <a:pt x="262864" y="19515"/>
                    <a:pt x="262864" y="21868"/>
                  </a:cubicBezTo>
                  <a:lnTo>
                    <a:pt x="262864" y="27752"/>
                  </a:lnTo>
                  <a:cubicBezTo>
                    <a:pt x="200500" y="81291"/>
                    <a:pt x="118719" y="100119"/>
                    <a:pt x="69887" y="103060"/>
                  </a:cubicBezTo>
                  <a:cubicBezTo>
                    <a:pt x="56355" y="103943"/>
                    <a:pt x="42970" y="101442"/>
                    <a:pt x="30615" y="96294"/>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 name="Forme libre : forme 7"/>
            <p:cNvSpPr/>
            <p:nvPr/>
          </p:nvSpPr>
          <p:spPr bwMode="auto">
            <a:xfrm rot="8716293">
              <a:off x="632719" y="1232432"/>
              <a:ext cx="121558" cy="232388"/>
            </a:xfrm>
            <a:custGeom>
              <a:avLst/>
              <a:gdLst>
                <a:gd name="connsiteX0" fmla="*/ 60499 w 121558"/>
                <a:gd name="connsiteY0" fmla="*/ 232388 h 232388"/>
                <a:gd name="connsiteX1" fmla="*/ 60499 w 121558"/>
                <a:gd name="connsiteY1" fmla="*/ 69717 h 232388"/>
                <a:gd name="connsiteX2" fmla="*/ 60499 w 121558"/>
                <a:gd name="connsiteY2" fmla="*/ 65615 h 232388"/>
                <a:gd name="connsiteX3" fmla="*/ 39995 w 121558"/>
                <a:gd name="connsiteY3" fmla="*/ 50123 h 232388"/>
                <a:gd name="connsiteX4" fmla="*/ 0 w 121558"/>
                <a:gd name="connsiteY4" fmla="*/ 50123 h 232388"/>
                <a:gd name="connsiteX5" fmla="*/ 41457 w 121558"/>
                <a:gd name="connsiteY5" fmla="*/ 0 h 232388"/>
                <a:gd name="connsiteX6" fmla="*/ 64601 w 121558"/>
                <a:gd name="connsiteY6" fmla="*/ 0 h 232388"/>
                <a:gd name="connsiteX7" fmla="*/ 121558 w 121558"/>
                <a:gd name="connsiteY7" fmla="*/ 50123 h 232388"/>
                <a:gd name="connsiteX8" fmla="*/ 121558 w 12155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58" h="232388" extrusionOk="0">
                  <a:moveTo>
                    <a:pt x="60499" y="232388"/>
                  </a:moveTo>
                  <a:lnTo>
                    <a:pt x="60499" y="69717"/>
                  </a:lnTo>
                  <a:cubicBezTo>
                    <a:pt x="60499" y="68349"/>
                    <a:pt x="60499" y="66983"/>
                    <a:pt x="60499" y="65615"/>
                  </a:cubicBezTo>
                  <a:cubicBezTo>
                    <a:pt x="59133" y="55591"/>
                    <a:pt x="50019" y="48756"/>
                    <a:pt x="39995" y="50123"/>
                  </a:cubicBezTo>
                  <a:lnTo>
                    <a:pt x="0" y="50123"/>
                  </a:lnTo>
                  <a:lnTo>
                    <a:pt x="41457" y="0"/>
                  </a:lnTo>
                  <a:lnTo>
                    <a:pt x="64601" y="0"/>
                  </a:lnTo>
                  <a:cubicBezTo>
                    <a:pt x="101509" y="0"/>
                    <a:pt x="121558" y="15948"/>
                    <a:pt x="121558" y="50123"/>
                  </a:cubicBezTo>
                  <a:lnTo>
                    <a:pt x="121558"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 name="Forme libre : forme 8"/>
            <p:cNvSpPr/>
            <p:nvPr/>
          </p:nvSpPr>
          <p:spPr bwMode="auto">
            <a:xfrm rot="8716293">
              <a:off x="763454" y="1474783"/>
              <a:ext cx="14143" cy="14319"/>
            </a:xfrm>
            <a:custGeom>
              <a:avLst/>
              <a:gdLst>
                <a:gd name="connsiteX0" fmla="*/ 0 w 14143"/>
                <a:gd name="connsiteY0" fmla="*/ 14319 h 14319"/>
                <a:gd name="connsiteX1" fmla="*/ 11843 w 14143"/>
                <a:gd name="connsiteY1" fmla="*/ 0 h 14319"/>
                <a:gd name="connsiteX2" fmla="*/ 14143 w 14143"/>
                <a:gd name="connsiteY2" fmla="*/ 7563 h 14319"/>
                <a:gd name="connsiteX3" fmla="*/ 14143 w 14143"/>
                <a:gd name="connsiteY3" fmla="*/ 13487 h 14319"/>
              </a:gdLst>
              <a:ahLst/>
              <a:cxnLst>
                <a:cxn ang="0">
                  <a:pos x="connsiteX0" y="connsiteY0"/>
                </a:cxn>
                <a:cxn ang="0">
                  <a:pos x="connsiteX1" y="connsiteY1"/>
                </a:cxn>
                <a:cxn ang="0">
                  <a:pos x="connsiteX2" y="connsiteY2"/>
                </a:cxn>
                <a:cxn ang="0">
                  <a:pos x="connsiteX3" y="connsiteY3"/>
                </a:cxn>
              </a:cxnLst>
              <a:rect l="l" t="t" r="r" b="b"/>
              <a:pathLst>
                <a:path w="14143" h="14319" extrusionOk="0">
                  <a:moveTo>
                    <a:pt x="0" y="14319"/>
                  </a:moveTo>
                  <a:lnTo>
                    <a:pt x="11843" y="0"/>
                  </a:lnTo>
                  <a:lnTo>
                    <a:pt x="14143" y="7563"/>
                  </a:lnTo>
                  <a:lnTo>
                    <a:pt x="14143" y="1348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7" name="Forme libre : forme 9"/>
            <p:cNvSpPr/>
            <p:nvPr/>
          </p:nvSpPr>
          <p:spPr bwMode="auto">
            <a:xfrm rot="8716293">
              <a:off x="672878" y="1171577"/>
              <a:ext cx="183964" cy="137618"/>
            </a:xfrm>
            <a:custGeom>
              <a:avLst/>
              <a:gdLst>
                <a:gd name="connsiteX0" fmla="*/ 0 w 183964"/>
                <a:gd name="connsiteY0" fmla="*/ 137618 h 137618"/>
                <a:gd name="connsiteX1" fmla="*/ 53346 w 183964"/>
                <a:gd name="connsiteY1" fmla="*/ 73121 h 137618"/>
                <a:gd name="connsiteX2" fmla="*/ 101034 w 183964"/>
                <a:gd name="connsiteY2" fmla="*/ 28251 h 137618"/>
                <a:gd name="connsiteX3" fmla="*/ 155713 w 183964"/>
                <a:gd name="connsiteY3" fmla="*/ 0 h 137618"/>
                <a:gd name="connsiteX4" fmla="*/ 183964 w 183964"/>
                <a:gd name="connsiteY4" fmla="*/ 33719 h 137618"/>
                <a:gd name="connsiteX5" fmla="*/ 157536 w 183964"/>
                <a:gd name="connsiteY5" fmla="*/ 69261 h 137618"/>
                <a:gd name="connsiteX6" fmla="*/ 157991 w 183964"/>
                <a:gd name="connsiteY6" fmla="*/ 69261 h 13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964" h="137618" extrusionOk="0">
                  <a:moveTo>
                    <a:pt x="0" y="137618"/>
                  </a:moveTo>
                  <a:lnTo>
                    <a:pt x="53346" y="73121"/>
                  </a:lnTo>
                  <a:lnTo>
                    <a:pt x="101034" y="28251"/>
                  </a:lnTo>
                  <a:cubicBezTo>
                    <a:pt x="114703" y="12303"/>
                    <a:pt x="134297" y="2278"/>
                    <a:pt x="155713" y="0"/>
                  </a:cubicBezTo>
                  <a:cubicBezTo>
                    <a:pt x="177585" y="0"/>
                    <a:pt x="183964" y="19138"/>
                    <a:pt x="183964" y="33719"/>
                  </a:cubicBezTo>
                  <a:cubicBezTo>
                    <a:pt x="182597" y="49667"/>
                    <a:pt x="172117" y="62881"/>
                    <a:pt x="157536" y="69261"/>
                  </a:cubicBezTo>
                  <a:lnTo>
                    <a:pt x="157991"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8" name="Forme libre : forme 10"/>
            <p:cNvSpPr/>
            <p:nvPr/>
          </p:nvSpPr>
          <p:spPr bwMode="auto">
            <a:xfrm rot="8716293">
              <a:off x="519479" y="13148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 name="Forme libre : forme 11"/>
            <p:cNvSpPr/>
            <p:nvPr/>
          </p:nvSpPr>
          <p:spPr bwMode="auto">
            <a:xfrm rot="8716293">
              <a:off x="394576" y="11061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 name="Forme libre : forme 12"/>
            <p:cNvSpPr/>
            <p:nvPr/>
          </p:nvSpPr>
          <p:spPr bwMode="auto">
            <a:xfrm rot="8716293">
              <a:off x="382524" y="96739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 name="Forme libre : forme 13"/>
            <p:cNvSpPr/>
            <p:nvPr/>
          </p:nvSpPr>
          <p:spPr bwMode="auto">
            <a:xfrm rot="8716293">
              <a:off x="609657" y="135579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 name="Forme libre : forme 14"/>
            <p:cNvSpPr/>
            <p:nvPr/>
          </p:nvSpPr>
          <p:spPr bwMode="auto">
            <a:xfrm rot="8716293">
              <a:off x="683426" y="869567"/>
              <a:ext cx="156000" cy="195873"/>
            </a:xfrm>
            <a:custGeom>
              <a:avLst/>
              <a:gdLst>
                <a:gd name="connsiteX0" fmla="*/ 42863 w 156000"/>
                <a:gd name="connsiteY0" fmla="*/ 195873 h 195873"/>
                <a:gd name="connsiteX1" fmla="*/ 0 w 156000"/>
                <a:gd name="connsiteY1" fmla="*/ 116129 h 195873"/>
                <a:gd name="connsiteX2" fmla="*/ 5100 w 156000"/>
                <a:gd name="connsiteY2" fmla="*/ 101988 h 195873"/>
                <a:gd name="connsiteX3" fmla="*/ 89456 w 156000"/>
                <a:gd name="connsiteY3" fmla="*/ 0 h 195873"/>
                <a:gd name="connsiteX4" fmla="*/ 156000 w 156000"/>
                <a:gd name="connsiteY4" fmla="*/ 0 h 195873"/>
                <a:gd name="connsiteX5" fmla="*/ 156000 w 156000"/>
                <a:gd name="connsiteY5" fmla="*/ 55323 h 195873"/>
                <a:gd name="connsiteX6" fmla="*/ 91208 w 156000"/>
                <a:gd name="connsiteY6"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000" h="195873" extrusionOk="0">
                  <a:moveTo>
                    <a:pt x="42863" y="195873"/>
                  </a:moveTo>
                  <a:lnTo>
                    <a:pt x="0" y="116129"/>
                  </a:lnTo>
                  <a:lnTo>
                    <a:pt x="5100" y="101988"/>
                  </a:lnTo>
                  <a:lnTo>
                    <a:pt x="89456" y="0"/>
                  </a:lnTo>
                  <a:lnTo>
                    <a:pt x="156000" y="0"/>
                  </a:lnTo>
                  <a:lnTo>
                    <a:pt x="156000" y="55323"/>
                  </a:lnTo>
                  <a:lnTo>
                    <a:pt x="91208"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3" name="Forme libre : forme 15"/>
            <p:cNvSpPr/>
            <p:nvPr/>
          </p:nvSpPr>
          <p:spPr bwMode="auto">
            <a:xfrm rot="8716293">
              <a:off x="657305" y="95604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 name="Forme libre : forme 16"/>
            <p:cNvSpPr/>
            <p:nvPr/>
          </p:nvSpPr>
          <p:spPr bwMode="auto">
            <a:xfrm rot="8716293">
              <a:off x="412774" y="56424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 name="Forme libre : forme 17"/>
            <p:cNvSpPr/>
            <p:nvPr/>
          </p:nvSpPr>
          <p:spPr bwMode="auto">
            <a:xfrm rot="8716293">
              <a:off x="502166" y="59348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 name="Forme libre : forme 18"/>
            <p:cNvSpPr/>
            <p:nvPr/>
          </p:nvSpPr>
          <p:spPr bwMode="auto">
            <a:xfrm rot="8716293">
              <a:off x="457316" y="50720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 name="Forme libre : forme 19"/>
            <p:cNvSpPr/>
            <p:nvPr/>
          </p:nvSpPr>
          <p:spPr bwMode="auto">
            <a:xfrm rot="8716293">
              <a:off x="300540" y="65278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 name="Forme libre : forme 20"/>
            <p:cNvSpPr/>
            <p:nvPr/>
          </p:nvSpPr>
          <p:spPr bwMode="auto">
            <a:xfrm rot="8716293">
              <a:off x="175637" y="44411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 name="Forme libre : forme 21"/>
            <p:cNvSpPr/>
            <p:nvPr/>
          </p:nvSpPr>
          <p:spPr bwMode="auto">
            <a:xfrm rot="8716293">
              <a:off x="163585" y="30533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 name="Forme libre : forme 22"/>
            <p:cNvSpPr/>
            <p:nvPr/>
          </p:nvSpPr>
          <p:spPr bwMode="auto">
            <a:xfrm rot="8716293">
              <a:off x="390718" y="69374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 name="Forme libre : forme 23"/>
            <p:cNvSpPr/>
            <p:nvPr/>
          </p:nvSpPr>
          <p:spPr bwMode="auto">
            <a:xfrm rot="8716293">
              <a:off x="702015" y="317459"/>
              <a:ext cx="131260" cy="232388"/>
            </a:xfrm>
            <a:custGeom>
              <a:avLst/>
              <a:gdLst>
                <a:gd name="connsiteX0" fmla="*/ 70201 w 131260"/>
                <a:gd name="connsiteY0" fmla="*/ 232388 h 232388"/>
                <a:gd name="connsiteX1" fmla="*/ 70201 w 131260"/>
                <a:gd name="connsiteY1" fmla="*/ 69717 h 232388"/>
                <a:gd name="connsiteX2" fmla="*/ 70201 w 131260"/>
                <a:gd name="connsiteY2" fmla="*/ 65615 h 232388"/>
                <a:gd name="connsiteX3" fmla="*/ 49697 w 131260"/>
                <a:gd name="connsiteY3" fmla="*/ 50123 h 232388"/>
                <a:gd name="connsiteX4" fmla="*/ 0 w 131260"/>
                <a:gd name="connsiteY4" fmla="*/ 50123 h 232388"/>
                <a:gd name="connsiteX5" fmla="*/ 41457 w 131260"/>
                <a:gd name="connsiteY5" fmla="*/ 0 h 232388"/>
                <a:gd name="connsiteX6" fmla="*/ 74303 w 131260"/>
                <a:gd name="connsiteY6" fmla="*/ 0 h 232388"/>
                <a:gd name="connsiteX7" fmla="*/ 131260 w 131260"/>
                <a:gd name="connsiteY7" fmla="*/ 50123 h 232388"/>
                <a:gd name="connsiteX8" fmla="*/ 131260 w 131260"/>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260" h="232388" extrusionOk="0">
                  <a:moveTo>
                    <a:pt x="70201" y="232388"/>
                  </a:moveTo>
                  <a:lnTo>
                    <a:pt x="70201" y="69717"/>
                  </a:lnTo>
                  <a:cubicBezTo>
                    <a:pt x="70201" y="68349"/>
                    <a:pt x="70201" y="66983"/>
                    <a:pt x="70201" y="65615"/>
                  </a:cubicBezTo>
                  <a:cubicBezTo>
                    <a:pt x="68835" y="55591"/>
                    <a:pt x="59721" y="48756"/>
                    <a:pt x="49697" y="50123"/>
                  </a:cubicBezTo>
                  <a:lnTo>
                    <a:pt x="0" y="50123"/>
                  </a:lnTo>
                  <a:lnTo>
                    <a:pt x="41457" y="0"/>
                  </a:lnTo>
                  <a:lnTo>
                    <a:pt x="74303" y="0"/>
                  </a:lnTo>
                  <a:cubicBezTo>
                    <a:pt x="111211" y="0"/>
                    <a:pt x="131260" y="15948"/>
                    <a:pt x="131260" y="50123"/>
                  </a:cubicBezTo>
                  <a:lnTo>
                    <a:pt x="131260"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2" name="Forme libre : forme 24"/>
            <p:cNvSpPr/>
            <p:nvPr/>
          </p:nvSpPr>
          <p:spPr bwMode="auto">
            <a:xfrm rot="8716293">
              <a:off x="834978" y="558357"/>
              <a:ext cx="24341" cy="23495"/>
            </a:xfrm>
            <a:custGeom>
              <a:avLst/>
              <a:gdLst>
                <a:gd name="connsiteX0" fmla="*/ 0 w 24341"/>
                <a:gd name="connsiteY0" fmla="*/ 23495 h 23495"/>
                <a:gd name="connsiteX1" fmla="*/ 19433 w 24341"/>
                <a:gd name="connsiteY1" fmla="*/ 0 h 23495"/>
                <a:gd name="connsiteX2" fmla="*/ 24341 w 24341"/>
                <a:gd name="connsiteY2" fmla="*/ 16139 h 23495"/>
                <a:gd name="connsiteX3" fmla="*/ 24341 w 24341"/>
                <a:gd name="connsiteY3" fmla="*/ 22063 h 23495"/>
              </a:gdLst>
              <a:ahLst/>
              <a:cxnLst>
                <a:cxn ang="0">
                  <a:pos x="connsiteX0" y="connsiteY0"/>
                </a:cxn>
                <a:cxn ang="0">
                  <a:pos x="connsiteX1" y="connsiteY1"/>
                </a:cxn>
                <a:cxn ang="0">
                  <a:pos x="connsiteX2" y="connsiteY2"/>
                </a:cxn>
                <a:cxn ang="0">
                  <a:pos x="connsiteX3" y="connsiteY3"/>
                </a:cxn>
              </a:cxnLst>
              <a:rect l="l" t="t" r="r" b="b"/>
              <a:pathLst>
                <a:path w="24341" h="23495" extrusionOk="0">
                  <a:moveTo>
                    <a:pt x="0" y="23495"/>
                  </a:moveTo>
                  <a:lnTo>
                    <a:pt x="19433" y="0"/>
                  </a:lnTo>
                  <a:lnTo>
                    <a:pt x="24341" y="16139"/>
                  </a:lnTo>
                  <a:lnTo>
                    <a:pt x="24341" y="2206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3" name="Forme libre : forme 25"/>
            <p:cNvSpPr/>
            <p:nvPr/>
          </p:nvSpPr>
          <p:spPr bwMode="auto">
            <a:xfrm rot="8716293">
              <a:off x="589639" y="40263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 name="Forme libre : forme 26"/>
            <p:cNvSpPr/>
            <p:nvPr/>
          </p:nvSpPr>
          <p:spPr bwMode="auto">
            <a:xfrm rot="8716293">
              <a:off x="464737" y="19396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 name="Forme libre : forme 27"/>
            <p:cNvSpPr/>
            <p:nvPr/>
          </p:nvSpPr>
          <p:spPr bwMode="auto">
            <a:xfrm rot="8716293">
              <a:off x="679817" y="44358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 name="Forme libre : forme 28"/>
            <p:cNvSpPr/>
            <p:nvPr/>
          </p:nvSpPr>
          <p:spPr bwMode="auto">
            <a:xfrm rot="8716293">
              <a:off x="438366" y="29398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 name="Forme libre : forme 29"/>
            <p:cNvSpPr/>
            <p:nvPr/>
          </p:nvSpPr>
          <p:spPr bwMode="auto">
            <a:xfrm rot="7484127">
              <a:off x="811674" y="658874"/>
              <a:ext cx="31078" cy="46141"/>
            </a:xfrm>
            <a:custGeom>
              <a:avLst/>
              <a:gdLst>
                <a:gd name="connsiteX0" fmla="*/ 15207 w 31078"/>
                <a:gd name="connsiteY0" fmla="*/ 46141 h 46141"/>
                <a:gd name="connsiteX1" fmla="*/ 0 w 31078"/>
                <a:gd name="connsiteY1" fmla="*/ 17849 h 46141"/>
                <a:gd name="connsiteX2" fmla="*/ 31078 w 31078"/>
                <a:gd name="connsiteY2" fmla="*/ 0 h 46141"/>
              </a:gdLst>
              <a:ahLst/>
              <a:cxnLst>
                <a:cxn ang="0">
                  <a:pos x="connsiteX0" y="connsiteY0"/>
                </a:cxn>
                <a:cxn ang="0">
                  <a:pos x="connsiteX1" y="connsiteY1"/>
                </a:cxn>
                <a:cxn ang="0">
                  <a:pos x="connsiteX2" y="connsiteY2"/>
                </a:cxn>
              </a:cxnLst>
              <a:rect l="l" t="t" r="r" b="b"/>
              <a:pathLst>
                <a:path w="31078" h="46141" extrusionOk="0">
                  <a:moveTo>
                    <a:pt x="15207" y="46141"/>
                  </a:moveTo>
                  <a:lnTo>
                    <a:pt x="0" y="17849"/>
                  </a:lnTo>
                  <a:lnTo>
                    <a:pt x="31078"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8" name="Forme libre : forme 30"/>
            <p:cNvSpPr/>
            <p:nvPr/>
          </p:nvSpPr>
          <p:spPr bwMode="auto">
            <a:xfrm rot="8716293">
              <a:off x="780102" y="336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 name="Forme libre : forme 31"/>
            <p:cNvSpPr/>
            <p:nvPr/>
          </p:nvSpPr>
          <p:spPr bwMode="auto">
            <a:xfrm rot="8716293">
              <a:off x="202348" y="-57105"/>
              <a:ext cx="142167" cy="186494"/>
            </a:xfrm>
            <a:custGeom>
              <a:avLst/>
              <a:gdLst>
                <a:gd name="connsiteX0" fmla="*/ 142167 w 142167"/>
                <a:gd name="connsiteY0" fmla="*/ 186494 h 186494"/>
                <a:gd name="connsiteX1" fmla="*/ 81108 w 142167"/>
                <a:gd name="connsiteY1" fmla="*/ 144170 h 186494"/>
                <a:gd name="connsiteX2" fmla="*/ 81108 w 142167"/>
                <a:gd name="connsiteY2" fmla="*/ 69717 h 186494"/>
                <a:gd name="connsiteX3" fmla="*/ 81108 w 142167"/>
                <a:gd name="connsiteY3" fmla="*/ 65615 h 186494"/>
                <a:gd name="connsiteX4" fmla="*/ 60603 w 142167"/>
                <a:gd name="connsiteY4" fmla="*/ 50123 h 186494"/>
                <a:gd name="connsiteX5" fmla="*/ 0 w 142167"/>
                <a:gd name="connsiteY5" fmla="*/ 50123 h 186494"/>
                <a:gd name="connsiteX6" fmla="*/ 0 w 142167"/>
                <a:gd name="connsiteY6" fmla="*/ 0 h 186494"/>
                <a:gd name="connsiteX7" fmla="*/ 85209 w 142167"/>
                <a:gd name="connsiteY7" fmla="*/ 0 h 186494"/>
                <a:gd name="connsiteX8" fmla="*/ 142167 w 142167"/>
                <a:gd name="connsiteY8" fmla="*/ 50123 h 18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186494" extrusionOk="0">
                  <a:moveTo>
                    <a:pt x="142167" y="186494"/>
                  </a:moveTo>
                  <a:lnTo>
                    <a:pt x="81108" y="144170"/>
                  </a:lnTo>
                  <a:lnTo>
                    <a:pt x="81108" y="69717"/>
                  </a:lnTo>
                  <a:cubicBezTo>
                    <a:pt x="81108" y="68349"/>
                    <a:pt x="81108" y="66983"/>
                    <a:pt x="81108" y="65615"/>
                  </a:cubicBezTo>
                  <a:cubicBezTo>
                    <a:pt x="79741" y="55591"/>
                    <a:pt x="70628" y="48756"/>
                    <a:pt x="60603" y="50123"/>
                  </a:cubicBezTo>
                  <a:lnTo>
                    <a:pt x="0" y="50123"/>
                  </a:lnTo>
                  <a:lnTo>
                    <a:pt x="0" y="0"/>
                  </a:lnTo>
                  <a:lnTo>
                    <a:pt x="85209" y="0"/>
                  </a:lnTo>
                  <a:cubicBezTo>
                    <a:pt x="122118" y="0"/>
                    <a:pt x="142167" y="15948"/>
                    <a:pt x="142167"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0" name="Forme libre : forme 32"/>
            <p:cNvSpPr/>
            <p:nvPr/>
          </p:nvSpPr>
          <p:spPr bwMode="auto">
            <a:xfrm rot="8716293">
              <a:off x="298766" y="-5395"/>
              <a:ext cx="260638" cy="180054"/>
            </a:xfrm>
            <a:custGeom>
              <a:avLst/>
              <a:gdLst>
                <a:gd name="connsiteX0" fmla="*/ 111638 w 260639"/>
                <a:gd name="connsiteY0" fmla="*/ 180054 h 180054"/>
                <a:gd name="connsiteX1" fmla="*/ 51490 w 260639"/>
                <a:gd name="connsiteY1" fmla="*/ 138362 h 180054"/>
                <a:gd name="connsiteX2" fmla="*/ 51490 w 260639"/>
                <a:gd name="connsiteY2" fmla="*/ 45624 h 180054"/>
                <a:gd name="connsiteX3" fmla="*/ 0 w 260639"/>
                <a:gd name="connsiteY3" fmla="*/ 45624 h 180054"/>
                <a:gd name="connsiteX4" fmla="*/ 0 w 260639"/>
                <a:gd name="connsiteY4" fmla="*/ 1425 h 180054"/>
                <a:gd name="connsiteX5" fmla="*/ 104802 w 260639"/>
                <a:gd name="connsiteY5" fmla="*/ 1425 h 180054"/>
                <a:gd name="connsiteX6" fmla="*/ 104802 w 260639"/>
                <a:gd name="connsiteY6" fmla="*/ 75242 h 180054"/>
                <a:gd name="connsiteX7" fmla="*/ 106169 w 260639"/>
                <a:gd name="connsiteY7" fmla="*/ 75242 h 180054"/>
                <a:gd name="connsiteX8" fmla="*/ 154014 w 260639"/>
                <a:gd name="connsiteY8" fmla="*/ 5981 h 180054"/>
                <a:gd name="connsiteX9" fmla="*/ 185455 w 260639"/>
                <a:gd name="connsiteY9" fmla="*/ 57 h 180054"/>
                <a:gd name="connsiteX10" fmla="*/ 260639 w 260639"/>
                <a:gd name="connsiteY10" fmla="*/ 88456 h 180054"/>
                <a:gd name="connsiteX11" fmla="*/ 260639 w 260639"/>
                <a:gd name="connsiteY11" fmla="*/ 94380 h 180054"/>
                <a:gd name="connsiteX12" fmla="*/ 198669 w 260639"/>
                <a:gd name="connsiteY12" fmla="*/ 98025 h 180054"/>
                <a:gd name="connsiteX13" fmla="*/ 198669 w 260639"/>
                <a:gd name="connsiteY13" fmla="*/ 81621 h 180054"/>
                <a:gd name="connsiteX14" fmla="*/ 164950 w 260639"/>
                <a:gd name="connsiteY14" fmla="*/ 40156 h 180054"/>
                <a:gd name="connsiteX15" fmla="*/ 111638 w 260639"/>
                <a:gd name="connsiteY15" fmla="*/ 127643 h 18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639" h="180054" extrusionOk="0">
                  <a:moveTo>
                    <a:pt x="111638" y="180054"/>
                  </a:moveTo>
                  <a:lnTo>
                    <a:pt x="51490" y="138362"/>
                  </a:lnTo>
                  <a:lnTo>
                    <a:pt x="51490" y="45624"/>
                  </a:lnTo>
                  <a:lnTo>
                    <a:pt x="0" y="45624"/>
                  </a:lnTo>
                  <a:lnTo>
                    <a:pt x="0" y="1425"/>
                  </a:lnTo>
                  <a:lnTo>
                    <a:pt x="104802" y="1425"/>
                  </a:lnTo>
                  <a:lnTo>
                    <a:pt x="104802" y="75242"/>
                  </a:lnTo>
                  <a:lnTo>
                    <a:pt x="106169" y="75242"/>
                  </a:lnTo>
                  <a:cubicBezTo>
                    <a:pt x="120751" y="31954"/>
                    <a:pt x="132142" y="15094"/>
                    <a:pt x="154014" y="5981"/>
                  </a:cubicBezTo>
                  <a:cubicBezTo>
                    <a:pt x="164039" y="1880"/>
                    <a:pt x="174519" y="-398"/>
                    <a:pt x="185455" y="57"/>
                  </a:cubicBezTo>
                  <a:cubicBezTo>
                    <a:pt x="232388" y="-854"/>
                    <a:pt x="260639" y="31954"/>
                    <a:pt x="260639" y="88456"/>
                  </a:cubicBezTo>
                  <a:lnTo>
                    <a:pt x="260639" y="94380"/>
                  </a:lnTo>
                  <a:lnTo>
                    <a:pt x="198669" y="98025"/>
                  </a:lnTo>
                  <a:lnTo>
                    <a:pt x="198669" y="81621"/>
                  </a:lnTo>
                  <a:cubicBezTo>
                    <a:pt x="198669" y="57016"/>
                    <a:pt x="184544" y="40156"/>
                    <a:pt x="164950" y="40156"/>
                  </a:cubicBezTo>
                  <a:cubicBezTo>
                    <a:pt x="135788" y="40156"/>
                    <a:pt x="111638" y="78887"/>
                    <a:pt x="111638" y="12764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1" name="Forme libre : forme 33"/>
            <p:cNvSpPr/>
            <p:nvPr/>
          </p:nvSpPr>
          <p:spPr bwMode="auto">
            <a:xfrm rot="8716293">
              <a:off x="276903" y="-12823"/>
              <a:ext cx="36272" cy="27982"/>
            </a:xfrm>
            <a:custGeom>
              <a:avLst/>
              <a:gdLst>
                <a:gd name="connsiteX0" fmla="*/ 36272 w 36272"/>
                <a:gd name="connsiteY0" fmla="*/ 27982 h 27982"/>
                <a:gd name="connsiteX1" fmla="*/ 0 w 36272"/>
                <a:gd name="connsiteY1" fmla="*/ 2840 h 27982"/>
                <a:gd name="connsiteX2" fmla="*/ 9543 w 36272"/>
                <a:gd name="connsiteY2" fmla="*/ 0 h 27982"/>
                <a:gd name="connsiteX3" fmla="*/ 31871 w 36272"/>
                <a:gd name="connsiteY3" fmla="*/ 11392 h 27982"/>
              </a:gdLst>
              <a:ahLst/>
              <a:cxnLst>
                <a:cxn ang="0">
                  <a:pos x="connsiteX0" y="connsiteY0"/>
                </a:cxn>
                <a:cxn ang="0">
                  <a:pos x="connsiteX1" y="connsiteY1"/>
                </a:cxn>
                <a:cxn ang="0">
                  <a:pos x="connsiteX2" y="connsiteY2"/>
                </a:cxn>
                <a:cxn ang="0">
                  <a:pos x="connsiteX3" y="connsiteY3"/>
                </a:cxn>
              </a:cxnLst>
              <a:rect l="l" t="t" r="r" b="b"/>
              <a:pathLst>
                <a:path w="36272" h="27982" extrusionOk="0">
                  <a:moveTo>
                    <a:pt x="36272" y="27982"/>
                  </a:moveTo>
                  <a:lnTo>
                    <a:pt x="0" y="2840"/>
                  </a:lnTo>
                  <a:lnTo>
                    <a:pt x="9543" y="0"/>
                  </a:lnTo>
                  <a:cubicBezTo>
                    <a:pt x="20479" y="0"/>
                    <a:pt x="27542" y="4784"/>
                    <a:pt x="31871" y="1139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2" name="Forme libre : forme 34"/>
            <p:cNvSpPr/>
            <p:nvPr/>
          </p:nvSpPr>
          <p:spPr bwMode="auto">
            <a:xfrm rot="8716293">
              <a:off x="74640" y="-9665"/>
              <a:ext cx="58068" cy="54772"/>
            </a:xfrm>
            <a:custGeom>
              <a:avLst/>
              <a:gdLst>
                <a:gd name="connsiteX0" fmla="*/ 37436 w 58068"/>
                <a:gd name="connsiteY0" fmla="*/ 54772 h 54772"/>
                <a:gd name="connsiteX1" fmla="*/ 0 w 58068"/>
                <a:gd name="connsiteY1" fmla="*/ 28823 h 54772"/>
                <a:gd name="connsiteX2" fmla="*/ 8515 w 58068"/>
                <a:gd name="connsiteY2" fmla="*/ 8658 h 54772"/>
                <a:gd name="connsiteX3" fmla="*/ 29020 w 58068"/>
                <a:gd name="connsiteY3" fmla="*/ 0 h 54772"/>
                <a:gd name="connsiteX4" fmla="*/ 49525 w 58068"/>
                <a:gd name="connsiteY4" fmla="*/ 8658 h 54772"/>
                <a:gd name="connsiteX5" fmla="*/ 49525 w 58068"/>
                <a:gd name="connsiteY5" fmla="*/ 49668 h 5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68" h="54772" extrusionOk="0">
                  <a:moveTo>
                    <a:pt x="37436" y="54772"/>
                  </a:moveTo>
                  <a:lnTo>
                    <a:pt x="0" y="28823"/>
                  </a:lnTo>
                  <a:lnTo>
                    <a:pt x="8515" y="8658"/>
                  </a:lnTo>
                  <a:cubicBezTo>
                    <a:pt x="13983" y="3190"/>
                    <a:pt x="21273" y="0"/>
                    <a:pt x="29020" y="0"/>
                  </a:cubicBezTo>
                  <a:cubicBezTo>
                    <a:pt x="36766" y="0"/>
                    <a:pt x="44057" y="3190"/>
                    <a:pt x="49525" y="8658"/>
                  </a:cubicBezTo>
                  <a:cubicBezTo>
                    <a:pt x="60916" y="19594"/>
                    <a:pt x="60916" y="38276"/>
                    <a:pt x="49525" y="4966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3" name="Forme libre : forme 35"/>
            <p:cNvSpPr/>
            <p:nvPr/>
          </p:nvSpPr>
          <p:spPr bwMode="auto">
            <a:xfrm rot="8716293">
              <a:off x="13802" y="-10406"/>
              <a:ext cx="30027" cy="20814"/>
            </a:xfrm>
            <a:custGeom>
              <a:avLst/>
              <a:gdLst>
                <a:gd name="connsiteX0" fmla="*/ 30027 w 30027"/>
                <a:gd name="connsiteY0" fmla="*/ 20814 h 20814"/>
                <a:gd name="connsiteX1" fmla="*/ 0 w 30027"/>
                <a:gd name="connsiteY1" fmla="*/ 0 h 20814"/>
                <a:gd name="connsiteX2" fmla="*/ 30027 w 30027"/>
                <a:gd name="connsiteY2" fmla="*/ 0 h 20814"/>
              </a:gdLst>
              <a:ahLst/>
              <a:cxnLst>
                <a:cxn ang="0">
                  <a:pos x="connsiteX0" y="connsiteY0"/>
                </a:cxn>
                <a:cxn ang="0">
                  <a:pos x="connsiteX1" y="connsiteY1"/>
                </a:cxn>
                <a:cxn ang="0">
                  <a:pos x="connsiteX2" y="connsiteY2"/>
                </a:cxn>
              </a:cxnLst>
              <a:rect l="l" t="t" r="r" b="b"/>
              <a:pathLst>
                <a:path w="30027" h="20814" extrusionOk="0">
                  <a:moveTo>
                    <a:pt x="30027" y="20814"/>
                  </a:moveTo>
                  <a:lnTo>
                    <a:pt x="0" y="0"/>
                  </a:lnTo>
                  <a:lnTo>
                    <a:pt x="3002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4" name="Forme libre : forme 36"/>
            <p:cNvSpPr/>
            <p:nvPr/>
          </p:nvSpPr>
          <p:spPr bwMode="auto">
            <a:xfrm rot="8716293">
              <a:off x="168048" y="30325"/>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5" name="Forme libre : forme 37"/>
            <p:cNvSpPr/>
            <p:nvPr/>
          </p:nvSpPr>
          <p:spPr bwMode="auto">
            <a:xfrm rot="7484127">
              <a:off x="562078" y="-2847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6" name="Forme libre : forme 38"/>
            <p:cNvSpPr/>
            <p:nvPr/>
          </p:nvSpPr>
          <p:spPr bwMode="auto">
            <a:xfrm rot="13089394">
              <a:off x="767127" y="-2787"/>
              <a:ext cx="149688" cy="301067"/>
            </a:xfrm>
            <a:custGeom>
              <a:avLst/>
              <a:gdLst>
                <a:gd name="connsiteX0" fmla="*/ 149688 w 149688"/>
                <a:gd name="connsiteY0" fmla="*/ 279622 h 301067"/>
                <a:gd name="connsiteX1" fmla="*/ 122393 w 149688"/>
                <a:gd name="connsiteY1" fmla="*/ 301067 h 301067"/>
                <a:gd name="connsiteX2" fmla="*/ 0 w 149688"/>
                <a:gd name="connsiteY2" fmla="*/ 114672 h 301067"/>
                <a:gd name="connsiteX3" fmla="*/ 0 w 149688"/>
                <a:gd name="connsiteY3" fmla="*/ 38074 h 301067"/>
                <a:gd name="connsiteX4" fmla="*/ 73388 w 149688"/>
                <a:gd name="connsiteY4" fmla="*/ 0 h 301067"/>
                <a:gd name="connsiteX5" fmla="*/ 74492 w 149688"/>
                <a:gd name="connsiteY5" fmla="*/ 153950 h 301067"/>
                <a:gd name="connsiteX6" fmla="*/ 87734 w 149688"/>
                <a:gd name="connsiteY6" fmla="*/ 245547 h 30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88" h="301067" extrusionOk="0">
                  <a:moveTo>
                    <a:pt x="149688" y="279622"/>
                  </a:moveTo>
                  <a:lnTo>
                    <a:pt x="122393" y="301067"/>
                  </a:lnTo>
                  <a:lnTo>
                    <a:pt x="0" y="114672"/>
                  </a:lnTo>
                  <a:lnTo>
                    <a:pt x="0" y="38074"/>
                  </a:lnTo>
                  <a:lnTo>
                    <a:pt x="73388" y="0"/>
                  </a:lnTo>
                  <a:lnTo>
                    <a:pt x="74492" y="153950"/>
                  </a:lnTo>
                  <a:cubicBezTo>
                    <a:pt x="72836" y="184850"/>
                    <a:pt x="77802" y="216302"/>
                    <a:pt x="87734" y="24554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7" name="Forme libre : forme 39"/>
            <p:cNvSpPr/>
            <p:nvPr/>
          </p:nvSpPr>
          <p:spPr bwMode="auto">
            <a:xfrm rot="8716293">
              <a:off x="212141" y="304502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8" name="Forme libre : forme 40"/>
            <p:cNvSpPr/>
            <p:nvPr/>
          </p:nvSpPr>
          <p:spPr bwMode="auto">
            <a:xfrm rot="8716293">
              <a:off x="301533" y="307427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9" name="Forme libre : forme 41"/>
            <p:cNvSpPr/>
            <p:nvPr/>
          </p:nvSpPr>
          <p:spPr bwMode="auto">
            <a:xfrm rot="8716293">
              <a:off x="256683" y="2987990"/>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0" name="Forme libre : forme 42"/>
            <p:cNvSpPr/>
            <p:nvPr/>
          </p:nvSpPr>
          <p:spPr bwMode="auto">
            <a:xfrm rot="8716293">
              <a:off x="99907" y="313357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1" name="Forme libre : forme 43"/>
            <p:cNvSpPr/>
            <p:nvPr/>
          </p:nvSpPr>
          <p:spPr bwMode="auto">
            <a:xfrm rot="8716293">
              <a:off x="-24996" y="29248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2" name="Forme libre : forme 44"/>
            <p:cNvSpPr/>
            <p:nvPr/>
          </p:nvSpPr>
          <p:spPr bwMode="auto">
            <a:xfrm rot="8716293">
              <a:off x="51899" y="2754602"/>
              <a:ext cx="189488" cy="350829"/>
            </a:xfrm>
            <a:custGeom>
              <a:avLst/>
              <a:gdLst>
                <a:gd name="connsiteX0" fmla="*/ 25299 w 189488"/>
                <a:gd name="connsiteY0" fmla="*/ 321238 h 350829"/>
                <a:gd name="connsiteX1" fmla="*/ 0 w 189488"/>
                <a:gd name="connsiteY1" fmla="*/ 220042 h 350829"/>
                <a:gd name="connsiteX2" fmla="*/ 0 w 189488"/>
                <a:gd name="connsiteY2" fmla="*/ 40596 h 350829"/>
                <a:gd name="connsiteX3" fmla="*/ 78250 w 189488"/>
                <a:gd name="connsiteY3" fmla="*/ 0 h 350829"/>
                <a:gd name="connsiteX4" fmla="*/ 79427 w 189488"/>
                <a:gd name="connsiteY4" fmla="*/ 164149 h 350829"/>
                <a:gd name="connsiteX5" fmla="*/ 93547 w 189488"/>
                <a:gd name="connsiteY5" fmla="*/ 261815 h 350829"/>
                <a:gd name="connsiteX6" fmla="*/ 164148 w 189488"/>
                <a:gd name="connsiteY6" fmla="*/ 300646 h 350829"/>
                <a:gd name="connsiteX7" fmla="*/ 189488 w 189488"/>
                <a:gd name="connsiteY7" fmla="*/ 296141 h 350829"/>
                <a:gd name="connsiteX8" fmla="*/ 160617 w 189488"/>
                <a:gd name="connsiteY8" fmla="*/ 337791 h 350829"/>
                <a:gd name="connsiteX9" fmla="*/ 97666 w 189488"/>
                <a:gd name="connsiteY9" fmla="*/ 350655 h 350829"/>
                <a:gd name="connsiteX10" fmla="*/ 25299 w 189488"/>
                <a:gd name="connsiteY10" fmla="*/ 321238 h 35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9488" h="350829" extrusionOk="0">
                  <a:moveTo>
                    <a:pt x="25299" y="321238"/>
                  </a:moveTo>
                  <a:cubicBezTo>
                    <a:pt x="5295" y="301823"/>
                    <a:pt x="0" y="268286"/>
                    <a:pt x="0" y="220042"/>
                  </a:cubicBezTo>
                  <a:lnTo>
                    <a:pt x="0" y="40596"/>
                  </a:lnTo>
                  <a:lnTo>
                    <a:pt x="78250" y="0"/>
                  </a:lnTo>
                  <a:lnTo>
                    <a:pt x="79427" y="164149"/>
                  </a:lnTo>
                  <a:cubicBezTo>
                    <a:pt x="77662" y="197097"/>
                    <a:pt x="82957" y="230632"/>
                    <a:pt x="93547" y="261815"/>
                  </a:cubicBezTo>
                  <a:cubicBezTo>
                    <a:pt x="102961" y="287702"/>
                    <a:pt x="127083" y="300646"/>
                    <a:pt x="164148" y="300646"/>
                  </a:cubicBezTo>
                  <a:lnTo>
                    <a:pt x="189488" y="296141"/>
                  </a:lnTo>
                  <a:lnTo>
                    <a:pt x="160617" y="337791"/>
                  </a:lnTo>
                  <a:lnTo>
                    <a:pt x="97666" y="350655"/>
                  </a:lnTo>
                  <a:cubicBezTo>
                    <a:pt x="70602" y="352420"/>
                    <a:pt x="44126" y="340653"/>
                    <a:pt x="25299" y="32123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3" name="Forme libre : forme 45"/>
            <p:cNvSpPr/>
            <p:nvPr/>
          </p:nvSpPr>
          <p:spPr bwMode="auto">
            <a:xfrm rot="8716293">
              <a:off x="190085" y="3174524"/>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4" name="Forme libre : forme 46"/>
            <p:cNvSpPr/>
            <p:nvPr/>
          </p:nvSpPr>
          <p:spPr bwMode="auto">
            <a:xfrm rot="8716293">
              <a:off x="502599" y="2802136"/>
              <a:ext cx="117588" cy="232388"/>
            </a:xfrm>
            <a:custGeom>
              <a:avLst/>
              <a:gdLst>
                <a:gd name="connsiteX0" fmla="*/ 56529 w 117588"/>
                <a:gd name="connsiteY0" fmla="*/ 232388 h 232388"/>
                <a:gd name="connsiteX1" fmla="*/ 56529 w 117588"/>
                <a:gd name="connsiteY1" fmla="*/ 69717 h 232388"/>
                <a:gd name="connsiteX2" fmla="*/ 56529 w 117588"/>
                <a:gd name="connsiteY2" fmla="*/ 65615 h 232388"/>
                <a:gd name="connsiteX3" fmla="*/ 36025 w 117588"/>
                <a:gd name="connsiteY3" fmla="*/ 50123 h 232388"/>
                <a:gd name="connsiteX4" fmla="*/ 0 w 117588"/>
                <a:gd name="connsiteY4" fmla="*/ 50123 h 232388"/>
                <a:gd name="connsiteX5" fmla="*/ 41458 w 117588"/>
                <a:gd name="connsiteY5" fmla="*/ 0 h 232388"/>
                <a:gd name="connsiteX6" fmla="*/ 60630 w 117588"/>
                <a:gd name="connsiteY6" fmla="*/ 0 h 232388"/>
                <a:gd name="connsiteX7" fmla="*/ 117588 w 117588"/>
                <a:gd name="connsiteY7" fmla="*/ 50123 h 232388"/>
                <a:gd name="connsiteX8" fmla="*/ 117588 w 11758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88" h="232388" extrusionOk="0">
                  <a:moveTo>
                    <a:pt x="56529" y="232388"/>
                  </a:moveTo>
                  <a:lnTo>
                    <a:pt x="56529" y="69717"/>
                  </a:lnTo>
                  <a:cubicBezTo>
                    <a:pt x="56529" y="68349"/>
                    <a:pt x="56529" y="66983"/>
                    <a:pt x="56529" y="65615"/>
                  </a:cubicBezTo>
                  <a:cubicBezTo>
                    <a:pt x="55163" y="55591"/>
                    <a:pt x="46049" y="48756"/>
                    <a:pt x="36025" y="50123"/>
                  </a:cubicBezTo>
                  <a:lnTo>
                    <a:pt x="0" y="50123"/>
                  </a:lnTo>
                  <a:lnTo>
                    <a:pt x="41458" y="0"/>
                  </a:lnTo>
                  <a:lnTo>
                    <a:pt x="60630" y="0"/>
                  </a:lnTo>
                  <a:cubicBezTo>
                    <a:pt x="97539" y="0"/>
                    <a:pt x="117588" y="15948"/>
                    <a:pt x="117588" y="50123"/>
                  </a:cubicBezTo>
                  <a:lnTo>
                    <a:pt x="117588"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5" name="Forme libre : forme 47"/>
            <p:cNvSpPr/>
            <p:nvPr/>
          </p:nvSpPr>
          <p:spPr bwMode="auto">
            <a:xfrm rot="8716293">
              <a:off x="389006" y="2883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6" name="Forme libre : forme 48"/>
            <p:cNvSpPr/>
            <p:nvPr/>
          </p:nvSpPr>
          <p:spPr bwMode="auto">
            <a:xfrm rot="8716293">
              <a:off x="264104" y="267474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7" name="Forme libre : forme 49"/>
            <p:cNvSpPr/>
            <p:nvPr/>
          </p:nvSpPr>
          <p:spPr bwMode="auto">
            <a:xfrm rot="8716293">
              <a:off x="479184" y="2924372"/>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8" name="Forme libre : forme 50"/>
            <p:cNvSpPr/>
            <p:nvPr/>
          </p:nvSpPr>
          <p:spPr bwMode="auto">
            <a:xfrm rot="8716293">
              <a:off x="237733" y="2774772"/>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9" name="Forme libre : forme 51"/>
            <p:cNvSpPr/>
            <p:nvPr/>
          </p:nvSpPr>
          <p:spPr bwMode="auto">
            <a:xfrm rot="7484127">
              <a:off x="609980" y="3142825"/>
              <a:ext cx="20881" cy="31001"/>
            </a:xfrm>
            <a:custGeom>
              <a:avLst/>
              <a:gdLst>
                <a:gd name="connsiteX0" fmla="*/ 10218 w 20881"/>
                <a:gd name="connsiteY0" fmla="*/ 31001 h 31001"/>
                <a:gd name="connsiteX1" fmla="*/ 0 w 20881"/>
                <a:gd name="connsiteY1" fmla="*/ 11992 h 31001"/>
                <a:gd name="connsiteX2" fmla="*/ 20881 w 20881"/>
                <a:gd name="connsiteY2" fmla="*/ 0 h 31001"/>
              </a:gdLst>
              <a:ahLst/>
              <a:cxnLst>
                <a:cxn ang="0">
                  <a:pos x="connsiteX0" y="connsiteY0"/>
                </a:cxn>
                <a:cxn ang="0">
                  <a:pos x="connsiteX1" y="connsiteY1"/>
                </a:cxn>
                <a:cxn ang="0">
                  <a:pos x="connsiteX2" y="connsiteY2"/>
                </a:cxn>
              </a:cxnLst>
              <a:rect l="l" t="t" r="r" b="b"/>
              <a:pathLst>
                <a:path w="20881" h="31001" extrusionOk="0">
                  <a:moveTo>
                    <a:pt x="10218" y="31001"/>
                  </a:moveTo>
                  <a:lnTo>
                    <a:pt x="0" y="11992"/>
                  </a:lnTo>
                  <a:lnTo>
                    <a:pt x="2088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0" name="Forme libre : forme 52"/>
            <p:cNvSpPr/>
            <p:nvPr/>
          </p:nvSpPr>
          <p:spPr bwMode="auto">
            <a:xfrm rot="8716293">
              <a:off x="579469" y="281720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1" name="Forme libre : forme 53"/>
            <p:cNvSpPr/>
            <p:nvPr/>
          </p:nvSpPr>
          <p:spPr bwMode="auto">
            <a:xfrm rot="8716293">
              <a:off x="437995" y="3716235"/>
              <a:ext cx="102679" cy="232388"/>
            </a:xfrm>
            <a:custGeom>
              <a:avLst/>
              <a:gdLst>
                <a:gd name="connsiteX0" fmla="*/ 41620 w 102679"/>
                <a:gd name="connsiteY0" fmla="*/ 232388 h 232388"/>
                <a:gd name="connsiteX1" fmla="*/ 41620 w 102679"/>
                <a:gd name="connsiteY1" fmla="*/ 69717 h 232388"/>
                <a:gd name="connsiteX2" fmla="*/ 41620 w 102679"/>
                <a:gd name="connsiteY2" fmla="*/ 65615 h 232388"/>
                <a:gd name="connsiteX3" fmla="*/ 21116 w 102679"/>
                <a:gd name="connsiteY3" fmla="*/ 50123 h 232388"/>
                <a:gd name="connsiteX4" fmla="*/ 0 w 102679"/>
                <a:gd name="connsiteY4" fmla="*/ 50123 h 232388"/>
                <a:gd name="connsiteX5" fmla="*/ 41457 w 102679"/>
                <a:gd name="connsiteY5" fmla="*/ 0 h 232388"/>
                <a:gd name="connsiteX6" fmla="*/ 45721 w 102679"/>
                <a:gd name="connsiteY6" fmla="*/ 0 h 232388"/>
                <a:gd name="connsiteX7" fmla="*/ 102679 w 102679"/>
                <a:gd name="connsiteY7" fmla="*/ 50123 h 232388"/>
                <a:gd name="connsiteX8" fmla="*/ 102679 w 102679"/>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79" h="232388" extrusionOk="0">
                  <a:moveTo>
                    <a:pt x="41620" y="232388"/>
                  </a:moveTo>
                  <a:lnTo>
                    <a:pt x="41620" y="69717"/>
                  </a:lnTo>
                  <a:cubicBezTo>
                    <a:pt x="41620" y="68349"/>
                    <a:pt x="41620" y="66983"/>
                    <a:pt x="41620" y="65615"/>
                  </a:cubicBezTo>
                  <a:cubicBezTo>
                    <a:pt x="40254" y="55591"/>
                    <a:pt x="31140" y="48756"/>
                    <a:pt x="21116" y="50123"/>
                  </a:cubicBezTo>
                  <a:lnTo>
                    <a:pt x="0" y="50123"/>
                  </a:lnTo>
                  <a:lnTo>
                    <a:pt x="41457" y="0"/>
                  </a:lnTo>
                  <a:lnTo>
                    <a:pt x="45721" y="0"/>
                  </a:lnTo>
                  <a:cubicBezTo>
                    <a:pt x="82630" y="0"/>
                    <a:pt x="102679" y="15948"/>
                    <a:pt x="102679" y="50123"/>
                  </a:cubicBezTo>
                  <a:lnTo>
                    <a:pt x="102679"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2" name="Forme libre : forme 54"/>
            <p:cNvSpPr/>
            <p:nvPr/>
          </p:nvSpPr>
          <p:spPr bwMode="auto">
            <a:xfrm rot="8716293">
              <a:off x="482715" y="3669965"/>
              <a:ext cx="154563" cy="124897"/>
            </a:xfrm>
            <a:custGeom>
              <a:avLst/>
              <a:gdLst>
                <a:gd name="connsiteX0" fmla="*/ 0 w 154563"/>
                <a:gd name="connsiteY0" fmla="*/ 124897 h 124897"/>
                <a:gd name="connsiteX1" fmla="*/ 95474 w 154563"/>
                <a:gd name="connsiteY1" fmla="*/ 9467 h 124897"/>
                <a:gd name="connsiteX2" fmla="*/ 96067 w 154563"/>
                <a:gd name="connsiteY2" fmla="*/ 9000 h 124897"/>
                <a:gd name="connsiteX3" fmla="*/ 126312 w 154563"/>
                <a:gd name="connsiteY3" fmla="*/ 0 h 124897"/>
                <a:gd name="connsiteX4" fmla="*/ 154563 w 154563"/>
                <a:gd name="connsiteY4" fmla="*/ 33719 h 124897"/>
                <a:gd name="connsiteX5" fmla="*/ 128135 w 154563"/>
                <a:gd name="connsiteY5" fmla="*/ 69261 h 124897"/>
                <a:gd name="connsiteX6" fmla="*/ 128590 w 154563"/>
                <a:gd name="connsiteY6" fmla="*/ 69261 h 1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563" h="124897" extrusionOk="0">
                  <a:moveTo>
                    <a:pt x="0" y="124897"/>
                  </a:moveTo>
                  <a:lnTo>
                    <a:pt x="95474" y="9467"/>
                  </a:lnTo>
                  <a:lnTo>
                    <a:pt x="96067" y="9000"/>
                  </a:lnTo>
                  <a:cubicBezTo>
                    <a:pt x="105351" y="4215"/>
                    <a:pt x="115604" y="1139"/>
                    <a:pt x="126312" y="0"/>
                  </a:cubicBezTo>
                  <a:cubicBezTo>
                    <a:pt x="148184" y="0"/>
                    <a:pt x="154563" y="19138"/>
                    <a:pt x="154563" y="33719"/>
                  </a:cubicBezTo>
                  <a:cubicBezTo>
                    <a:pt x="153196" y="49668"/>
                    <a:pt x="142715" y="62882"/>
                    <a:pt x="128135" y="69261"/>
                  </a:cubicBezTo>
                  <a:lnTo>
                    <a:pt x="128590"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3" name="Forme libre : forme 55"/>
            <p:cNvSpPr/>
            <p:nvPr/>
          </p:nvSpPr>
          <p:spPr bwMode="auto">
            <a:xfrm rot="8716293">
              <a:off x="323074" y="379327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 name="Forme libre : forme 56"/>
            <p:cNvSpPr/>
            <p:nvPr/>
          </p:nvSpPr>
          <p:spPr bwMode="auto">
            <a:xfrm rot="8716293">
              <a:off x="198170" y="358459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 name="Forme libre : forme 57"/>
            <p:cNvSpPr/>
            <p:nvPr/>
          </p:nvSpPr>
          <p:spPr bwMode="auto">
            <a:xfrm rot="8716293">
              <a:off x="186119" y="3445818"/>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 name="Forme libre : forme 58"/>
            <p:cNvSpPr/>
            <p:nvPr/>
          </p:nvSpPr>
          <p:spPr bwMode="auto">
            <a:xfrm rot="8716293">
              <a:off x="410218" y="3834716"/>
              <a:ext cx="103435" cy="219174"/>
            </a:xfrm>
            <a:custGeom>
              <a:avLst/>
              <a:gdLst>
                <a:gd name="connsiteX0" fmla="*/ 103435 w 103435"/>
                <a:gd name="connsiteY0" fmla="*/ 219174 h 219174"/>
                <a:gd name="connsiteX1" fmla="*/ 43288 w 103435"/>
                <a:gd name="connsiteY1" fmla="*/ 161305 h 219174"/>
                <a:gd name="connsiteX2" fmla="*/ 43288 w 103435"/>
                <a:gd name="connsiteY2" fmla="*/ 16404 h 219174"/>
                <a:gd name="connsiteX3" fmla="*/ 0 w 103435"/>
                <a:gd name="connsiteY3" fmla="*/ 16404 h 219174"/>
                <a:gd name="connsiteX4" fmla="*/ 0 w 103435"/>
                <a:gd name="connsiteY4" fmla="*/ 16028 h 219174"/>
                <a:gd name="connsiteX5" fmla="*/ 11583 w 103435"/>
                <a:gd name="connsiteY5" fmla="*/ 2023 h 219174"/>
                <a:gd name="connsiteX6" fmla="*/ 103435 w 103435"/>
                <a:gd name="connsiteY6" fmla="*/ 0 h 219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19174" extrusionOk="0">
                  <a:moveTo>
                    <a:pt x="103435" y="219174"/>
                  </a:moveTo>
                  <a:lnTo>
                    <a:pt x="43288" y="161305"/>
                  </a:lnTo>
                  <a:lnTo>
                    <a:pt x="43288" y="16404"/>
                  </a:lnTo>
                  <a:lnTo>
                    <a:pt x="0" y="16404"/>
                  </a:lnTo>
                  <a:lnTo>
                    <a:pt x="0" y="16028"/>
                  </a:lnTo>
                  <a:lnTo>
                    <a:pt x="11583" y="2023"/>
                  </a:lnTo>
                  <a:lnTo>
                    <a:pt x="103435"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7" name="Forme libre : forme 59"/>
            <p:cNvSpPr/>
            <p:nvPr/>
          </p:nvSpPr>
          <p:spPr bwMode="auto">
            <a:xfrm rot="8716293">
              <a:off x="487452" y="3349370"/>
              <a:ext cx="151162" cy="195873"/>
            </a:xfrm>
            <a:custGeom>
              <a:avLst/>
              <a:gdLst>
                <a:gd name="connsiteX0" fmla="*/ 38025 w 151162"/>
                <a:gd name="connsiteY0" fmla="*/ 195873 h 195873"/>
                <a:gd name="connsiteX1" fmla="*/ 0 w 151162"/>
                <a:gd name="connsiteY1" fmla="*/ 125130 h 195873"/>
                <a:gd name="connsiteX2" fmla="*/ 103497 w 151162"/>
                <a:gd name="connsiteY2" fmla="*/ 0 h 195873"/>
                <a:gd name="connsiteX3" fmla="*/ 151162 w 151162"/>
                <a:gd name="connsiteY3" fmla="*/ 0 h 195873"/>
                <a:gd name="connsiteX4" fmla="*/ 151162 w 151162"/>
                <a:gd name="connsiteY4" fmla="*/ 55323 h 195873"/>
                <a:gd name="connsiteX5" fmla="*/ 86370 w 151162"/>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162" h="195873" extrusionOk="0">
                  <a:moveTo>
                    <a:pt x="38025" y="195873"/>
                  </a:moveTo>
                  <a:lnTo>
                    <a:pt x="0" y="125130"/>
                  </a:lnTo>
                  <a:lnTo>
                    <a:pt x="103497" y="0"/>
                  </a:lnTo>
                  <a:lnTo>
                    <a:pt x="151162" y="0"/>
                  </a:lnTo>
                  <a:lnTo>
                    <a:pt x="151162" y="55323"/>
                  </a:lnTo>
                  <a:lnTo>
                    <a:pt x="86370"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8" name="Forme libre : forme 60"/>
            <p:cNvSpPr/>
            <p:nvPr/>
          </p:nvSpPr>
          <p:spPr bwMode="auto">
            <a:xfrm rot="8716293">
              <a:off x="460900" y="3434471"/>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9" name="Forme libre : forme 61"/>
            <p:cNvSpPr/>
            <p:nvPr/>
          </p:nvSpPr>
          <p:spPr bwMode="auto">
            <a:xfrm rot="8716293">
              <a:off x="417336" y="4258920"/>
              <a:ext cx="147637" cy="195874"/>
            </a:xfrm>
            <a:custGeom>
              <a:avLst/>
              <a:gdLst>
                <a:gd name="connsiteX0" fmla="*/ 34500 w 147637"/>
                <a:gd name="connsiteY0" fmla="*/ 195874 h 195874"/>
                <a:gd name="connsiteX1" fmla="*/ 0 w 147637"/>
                <a:gd name="connsiteY1" fmla="*/ 131688 h 195874"/>
                <a:gd name="connsiteX2" fmla="*/ 108921 w 147637"/>
                <a:gd name="connsiteY2" fmla="*/ 0 h 195874"/>
                <a:gd name="connsiteX3" fmla="*/ 147637 w 147637"/>
                <a:gd name="connsiteY3" fmla="*/ 0 h 195874"/>
                <a:gd name="connsiteX4" fmla="*/ 147637 w 147637"/>
                <a:gd name="connsiteY4" fmla="*/ 55323 h 195874"/>
                <a:gd name="connsiteX5" fmla="*/ 82845 w 147637"/>
                <a:gd name="connsiteY5"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37" h="195874" extrusionOk="0">
                  <a:moveTo>
                    <a:pt x="34500" y="195874"/>
                  </a:moveTo>
                  <a:lnTo>
                    <a:pt x="0" y="131688"/>
                  </a:lnTo>
                  <a:lnTo>
                    <a:pt x="108921" y="0"/>
                  </a:lnTo>
                  <a:lnTo>
                    <a:pt x="147637" y="0"/>
                  </a:lnTo>
                  <a:lnTo>
                    <a:pt x="147637" y="55323"/>
                  </a:lnTo>
                  <a:lnTo>
                    <a:pt x="8284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0" name="Forme libre : forme 62"/>
            <p:cNvSpPr/>
            <p:nvPr/>
          </p:nvSpPr>
          <p:spPr bwMode="auto">
            <a:xfrm rot="8716293">
              <a:off x="330834" y="4134901"/>
              <a:ext cx="254613" cy="91157"/>
            </a:xfrm>
            <a:custGeom>
              <a:avLst/>
              <a:gdLst>
                <a:gd name="connsiteX0" fmla="*/ 0 w 254613"/>
                <a:gd name="connsiteY0" fmla="*/ 68911 h 91157"/>
                <a:gd name="connsiteX1" fmla="*/ 56997 w 254613"/>
                <a:gd name="connsiteY1" fmla="*/ 0 h 91157"/>
                <a:gd name="connsiteX2" fmla="*/ 57517 w 254613"/>
                <a:gd name="connsiteY2" fmla="*/ 2143 h 91157"/>
                <a:gd name="connsiteX3" fmla="*/ 128118 w 254613"/>
                <a:gd name="connsiteY3" fmla="*/ 40974 h 91157"/>
                <a:gd name="connsiteX4" fmla="*/ 181070 w 254613"/>
                <a:gd name="connsiteY4" fmla="*/ 31560 h 91157"/>
                <a:gd name="connsiteX5" fmla="*/ 253437 w 254613"/>
                <a:gd name="connsiteY5" fmla="*/ 2143 h 91157"/>
                <a:gd name="connsiteX6" fmla="*/ 254613 w 254613"/>
                <a:gd name="connsiteY6" fmla="*/ 9791 h 91157"/>
                <a:gd name="connsiteX7" fmla="*/ 254613 w 254613"/>
                <a:gd name="connsiteY7" fmla="*/ 15674 h 91157"/>
                <a:gd name="connsiteX8" fmla="*/ 61636 w 254613"/>
                <a:gd name="connsiteY8" fmla="*/ 90983 h 91157"/>
                <a:gd name="connsiteX9" fmla="*/ 22363 w 254613"/>
                <a:gd name="connsiteY9" fmla="*/ 84217 h 9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613" h="91157" extrusionOk="0">
                  <a:moveTo>
                    <a:pt x="0" y="68911"/>
                  </a:moveTo>
                  <a:lnTo>
                    <a:pt x="56997" y="0"/>
                  </a:lnTo>
                  <a:lnTo>
                    <a:pt x="57517" y="2143"/>
                  </a:lnTo>
                  <a:cubicBezTo>
                    <a:pt x="66931" y="28030"/>
                    <a:pt x="91053" y="40974"/>
                    <a:pt x="128118" y="40974"/>
                  </a:cubicBezTo>
                  <a:cubicBezTo>
                    <a:pt x="146357" y="40385"/>
                    <a:pt x="164008" y="36855"/>
                    <a:pt x="181070" y="31560"/>
                  </a:cubicBezTo>
                  <a:cubicBezTo>
                    <a:pt x="205780" y="23912"/>
                    <a:pt x="229903" y="13910"/>
                    <a:pt x="253437" y="2143"/>
                  </a:cubicBezTo>
                  <a:cubicBezTo>
                    <a:pt x="254025" y="4496"/>
                    <a:pt x="254613" y="7438"/>
                    <a:pt x="254613" y="9791"/>
                  </a:cubicBezTo>
                  <a:lnTo>
                    <a:pt x="254613" y="15674"/>
                  </a:lnTo>
                  <a:cubicBezTo>
                    <a:pt x="192249" y="69215"/>
                    <a:pt x="110468" y="88042"/>
                    <a:pt x="61636" y="90983"/>
                  </a:cubicBezTo>
                  <a:cubicBezTo>
                    <a:pt x="48104" y="91866"/>
                    <a:pt x="34719" y="89365"/>
                    <a:pt x="22363" y="8421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1" name="Forme libre : forme 63"/>
            <p:cNvSpPr/>
            <p:nvPr/>
          </p:nvSpPr>
          <p:spPr bwMode="auto">
            <a:xfrm rot="8716293">
              <a:off x="-3428" y="2405990"/>
              <a:ext cx="142167" cy="208592"/>
            </a:xfrm>
            <a:custGeom>
              <a:avLst/>
              <a:gdLst>
                <a:gd name="connsiteX0" fmla="*/ 81108 w 142167"/>
                <a:gd name="connsiteY0" fmla="*/ 208592 h 208592"/>
                <a:gd name="connsiteX1" fmla="*/ 81108 w 142167"/>
                <a:gd name="connsiteY1" fmla="*/ 69717 h 208592"/>
                <a:gd name="connsiteX2" fmla="*/ 81108 w 142167"/>
                <a:gd name="connsiteY2" fmla="*/ 65615 h 208592"/>
                <a:gd name="connsiteX3" fmla="*/ 60604 w 142167"/>
                <a:gd name="connsiteY3" fmla="*/ 50123 h 208592"/>
                <a:gd name="connsiteX4" fmla="*/ 0 w 142167"/>
                <a:gd name="connsiteY4" fmla="*/ 50123 h 208592"/>
                <a:gd name="connsiteX5" fmla="*/ 0 w 142167"/>
                <a:gd name="connsiteY5" fmla="*/ 0 h 208592"/>
                <a:gd name="connsiteX6" fmla="*/ 85210 w 142167"/>
                <a:gd name="connsiteY6" fmla="*/ 0 h 208592"/>
                <a:gd name="connsiteX7" fmla="*/ 142167 w 142167"/>
                <a:gd name="connsiteY7" fmla="*/ 50123 h 208592"/>
                <a:gd name="connsiteX8" fmla="*/ 142167 w 142167"/>
                <a:gd name="connsiteY8" fmla="*/ 120504 h 20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208592" extrusionOk="0">
                  <a:moveTo>
                    <a:pt x="81108" y="208592"/>
                  </a:moveTo>
                  <a:lnTo>
                    <a:pt x="81108" y="69717"/>
                  </a:lnTo>
                  <a:cubicBezTo>
                    <a:pt x="81108" y="68350"/>
                    <a:pt x="81108" y="66983"/>
                    <a:pt x="81108" y="65615"/>
                  </a:cubicBezTo>
                  <a:cubicBezTo>
                    <a:pt x="79742" y="55591"/>
                    <a:pt x="70628" y="48756"/>
                    <a:pt x="60604" y="50123"/>
                  </a:cubicBezTo>
                  <a:lnTo>
                    <a:pt x="0" y="50123"/>
                  </a:lnTo>
                  <a:lnTo>
                    <a:pt x="0" y="0"/>
                  </a:lnTo>
                  <a:lnTo>
                    <a:pt x="85210" y="0"/>
                  </a:lnTo>
                  <a:cubicBezTo>
                    <a:pt x="122118" y="0"/>
                    <a:pt x="142167" y="15948"/>
                    <a:pt x="142167" y="50123"/>
                  </a:cubicBezTo>
                  <a:lnTo>
                    <a:pt x="142167" y="12050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2" name="Forme libre : forme 64"/>
            <p:cNvSpPr/>
            <p:nvPr/>
          </p:nvSpPr>
          <p:spPr bwMode="auto">
            <a:xfrm rot="8716293">
              <a:off x="80015" y="241329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3" name="Forme libre : forme 65"/>
            <p:cNvSpPr/>
            <p:nvPr/>
          </p:nvSpPr>
          <p:spPr bwMode="auto">
            <a:xfrm rot="8716293">
              <a:off x="35165" y="232701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4" name="Forme libre : forme 66"/>
            <p:cNvSpPr/>
            <p:nvPr/>
          </p:nvSpPr>
          <p:spPr bwMode="auto">
            <a:xfrm rot="8716293">
              <a:off x="-20257" y="2217087"/>
              <a:ext cx="78731" cy="180665"/>
            </a:xfrm>
            <a:custGeom>
              <a:avLst/>
              <a:gdLst>
                <a:gd name="connsiteX0" fmla="*/ 0 w 78731"/>
                <a:gd name="connsiteY0" fmla="*/ 180665 h 180665"/>
                <a:gd name="connsiteX1" fmla="*/ 0 w 78731"/>
                <a:gd name="connsiteY1" fmla="*/ 40596 h 180665"/>
                <a:gd name="connsiteX2" fmla="*/ 78250 w 78731"/>
                <a:gd name="connsiteY2" fmla="*/ 0 h 180665"/>
                <a:gd name="connsiteX3" fmla="*/ 78731 w 78731"/>
                <a:gd name="connsiteY3" fmla="*/ 67083 h 180665"/>
              </a:gdLst>
              <a:ahLst/>
              <a:cxnLst>
                <a:cxn ang="0">
                  <a:pos x="connsiteX0" y="connsiteY0"/>
                </a:cxn>
                <a:cxn ang="0">
                  <a:pos x="connsiteX1" y="connsiteY1"/>
                </a:cxn>
                <a:cxn ang="0">
                  <a:pos x="connsiteX2" y="connsiteY2"/>
                </a:cxn>
                <a:cxn ang="0">
                  <a:pos x="connsiteX3" y="connsiteY3"/>
                </a:cxn>
              </a:cxnLst>
              <a:rect l="l" t="t" r="r" b="b"/>
              <a:pathLst>
                <a:path w="78731" h="180665" extrusionOk="0">
                  <a:moveTo>
                    <a:pt x="0" y="180665"/>
                  </a:moveTo>
                  <a:lnTo>
                    <a:pt x="0" y="40596"/>
                  </a:lnTo>
                  <a:lnTo>
                    <a:pt x="78250" y="0"/>
                  </a:lnTo>
                  <a:lnTo>
                    <a:pt x="78731" y="6708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5" name="Forme libre : forme 67"/>
            <p:cNvSpPr/>
            <p:nvPr/>
          </p:nvSpPr>
          <p:spPr bwMode="auto">
            <a:xfrm rot="8716293">
              <a:off x="-15341" y="2575209"/>
              <a:ext cx="103435" cy="152027"/>
            </a:xfrm>
            <a:custGeom>
              <a:avLst/>
              <a:gdLst>
                <a:gd name="connsiteX0" fmla="*/ 43288 w 103435"/>
                <a:gd name="connsiteY0" fmla="*/ 152027 h 152027"/>
                <a:gd name="connsiteX1" fmla="*/ 43288 w 103435"/>
                <a:gd name="connsiteY1" fmla="*/ 16404 h 152027"/>
                <a:gd name="connsiteX2" fmla="*/ 0 w 103435"/>
                <a:gd name="connsiteY2" fmla="*/ 16404 h 152027"/>
                <a:gd name="connsiteX3" fmla="*/ 0 w 103435"/>
                <a:gd name="connsiteY3" fmla="*/ 2278 h 152027"/>
                <a:gd name="connsiteX4" fmla="*/ 103435 w 103435"/>
                <a:gd name="connsiteY4" fmla="*/ 0 h 152027"/>
                <a:gd name="connsiteX5" fmla="*/ 103435 w 103435"/>
                <a:gd name="connsiteY5" fmla="*/ 65255 h 15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435" h="152027" extrusionOk="0">
                  <a:moveTo>
                    <a:pt x="43288" y="152027"/>
                  </a:moveTo>
                  <a:lnTo>
                    <a:pt x="43288" y="16404"/>
                  </a:lnTo>
                  <a:lnTo>
                    <a:pt x="0" y="16404"/>
                  </a:lnTo>
                  <a:lnTo>
                    <a:pt x="0" y="2278"/>
                  </a:lnTo>
                  <a:cubicBezTo>
                    <a:pt x="32808" y="3645"/>
                    <a:pt x="66982" y="911"/>
                    <a:pt x="103435" y="0"/>
                  </a:cubicBezTo>
                  <a:lnTo>
                    <a:pt x="103435" y="6525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6" name="Forme libre : forme 68"/>
            <p:cNvSpPr/>
            <p:nvPr/>
          </p:nvSpPr>
          <p:spPr bwMode="auto">
            <a:xfrm rot="8716293">
              <a:off x="279722" y="213390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7" name="Forme libre : forme 69"/>
            <p:cNvSpPr/>
            <p:nvPr/>
          </p:nvSpPr>
          <p:spPr bwMode="auto">
            <a:xfrm rot="8716293">
              <a:off x="369114" y="216314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8" name="Forme libre : forme 70"/>
            <p:cNvSpPr/>
            <p:nvPr/>
          </p:nvSpPr>
          <p:spPr bwMode="auto">
            <a:xfrm rot="8716293">
              <a:off x="167488" y="22224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9" name="Forme libre : forme 71"/>
            <p:cNvSpPr/>
            <p:nvPr/>
          </p:nvSpPr>
          <p:spPr bwMode="auto">
            <a:xfrm rot="8716293">
              <a:off x="42586" y="20137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0" name="Forme libre : forme 72"/>
            <p:cNvSpPr/>
            <p:nvPr/>
          </p:nvSpPr>
          <p:spPr bwMode="auto">
            <a:xfrm rot="8716293">
              <a:off x="257666" y="226339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1" name="Forme libre : forme 73"/>
            <p:cNvSpPr/>
            <p:nvPr/>
          </p:nvSpPr>
          <p:spPr bwMode="auto">
            <a:xfrm rot="8716293">
              <a:off x="16215" y="211379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 name="Forme libre : forme 74"/>
            <p:cNvSpPr/>
            <p:nvPr/>
          </p:nvSpPr>
          <p:spPr bwMode="auto">
            <a:xfrm rot="7484127">
              <a:off x="362597" y="245474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3" name="Forme libre : forme 75"/>
            <p:cNvSpPr/>
            <p:nvPr/>
          </p:nvSpPr>
          <p:spPr bwMode="auto">
            <a:xfrm rot="13089394">
              <a:off x="463440" y="2426400"/>
              <a:ext cx="272584" cy="319064"/>
            </a:xfrm>
            <a:custGeom>
              <a:avLst/>
              <a:gdLst>
                <a:gd name="connsiteX0" fmla="*/ 80445 w 272584"/>
                <a:gd name="connsiteY0" fmla="*/ 215518 h 319064"/>
                <a:gd name="connsiteX1" fmla="*/ 0 w 272584"/>
                <a:gd name="connsiteY1" fmla="*/ 93007 h 319064"/>
                <a:gd name="connsiteX2" fmla="*/ 0 w 272584"/>
                <a:gd name="connsiteY2" fmla="*/ 38074 h 319064"/>
                <a:gd name="connsiteX3" fmla="*/ 73388 w 272584"/>
                <a:gd name="connsiteY3" fmla="*/ 0 h 319064"/>
                <a:gd name="connsiteX4" fmla="*/ 74492 w 272584"/>
                <a:gd name="connsiteY4" fmla="*/ 153950 h 319064"/>
                <a:gd name="connsiteX5" fmla="*/ 76768 w 272584"/>
                <a:gd name="connsiteY5" fmla="*/ 200369 h 319064"/>
                <a:gd name="connsiteX6" fmla="*/ 272584 w 272584"/>
                <a:gd name="connsiteY6" fmla="*/ 258238 h 319064"/>
                <a:gd name="connsiteX7" fmla="*/ 177331 w 272584"/>
                <a:gd name="connsiteY7" fmla="*/ 311347 h 319064"/>
                <a:gd name="connsiteX8" fmla="*/ 148437 w 272584"/>
                <a:gd name="connsiteY8" fmla="*/ 319064 h 319064"/>
                <a:gd name="connsiteX9" fmla="*/ 119231 w 272584"/>
                <a:gd name="connsiteY9" fmla="*/ 274585 h 319064"/>
                <a:gd name="connsiteX10" fmla="*/ 153949 w 272584"/>
                <a:gd name="connsiteY10" fmla="*/ 281965 h 319064"/>
                <a:gd name="connsiteX11" fmla="*/ 203610 w 272584"/>
                <a:gd name="connsiteY11" fmla="*/ 273136 h 319064"/>
                <a:gd name="connsiteX12" fmla="*/ 271481 w 272584"/>
                <a:gd name="connsiteY12" fmla="*/ 245547 h 319064"/>
                <a:gd name="connsiteX13" fmla="*/ 272584 w 272584"/>
                <a:gd name="connsiteY13" fmla="*/ 252720 h 31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584" h="319064" extrusionOk="0">
                  <a:moveTo>
                    <a:pt x="80445" y="215518"/>
                  </a:moveTo>
                  <a:lnTo>
                    <a:pt x="0" y="93007"/>
                  </a:lnTo>
                  <a:lnTo>
                    <a:pt x="0" y="38074"/>
                  </a:lnTo>
                  <a:lnTo>
                    <a:pt x="73388" y="0"/>
                  </a:lnTo>
                  <a:lnTo>
                    <a:pt x="74492" y="153950"/>
                  </a:lnTo>
                  <a:cubicBezTo>
                    <a:pt x="73664" y="169400"/>
                    <a:pt x="74492" y="184988"/>
                    <a:pt x="76768" y="200369"/>
                  </a:cubicBezTo>
                  <a:close/>
                  <a:moveTo>
                    <a:pt x="272584" y="258238"/>
                  </a:moveTo>
                  <a:cubicBezTo>
                    <a:pt x="243339" y="283344"/>
                    <a:pt x="209542" y="300312"/>
                    <a:pt x="177331" y="311347"/>
                  </a:cubicBezTo>
                  <a:lnTo>
                    <a:pt x="148437" y="319064"/>
                  </a:lnTo>
                  <a:lnTo>
                    <a:pt x="119231" y="274585"/>
                  </a:lnTo>
                  <a:lnTo>
                    <a:pt x="153949" y="281965"/>
                  </a:lnTo>
                  <a:cubicBezTo>
                    <a:pt x="171055" y="281413"/>
                    <a:pt x="187609" y="278102"/>
                    <a:pt x="203610" y="273136"/>
                  </a:cubicBezTo>
                  <a:cubicBezTo>
                    <a:pt x="226785" y="265963"/>
                    <a:pt x="249409" y="256583"/>
                    <a:pt x="271481" y="245547"/>
                  </a:cubicBezTo>
                  <a:cubicBezTo>
                    <a:pt x="272032" y="247754"/>
                    <a:pt x="272584" y="250513"/>
                    <a:pt x="272584" y="25272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4" name="Forme libre : forme 76"/>
            <p:cNvSpPr/>
            <p:nvPr/>
          </p:nvSpPr>
          <p:spPr bwMode="auto">
            <a:xfrm rot="8716293">
              <a:off x="675867" y="2357327"/>
              <a:ext cx="38012" cy="45752"/>
            </a:xfrm>
            <a:custGeom>
              <a:avLst/>
              <a:gdLst>
                <a:gd name="connsiteX0" fmla="*/ 0 w 38012"/>
                <a:gd name="connsiteY0" fmla="*/ 45752 h 45752"/>
                <a:gd name="connsiteX1" fmla="*/ 37842 w 38012"/>
                <a:gd name="connsiteY1" fmla="*/ 0 h 45752"/>
                <a:gd name="connsiteX2" fmla="*/ 38012 w 38012"/>
                <a:gd name="connsiteY2" fmla="*/ 641 h 45752"/>
                <a:gd name="connsiteX3" fmla="*/ 6841 w 38012"/>
                <a:gd name="connsiteY3" fmla="*/ 42560 h 45752"/>
                <a:gd name="connsiteX4" fmla="*/ 7378 w 38012"/>
                <a:gd name="connsiteY4" fmla="*/ 42560 h 45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12" h="45752" extrusionOk="0">
                  <a:moveTo>
                    <a:pt x="0" y="45752"/>
                  </a:moveTo>
                  <a:lnTo>
                    <a:pt x="37842" y="0"/>
                  </a:lnTo>
                  <a:lnTo>
                    <a:pt x="38012" y="641"/>
                  </a:lnTo>
                  <a:cubicBezTo>
                    <a:pt x="36400" y="19451"/>
                    <a:pt x="24039" y="35036"/>
                    <a:pt x="6841" y="42560"/>
                  </a:cubicBezTo>
                  <a:lnTo>
                    <a:pt x="7378" y="425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5" name="Forme libre : forme 77"/>
            <p:cNvSpPr/>
            <p:nvPr/>
          </p:nvSpPr>
          <p:spPr bwMode="auto">
            <a:xfrm rot="8716293">
              <a:off x="601197" y="212600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6" name="Forme libre : forme 78"/>
            <p:cNvSpPr/>
            <p:nvPr/>
          </p:nvSpPr>
          <p:spPr bwMode="auto">
            <a:xfrm rot="8716293">
              <a:off x="357951" y="215623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7" name="Forme libre : forme 79"/>
            <p:cNvSpPr/>
            <p:nvPr/>
          </p:nvSpPr>
          <p:spPr bwMode="auto">
            <a:xfrm rot="8716293">
              <a:off x="535403" y="199698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8" name="Forme libre : forme 80"/>
            <p:cNvSpPr/>
            <p:nvPr/>
          </p:nvSpPr>
          <p:spPr bwMode="auto">
            <a:xfrm rot="8716293">
              <a:off x="-76043" y="1768178"/>
              <a:ext cx="197178" cy="215049"/>
            </a:xfrm>
            <a:custGeom>
              <a:avLst/>
              <a:gdLst>
                <a:gd name="connsiteX0" fmla="*/ 51490 w 197178"/>
                <a:gd name="connsiteY0" fmla="*/ 215049 h 215049"/>
                <a:gd name="connsiteX1" fmla="*/ 51490 w 197178"/>
                <a:gd name="connsiteY1" fmla="*/ 45624 h 215049"/>
                <a:gd name="connsiteX2" fmla="*/ 0 w 197178"/>
                <a:gd name="connsiteY2" fmla="*/ 45624 h 215049"/>
                <a:gd name="connsiteX3" fmla="*/ 0 w 197178"/>
                <a:gd name="connsiteY3" fmla="*/ 1424 h 215049"/>
                <a:gd name="connsiteX4" fmla="*/ 104803 w 197178"/>
                <a:gd name="connsiteY4" fmla="*/ 1425 h 215049"/>
                <a:gd name="connsiteX5" fmla="*/ 104803 w 197178"/>
                <a:gd name="connsiteY5" fmla="*/ 75242 h 215049"/>
                <a:gd name="connsiteX6" fmla="*/ 106169 w 197178"/>
                <a:gd name="connsiteY6" fmla="*/ 75242 h 215049"/>
                <a:gd name="connsiteX7" fmla="*/ 154014 w 197178"/>
                <a:gd name="connsiteY7" fmla="*/ 5981 h 215049"/>
                <a:gd name="connsiteX8" fmla="*/ 185455 w 197178"/>
                <a:gd name="connsiteY8" fmla="*/ 57 h 215049"/>
                <a:gd name="connsiteX9" fmla="*/ 197178 w 197178"/>
                <a:gd name="connsiteY9" fmla="*/ 4872 h 215049"/>
                <a:gd name="connsiteX10" fmla="*/ 170795 w 197178"/>
                <a:gd name="connsiteY10" fmla="*/ 42934 h 215049"/>
                <a:gd name="connsiteX11" fmla="*/ 164950 w 197178"/>
                <a:gd name="connsiteY11" fmla="*/ 40156 h 215049"/>
                <a:gd name="connsiteX12" fmla="*/ 111638 w 197178"/>
                <a:gd name="connsiteY12" fmla="*/ 127643 h 215049"/>
                <a:gd name="connsiteX13" fmla="*/ 111638 w 197178"/>
                <a:gd name="connsiteY13" fmla="*/ 128277 h 21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178" h="215049" extrusionOk="0">
                  <a:moveTo>
                    <a:pt x="51490" y="215049"/>
                  </a:moveTo>
                  <a:lnTo>
                    <a:pt x="51490" y="45624"/>
                  </a:lnTo>
                  <a:lnTo>
                    <a:pt x="0" y="45624"/>
                  </a:lnTo>
                  <a:lnTo>
                    <a:pt x="0" y="1424"/>
                  </a:lnTo>
                  <a:lnTo>
                    <a:pt x="104803" y="1425"/>
                  </a:lnTo>
                  <a:lnTo>
                    <a:pt x="104803" y="75242"/>
                  </a:lnTo>
                  <a:lnTo>
                    <a:pt x="106169" y="75242"/>
                  </a:lnTo>
                  <a:cubicBezTo>
                    <a:pt x="120751" y="31954"/>
                    <a:pt x="132142" y="15094"/>
                    <a:pt x="154014" y="5981"/>
                  </a:cubicBezTo>
                  <a:cubicBezTo>
                    <a:pt x="164039" y="1880"/>
                    <a:pt x="174519" y="-398"/>
                    <a:pt x="185455" y="57"/>
                  </a:cubicBezTo>
                  <a:lnTo>
                    <a:pt x="197178" y="4872"/>
                  </a:lnTo>
                  <a:lnTo>
                    <a:pt x="170795" y="42934"/>
                  </a:lnTo>
                  <a:lnTo>
                    <a:pt x="164950" y="40156"/>
                  </a:lnTo>
                  <a:cubicBezTo>
                    <a:pt x="135788" y="40156"/>
                    <a:pt x="111638" y="78887"/>
                    <a:pt x="111638" y="127643"/>
                  </a:cubicBezTo>
                  <a:lnTo>
                    <a:pt x="111638" y="12827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9" name="Forme libre : forme 81"/>
            <p:cNvSpPr/>
            <p:nvPr/>
          </p:nvSpPr>
          <p:spPr bwMode="auto">
            <a:xfrm rot="8716293">
              <a:off x="56555" y="147420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0" name="Forme libre : forme 82"/>
            <p:cNvSpPr/>
            <p:nvPr/>
          </p:nvSpPr>
          <p:spPr bwMode="auto">
            <a:xfrm rot="8716293">
              <a:off x="145947" y="150344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1" name="Forme libre : forme 83"/>
            <p:cNvSpPr/>
            <p:nvPr/>
          </p:nvSpPr>
          <p:spPr bwMode="auto">
            <a:xfrm rot="8716293">
              <a:off x="-21870" y="1443501"/>
              <a:ext cx="68614" cy="55323"/>
            </a:xfrm>
            <a:custGeom>
              <a:avLst/>
              <a:gdLst>
                <a:gd name="connsiteX0" fmla="*/ 0 w 68614"/>
                <a:gd name="connsiteY0" fmla="*/ 55323 h 55323"/>
                <a:gd name="connsiteX1" fmla="*/ 0 w 68614"/>
                <a:gd name="connsiteY1" fmla="*/ 0 h 55323"/>
                <a:gd name="connsiteX2" fmla="*/ 68614 w 68614"/>
                <a:gd name="connsiteY2" fmla="*/ 0 h 55323"/>
                <a:gd name="connsiteX3" fmla="*/ 30266 w 68614"/>
                <a:gd name="connsiteY3" fmla="*/ 55323 h 55323"/>
              </a:gdLst>
              <a:ahLst/>
              <a:cxnLst>
                <a:cxn ang="0">
                  <a:pos x="connsiteX0" y="connsiteY0"/>
                </a:cxn>
                <a:cxn ang="0">
                  <a:pos x="connsiteX1" y="connsiteY1"/>
                </a:cxn>
                <a:cxn ang="0">
                  <a:pos x="connsiteX2" y="connsiteY2"/>
                </a:cxn>
                <a:cxn ang="0">
                  <a:pos x="connsiteX3" y="connsiteY3"/>
                </a:cxn>
              </a:cxnLst>
              <a:rect l="l" t="t" r="r" b="b"/>
              <a:pathLst>
                <a:path w="68614" h="55323" extrusionOk="0">
                  <a:moveTo>
                    <a:pt x="0" y="55323"/>
                  </a:moveTo>
                  <a:lnTo>
                    <a:pt x="0" y="0"/>
                  </a:lnTo>
                  <a:lnTo>
                    <a:pt x="68614" y="0"/>
                  </a:lnTo>
                  <a:lnTo>
                    <a:pt x="30266"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2" name="Forme libre : forme 84"/>
            <p:cNvSpPr/>
            <p:nvPr/>
          </p:nvSpPr>
          <p:spPr bwMode="auto">
            <a:xfrm rot="8716293">
              <a:off x="35817" y="1618109"/>
              <a:ext cx="103435" cy="203897"/>
            </a:xfrm>
            <a:custGeom>
              <a:avLst/>
              <a:gdLst>
                <a:gd name="connsiteX0" fmla="*/ 87556 w 103435"/>
                <a:gd name="connsiteY0" fmla="*/ 203897 h 203897"/>
                <a:gd name="connsiteX1" fmla="*/ 43288 w 103435"/>
                <a:gd name="connsiteY1" fmla="*/ 161305 h 203897"/>
                <a:gd name="connsiteX2" fmla="*/ 43288 w 103435"/>
                <a:gd name="connsiteY2" fmla="*/ 16404 h 203897"/>
                <a:gd name="connsiteX3" fmla="*/ 0 w 103435"/>
                <a:gd name="connsiteY3" fmla="*/ 16404 h 203897"/>
                <a:gd name="connsiteX4" fmla="*/ 0 w 103435"/>
                <a:gd name="connsiteY4" fmla="*/ 2278 h 203897"/>
                <a:gd name="connsiteX5" fmla="*/ 103435 w 103435"/>
                <a:gd name="connsiteY5" fmla="*/ 0 h 203897"/>
                <a:gd name="connsiteX6" fmla="*/ 103435 w 103435"/>
                <a:gd name="connsiteY6" fmla="*/ 180989 h 20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03897" extrusionOk="0">
                  <a:moveTo>
                    <a:pt x="87556" y="203897"/>
                  </a:moveTo>
                  <a:lnTo>
                    <a:pt x="43288" y="161305"/>
                  </a:lnTo>
                  <a:lnTo>
                    <a:pt x="43288" y="16404"/>
                  </a:lnTo>
                  <a:lnTo>
                    <a:pt x="0" y="16404"/>
                  </a:lnTo>
                  <a:lnTo>
                    <a:pt x="0" y="2278"/>
                  </a:lnTo>
                  <a:cubicBezTo>
                    <a:pt x="32808" y="3645"/>
                    <a:pt x="66982" y="911"/>
                    <a:pt x="103435" y="0"/>
                  </a:cubicBezTo>
                  <a:lnTo>
                    <a:pt x="103435" y="18098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3" name="Forme libre : forme 85"/>
            <p:cNvSpPr/>
            <p:nvPr/>
          </p:nvSpPr>
          <p:spPr bwMode="auto">
            <a:xfrm rot="7484127">
              <a:off x="139430" y="179505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4" name="Forme libre : forme 86"/>
            <p:cNvSpPr/>
            <p:nvPr/>
          </p:nvSpPr>
          <p:spPr bwMode="auto">
            <a:xfrm rot="13089394">
              <a:off x="244250" y="176158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5" name="Forme libre : forme 87"/>
            <p:cNvSpPr/>
            <p:nvPr/>
          </p:nvSpPr>
          <p:spPr bwMode="auto">
            <a:xfrm rot="8716293">
              <a:off x="429835" y="156990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6" name="Forme libre : forme 88"/>
            <p:cNvSpPr/>
            <p:nvPr/>
          </p:nvSpPr>
          <p:spPr bwMode="auto">
            <a:xfrm rot="8716293">
              <a:off x="378030" y="146631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7" name="Forme libre : forme 89"/>
            <p:cNvSpPr/>
            <p:nvPr/>
          </p:nvSpPr>
          <p:spPr bwMode="auto">
            <a:xfrm rot="8716293">
              <a:off x="134784" y="149653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8" name="Forme libre : forme 90"/>
            <p:cNvSpPr/>
            <p:nvPr/>
          </p:nvSpPr>
          <p:spPr bwMode="auto">
            <a:xfrm rot="8716293">
              <a:off x="312236" y="133728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9" name="Forme libre : forme 91"/>
            <p:cNvSpPr/>
            <p:nvPr/>
          </p:nvSpPr>
          <p:spPr bwMode="auto">
            <a:xfrm rot="8716293">
              <a:off x="-17798" y="949199"/>
              <a:ext cx="39526" cy="50123"/>
            </a:xfrm>
            <a:custGeom>
              <a:avLst/>
              <a:gdLst>
                <a:gd name="connsiteX0" fmla="*/ 0 w 39526"/>
                <a:gd name="connsiteY0" fmla="*/ 50123 h 50123"/>
                <a:gd name="connsiteX1" fmla="*/ 0 w 39526"/>
                <a:gd name="connsiteY1" fmla="*/ 0 h 50123"/>
                <a:gd name="connsiteX2" fmla="*/ 39526 w 39526"/>
                <a:gd name="connsiteY2" fmla="*/ 0 h 50123"/>
                <a:gd name="connsiteX3" fmla="*/ 4782 w 39526"/>
                <a:gd name="connsiteY3" fmla="*/ 50123 h 50123"/>
              </a:gdLst>
              <a:ahLst/>
              <a:cxnLst>
                <a:cxn ang="0">
                  <a:pos x="connsiteX0" y="connsiteY0"/>
                </a:cxn>
                <a:cxn ang="0">
                  <a:pos x="connsiteX1" y="connsiteY1"/>
                </a:cxn>
                <a:cxn ang="0">
                  <a:pos x="connsiteX2" y="connsiteY2"/>
                </a:cxn>
                <a:cxn ang="0">
                  <a:pos x="connsiteX3" y="connsiteY3"/>
                </a:cxn>
              </a:cxnLst>
              <a:rect l="l" t="t" r="r" b="b"/>
              <a:pathLst>
                <a:path w="39526" h="50123" extrusionOk="0">
                  <a:moveTo>
                    <a:pt x="0" y="50123"/>
                  </a:moveTo>
                  <a:lnTo>
                    <a:pt x="0" y="0"/>
                  </a:lnTo>
                  <a:lnTo>
                    <a:pt x="39526" y="0"/>
                  </a:lnTo>
                  <a:lnTo>
                    <a:pt x="4782"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0" name="Forme libre : forme 92"/>
            <p:cNvSpPr/>
            <p:nvPr/>
          </p:nvSpPr>
          <p:spPr bwMode="auto">
            <a:xfrm rot="8716293">
              <a:off x="-64996" y="834728"/>
              <a:ext cx="249649" cy="254774"/>
            </a:xfrm>
            <a:custGeom>
              <a:avLst/>
              <a:gdLst>
                <a:gd name="connsiteX0" fmla="*/ 51490 w 249650"/>
                <a:gd name="connsiteY0" fmla="*/ 254774 h 254774"/>
                <a:gd name="connsiteX1" fmla="*/ 51490 w 249650"/>
                <a:gd name="connsiteY1" fmla="*/ 45624 h 254774"/>
                <a:gd name="connsiteX2" fmla="*/ 0 w 249650"/>
                <a:gd name="connsiteY2" fmla="*/ 45624 h 254774"/>
                <a:gd name="connsiteX3" fmla="*/ 0 w 249650"/>
                <a:gd name="connsiteY3" fmla="*/ 1425 h 254774"/>
                <a:gd name="connsiteX4" fmla="*/ 104803 w 249650"/>
                <a:gd name="connsiteY4" fmla="*/ 1425 h 254774"/>
                <a:gd name="connsiteX5" fmla="*/ 104803 w 249650"/>
                <a:gd name="connsiteY5" fmla="*/ 75242 h 254774"/>
                <a:gd name="connsiteX6" fmla="*/ 106169 w 249650"/>
                <a:gd name="connsiteY6" fmla="*/ 75242 h 254774"/>
                <a:gd name="connsiteX7" fmla="*/ 154014 w 249650"/>
                <a:gd name="connsiteY7" fmla="*/ 5981 h 254774"/>
                <a:gd name="connsiteX8" fmla="*/ 185455 w 249650"/>
                <a:gd name="connsiteY8" fmla="*/ 57 h 254774"/>
                <a:gd name="connsiteX9" fmla="*/ 240647 w 249650"/>
                <a:gd name="connsiteY9" fmla="*/ 22727 h 254774"/>
                <a:gd name="connsiteX10" fmla="*/ 249650 w 249650"/>
                <a:gd name="connsiteY10" fmla="*/ 52327 h 254774"/>
                <a:gd name="connsiteX11" fmla="*/ 218795 w 249650"/>
                <a:gd name="connsiteY11" fmla="*/ 96841 h 254774"/>
                <a:gd name="connsiteX12" fmla="*/ 198669 w 249650"/>
                <a:gd name="connsiteY12" fmla="*/ 98025 h 254774"/>
                <a:gd name="connsiteX13" fmla="*/ 198669 w 249650"/>
                <a:gd name="connsiteY13" fmla="*/ 81621 h 254774"/>
                <a:gd name="connsiteX14" fmla="*/ 164950 w 249650"/>
                <a:gd name="connsiteY14" fmla="*/ 40156 h 254774"/>
                <a:gd name="connsiteX15" fmla="*/ 111638 w 249650"/>
                <a:gd name="connsiteY15" fmla="*/ 127643 h 254774"/>
                <a:gd name="connsiteX16" fmla="*/ 111638 w 249650"/>
                <a:gd name="connsiteY16" fmla="*/ 213764 h 25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9650" h="254774" extrusionOk="0">
                  <a:moveTo>
                    <a:pt x="51490" y="254774"/>
                  </a:moveTo>
                  <a:lnTo>
                    <a:pt x="51490" y="45624"/>
                  </a:lnTo>
                  <a:lnTo>
                    <a:pt x="0" y="45624"/>
                  </a:lnTo>
                  <a:lnTo>
                    <a:pt x="0" y="1425"/>
                  </a:lnTo>
                  <a:lnTo>
                    <a:pt x="104803" y="1425"/>
                  </a:lnTo>
                  <a:lnTo>
                    <a:pt x="104803" y="75242"/>
                  </a:lnTo>
                  <a:lnTo>
                    <a:pt x="106169" y="75242"/>
                  </a:lnTo>
                  <a:cubicBezTo>
                    <a:pt x="120751" y="31954"/>
                    <a:pt x="132142" y="15094"/>
                    <a:pt x="154014" y="5981"/>
                  </a:cubicBezTo>
                  <a:cubicBezTo>
                    <a:pt x="164039" y="1880"/>
                    <a:pt x="174519" y="-398"/>
                    <a:pt x="185455" y="57"/>
                  </a:cubicBezTo>
                  <a:cubicBezTo>
                    <a:pt x="208922" y="-398"/>
                    <a:pt x="227718" y="7576"/>
                    <a:pt x="240647" y="22727"/>
                  </a:cubicBezTo>
                  <a:lnTo>
                    <a:pt x="249650" y="52327"/>
                  </a:lnTo>
                  <a:lnTo>
                    <a:pt x="218795" y="96841"/>
                  </a:lnTo>
                  <a:lnTo>
                    <a:pt x="198669" y="98025"/>
                  </a:lnTo>
                  <a:lnTo>
                    <a:pt x="198669" y="81621"/>
                  </a:lnTo>
                  <a:cubicBezTo>
                    <a:pt x="198669" y="57016"/>
                    <a:pt x="184544" y="40156"/>
                    <a:pt x="164950" y="40156"/>
                  </a:cubicBezTo>
                  <a:cubicBezTo>
                    <a:pt x="135788" y="40156"/>
                    <a:pt x="111638" y="78887"/>
                    <a:pt x="111638" y="127643"/>
                  </a:cubicBezTo>
                  <a:lnTo>
                    <a:pt x="111638"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1" name="Forme libre : forme 93"/>
            <p:cNvSpPr/>
            <p:nvPr/>
          </p:nvSpPr>
          <p:spPr bwMode="auto">
            <a:xfrm rot="7484127">
              <a:off x="-63314" y="1172497"/>
              <a:ext cx="203848" cy="146395"/>
            </a:xfrm>
            <a:custGeom>
              <a:avLst/>
              <a:gdLst>
                <a:gd name="connsiteX0" fmla="*/ 0 w 203848"/>
                <a:gd name="connsiteY0" fmla="*/ 55323 h 146395"/>
                <a:gd name="connsiteX1" fmla="*/ 0 w 203848"/>
                <a:gd name="connsiteY1" fmla="*/ 0 h 146395"/>
                <a:gd name="connsiteX2" fmla="*/ 203848 w 203848"/>
                <a:gd name="connsiteY2" fmla="*/ 0 h 146395"/>
                <a:gd name="connsiteX3" fmla="*/ 203847 w 203848"/>
                <a:gd name="connsiteY3" fmla="*/ 49512 h 146395"/>
                <a:gd name="connsiteX4" fmla="*/ 195466 w 203848"/>
                <a:gd name="connsiteY4" fmla="*/ 55323 h 146395"/>
                <a:gd name="connsiteX5" fmla="*/ 139055 w 203848"/>
                <a:gd name="connsiteY5" fmla="*/ 55323 h 146395"/>
                <a:gd name="connsiteX6" fmla="*/ 121388 w 203848"/>
                <a:gd name="connsiteY6" fmla="*/ 106685 h 146395"/>
                <a:gd name="connsiteX7" fmla="*/ 64115 w 203848"/>
                <a:gd name="connsiteY7" fmla="*/ 146395 h 146395"/>
                <a:gd name="connsiteX8" fmla="*/ 47847 w 203848"/>
                <a:gd name="connsiteY8" fmla="*/ 116129 h 146395"/>
                <a:gd name="connsiteX9" fmla="*/ 69777 w 203848"/>
                <a:gd name="connsiteY9" fmla="*/ 55323 h 14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848" h="146395" extrusionOk="0">
                  <a:moveTo>
                    <a:pt x="0" y="55323"/>
                  </a:moveTo>
                  <a:lnTo>
                    <a:pt x="0" y="0"/>
                  </a:lnTo>
                  <a:lnTo>
                    <a:pt x="203848" y="0"/>
                  </a:lnTo>
                  <a:lnTo>
                    <a:pt x="203847" y="49512"/>
                  </a:lnTo>
                  <a:lnTo>
                    <a:pt x="195466" y="55323"/>
                  </a:lnTo>
                  <a:lnTo>
                    <a:pt x="139055" y="55323"/>
                  </a:lnTo>
                  <a:lnTo>
                    <a:pt x="121388" y="106685"/>
                  </a:lnTo>
                  <a:lnTo>
                    <a:pt x="64115" y="146395"/>
                  </a:lnTo>
                  <a:lnTo>
                    <a:pt x="47847" y="116129"/>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2" name="Forme libre : forme 94"/>
            <p:cNvSpPr/>
            <p:nvPr/>
          </p:nvSpPr>
          <p:spPr bwMode="auto">
            <a:xfrm rot="13089394">
              <a:off x="25310" y="1099526"/>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3" name="Forme libre : forme 95"/>
            <p:cNvSpPr/>
            <p:nvPr/>
          </p:nvSpPr>
          <p:spPr bwMode="auto">
            <a:xfrm rot="8716293">
              <a:off x="210896" y="907845"/>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4" name="Forme libre : forme 96"/>
            <p:cNvSpPr/>
            <p:nvPr/>
          </p:nvSpPr>
          <p:spPr bwMode="auto">
            <a:xfrm rot="8716293">
              <a:off x="159091" y="80425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 name="Forme libre : forme 97"/>
            <p:cNvSpPr/>
            <p:nvPr/>
          </p:nvSpPr>
          <p:spPr bwMode="auto">
            <a:xfrm rot="8716293">
              <a:off x="93297" y="67523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6" name="Forme libre : forme 98"/>
            <p:cNvSpPr/>
            <p:nvPr/>
          </p:nvSpPr>
          <p:spPr bwMode="auto">
            <a:xfrm rot="8716293">
              <a:off x="-7001" y="316701"/>
              <a:ext cx="14001" cy="20198"/>
            </a:xfrm>
            <a:custGeom>
              <a:avLst/>
              <a:gdLst>
                <a:gd name="connsiteX0" fmla="*/ 0 w 14001"/>
                <a:gd name="connsiteY0" fmla="*/ 20198 h 20198"/>
                <a:gd name="connsiteX1" fmla="*/ 0 w 14001"/>
                <a:gd name="connsiteY1" fmla="*/ 0 h 20198"/>
                <a:gd name="connsiteX2" fmla="*/ 14001 w 14001"/>
                <a:gd name="connsiteY2" fmla="*/ 0 h 20198"/>
              </a:gdLst>
              <a:ahLst/>
              <a:cxnLst>
                <a:cxn ang="0">
                  <a:pos x="connsiteX0" y="connsiteY0"/>
                </a:cxn>
                <a:cxn ang="0">
                  <a:pos x="connsiteX1" y="connsiteY1"/>
                </a:cxn>
                <a:cxn ang="0">
                  <a:pos x="connsiteX2" y="connsiteY2"/>
                </a:cxn>
              </a:cxnLst>
              <a:rect l="l" t="t" r="r" b="b"/>
              <a:pathLst>
                <a:path w="14001" h="20198" extrusionOk="0">
                  <a:moveTo>
                    <a:pt x="0" y="20198"/>
                  </a:moveTo>
                  <a:lnTo>
                    <a:pt x="0" y="0"/>
                  </a:lnTo>
                  <a:lnTo>
                    <a:pt x="1400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7" name="Forme libre : forme 99"/>
            <p:cNvSpPr/>
            <p:nvPr/>
          </p:nvSpPr>
          <p:spPr bwMode="auto">
            <a:xfrm rot="13089394">
              <a:off x="-81658" y="472652"/>
              <a:ext cx="173631" cy="237684"/>
            </a:xfrm>
            <a:custGeom>
              <a:avLst/>
              <a:gdLst>
                <a:gd name="connsiteX0" fmla="*/ 173631 w 173631"/>
                <a:gd name="connsiteY0" fmla="*/ 220990 h 237684"/>
                <a:gd name="connsiteX1" fmla="*/ 130972 w 173631"/>
                <a:gd name="connsiteY1" fmla="*/ 232382 h 237684"/>
                <a:gd name="connsiteX2" fmla="*/ 91597 w 173631"/>
                <a:gd name="connsiteY2" fmla="*/ 237521 h 237684"/>
                <a:gd name="connsiteX3" fmla="*/ 23727 w 173631"/>
                <a:gd name="connsiteY3" fmla="*/ 209931 h 237684"/>
                <a:gd name="connsiteX4" fmla="*/ 0 w 173631"/>
                <a:gd name="connsiteY4" fmla="*/ 115023 h 237684"/>
                <a:gd name="connsiteX5" fmla="*/ 0 w 173631"/>
                <a:gd name="connsiteY5" fmla="*/ 0 h 237684"/>
                <a:gd name="connsiteX6" fmla="*/ 76176 w 173631"/>
                <a:gd name="connsiteY6" fmla="*/ 96953 h 237684"/>
                <a:gd name="connsiteX7" fmla="*/ 76768 w 173631"/>
                <a:gd name="connsiteY7" fmla="*/ 109023 h 237684"/>
                <a:gd name="connsiteX8" fmla="*/ 87734 w 173631"/>
                <a:gd name="connsiteY8" fmla="*/ 154201 h 237684"/>
                <a:gd name="connsiteX9" fmla="*/ 111117 w 173631"/>
                <a:gd name="connsiteY9" fmla="*/ 181514 h 237684"/>
                <a:gd name="connsiteX10" fmla="*/ 148930 w 173631"/>
                <a:gd name="connsiteY10" fmla="*/ 189552 h 23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631" h="237684" extrusionOk="0">
                  <a:moveTo>
                    <a:pt x="173631" y="220990"/>
                  </a:moveTo>
                  <a:lnTo>
                    <a:pt x="130972" y="232382"/>
                  </a:lnTo>
                  <a:cubicBezTo>
                    <a:pt x="116428" y="235210"/>
                    <a:pt x="103047" y="236831"/>
                    <a:pt x="91597" y="237521"/>
                  </a:cubicBezTo>
                  <a:cubicBezTo>
                    <a:pt x="66215" y="239176"/>
                    <a:pt x="41384" y="228141"/>
                    <a:pt x="23727" y="209931"/>
                  </a:cubicBezTo>
                  <a:cubicBezTo>
                    <a:pt x="4966" y="191722"/>
                    <a:pt x="0" y="160270"/>
                    <a:pt x="0" y="115023"/>
                  </a:cubicBezTo>
                  <a:lnTo>
                    <a:pt x="0" y="0"/>
                  </a:lnTo>
                  <a:lnTo>
                    <a:pt x="76176" y="96953"/>
                  </a:lnTo>
                  <a:lnTo>
                    <a:pt x="76768" y="109023"/>
                  </a:lnTo>
                  <a:cubicBezTo>
                    <a:pt x="79044" y="124404"/>
                    <a:pt x="82768" y="139578"/>
                    <a:pt x="87734" y="154201"/>
                  </a:cubicBezTo>
                  <a:cubicBezTo>
                    <a:pt x="92149" y="166340"/>
                    <a:pt x="100012" y="175445"/>
                    <a:pt x="111117" y="181514"/>
                  </a:cubicBezTo>
                  <a:lnTo>
                    <a:pt x="148930" y="18955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8" name="Forme libre : forme 100"/>
            <p:cNvSpPr/>
            <p:nvPr/>
          </p:nvSpPr>
          <p:spPr bwMode="auto">
            <a:xfrm rot="8716293">
              <a:off x="-11774" y="24443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9" name="Forme libre : forme 101"/>
            <p:cNvSpPr/>
            <p:nvPr/>
          </p:nvSpPr>
          <p:spPr bwMode="auto">
            <a:xfrm rot="8716293">
              <a:off x="-30092" y="143486"/>
              <a:ext cx="77721" cy="97260"/>
            </a:xfrm>
            <a:custGeom>
              <a:avLst/>
              <a:gdLst>
                <a:gd name="connsiteX0" fmla="*/ 15821 w 77721"/>
                <a:gd name="connsiteY0" fmla="*/ 97260 h 97260"/>
                <a:gd name="connsiteX1" fmla="*/ 0 w 77721"/>
                <a:gd name="connsiteY1" fmla="*/ 59790 h 97260"/>
                <a:gd name="connsiteX2" fmla="*/ 0 w 77721"/>
                <a:gd name="connsiteY2" fmla="*/ 58869 h 97260"/>
                <a:gd name="connsiteX3" fmla="*/ 17477 w 77721"/>
                <a:gd name="connsiteY3" fmla="*/ 17477 h 97260"/>
                <a:gd name="connsiteX4" fmla="*/ 58869 w 77721"/>
                <a:gd name="connsiteY4" fmla="*/ 0 h 97260"/>
                <a:gd name="connsiteX5" fmla="*/ 77721 w 77721"/>
                <a:gd name="connsiteY5" fmla="*/ 7960 h 9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721" h="97260" extrusionOk="0">
                  <a:moveTo>
                    <a:pt x="15821" y="97260"/>
                  </a:moveTo>
                  <a:lnTo>
                    <a:pt x="0" y="59790"/>
                  </a:lnTo>
                  <a:lnTo>
                    <a:pt x="0" y="58869"/>
                  </a:lnTo>
                  <a:cubicBezTo>
                    <a:pt x="0" y="43233"/>
                    <a:pt x="6439" y="28515"/>
                    <a:pt x="17477" y="17477"/>
                  </a:cubicBezTo>
                  <a:cubicBezTo>
                    <a:pt x="28515" y="6439"/>
                    <a:pt x="43233" y="0"/>
                    <a:pt x="58869" y="0"/>
                  </a:cubicBezTo>
                  <a:lnTo>
                    <a:pt x="77721" y="79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0" name="Forme libre : forme 102"/>
            <p:cNvSpPr/>
            <p:nvPr/>
          </p:nvSpPr>
          <p:spPr bwMode="auto">
            <a:xfrm rot="8716293">
              <a:off x="-17797" y="3452694"/>
              <a:ext cx="58455" cy="44198"/>
            </a:xfrm>
            <a:custGeom>
              <a:avLst/>
              <a:gdLst>
                <a:gd name="connsiteX0" fmla="*/ 0 w 58455"/>
                <a:gd name="connsiteY0" fmla="*/ 44199 h 44199"/>
                <a:gd name="connsiteX1" fmla="*/ 0 w 58455"/>
                <a:gd name="connsiteY1" fmla="*/ 0 h 44199"/>
                <a:gd name="connsiteX2" fmla="*/ 58455 w 58455"/>
                <a:gd name="connsiteY2" fmla="*/ 0 h 44199"/>
                <a:gd name="connsiteX3" fmla="*/ 27817 w 58455"/>
                <a:gd name="connsiteY3" fmla="*/ 44199 h 44199"/>
              </a:gdLst>
              <a:ahLst/>
              <a:cxnLst>
                <a:cxn ang="0">
                  <a:pos x="connsiteX0" y="connsiteY0"/>
                </a:cxn>
                <a:cxn ang="0">
                  <a:pos x="connsiteX1" y="connsiteY1"/>
                </a:cxn>
                <a:cxn ang="0">
                  <a:pos x="connsiteX2" y="connsiteY2"/>
                </a:cxn>
                <a:cxn ang="0">
                  <a:pos x="connsiteX3" y="connsiteY3"/>
                </a:cxn>
              </a:cxnLst>
              <a:rect l="l" t="t" r="r" b="b"/>
              <a:pathLst>
                <a:path w="58455" h="44199" extrusionOk="0">
                  <a:moveTo>
                    <a:pt x="0" y="44199"/>
                  </a:moveTo>
                  <a:lnTo>
                    <a:pt x="0" y="0"/>
                  </a:lnTo>
                  <a:lnTo>
                    <a:pt x="58455" y="0"/>
                  </a:lnTo>
                  <a:lnTo>
                    <a:pt x="27817" y="4419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1" name="Forme libre : forme 103"/>
            <p:cNvSpPr/>
            <p:nvPr/>
          </p:nvSpPr>
          <p:spPr bwMode="auto">
            <a:xfrm rot="13089394">
              <a:off x="-91484" y="3601812"/>
              <a:ext cx="206527" cy="292654"/>
            </a:xfrm>
            <a:custGeom>
              <a:avLst/>
              <a:gdLst>
                <a:gd name="connsiteX0" fmla="*/ 206527 w 206527"/>
                <a:gd name="connsiteY0" fmla="*/ 258693 h 292654"/>
                <a:gd name="connsiteX1" fmla="*/ 177331 w 206527"/>
                <a:gd name="connsiteY1" fmla="*/ 274971 h 292654"/>
                <a:gd name="connsiteX2" fmla="*/ 91597 w 206527"/>
                <a:gd name="connsiteY2" fmla="*/ 292491 h 292654"/>
                <a:gd name="connsiteX3" fmla="*/ 23727 w 206527"/>
                <a:gd name="connsiteY3" fmla="*/ 264901 h 292654"/>
                <a:gd name="connsiteX4" fmla="*/ 0 w 206527"/>
                <a:gd name="connsiteY4" fmla="*/ 169993 h 292654"/>
                <a:gd name="connsiteX5" fmla="*/ 0 w 206527"/>
                <a:gd name="connsiteY5" fmla="*/ 1698 h 292654"/>
                <a:gd name="connsiteX6" fmla="*/ 3273 w 206527"/>
                <a:gd name="connsiteY6" fmla="*/ 0 h 292654"/>
                <a:gd name="connsiteX7" fmla="*/ 74297 w 206527"/>
                <a:gd name="connsiteY7" fmla="*/ 90396 h 292654"/>
                <a:gd name="connsiteX8" fmla="*/ 74492 w 206527"/>
                <a:gd name="connsiteY8" fmla="*/ 117574 h 292654"/>
                <a:gd name="connsiteX9" fmla="*/ 87734 w 206527"/>
                <a:gd name="connsiteY9" fmla="*/ 209171 h 292654"/>
                <a:gd name="connsiteX10" fmla="*/ 153949 w 206527"/>
                <a:gd name="connsiteY10" fmla="*/ 245589 h 292654"/>
                <a:gd name="connsiteX11" fmla="*/ 191049 w 206527"/>
                <a:gd name="connsiteY11" fmla="*/ 238993 h 29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527" h="292654" extrusionOk="0">
                  <a:moveTo>
                    <a:pt x="206527" y="258693"/>
                  </a:moveTo>
                  <a:lnTo>
                    <a:pt x="177331" y="274971"/>
                  </a:lnTo>
                  <a:cubicBezTo>
                    <a:pt x="145121" y="286007"/>
                    <a:pt x="114496" y="291111"/>
                    <a:pt x="91597" y="292491"/>
                  </a:cubicBezTo>
                  <a:cubicBezTo>
                    <a:pt x="66215" y="294146"/>
                    <a:pt x="41385" y="283111"/>
                    <a:pt x="23727" y="264901"/>
                  </a:cubicBezTo>
                  <a:cubicBezTo>
                    <a:pt x="4966" y="246692"/>
                    <a:pt x="0" y="215240"/>
                    <a:pt x="0" y="169993"/>
                  </a:cubicBezTo>
                  <a:lnTo>
                    <a:pt x="0" y="1698"/>
                  </a:lnTo>
                  <a:lnTo>
                    <a:pt x="3273" y="0"/>
                  </a:lnTo>
                  <a:lnTo>
                    <a:pt x="74297" y="90396"/>
                  </a:lnTo>
                  <a:lnTo>
                    <a:pt x="74492" y="117574"/>
                  </a:lnTo>
                  <a:cubicBezTo>
                    <a:pt x="72836" y="148474"/>
                    <a:pt x="77802" y="179926"/>
                    <a:pt x="87734" y="209171"/>
                  </a:cubicBezTo>
                  <a:cubicBezTo>
                    <a:pt x="96564" y="233450"/>
                    <a:pt x="119187" y="245589"/>
                    <a:pt x="153949" y="245589"/>
                  </a:cubicBezTo>
                  <a:lnTo>
                    <a:pt x="191049" y="23899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2" name="Forme libre : forme 104"/>
            <p:cNvSpPr/>
            <p:nvPr/>
          </p:nvSpPr>
          <p:spPr bwMode="auto">
            <a:xfrm rot="8716293">
              <a:off x="24761" y="338962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3" name="Forme libre : forme 105"/>
            <p:cNvSpPr/>
            <p:nvPr/>
          </p:nvSpPr>
          <p:spPr bwMode="auto">
            <a:xfrm rot="8716293">
              <a:off x="-24047" y="3281741"/>
              <a:ext cx="106042" cy="113733"/>
            </a:xfrm>
            <a:custGeom>
              <a:avLst/>
              <a:gdLst>
                <a:gd name="connsiteX0" fmla="*/ 17477 w 106042"/>
                <a:gd name="connsiteY0" fmla="*/ 101182 h 113733"/>
                <a:gd name="connsiteX1" fmla="*/ 0 w 106042"/>
                <a:gd name="connsiteY1" fmla="*/ 59790 h 113733"/>
                <a:gd name="connsiteX2" fmla="*/ 0 w 106042"/>
                <a:gd name="connsiteY2" fmla="*/ 58869 h 113733"/>
                <a:gd name="connsiteX3" fmla="*/ 17477 w 106042"/>
                <a:gd name="connsiteY3" fmla="*/ 17477 h 113733"/>
                <a:gd name="connsiteX4" fmla="*/ 58869 w 106042"/>
                <a:gd name="connsiteY4" fmla="*/ 0 h 113733"/>
                <a:gd name="connsiteX5" fmla="*/ 100262 w 106042"/>
                <a:gd name="connsiteY5" fmla="*/ 17477 h 113733"/>
                <a:gd name="connsiteX6" fmla="*/ 106042 w 106042"/>
                <a:gd name="connsiteY6" fmla="*/ 31234 h 113733"/>
                <a:gd name="connsiteX7" fmla="*/ 48856 w 106042"/>
                <a:gd name="connsiteY7" fmla="*/ 113733 h 11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42" h="113733" extrusionOk="0">
                  <a:moveTo>
                    <a:pt x="17477" y="101182"/>
                  </a:moveTo>
                  <a:cubicBezTo>
                    <a:pt x="6439" y="90144"/>
                    <a:pt x="0" y="75426"/>
                    <a:pt x="0" y="59790"/>
                  </a:cubicBezTo>
                  <a:lnTo>
                    <a:pt x="0" y="58869"/>
                  </a:lnTo>
                  <a:cubicBezTo>
                    <a:pt x="0" y="43233"/>
                    <a:pt x="6439" y="28515"/>
                    <a:pt x="17477" y="17477"/>
                  </a:cubicBezTo>
                  <a:cubicBezTo>
                    <a:pt x="28515" y="6439"/>
                    <a:pt x="43233" y="0"/>
                    <a:pt x="58869" y="0"/>
                  </a:cubicBezTo>
                  <a:cubicBezTo>
                    <a:pt x="74507" y="0"/>
                    <a:pt x="89224" y="6439"/>
                    <a:pt x="100262" y="17477"/>
                  </a:cubicBezTo>
                  <a:lnTo>
                    <a:pt x="106042" y="31234"/>
                  </a:lnTo>
                  <a:lnTo>
                    <a:pt x="48856" y="1137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4" name="Forme libre : forme 106"/>
            <p:cNvSpPr/>
            <p:nvPr/>
          </p:nvSpPr>
          <p:spPr bwMode="auto">
            <a:xfrm rot="8716293">
              <a:off x="-21924" y="3179872"/>
              <a:ext cx="45776" cy="62656"/>
            </a:xfrm>
            <a:custGeom>
              <a:avLst/>
              <a:gdLst>
                <a:gd name="connsiteX0" fmla="*/ 2345 w 45776"/>
                <a:gd name="connsiteY0" fmla="*/ 62656 h 62656"/>
                <a:gd name="connsiteX1" fmla="*/ 0 w 45776"/>
                <a:gd name="connsiteY1" fmla="*/ 57104 h 62656"/>
                <a:gd name="connsiteX2" fmla="*/ 0 w 45776"/>
                <a:gd name="connsiteY2" fmla="*/ 56183 h 62656"/>
                <a:gd name="connsiteX3" fmla="*/ 17477 w 45776"/>
                <a:gd name="connsiteY3" fmla="*/ 14791 h 62656"/>
                <a:gd name="connsiteX4" fmla="*/ 36449 w 45776"/>
                <a:gd name="connsiteY4" fmla="*/ 1913 h 62656"/>
                <a:gd name="connsiteX5" fmla="*/ 45776 w 45776"/>
                <a:gd name="connsiteY5" fmla="*/ 0 h 6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76" h="62656" extrusionOk="0">
                  <a:moveTo>
                    <a:pt x="2345" y="62656"/>
                  </a:moveTo>
                  <a:lnTo>
                    <a:pt x="0" y="57104"/>
                  </a:lnTo>
                  <a:lnTo>
                    <a:pt x="0" y="56183"/>
                  </a:lnTo>
                  <a:cubicBezTo>
                    <a:pt x="0" y="40547"/>
                    <a:pt x="6439" y="25829"/>
                    <a:pt x="17477" y="14791"/>
                  </a:cubicBezTo>
                  <a:cubicBezTo>
                    <a:pt x="22996" y="9272"/>
                    <a:pt x="29435" y="4903"/>
                    <a:pt x="36449" y="1913"/>
                  </a:cubicBezTo>
                  <a:lnTo>
                    <a:pt x="45776"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5" name="Forme libre : forme 107"/>
            <p:cNvSpPr/>
            <p:nvPr/>
          </p:nvSpPr>
          <p:spPr bwMode="auto">
            <a:xfrm rot="8716293">
              <a:off x="-21324" y="4100649"/>
              <a:ext cx="79113" cy="50123"/>
            </a:xfrm>
            <a:custGeom>
              <a:avLst/>
              <a:gdLst>
                <a:gd name="connsiteX0" fmla="*/ 0 w 79113"/>
                <a:gd name="connsiteY0" fmla="*/ 50123 h 50123"/>
                <a:gd name="connsiteX1" fmla="*/ 0 w 79113"/>
                <a:gd name="connsiteY1" fmla="*/ 0 h 50123"/>
                <a:gd name="connsiteX2" fmla="*/ 79113 w 79113"/>
                <a:gd name="connsiteY2" fmla="*/ 0 h 50123"/>
                <a:gd name="connsiteX3" fmla="*/ 44369 w 79113"/>
                <a:gd name="connsiteY3" fmla="*/ 50123 h 50123"/>
              </a:gdLst>
              <a:ahLst/>
              <a:cxnLst>
                <a:cxn ang="0">
                  <a:pos x="connsiteX0" y="connsiteY0"/>
                </a:cxn>
                <a:cxn ang="0">
                  <a:pos x="connsiteX1" y="connsiteY1"/>
                </a:cxn>
                <a:cxn ang="0">
                  <a:pos x="connsiteX2" y="connsiteY2"/>
                </a:cxn>
                <a:cxn ang="0">
                  <a:pos x="connsiteX3" y="connsiteY3"/>
                </a:cxn>
              </a:cxnLst>
              <a:rect l="l" t="t" r="r" b="b"/>
              <a:pathLst>
                <a:path w="79113" h="50123" extrusionOk="0">
                  <a:moveTo>
                    <a:pt x="0" y="50123"/>
                  </a:moveTo>
                  <a:lnTo>
                    <a:pt x="0" y="0"/>
                  </a:lnTo>
                  <a:lnTo>
                    <a:pt x="79113" y="0"/>
                  </a:lnTo>
                  <a:lnTo>
                    <a:pt x="44369"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6" name="Forme libre : forme 108"/>
            <p:cNvSpPr/>
            <p:nvPr/>
          </p:nvSpPr>
          <p:spPr bwMode="auto">
            <a:xfrm rot="8716293">
              <a:off x="-40457" y="398156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7" name="Forme libre : forme 109"/>
            <p:cNvSpPr/>
            <p:nvPr/>
          </p:nvSpPr>
          <p:spPr bwMode="auto">
            <a:xfrm rot="7484127">
              <a:off x="-46974" y="427316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8" name="Forme libre : forme 110"/>
            <p:cNvSpPr/>
            <p:nvPr/>
          </p:nvSpPr>
          <p:spPr bwMode="auto">
            <a:xfrm rot="13089394">
              <a:off x="57846" y="423970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9" name="Forme libre : forme 111"/>
            <p:cNvSpPr/>
            <p:nvPr/>
          </p:nvSpPr>
          <p:spPr bwMode="auto">
            <a:xfrm rot="8716293">
              <a:off x="243431" y="404801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0" name="Forme libre : forme 112"/>
            <p:cNvSpPr/>
            <p:nvPr/>
          </p:nvSpPr>
          <p:spPr bwMode="auto">
            <a:xfrm rot="8716293">
              <a:off x="191626" y="394442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1" name="Forme libre : forme 113"/>
            <p:cNvSpPr/>
            <p:nvPr/>
          </p:nvSpPr>
          <p:spPr bwMode="auto">
            <a:xfrm rot="8716293">
              <a:off x="125832" y="381540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2" name="Forme libre : forme 114"/>
            <p:cNvSpPr/>
            <p:nvPr/>
          </p:nvSpPr>
          <p:spPr bwMode="auto">
            <a:xfrm rot="8716293">
              <a:off x="-73048" y="4876828"/>
              <a:ext cx="221382" cy="253349"/>
            </a:xfrm>
            <a:custGeom>
              <a:avLst/>
              <a:gdLst>
                <a:gd name="connsiteX0" fmla="*/ 51490 w 221382"/>
                <a:gd name="connsiteY0" fmla="*/ 253349 h 253349"/>
                <a:gd name="connsiteX1" fmla="*/ 51490 w 221382"/>
                <a:gd name="connsiteY1" fmla="*/ 44199 h 253349"/>
                <a:gd name="connsiteX2" fmla="*/ 0 w 221382"/>
                <a:gd name="connsiteY2" fmla="*/ 44199 h 253349"/>
                <a:gd name="connsiteX3" fmla="*/ 0 w 221382"/>
                <a:gd name="connsiteY3" fmla="*/ 0 h 253349"/>
                <a:gd name="connsiteX4" fmla="*/ 104803 w 221382"/>
                <a:gd name="connsiteY4" fmla="*/ 0 h 253349"/>
                <a:gd name="connsiteX5" fmla="*/ 104802 w 221382"/>
                <a:gd name="connsiteY5" fmla="*/ 73817 h 253349"/>
                <a:gd name="connsiteX6" fmla="*/ 106169 w 221382"/>
                <a:gd name="connsiteY6" fmla="*/ 73817 h 253349"/>
                <a:gd name="connsiteX7" fmla="*/ 154014 w 221382"/>
                <a:gd name="connsiteY7" fmla="*/ 4556 h 253349"/>
                <a:gd name="connsiteX8" fmla="*/ 174650 w 221382"/>
                <a:gd name="connsiteY8" fmla="*/ 668 h 253349"/>
                <a:gd name="connsiteX9" fmla="*/ 214075 w 221382"/>
                <a:gd name="connsiteY9" fmla="*/ 27996 h 253349"/>
                <a:gd name="connsiteX10" fmla="*/ 221382 w 221382"/>
                <a:gd name="connsiteY10" fmla="*/ 33060 h 253349"/>
                <a:gd name="connsiteX11" fmla="*/ 195540 w 221382"/>
                <a:gd name="connsiteY11" fmla="*/ 70341 h 253349"/>
                <a:gd name="connsiteX12" fmla="*/ 189157 w 221382"/>
                <a:gd name="connsiteY12" fmla="*/ 50236 h 253349"/>
                <a:gd name="connsiteX13" fmla="*/ 164950 w 221382"/>
                <a:gd name="connsiteY13" fmla="*/ 38731 h 253349"/>
                <a:gd name="connsiteX14" fmla="*/ 111638 w 221382"/>
                <a:gd name="connsiteY14" fmla="*/ 126218 h 253349"/>
                <a:gd name="connsiteX15" fmla="*/ 111638 w 221382"/>
                <a:gd name="connsiteY15" fmla="*/ 191383 h 253349"/>
                <a:gd name="connsiteX16" fmla="*/ 84096 w 221382"/>
                <a:gd name="connsiteY16" fmla="*/ 231117 h 25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1382" h="253349" extrusionOk="0">
                  <a:moveTo>
                    <a:pt x="51490" y="253349"/>
                  </a:moveTo>
                  <a:lnTo>
                    <a:pt x="51490" y="44199"/>
                  </a:lnTo>
                  <a:lnTo>
                    <a:pt x="0" y="44199"/>
                  </a:lnTo>
                  <a:lnTo>
                    <a:pt x="0" y="0"/>
                  </a:lnTo>
                  <a:lnTo>
                    <a:pt x="104803" y="0"/>
                  </a:lnTo>
                  <a:lnTo>
                    <a:pt x="104802" y="73817"/>
                  </a:lnTo>
                  <a:lnTo>
                    <a:pt x="106169" y="73817"/>
                  </a:lnTo>
                  <a:cubicBezTo>
                    <a:pt x="120751" y="30529"/>
                    <a:pt x="132142" y="13670"/>
                    <a:pt x="154014" y="4556"/>
                  </a:cubicBezTo>
                  <a:lnTo>
                    <a:pt x="174650" y="668"/>
                  </a:lnTo>
                  <a:lnTo>
                    <a:pt x="214075" y="27996"/>
                  </a:lnTo>
                  <a:lnTo>
                    <a:pt x="221382" y="33060"/>
                  </a:lnTo>
                  <a:lnTo>
                    <a:pt x="195540" y="70341"/>
                  </a:lnTo>
                  <a:lnTo>
                    <a:pt x="189157" y="50236"/>
                  </a:lnTo>
                  <a:cubicBezTo>
                    <a:pt x="183177" y="42946"/>
                    <a:pt x="174747" y="38731"/>
                    <a:pt x="164950" y="38731"/>
                  </a:cubicBezTo>
                  <a:cubicBezTo>
                    <a:pt x="135788" y="38731"/>
                    <a:pt x="111638" y="77463"/>
                    <a:pt x="111638" y="126218"/>
                  </a:cubicBezTo>
                  <a:lnTo>
                    <a:pt x="111638" y="191383"/>
                  </a:lnTo>
                  <a:lnTo>
                    <a:pt x="84096" y="23111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3" name="Forme libre : forme 115"/>
            <p:cNvSpPr/>
            <p:nvPr/>
          </p:nvSpPr>
          <p:spPr bwMode="auto">
            <a:xfrm rot="8716293">
              <a:off x="93318" y="461201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4" name="Forme libre : forme 116"/>
            <p:cNvSpPr/>
            <p:nvPr/>
          </p:nvSpPr>
          <p:spPr bwMode="auto">
            <a:xfrm rot="8716293">
              <a:off x="182710" y="464126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5" name="Forme libre : forme 117"/>
            <p:cNvSpPr/>
            <p:nvPr/>
          </p:nvSpPr>
          <p:spPr bwMode="auto">
            <a:xfrm rot="8716293">
              <a:off x="-14524" y="4699631"/>
              <a:ext cx="49997" cy="54238"/>
            </a:xfrm>
            <a:custGeom>
              <a:avLst/>
              <a:gdLst>
                <a:gd name="connsiteX0" fmla="*/ 8658 w 49997"/>
                <a:gd name="connsiteY0" fmla="*/ 50123 h 54238"/>
                <a:gd name="connsiteX1" fmla="*/ 0 w 49997"/>
                <a:gd name="connsiteY1" fmla="*/ 29619 h 54238"/>
                <a:gd name="connsiteX2" fmla="*/ 0 w 49997"/>
                <a:gd name="connsiteY2" fmla="*/ 29162 h 54238"/>
                <a:gd name="connsiteX3" fmla="*/ 8658 w 49997"/>
                <a:gd name="connsiteY3" fmla="*/ 8658 h 54238"/>
                <a:gd name="connsiteX4" fmla="*/ 29163 w 49997"/>
                <a:gd name="connsiteY4" fmla="*/ 0 h 54238"/>
                <a:gd name="connsiteX5" fmla="*/ 49668 w 49997"/>
                <a:gd name="connsiteY5" fmla="*/ 8658 h 54238"/>
                <a:gd name="connsiteX6" fmla="*/ 49997 w 49997"/>
                <a:gd name="connsiteY6" fmla="*/ 9441 h 54238"/>
                <a:gd name="connsiteX7" fmla="*/ 18945 w 49997"/>
                <a:gd name="connsiteY7" fmla="*/ 54238 h 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97" h="54238" extrusionOk="0">
                  <a:moveTo>
                    <a:pt x="8658" y="50123"/>
                  </a:moveTo>
                  <a:cubicBezTo>
                    <a:pt x="3190" y="44655"/>
                    <a:pt x="0" y="37365"/>
                    <a:pt x="0" y="29619"/>
                  </a:cubicBezTo>
                  <a:lnTo>
                    <a:pt x="0" y="29162"/>
                  </a:lnTo>
                  <a:cubicBezTo>
                    <a:pt x="0" y="21417"/>
                    <a:pt x="3190" y="14126"/>
                    <a:pt x="8658" y="8658"/>
                  </a:cubicBezTo>
                  <a:cubicBezTo>
                    <a:pt x="14126" y="3190"/>
                    <a:pt x="21416" y="0"/>
                    <a:pt x="29163" y="0"/>
                  </a:cubicBezTo>
                  <a:cubicBezTo>
                    <a:pt x="36909" y="0"/>
                    <a:pt x="44200" y="3190"/>
                    <a:pt x="49668" y="8658"/>
                  </a:cubicBezTo>
                  <a:lnTo>
                    <a:pt x="49997" y="9441"/>
                  </a:lnTo>
                  <a:lnTo>
                    <a:pt x="18945" y="54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6" name="Forme libre : forme 118"/>
            <p:cNvSpPr/>
            <p:nvPr/>
          </p:nvSpPr>
          <p:spPr bwMode="auto">
            <a:xfrm rot="8716293">
              <a:off x="-30327" y="4579755"/>
              <a:ext cx="113346" cy="71024"/>
            </a:xfrm>
            <a:custGeom>
              <a:avLst/>
              <a:gdLst>
                <a:gd name="connsiteX0" fmla="*/ 0 w 113346"/>
                <a:gd name="connsiteY0" fmla="*/ 55323 h 71024"/>
                <a:gd name="connsiteX1" fmla="*/ 0 w 113346"/>
                <a:gd name="connsiteY1" fmla="*/ 0 h 71024"/>
                <a:gd name="connsiteX2" fmla="*/ 113346 w 113346"/>
                <a:gd name="connsiteY2" fmla="*/ 0 h 71024"/>
                <a:gd name="connsiteX3" fmla="*/ 64114 w 113346"/>
                <a:gd name="connsiteY3" fmla="*/ 71024 h 71024"/>
                <a:gd name="connsiteX4" fmla="*/ 69777 w 113346"/>
                <a:gd name="connsiteY4" fmla="*/ 55323 h 7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46" h="71024" extrusionOk="0">
                  <a:moveTo>
                    <a:pt x="0" y="55323"/>
                  </a:moveTo>
                  <a:lnTo>
                    <a:pt x="0" y="0"/>
                  </a:lnTo>
                  <a:lnTo>
                    <a:pt x="113346" y="0"/>
                  </a:lnTo>
                  <a:lnTo>
                    <a:pt x="64114" y="71024"/>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7" name="Forme libre : forme 119"/>
            <p:cNvSpPr/>
            <p:nvPr/>
          </p:nvSpPr>
          <p:spPr bwMode="auto">
            <a:xfrm rot="8716293">
              <a:off x="71262" y="474151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8" name="Forme libre : forme 120"/>
            <p:cNvSpPr/>
            <p:nvPr/>
          </p:nvSpPr>
          <p:spPr bwMode="auto">
            <a:xfrm rot="7484127">
              <a:off x="172059" y="4933533"/>
              <a:ext cx="203847" cy="195874"/>
            </a:xfrm>
            <a:custGeom>
              <a:avLst/>
              <a:gdLst>
                <a:gd name="connsiteX0" fmla="*/ 90710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0 h 195874"/>
                <a:gd name="connsiteX5" fmla="*/ 170341 w 203847"/>
                <a:gd name="connsiteY5" fmla="*/ 0 h 195874"/>
                <a:gd name="connsiteX6" fmla="*/ 203847 w 203847"/>
                <a:gd name="connsiteY6" fmla="*/ 48325 h 195874"/>
                <a:gd name="connsiteX7" fmla="*/ 203847 w 203847"/>
                <a:gd name="connsiteY7" fmla="*/ 55323 h 195874"/>
                <a:gd name="connsiteX8" fmla="*/ 139055 w 203847"/>
                <a:gd name="connsiteY8"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4" extrusionOk="0">
                  <a:moveTo>
                    <a:pt x="90710" y="195874"/>
                  </a:moveTo>
                  <a:lnTo>
                    <a:pt x="47847" y="116129"/>
                  </a:lnTo>
                  <a:lnTo>
                    <a:pt x="69777" y="55323"/>
                  </a:lnTo>
                  <a:lnTo>
                    <a:pt x="0" y="55323"/>
                  </a:lnTo>
                  <a:lnTo>
                    <a:pt x="0" y="0"/>
                  </a:lnTo>
                  <a:lnTo>
                    <a:pt x="170341" y="0"/>
                  </a:lnTo>
                  <a:lnTo>
                    <a:pt x="203847" y="48325"/>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9" name="Forme libre : forme 121"/>
            <p:cNvSpPr/>
            <p:nvPr/>
          </p:nvSpPr>
          <p:spPr bwMode="auto">
            <a:xfrm rot="13089394">
              <a:off x="313551" y="4906246"/>
              <a:ext cx="221827" cy="205098"/>
            </a:xfrm>
            <a:custGeom>
              <a:avLst/>
              <a:gdLst>
                <a:gd name="connsiteX0" fmla="*/ 24153 w 221827"/>
                <a:gd name="connsiteY0" fmla="*/ 55168 h 205098"/>
                <a:gd name="connsiteX1" fmla="*/ 0 w 221827"/>
                <a:gd name="connsiteY1" fmla="*/ 18385 h 205098"/>
                <a:gd name="connsiteX2" fmla="*/ 23400 w 221827"/>
                <a:gd name="connsiteY2" fmla="*/ 0 h 205098"/>
                <a:gd name="connsiteX3" fmla="*/ 23735 w 221827"/>
                <a:gd name="connsiteY3" fmla="*/ 46640 h 205098"/>
                <a:gd name="connsiteX4" fmla="*/ 221827 w 221827"/>
                <a:gd name="connsiteY4" fmla="*/ 150928 h 205098"/>
                <a:gd name="connsiteX5" fmla="*/ 126574 w 221827"/>
                <a:gd name="connsiteY5" fmla="*/ 204038 h 205098"/>
                <a:gd name="connsiteX6" fmla="*/ 122603 w 221827"/>
                <a:gd name="connsiteY6" fmla="*/ 205098 h 205098"/>
                <a:gd name="connsiteX7" fmla="*/ 102519 w 221827"/>
                <a:gd name="connsiteY7" fmla="*/ 174512 h 205098"/>
                <a:gd name="connsiteX8" fmla="*/ 103192 w 221827"/>
                <a:gd name="connsiteY8" fmla="*/ 174655 h 205098"/>
                <a:gd name="connsiteX9" fmla="*/ 152853 w 221827"/>
                <a:gd name="connsiteY9" fmla="*/ 165826 h 205098"/>
                <a:gd name="connsiteX10" fmla="*/ 220723 w 221827"/>
                <a:gd name="connsiteY10" fmla="*/ 138237 h 205098"/>
                <a:gd name="connsiteX11" fmla="*/ 221827 w 221827"/>
                <a:gd name="connsiteY11" fmla="*/ 145410 h 20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827" h="205098" extrusionOk="0">
                  <a:moveTo>
                    <a:pt x="24153" y="55168"/>
                  </a:moveTo>
                  <a:lnTo>
                    <a:pt x="0" y="18385"/>
                  </a:lnTo>
                  <a:lnTo>
                    <a:pt x="23400" y="0"/>
                  </a:lnTo>
                  <a:lnTo>
                    <a:pt x="23735" y="46640"/>
                  </a:lnTo>
                  <a:close/>
                  <a:moveTo>
                    <a:pt x="221827" y="150928"/>
                  </a:moveTo>
                  <a:cubicBezTo>
                    <a:pt x="192582" y="176035"/>
                    <a:pt x="158785" y="193002"/>
                    <a:pt x="126574" y="204038"/>
                  </a:cubicBezTo>
                  <a:lnTo>
                    <a:pt x="122603" y="205098"/>
                  </a:lnTo>
                  <a:lnTo>
                    <a:pt x="102519" y="174512"/>
                  </a:lnTo>
                  <a:lnTo>
                    <a:pt x="103192" y="174655"/>
                  </a:lnTo>
                  <a:cubicBezTo>
                    <a:pt x="120298" y="174103"/>
                    <a:pt x="136851" y="170792"/>
                    <a:pt x="152853" y="165826"/>
                  </a:cubicBezTo>
                  <a:cubicBezTo>
                    <a:pt x="176028" y="158653"/>
                    <a:pt x="198652" y="149273"/>
                    <a:pt x="220723" y="138237"/>
                  </a:cubicBezTo>
                  <a:cubicBezTo>
                    <a:pt x="221275" y="140444"/>
                    <a:pt x="221827" y="143203"/>
                    <a:pt x="221827" y="14541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0" name="Forme libre : forme 122"/>
            <p:cNvSpPr/>
            <p:nvPr/>
          </p:nvSpPr>
          <p:spPr bwMode="auto">
            <a:xfrm rot="8716293">
              <a:off x="406370" y="4600606"/>
              <a:ext cx="113655" cy="117117"/>
            </a:xfrm>
            <a:custGeom>
              <a:avLst/>
              <a:gdLst>
                <a:gd name="connsiteX0" fmla="*/ 13623 w 113655"/>
                <a:gd name="connsiteY0" fmla="*/ 100559 h 117117"/>
                <a:gd name="connsiteX1" fmla="*/ 0 w 113655"/>
                <a:gd name="connsiteY1" fmla="*/ 68296 h 117117"/>
                <a:gd name="connsiteX2" fmla="*/ 56488 w 113655"/>
                <a:gd name="connsiteY2" fmla="*/ 0 h 117117"/>
                <a:gd name="connsiteX3" fmla="*/ 96408 w 113655"/>
                <a:gd name="connsiteY3" fmla="*/ 16856 h 117117"/>
                <a:gd name="connsiteX4" fmla="*/ 96408 w 113655"/>
                <a:gd name="connsiteY4" fmla="*/ 99640 h 117117"/>
                <a:gd name="connsiteX5" fmla="*/ 55015 w 113655"/>
                <a:gd name="connsiteY5" fmla="*/ 117117 h 117117"/>
                <a:gd name="connsiteX6" fmla="*/ 13623 w 113655"/>
                <a:gd name="connsiteY6" fmla="*/ 100559 h 1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655" h="117117" extrusionOk="0">
                  <a:moveTo>
                    <a:pt x="13623" y="100559"/>
                  </a:moveTo>
                  <a:lnTo>
                    <a:pt x="0" y="68296"/>
                  </a:lnTo>
                  <a:lnTo>
                    <a:pt x="56488" y="0"/>
                  </a:lnTo>
                  <a:lnTo>
                    <a:pt x="96408" y="16856"/>
                  </a:lnTo>
                  <a:cubicBezTo>
                    <a:pt x="119404" y="38931"/>
                    <a:pt x="119404" y="76644"/>
                    <a:pt x="96408" y="99640"/>
                  </a:cubicBezTo>
                  <a:cubicBezTo>
                    <a:pt x="85370" y="110678"/>
                    <a:pt x="70653" y="117116"/>
                    <a:pt x="55015" y="117117"/>
                  </a:cubicBezTo>
                  <a:cubicBezTo>
                    <a:pt x="39378" y="117117"/>
                    <a:pt x="24661" y="111597"/>
                    <a:pt x="13623" y="100559"/>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1" name="Forme libre : forme 123"/>
            <p:cNvSpPr/>
            <p:nvPr/>
          </p:nvSpPr>
          <p:spPr bwMode="auto">
            <a:xfrm rot="8716293">
              <a:off x="171547" y="46343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2" name="Forme libre : forme 124"/>
            <p:cNvSpPr/>
            <p:nvPr/>
          </p:nvSpPr>
          <p:spPr bwMode="auto">
            <a:xfrm rot="8716293">
              <a:off x="348999" y="447510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grpSp>
      <p:pic>
        <p:nvPicPr>
          <p:cNvPr id="143" name="Image 142" descr="Une image contenant logo&#10;&#10;Description générée automatiquement"/>
          <p:cNvPicPr>
            <a:picLocks noChangeAspect="1"/>
          </p:cNvPicPr>
          <p:nvPr userDrawn="1"/>
        </p:nvPicPr>
        <p:blipFill>
          <a:blip r:embed="rId2"/>
          <a:stretch/>
        </p:blipFill>
        <p:spPr bwMode="auto">
          <a:xfrm>
            <a:off x="7737024" y="4313522"/>
            <a:ext cx="1406976" cy="82997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Slide de titre 1">
    <p:bg>
      <p:bgPr>
        <a:solidFill>
          <a:schemeClr val="tx1"/>
        </a:solidFill>
        <a:effectLst/>
      </p:bgPr>
    </p:bg>
    <p:spTree>
      <p:nvGrpSpPr>
        <p:cNvPr id="1" name=""/>
        <p:cNvGrpSpPr/>
        <p:nvPr/>
      </p:nvGrpSpPr>
      <p:grpSpPr bwMode="auto">
        <a:xfrm>
          <a:off x="0" y="0"/>
          <a:ext cx="0" cy="0"/>
          <a:chOff x="0" y="0"/>
          <a:chExt cx="0" cy="0"/>
        </a:xfrm>
      </p:grpSpPr>
      <p:grpSp>
        <p:nvGrpSpPr>
          <p:cNvPr id="7" name="Groupe 6"/>
          <p:cNvGrpSpPr/>
          <p:nvPr userDrawn="1"/>
        </p:nvGrpSpPr>
        <p:grpSpPr bwMode="auto">
          <a:xfrm>
            <a:off x="-134707" y="-108618"/>
            <a:ext cx="6284502" cy="5381969"/>
            <a:chOff x="-134707" y="-108618"/>
            <a:chExt cx="6284502" cy="5381969"/>
          </a:xfrm>
          <a:solidFill>
            <a:schemeClr val="bg2">
              <a:alpha val="10000"/>
            </a:schemeClr>
          </a:solidFill>
        </p:grpSpPr>
        <p:sp>
          <p:nvSpPr>
            <p:cNvPr id="8" name="Forme libre : forme 7"/>
            <p:cNvSpPr/>
            <p:nvPr/>
          </p:nvSpPr>
          <p:spPr bwMode="auto">
            <a:xfrm rot="8716293">
              <a:off x="1460343" y="3480068"/>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 name="Forme libre : forme 8"/>
            <p:cNvSpPr/>
            <p:nvPr/>
          </p:nvSpPr>
          <p:spPr bwMode="auto">
            <a:xfrm rot="8716293">
              <a:off x="1595641" y="3524327"/>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 name="Forme libre : forme 9"/>
            <p:cNvSpPr/>
            <p:nvPr/>
          </p:nvSpPr>
          <p:spPr bwMode="auto">
            <a:xfrm rot="8716293">
              <a:off x="1527760" y="3393739"/>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 name="Forme libre : forme 10"/>
            <p:cNvSpPr/>
            <p:nvPr/>
          </p:nvSpPr>
          <p:spPr bwMode="auto">
            <a:xfrm rot="8716293">
              <a:off x="1290473" y="361408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 name="Forme libre : forme 11"/>
            <p:cNvSpPr/>
            <p:nvPr/>
          </p:nvSpPr>
          <p:spPr bwMode="auto">
            <a:xfrm rot="8716293">
              <a:off x="1101427" y="329824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 name="Forme libre : forme 12"/>
            <p:cNvSpPr/>
            <p:nvPr/>
          </p:nvSpPr>
          <p:spPr bwMode="auto">
            <a:xfrm rot="8716293">
              <a:off x="1083185" y="3088198"/>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 name="Forme libre : forme 13"/>
            <p:cNvSpPr/>
            <p:nvPr/>
          </p:nvSpPr>
          <p:spPr bwMode="auto">
            <a:xfrm rot="8716293">
              <a:off x="1426961" y="3676065"/>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 name="Forme libre : forme 14"/>
            <p:cNvSpPr/>
            <p:nvPr/>
          </p:nvSpPr>
          <p:spPr bwMode="auto">
            <a:xfrm rot="8716293">
              <a:off x="1897908" y="3101452"/>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 name="Forme libre : forme 15"/>
            <p:cNvSpPr/>
            <p:nvPr/>
          </p:nvSpPr>
          <p:spPr bwMode="auto">
            <a:xfrm rot="8716293">
              <a:off x="2033206" y="3145711"/>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 name="Forme libre : forme 16"/>
            <p:cNvSpPr/>
            <p:nvPr/>
          </p:nvSpPr>
          <p:spPr bwMode="auto">
            <a:xfrm rot="8716293">
              <a:off x="1728037" y="323546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 name="Forme libre : forme 17"/>
            <p:cNvSpPr/>
            <p:nvPr/>
          </p:nvSpPr>
          <p:spPr bwMode="auto">
            <a:xfrm rot="8716293">
              <a:off x="1538992" y="2919632"/>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 name="Forme libre : forme 18"/>
            <p:cNvSpPr/>
            <p:nvPr/>
          </p:nvSpPr>
          <p:spPr bwMode="auto">
            <a:xfrm rot="8716293">
              <a:off x="1864525" y="3297450"/>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 name="Forme libre : forme 19"/>
            <p:cNvSpPr/>
            <p:nvPr/>
          </p:nvSpPr>
          <p:spPr bwMode="auto">
            <a:xfrm rot="8716293">
              <a:off x="1499078" y="3071024"/>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 name="Forme libre : forme 20"/>
            <p:cNvSpPr/>
            <p:nvPr/>
          </p:nvSpPr>
          <p:spPr bwMode="auto">
            <a:xfrm rot="7484127">
              <a:off x="2023343" y="358706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 name="Forme libre : forme 21"/>
            <p:cNvSpPr/>
            <p:nvPr/>
          </p:nvSpPr>
          <p:spPr bwMode="auto">
            <a:xfrm rot="13089394">
              <a:off x="2181992" y="3536416"/>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 name="Forme libre : forme 22"/>
            <p:cNvSpPr/>
            <p:nvPr/>
          </p:nvSpPr>
          <p:spPr bwMode="auto">
            <a:xfrm rot="8716293">
              <a:off x="2462883" y="3246298"/>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 name="Forme libre : forme 23"/>
            <p:cNvSpPr/>
            <p:nvPr/>
          </p:nvSpPr>
          <p:spPr bwMode="auto">
            <a:xfrm rot="8716293">
              <a:off x="2384474" y="3089506"/>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 name="Forme libre : forme 24"/>
            <p:cNvSpPr/>
            <p:nvPr/>
          </p:nvSpPr>
          <p:spPr bwMode="auto">
            <a:xfrm rot="8716293">
              <a:off x="2016311" y="313524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 name="Forme libre : forme 25"/>
            <p:cNvSpPr/>
            <p:nvPr/>
          </p:nvSpPr>
          <p:spPr bwMode="auto">
            <a:xfrm rot="8716293">
              <a:off x="2284892" y="2894227"/>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 name="Forme libre : forme 26"/>
            <p:cNvSpPr/>
            <p:nvPr/>
          </p:nvSpPr>
          <p:spPr bwMode="auto">
            <a:xfrm rot="8716293">
              <a:off x="1798117" y="4478551"/>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 name="Forme libre : forme 27"/>
            <p:cNvSpPr/>
            <p:nvPr/>
          </p:nvSpPr>
          <p:spPr bwMode="auto">
            <a:xfrm rot="8716293">
              <a:off x="1933415" y="4522810"/>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 name="Forme libre : forme 28"/>
            <p:cNvSpPr/>
            <p:nvPr/>
          </p:nvSpPr>
          <p:spPr bwMode="auto">
            <a:xfrm rot="8716293">
              <a:off x="1865533" y="4392222"/>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 name="Forme libre : forme 29"/>
            <p:cNvSpPr/>
            <p:nvPr/>
          </p:nvSpPr>
          <p:spPr bwMode="auto">
            <a:xfrm rot="8716293">
              <a:off x="1628246" y="461256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 name="Forme libre : forme 30"/>
            <p:cNvSpPr/>
            <p:nvPr/>
          </p:nvSpPr>
          <p:spPr bwMode="auto">
            <a:xfrm rot="8716293">
              <a:off x="1439199" y="429673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 name="Forme libre : forme 31"/>
            <p:cNvSpPr/>
            <p:nvPr/>
          </p:nvSpPr>
          <p:spPr bwMode="auto">
            <a:xfrm rot="8716293">
              <a:off x="1420958" y="4086681"/>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 name="Forme libre : forme 32"/>
            <p:cNvSpPr/>
            <p:nvPr/>
          </p:nvSpPr>
          <p:spPr bwMode="auto">
            <a:xfrm rot="8716293">
              <a:off x="1764734" y="4674549"/>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 name="Forme libre : forme 33"/>
            <p:cNvSpPr/>
            <p:nvPr/>
          </p:nvSpPr>
          <p:spPr bwMode="auto">
            <a:xfrm rot="8716293">
              <a:off x="2235681" y="4099935"/>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 name="Forme libre : forme 34"/>
            <p:cNvSpPr/>
            <p:nvPr/>
          </p:nvSpPr>
          <p:spPr bwMode="auto">
            <a:xfrm rot="8716293">
              <a:off x="2370979" y="4144194"/>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 name="Forme libre : forme 35"/>
            <p:cNvSpPr/>
            <p:nvPr/>
          </p:nvSpPr>
          <p:spPr bwMode="auto">
            <a:xfrm rot="8716293">
              <a:off x="2065810" y="423395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 name="Forme libre : forme 36"/>
            <p:cNvSpPr/>
            <p:nvPr/>
          </p:nvSpPr>
          <p:spPr bwMode="auto">
            <a:xfrm rot="8716293">
              <a:off x="1876765" y="3918115"/>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 name="Forme libre : forme 37"/>
            <p:cNvSpPr/>
            <p:nvPr/>
          </p:nvSpPr>
          <p:spPr bwMode="auto">
            <a:xfrm rot="8716293">
              <a:off x="2202298" y="4295933"/>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 name="Forme libre : forme 38"/>
            <p:cNvSpPr/>
            <p:nvPr/>
          </p:nvSpPr>
          <p:spPr bwMode="auto">
            <a:xfrm rot="8716293">
              <a:off x="1836851" y="4069507"/>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 name="Forme libre : forme 39"/>
            <p:cNvSpPr/>
            <p:nvPr/>
          </p:nvSpPr>
          <p:spPr bwMode="auto">
            <a:xfrm rot="7484127">
              <a:off x="2361115" y="458555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 name="Forme libre : forme 40"/>
            <p:cNvSpPr/>
            <p:nvPr/>
          </p:nvSpPr>
          <p:spPr bwMode="auto">
            <a:xfrm rot="13089394">
              <a:off x="2519765" y="4534899"/>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 name="Forme libre : forme 41"/>
            <p:cNvSpPr/>
            <p:nvPr/>
          </p:nvSpPr>
          <p:spPr bwMode="auto">
            <a:xfrm rot="8716293">
              <a:off x="2800656" y="4244781"/>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 name="Forme libre : forme 42"/>
            <p:cNvSpPr/>
            <p:nvPr/>
          </p:nvSpPr>
          <p:spPr bwMode="auto">
            <a:xfrm rot="8716293">
              <a:off x="2722247" y="4087989"/>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 name="Forme libre : forme 43"/>
            <p:cNvSpPr/>
            <p:nvPr/>
          </p:nvSpPr>
          <p:spPr bwMode="auto">
            <a:xfrm rot="8716293">
              <a:off x="2354084" y="413373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 name="Forme libre : forme 44"/>
            <p:cNvSpPr/>
            <p:nvPr/>
          </p:nvSpPr>
          <p:spPr bwMode="auto">
            <a:xfrm rot="8716293">
              <a:off x="2622665" y="3892710"/>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 name="Forme libre : forme 45"/>
            <p:cNvSpPr/>
            <p:nvPr/>
          </p:nvSpPr>
          <p:spPr bwMode="auto">
            <a:xfrm rot="8716293">
              <a:off x="1836002" y="5051565"/>
              <a:ext cx="229466" cy="172677"/>
            </a:xfrm>
            <a:custGeom>
              <a:avLst/>
              <a:gdLst>
                <a:gd name="connsiteX0" fmla="*/ 37429 w 229466"/>
                <a:gd name="connsiteY0" fmla="*/ 127889 h 172677"/>
                <a:gd name="connsiteX1" fmla="*/ 864 w 229466"/>
                <a:gd name="connsiteY1" fmla="*/ 25330 h 172677"/>
                <a:gd name="connsiteX2" fmla="*/ 0 w 229466"/>
                <a:gd name="connsiteY2" fmla="*/ 0 h 172677"/>
                <a:gd name="connsiteX3" fmla="*/ 229466 w 229466"/>
                <a:gd name="connsiteY3" fmla="*/ 159058 h 172677"/>
                <a:gd name="connsiteX4" fmla="*/ 210504 w 229466"/>
                <a:gd name="connsiteY4" fmla="*/ 164122 h 172677"/>
                <a:gd name="connsiteX5" fmla="*/ 146960 w 229466"/>
                <a:gd name="connsiteY5" fmla="*/ 172414 h 172677"/>
                <a:gd name="connsiteX6" fmla="*/ 37429 w 229466"/>
                <a:gd name="connsiteY6" fmla="*/ 127889 h 17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466" h="172677" extrusionOk="0">
                  <a:moveTo>
                    <a:pt x="37429" y="127889"/>
                  </a:moveTo>
                  <a:cubicBezTo>
                    <a:pt x="14722" y="105850"/>
                    <a:pt x="4537" y="71789"/>
                    <a:pt x="864" y="25330"/>
                  </a:cubicBezTo>
                  <a:lnTo>
                    <a:pt x="0" y="0"/>
                  </a:lnTo>
                  <a:lnTo>
                    <a:pt x="229466" y="159058"/>
                  </a:lnTo>
                  <a:lnTo>
                    <a:pt x="210504" y="164122"/>
                  </a:lnTo>
                  <a:cubicBezTo>
                    <a:pt x="187032" y="168685"/>
                    <a:pt x="165437" y="171301"/>
                    <a:pt x="146960" y="172414"/>
                  </a:cubicBezTo>
                  <a:cubicBezTo>
                    <a:pt x="105998" y="175086"/>
                    <a:pt x="65926" y="157276"/>
                    <a:pt x="37429" y="127889"/>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7" name="Forme libre : forme 46"/>
            <p:cNvSpPr/>
            <p:nvPr/>
          </p:nvSpPr>
          <p:spPr bwMode="auto">
            <a:xfrm rot="8716293">
              <a:off x="2865171" y="5107739"/>
              <a:ext cx="36955" cy="50812"/>
            </a:xfrm>
            <a:custGeom>
              <a:avLst/>
              <a:gdLst>
                <a:gd name="connsiteX0" fmla="*/ 0 w 36955"/>
                <a:gd name="connsiteY0" fmla="*/ 50812 h 50812"/>
                <a:gd name="connsiteX1" fmla="*/ 0 w 36955"/>
                <a:gd name="connsiteY1" fmla="*/ 0 h 50812"/>
                <a:gd name="connsiteX2" fmla="*/ 36955 w 36955"/>
                <a:gd name="connsiteY2" fmla="*/ 25616 h 50812"/>
              </a:gdLst>
              <a:ahLst/>
              <a:cxnLst>
                <a:cxn ang="0">
                  <a:pos x="connsiteX0" y="connsiteY0"/>
                </a:cxn>
                <a:cxn ang="0">
                  <a:pos x="connsiteX1" y="connsiteY1"/>
                </a:cxn>
                <a:cxn ang="0">
                  <a:pos x="connsiteX2" y="connsiteY2"/>
                </a:cxn>
              </a:cxnLst>
              <a:rect l="l" t="t" r="r" b="b"/>
              <a:pathLst>
                <a:path w="36955" h="50812" extrusionOk="0">
                  <a:moveTo>
                    <a:pt x="0" y="50812"/>
                  </a:moveTo>
                  <a:lnTo>
                    <a:pt x="0" y="0"/>
                  </a:lnTo>
                  <a:lnTo>
                    <a:pt x="36955" y="25616"/>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8" name="Forme libre : forme 47"/>
            <p:cNvSpPr/>
            <p:nvPr/>
          </p:nvSpPr>
          <p:spPr bwMode="auto">
            <a:xfrm rot="8716293">
              <a:off x="2291544" y="4886156"/>
              <a:ext cx="209027" cy="296463"/>
            </a:xfrm>
            <a:custGeom>
              <a:avLst/>
              <a:gdLst>
                <a:gd name="connsiteX0" fmla="*/ 137293 w 209028"/>
                <a:gd name="connsiteY0" fmla="*/ 296463 h 296463"/>
                <a:gd name="connsiteX1" fmla="*/ 72418 w 209028"/>
                <a:gd name="connsiteY1" fmla="*/ 175766 h 296463"/>
                <a:gd name="connsiteX2" fmla="*/ 105610 w 209028"/>
                <a:gd name="connsiteY2" fmla="*/ 83734 h 296463"/>
                <a:gd name="connsiteX3" fmla="*/ 0 w 209028"/>
                <a:gd name="connsiteY3" fmla="*/ 83734 h 296463"/>
                <a:gd name="connsiteX4" fmla="*/ 0 w 209028"/>
                <a:gd name="connsiteY4" fmla="*/ 0 h 296463"/>
                <a:gd name="connsiteX5" fmla="*/ 82199 w 209028"/>
                <a:gd name="connsiteY5" fmla="*/ 0 h 296463"/>
                <a:gd name="connsiteX6" fmla="*/ 209028 w 209028"/>
                <a:gd name="connsiteY6" fmla="*/ 87913 h 29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028" h="296463" extrusionOk="0">
                  <a:moveTo>
                    <a:pt x="137293" y="296463"/>
                  </a:moveTo>
                  <a:lnTo>
                    <a:pt x="72418" y="175766"/>
                  </a:lnTo>
                  <a:lnTo>
                    <a:pt x="105610" y="83734"/>
                  </a:lnTo>
                  <a:lnTo>
                    <a:pt x="0" y="83734"/>
                  </a:lnTo>
                  <a:lnTo>
                    <a:pt x="0" y="0"/>
                  </a:lnTo>
                  <a:lnTo>
                    <a:pt x="82199" y="0"/>
                  </a:lnTo>
                  <a:lnTo>
                    <a:pt x="209028" y="8791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 name="Forme libre : forme 48"/>
            <p:cNvSpPr/>
            <p:nvPr/>
          </p:nvSpPr>
          <p:spPr bwMode="auto">
            <a:xfrm rot="8716293">
              <a:off x="2159594" y="5061280"/>
              <a:ext cx="112869" cy="105684"/>
            </a:xfrm>
            <a:custGeom>
              <a:avLst/>
              <a:gdLst>
                <a:gd name="connsiteX0" fmla="*/ 17362 w 112869"/>
                <a:gd name="connsiteY0" fmla="*/ 89236 h 105684"/>
                <a:gd name="connsiteX1" fmla="*/ 0 w 112869"/>
                <a:gd name="connsiteY1" fmla="*/ 48117 h 105684"/>
                <a:gd name="connsiteX2" fmla="*/ 0 w 112869"/>
                <a:gd name="connsiteY2" fmla="*/ 47203 h 105684"/>
                <a:gd name="connsiteX3" fmla="*/ 17362 w 112869"/>
                <a:gd name="connsiteY3" fmla="*/ 6084 h 105684"/>
                <a:gd name="connsiteX4" fmla="*/ 31771 w 112869"/>
                <a:gd name="connsiteY4" fmla="*/ 0 h 105684"/>
                <a:gd name="connsiteX5" fmla="*/ 112869 w 112869"/>
                <a:gd name="connsiteY5" fmla="*/ 56215 h 105684"/>
                <a:gd name="connsiteX6" fmla="*/ 99601 w 112869"/>
                <a:gd name="connsiteY6" fmla="*/ 88323 h 105684"/>
                <a:gd name="connsiteX7" fmla="*/ 58481 w 112869"/>
                <a:gd name="connsiteY7" fmla="*/ 105684 h 105684"/>
                <a:gd name="connsiteX8" fmla="*/ 17362 w 112869"/>
                <a:gd name="connsiteY8" fmla="*/ 89236 h 10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869" h="105684" extrusionOk="0">
                  <a:moveTo>
                    <a:pt x="17362" y="89236"/>
                  </a:moveTo>
                  <a:cubicBezTo>
                    <a:pt x="6397" y="78271"/>
                    <a:pt x="0" y="63651"/>
                    <a:pt x="0" y="48117"/>
                  </a:cubicBezTo>
                  <a:lnTo>
                    <a:pt x="0" y="47203"/>
                  </a:lnTo>
                  <a:cubicBezTo>
                    <a:pt x="0" y="31669"/>
                    <a:pt x="6397" y="17049"/>
                    <a:pt x="17362" y="6084"/>
                  </a:cubicBezTo>
                  <a:lnTo>
                    <a:pt x="31771" y="0"/>
                  </a:lnTo>
                  <a:lnTo>
                    <a:pt x="112869" y="56215"/>
                  </a:lnTo>
                  <a:lnTo>
                    <a:pt x="99601" y="88323"/>
                  </a:lnTo>
                  <a:cubicBezTo>
                    <a:pt x="88636" y="99288"/>
                    <a:pt x="74015" y="105684"/>
                    <a:pt x="58481" y="105684"/>
                  </a:cubicBezTo>
                  <a:cubicBezTo>
                    <a:pt x="42947" y="105684"/>
                    <a:pt x="28327" y="100202"/>
                    <a:pt x="17362" y="89236"/>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0" name="Forme libre : forme 49"/>
            <p:cNvSpPr/>
            <p:nvPr/>
          </p:nvSpPr>
          <p:spPr bwMode="auto">
            <a:xfrm rot="8716293">
              <a:off x="3051941" y="5073759"/>
              <a:ext cx="145251" cy="115109"/>
            </a:xfrm>
            <a:custGeom>
              <a:avLst/>
              <a:gdLst>
                <a:gd name="connsiteX0" fmla="*/ 26453 w 145251"/>
                <a:gd name="connsiteY0" fmla="*/ 90050 h 115110"/>
                <a:gd name="connsiteX1" fmla="*/ 0 w 145251"/>
                <a:gd name="connsiteY1" fmla="*/ 27401 h 115110"/>
                <a:gd name="connsiteX2" fmla="*/ 0 w 145251"/>
                <a:gd name="connsiteY2" fmla="*/ 26008 h 115110"/>
                <a:gd name="connsiteX3" fmla="*/ 10982 w 145251"/>
                <a:gd name="connsiteY3" fmla="*/ 0 h 115110"/>
                <a:gd name="connsiteX4" fmla="*/ 145251 w 145251"/>
                <a:gd name="connsiteY4" fmla="*/ 93071 h 115110"/>
                <a:gd name="connsiteX5" fmla="*/ 123037 w 145251"/>
                <a:gd name="connsiteY5" fmla="*/ 108149 h 115110"/>
                <a:gd name="connsiteX6" fmla="*/ 89101 w 145251"/>
                <a:gd name="connsiteY6" fmla="*/ 115110 h 115110"/>
                <a:gd name="connsiteX7" fmla="*/ 26453 w 145251"/>
                <a:gd name="connsiteY7" fmla="*/ 90050 h 115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251" h="115110" extrusionOk="0">
                  <a:moveTo>
                    <a:pt x="26453" y="90050"/>
                  </a:moveTo>
                  <a:cubicBezTo>
                    <a:pt x="9746" y="73344"/>
                    <a:pt x="0" y="51068"/>
                    <a:pt x="0" y="27401"/>
                  </a:cubicBezTo>
                  <a:lnTo>
                    <a:pt x="0" y="26008"/>
                  </a:lnTo>
                  <a:lnTo>
                    <a:pt x="10982" y="0"/>
                  </a:lnTo>
                  <a:lnTo>
                    <a:pt x="145251" y="93071"/>
                  </a:lnTo>
                  <a:lnTo>
                    <a:pt x="123037" y="108149"/>
                  </a:lnTo>
                  <a:cubicBezTo>
                    <a:pt x="112421" y="112674"/>
                    <a:pt x="100936" y="115110"/>
                    <a:pt x="89101" y="115110"/>
                  </a:cubicBezTo>
                  <a:cubicBezTo>
                    <a:pt x="65434" y="115110"/>
                    <a:pt x="43159" y="106756"/>
                    <a:pt x="26453" y="9005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1" name="Forme libre : forme 50"/>
            <p:cNvSpPr/>
            <p:nvPr/>
          </p:nvSpPr>
          <p:spPr bwMode="auto">
            <a:xfrm rot="8716293">
              <a:off x="2953631" y="4889221"/>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 name="Forme libre : forme 51"/>
            <p:cNvSpPr/>
            <p:nvPr/>
          </p:nvSpPr>
          <p:spPr bwMode="auto">
            <a:xfrm rot="8716293">
              <a:off x="1125067" y="2479655"/>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3" name="Forme libre : forme 52"/>
            <p:cNvSpPr/>
            <p:nvPr/>
          </p:nvSpPr>
          <p:spPr bwMode="auto">
            <a:xfrm rot="8716293">
              <a:off x="1260365" y="2523914"/>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 name="Forme libre : forme 53"/>
            <p:cNvSpPr/>
            <p:nvPr/>
          </p:nvSpPr>
          <p:spPr bwMode="auto">
            <a:xfrm rot="8716293">
              <a:off x="1192483" y="2393326"/>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5" name="Forme libre : forme 54"/>
            <p:cNvSpPr/>
            <p:nvPr/>
          </p:nvSpPr>
          <p:spPr bwMode="auto">
            <a:xfrm rot="8716293">
              <a:off x="955196" y="261367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6" name="Forme libre : forme 55"/>
            <p:cNvSpPr/>
            <p:nvPr/>
          </p:nvSpPr>
          <p:spPr bwMode="auto">
            <a:xfrm rot="8716293">
              <a:off x="766149" y="2297835"/>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7" name="Forme libre : forme 56"/>
            <p:cNvSpPr/>
            <p:nvPr/>
          </p:nvSpPr>
          <p:spPr bwMode="auto">
            <a:xfrm rot="8716293">
              <a:off x="747908" y="2087785"/>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8" name="Forme libre : forme 57"/>
            <p:cNvSpPr/>
            <p:nvPr/>
          </p:nvSpPr>
          <p:spPr bwMode="auto">
            <a:xfrm rot="8716293">
              <a:off x="1091684" y="2675653"/>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9" name="Forme libre : forme 58"/>
            <p:cNvSpPr/>
            <p:nvPr/>
          </p:nvSpPr>
          <p:spPr bwMode="auto">
            <a:xfrm rot="8716293">
              <a:off x="1562630" y="2101039"/>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0" name="Forme libre : forme 59"/>
            <p:cNvSpPr/>
            <p:nvPr/>
          </p:nvSpPr>
          <p:spPr bwMode="auto">
            <a:xfrm rot="8716293">
              <a:off x="1697929" y="2145298"/>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1" name="Forme libre : forme 60"/>
            <p:cNvSpPr/>
            <p:nvPr/>
          </p:nvSpPr>
          <p:spPr bwMode="auto">
            <a:xfrm rot="8716293">
              <a:off x="1392759" y="2235054"/>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2" name="Forme libre : forme 61"/>
            <p:cNvSpPr/>
            <p:nvPr/>
          </p:nvSpPr>
          <p:spPr bwMode="auto">
            <a:xfrm rot="8716293">
              <a:off x="1203715" y="1919219"/>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3" name="Forme libre : forme 62"/>
            <p:cNvSpPr/>
            <p:nvPr/>
          </p:nvSpPr>
          <p:spPr bwMode="auto">
            <a:xfrm rot="8716293">
              <a:off x="1529248" y="2297037"/>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4" name="Forme libre : forme 63"/>
            <p:cNvSpPr/>
            <p:nvPr/>
          </p:nvSpPr>
          <p:spPr bwMode="auto">
            <a:xfrm rot="8716293">
              <a:off x="1163801" y="2070611"/>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5" name="Forme libre : forme 64"/>
            <p:cNvSpPr/>
            <p:nvPr/>
          </p:nvSpPr>
          <p:spPr bwMode="auto">
            <a:xfrm rot="7484127">
              <a:off x="1688065" y="2586655"/>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6" name="Forme libre : forme 65"/>
            <p:cNvSpPr/>
            <p:nvPr/>
          </p:nvSpPr>
          <p:spPr bwMode="auto">
            <a:xfrm rot="13089394">
              <a:off x="1846715" y="2536003"/>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7" name="Forme libre : forme 66"/>
            <p:cNvSpPr/>
            <p:nvPr/>
          </p:nvSpPr>
          <p:spPr bwMode="auto">
            <a:xfrm rot="8716293">
              <a:off x="2127606" y="2245885"/>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8" name="Forme libre : forme 67"/>
            <p:cNvSpPr/>
            <p:nvPr/>
          </p:nvSpPr>
          <p:spPr bwMode="auto">
            <a:xfrm rot="8716293">
              <a:off x="2049197" y="2089093"/>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9" name="Forme libre : forme 68"/>
            <p:cNvSpPr/>
            <p:nvPr/>
          </p:nvSpPr>
          <p:spPr bwMode="auto">
            <a:xfrm rot="8716293">
              <a:off x="1681033" y="2134834"/>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 name="Forme libre : forme 69"/>
            <p:cNvSpPr/>
            <p:nvPr/>
          </p:nvSpPr>
          <p:spPr bwMode="auto">
            <a:xfrm rot="8716293">
              <a:off x="1949615" y="1893814"/>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1" name="Forme libre : forme 70"/>
            <p:cNvSpPr/>
            <p:nvPr/>
          </p:nvSpPr>
          <p:spPr bwMode="auto">
            <a:xfrm rot="8716293">
              <a:off x="787294" y="1481172"/>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2" name="Forme libre : forme 71"/>
            <p:cNvSpPr/>
            <p:nvPr/>
          </p:nvSpPr>
          <p:spPr bwMode="auto">
            <a:xfrm rot="8716293">
              <a:off x="922592" y="1525431"/>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 name="Forme libre : forme 72"/>
            <p:cNvSpPr/>
            <p:nvPr/>
          </p:nvSpPr>
          <p:spPr bwMode="auto">
            <a:xfrm rot="8716293">
              <a:off x="854710" y="1394843"/>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 name="Forme libre : forme 73"/>
            <p:cNvSpPr/>
            <p:nvPr/>
          </p:nvSpPr>
          <p:spPr bwMode="auto">
            <a:xfrm rot="8716293">
              <a:off x="617423" y="161518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 name="Forme libre : forme 74"/>
            <p:cNvSpPr/>
            <p:nvPr/>
          </p:nvSpPr>
          <p:spPr bwMode="auto">
            <a:xfrm rot="8716293">
              <a:off x="428376" y="1299352"/>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 name="Forme libre : forme 75"/>
            <p:cNvSpPr/>
            <p:nvPr/>
          </p:nvSpPr>
          <p:spPr bwMode="auto">
            <a:xfrm rot="8716293">
              <a:off x="410135" y="1089302"/>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7" name="Forme libre : forme 76"/>
            <p:cNvSpPr/>
            <p:nvPr/>
          </p:nvSpPr>
          <p:spPr bwMode="auto">
            <a:xfrm rot="8716293">
              <a:off x="753911" y="1677170"/>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8" name="Forme libre : forme 77"/>
            <p:cNvSpPr/>
            <p:nvPr/>
          </p:nvSpPr>
          <p:spPr bwMode="auto">
            <a:xfrm rot="8716293">
              <a:off x="1224858" y="1102556"/>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9" name="Forme libre : forme 78"/>
            <p:cNvSpPr/>
            <p:nvPr/>
          </p:nvSpPr>
          <p:spPr bwMode="auto">
            <a:xfrm rot="8716293">
              <a:off x="1360156" y="1146815"/>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0" name="Forme libre : forme 79"/>
            <p:cNvSpPr/>
            <p:nvPr/>
          </p:nvSpPr>
          <p:spPr bwMode="auto">
            <a:xfrm rot="8716293">
              <a:off x="1054986" y="1236571"/>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1" name="Forme libre : forme 80"/>
            <p:cNvSpPr/>
            <p:nvPr/>
          </p:nvSpPr>
          <p:spPr bwMode="auto">
            <a:xfrm rot="8716293">
              <a:off x="865942" y="920736"/>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2" name="Forme libre : forme 81"/>
            <p:cNvSpPr/>
            <p:nvPr/>
          </p:nvSpPr>
          <p:spPr bwMode="auto">
            <a:xfrm rot="8716293">
              <a:off x="1191475" y="1298554"/>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3" name="Forme libre : forme 82"/>
            <p:cNvSpPr/>
            <p:nvPr/>
          </p:nvSpPr>
          <p:spPr bwMode="auto">
            <a:xfrm rot="8716293">
              <a:off x="826028" y="1072128"/>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4" name="Forme libre : forme 83"/>
            <p:cNvSpPr/>
            <p:nvPr/>
          </p:nvSpPr>
          <p:spPr bwMode="auto">
            <a:xfrm rot="7484127">
              <a:off x="1350292" y="1588172"/>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5" name="Forme libre : forme 84"/>
            <p:cNvSpPr/>
            <p:nvPr/>
          </p:nvSpPr>
          <p:spPr bwMode="auto">
            <a:xfrm rot="13089394">
              <a:off x="1508942" y="1537520"/>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6" name="Forme libre : forme 85"/>
            <p:cNvSpPr/>
            <p:nvPr/>
          </p:nvSpPr>
          <p:spPr bwMode="auto">
            <a:xfrm rot="8716293">
              <a:off x="1789833" y="1247402"/>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7" name="Forme libre : forme 86"/>
            <p:cNvSpPr/>
            <p:nvPr/>
          </p:nvSpPr>
          <p:spPr bwMode="auto">
            <a:xfrm rot="8716293">
              <a:off x="1711424" y="1090610"/>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8" name="Forme libre : forme 87"/>
            <p:cNvSpPr/>
            <p:nvPr/>
          </p:nvSpPr>
          <p:spPr bwMode="auto">
            <a:xfrm rot="8716293">
              <a:off x="1343261" y="1136351"/>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9" name="Forme libre : forme 88"/>
            <p:cNvSpPr/>
            <p:nvPr/>
          </p:nvSpPr>
          <p:spPr bwMode="auto">
            <a:xfrm rot="8716293">
              <a:off x="1611842" y="895331"/>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0" name="Forme libre : forme 89"/>
            <p:cNvSpPr/>
            <p:nvPr/>
          </p:nvSpPr>
          <p:spPr bwMode="auto">
            <a:xfrm rot="8716293">
              <a:off x="455920" y="479119"/>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1" name="Forme libre : forme 90"/>
            <p:cNvSpPr/>
            <p:nvPr/>
          </p:nvSpPr>
          <p:spPr bwMode="auto">
            <a:xfrm rot="8716293">
              <a:off x="591219" y="523378"/>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 name="Forme libre : forme 91"/>
            <p:cNvSpPr/>
            <p:nvPr/>
          </p:nvSpPr>
          <p:spPr bwMode="auto">
            <a:xfrm rot="8716293">
              <a:off x="523336" y="392789"/>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3" name="Forme libre : forme 92"/>
            <p:cNvSpPr/>
            <p:nvPr/>
          </p:nvSpPr>
          <p:spPr bwMode="auto">
            <a:xfrm rot="8716293">
              <a:off x="286049" y="613134"/>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4" name="Forme libre : forme 93"/>
            <p:cNvSpPr/>
            <p:nvPr/>
          </p:nvSpPr>
          <p:spPr bwMode="auto">
            <a:xfrm rot="8716293">
              <a:off x="97003" y="29729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5" name="Forme libre : forme 94"/>
            <p:cNvSpPr/>
            <p:nvPr/>
          </p:nvSpPr>
          <p:spPr bwMode="auto">
            <a:xfrm rot="8716293">
              <a:off x="78760" y="87249"/>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6" name="Forme libre : forme 95"/>
            <p:cNvSpPr/>
            <p:nvPr/>
          </p:nvSpPr>
          <p:spPr bwMode="auto">
            <a:xfrm rot="8716293">
              <a:off x="422537" y="675116"/>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7" name="Forme libre : forme 96"/>
            <p:cNvSpPr/>
            <p:nvPr/>
          </p:nvSpPr>
          <p:spPr bwMode="auto">
            <a:xfrm rot="8716293">
              <a:off x="893484" y="100503"/>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8" name="Forme libre : forme 97"/>
            <p:cNvSpPr/>
            <p:nvPr/>
          </p:nvSpPr>
          <p:spPr bwMode="auto">
            <a:xfrm rot="8716293">
              <a:off x="1028783" y="144762"/>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 name="Forme libre : forme 98"/>
            <p:cNvSpPr/>
            <p:nvPr/>
          </p:nvSpPr>
          <p:spPr bwMode="auto">
            <a:xfrm rot="8716293">
              <a:off x="723613" y="234518"/>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0" name="Forme libre : forme 99"/>
            <p:cNvSpPr/>
            <p:nvPr/>
          </p:nvSpPr>
          <p:spPr bwMode="auto">
            <a:xfrm rot="8716293">
              <a:off x="547803" y="-17289"/>
              <a:ext cx="308530" cy="226033"/>
            </a:xfrm>
            <a:custGeom>
              <a:avLst/>
              <a:gdLst>
                <a:gd name="connsiteX0" fmla="*/ 106716 w 203847"/>
                <a:gd name="connsiteY0" fmla="*/ 149340 h 149340"/>
                <a:gd name="connsiteX1" fmla="*/ 50038 w 203847"/>
                <a:gd name="connsiteY1" fmla="*/ 110053 h 149340"/>
                <a:gd name="connsiteX2" fmla="*/ 69777 w 203847"/>
                <a:gd name="connsiteY2" fmla="*/ 55323 h 149340"/>
                <a:gd name="connsiteX3" fmla="*/ 0 w 203847"/>
                <a:gd name="connsiteY3" fmla="*/ 55323 h 149340"/>
                <a:gd name="connsiteX4" fmla="*/ 0 w 203847"/>
                <a:gd name="connsiteY4" fmla="*/ 0 h 149340"/>
                <a:gd name="connsiteX5" fmla="*/ 203847 w 203847"/>
                <a:gd name="connsiteY5" fmla="*/ 0 h 149340"/>
                <a:gd name="connsiteX6" fmla="*/ 203847 w 203847"/>
                <a:gd name="connsiteY6" fmla="*/ 55323 h 149340"/>
                <a:gd name="connsiteX7" fmla="*/ 139055 w 203847"/>
                <a:gd name="connsiteY7" fmla="*/ 55323 h 149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847" h="149340" extrusionOk="0">
                  <a:moveTo>
                    <a:pt x="106716" y="149340"/>
                  </a:moveTo>
                  <a:lnTo>
                    <a:pt x="50038" y="110053"/>
                  </a:lnTo>
                  <a:lnTo>
                    <a:pt x="69777" y="55323"/>
                  </a:lnTo>
                  <a:lnTo>
                    <a:pt x="0" y="55323"/>
                  </a:lnTo>
                  <a:lnTo>
                    <a:pt x="0"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1" name="Forme libre : forme 100"/>
            <p:cNvSpPr/>
            <p:nvPr/>
          </p:nvSpPr>
          <p:spPr bwMode="auto">
            <a:xfrm rot="8716293">
              <a:off x="860101" y="296500"/>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2" name="Forme libre : forme 101"/>
            <p:cNvSpPr/>
            <p:nvPr/>
          </p:nvSpPr>
          <p:spPr bwMode="auto">
            <a:xfrm rot="8716293">
              <a:off x="494655" y="70074"/>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3" name="Forme libre : forme 102"/>
            <p:cNvSpPr/>
            <p:nvPr/>
          </p:nvSpPr>
          <p:spPr bwMode="auto">
            <a:xfrm rot="7484127">
              <a:off x="1018919" y="586119"/>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4" name="Forme libre : forme 103"/>
            <p:cNvSpPr/>
            <p:nvPr/>
          </p:nvSpPr>
          <p:spPr bwMode="auto">
            <a:xfrm rot="13089394">
              <a:off x="1177568" y="535466"/>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5" name="Forme libre : forme 104"/>
            <p:cNvSpPr/>
            <p:nvPr/>
          </p:nvSpPr>
          <p:spPr bwMode="auto">
            <a:xfrm rot="8716293">
              <a:off x="1458459" y="245349"/>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6" name="Forme libre : forme 105"/>
            <p:cNvSpPr/>
            <p:nvPr/>
          </p:nvSpPr>
          <p:spPr bwMode="auto">
            <a:xfrm rot="8716293">
              <a:off x="1380050" y="88556"/>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7" name="Forme libre : forme 106"/>
            <p:cNvSpPr/>
            <p:nvPr/>
          </p:nvSpPr>
          <p:spPr bwMode="auto">
            <a:xfrm rot="8716293">
              <a:off x="1011887" y="13429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8" name="Forme libre : forme 107"/>
            <p:cNvSpPr/>
            <p:nvPr/>
          </p:nvSpPr>
          <p:spPr bwMode="auto">
            <a:xfrm rot="8716293">
              <a:off x="1291652" y="-36449"/>
              <a:ext cx="134197" cy="106946"/>
            </a:xfrm>
            <a:custGeom>
              <a:avLst/>
              <a:gdLst>
                <a:gd name="connsiteX0" fmla="*/ 83649 w 88664"/>
                <a:gd name="connsiteY0" fmla="*/ 70660 h 70660"/>
                <a:gd name="connsiteX1" fmla="*/ 0 w 88664"/>
                <a:gd name="connsiteY1" fmla="*/ 12677 h 70660"/>
                <a:gd name="connsiteX2" fmla="*/ 30024 w 88664"/>
                <a:gd name="connsiteY2" fmla="*/ 0 h 70660"/>
                <a:gd name="connsiteX3" fmla="*/ 71417 w 88664"/>
                <a:gd name="connsiteY3" fmla="*/ 17477 h 70660"/>
                <a:gd name="connsiteX4" fmla="*/ 88664 w 88664"/>
                <a:gd name="connsiteY4" fmla="*/ 58525 h 70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664" h="70660" extrusionOk="0">
                  <a:moveTo>
                    <a:pt x="83649" y="70660"/>
                  </a:moveTo>
                  <a:lnTo>
                    <a:pt x="0" y="12677"/>
                  </a:lnTo>
                  <a:lnTo>
                    <a:pt x="30024" y="0"/>
                  </a:lnTo>
                  <a:cubicBezTo>
                    <a:pt x="45662" y="0"/>
                    <a:pt x="60379" y="6439"/>
                    <a:pt x="71417" y="17477"/>
                  </a:cubicBezTo>
                  <a:cubicBezTo>
                    <a:pt x="82915" y="28515"/>
                    <a:pt x="88664" y="43462"/>
                    <a:pt x="88664" y="58525"/>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9" name="Forme libre : forme 108"/>
            <p:cNvSpPr/>
            <p:nvPr/>
          </p:nvSpPr>
          <p:spPr bwMode="auto">
            <a:xfrm rot="13089394">
              <a:off x="990163" y="-39748"/>
              <a:ext cx="111277" cy="115595"/>
            </a:xfrm>
            <a:custGeom>
              <a:avLst/>
              <a:gdLst>
                <a:gd name="connsiteX0" fmla="*/ 73521 w 73521"/>
                <a:gd name="connsiteY0" fmla="*/ 18609 h 76374"/>
                <a:gd name="connsiteX1" fmla="*/ 0 w 73521"/>
                <a:gd name="connsiteY1" fmla="*/ 76374 h 76374"/>
                <a:gd name="connsiteX2" fmla="*/ 0 w 73521"/>
                <a:gd name="connsiteY2" fmla="*/ 38074 h 76374"/>
                <a:gd name="connsiteX3" fmla="*/ 73388 w 73521"/>
                <a:gd name="connsiteY3" fmla="*/ 0 h 76374"/>
              </a:gdLst>
              <a:ahLst/>
              <a:cxnLst>
                <a:cxn ang="0">
                  <a:pos x="connsiteX0" y="connsiteY0"/>
                </a:cxn>
                <a:cxn ang="0">
                  <a:pos x="connsiteX1" y="connsiteY1"/>
                </a:cxn>
                <a:cxn ang="0">
                  <a:pos x="connsiteX2" y="connsiteY2"/>
                </a:cxn>
                <a:cxn ang="0">
                  <a:pos x="connsiteX3" y="connsiteY3"/>
                </a:cxn>
              </a:cxnLst>
              <a:rect l="l" t="t" r="r" b="b"/>
              <a:pathLst>
                <a:path w="73521" h="76374" extrusionOk="0">
                  <a:moveTo>
                    <a:pt x="73521" y="18609"/>
                  </a:moveTo>
                  <a:lnTo>
                    <a:pt x="0" y="76374"/>
                  </a:lnTo>
                  <a:lnTo>
                    <a:pt x="0" y="38074"/>
                  </a:lnTo>
                  <a:lnTo>
                    <a:pt x="73388"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0" name="Forme libre : forme 109"/>
            <p:cNvSpPr/>
            <p:nvPr/>
          </p:nvSpPr>
          <p:spPr bwMode="auto">
            <a:xfrm rot="8716293">
              <a:off x="121288" y="4141349"/>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1" name="Forme libre : forme 110"/>
            <p:cNvSpPr/>
            <p:nvPr/>
          </p:nvSpPr>
          <p:spPr bwMode="auto">
            <a:xfrm rot="8716293">
              <a:off x="256586" y="4185608"/>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2" name="Forme libre : forme 111"/>
            <p:cNvSpPr/>
            <p:nvPr/>
          </p:nvSpPr>
          <p:spPr bwMode="auto">
            <a:xfrm rot="8716293">
              <a:off x="188704" y="4055019"/>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3" name="Forme libre : forme 112"/>
            <p:cNvSpPr/>
            <p:nvPr/>
          </p:nvSpPr>
          <p:spPr bwMode="auto">
            <a:xfrm rot="8716293">
              <a:off x="-22408" y="4278013"/>
              <a:ext cx="57413" cy="71926"/>
            </a:xfrm>
            <a:custGeom>
              <a:avLst/>
              <a:gdLst>
                <a:gd name="connsiteX0" fmla="*/ 11441 w 57413"/>
                <a:gd name="connsiteY0" fmla="*/ 71926 h 71926"/>
                <a:gd name="connsiteX1" fmla="*/ 0 w 57413"/>
                <a:gd name="connsiteY1" fmla="*/ 44829 h 71926"/>
                <a:gd name="connsiteX2" fmla="*/ 0 w 57413"/>
                <a:gd name="connsiteY2" fmla="*/ 44139 h 71926"/>
                <a:gd name="connsiteX3" fmla="*/ 13104 w 57413"/>
                <a:gd name="connsiteY3" fmla="*/ 13104 h 71926"/>
                <a:gd name="connsiteX4" fmla="*/ 44139 w 57413"/>
                <a:gd name="connsiteY4" fmla="*/ 0 h 71926"/>
                <a:gd name="connsiteX5" fmla="*/ 57413 w 57413"/>
                <a:gd name="connsiteY5" fmla="*/ 5605 h 7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413" h="71926" extrusionOk="0">
                  <a:moveTo>
                    <a:pt x="11441" y="71926"/>
                  </a:moveTo>
                  <a:lnTo>
                    <a:pt x="0" y="44829"/>
                  </a:lnTo>
                  <a:lnTo>
                    <a:pt x="0" y="44139"/>
                  </a:lnTo>
                  <a:cubicBezTo>
                    <a:pt x="0" y="32415"/>
                    <a:pt x="4828" y="21380"/>
                    <a:pt x="13104" y="13104"/>
                  </a:cubicBezTo>
                  <a:cubicBezTo>
                    <a:pt x="21380" y="4828"/>
                    <a:pt x="32415" y="0"/>
                    <a:pt x="44139" y="0"/>
                  </a:cubicBezTo>
                  <a:lnTo>
                    <a:pt x="57413" y="560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4" name="Forme libre : forme 113"/>
            <p:cNvSpPr/>
            <p:nvPr/>
          </p:nvSpPr>
          <p:spPr bwMode="auto">
            <a:xfrm rot="8716293">
              <a:off x="-36969" y="4107248"/>
              <a:ext cx="147272" cy="83734"/>
            </a:xfrm>
            <a:custGeom>
              <a:avLst/>
              <a:gdLst>
                <a:gd name="connsiteX0" fmla="*/ 0 w 147272"/>
                <a:gd name="connsiteY0" fmla="*/ 83734 h 83734"/>
                <a:gd name="connsiteX1" fmla="*/ 0 w 147272"/>
                <a:gd name="connsiteY1" fmla="*/ 0 h 83734"/>
                <a:gd name="connsiteX2" fmla="*/ 147272 w 147272"/>
                <a:gd name="connsiteY2" fmla="*/ 0 h 83734"/>
                <a:gd name="connsiteX3" fmla="*/ 89230 w 147272"/>
                <a:gd name="connsiteY3" fmla="*/ 83734 h 83734"/>
              </a:gdLst>
              <a:ahLst/>
              <a:cxnLst>
                <a:cxn ang="0">
                  <a:pos x="connsiteX0" y="connsiteY0"/>
                </a:cxn>
                <a:cxn ang="0">
                  <a:pos x="connsiteX1" y="connsiteY1"/>
                </a:cxn>
                <a:cxn ang="0">
                  <a:pos x="connsiteX2" y="connsiteY2"/>
                </a:cxn>
                <a:cxn ang="0">
                  <a:pos x="connsiteX3" y="connsiteY3"/>
                </a:cxn>
              </a:cxnLst>
              <a:rect l="l" t="t" r="r" b="b"/>
              <a:pathLst>
                <a:path w="147272" h="83734" extrusionOk="0">
                  <a:moveTo>
                    <a:pt x="0" y="83734"/>
                  </a:moveTo>
                  <a:lnTo>
                    <a:pt x="0" y="0"/>
                  </a:lnTo>
                  <a:lnTo>
                    <a:pt x="147272" y="0"/>
                  </a:lnTo>
                  <a:lnTo>
                    <a:pt x="89230" y="8373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5" name="Forme libre : forme 114"/>
            <p:cNvSpPr/>
            <p:nvPr/>
          </p:nvSpPr>
          <p:spPr bwMode="auto">
            <a:xfrm rot="8716293">
              <a:off x="43378" y="3712531"/>
              <a:ext cx="125537" cy="468763"/>
            </a:xfrm>
            <a:custGeom>
              <a:avLst/>
              <a:gdLst>
                <a:gd name="connsiteX0" fmla="*/ 29455 w 125537"/>
                <a:gd name="connsiteY0" fmla="*/ 468763 h 468763"/>
                <a:gd name="connsiteX1" fmla="*/ 7792 w 125537"/>
                <a:gd name="connsiteY1" fmla="*/ 425988 h 468763"/>
                <a:gd name="connsiteX2" fmla="*/ 0 w 125537"/>
                <a:gd name="connsiteY2" fmla="*/ 333043 h 468763"/>
                <a:gd name="connsiteX3" fmla="*/ 0 w 125537"/>
                <a:gd name="connsiteY3" fmla="*/ 61444 h 468763"/>
                <a:gd name="connsiteX4" fmla="*/ 118434 w 125537"/>
                <a:gd name="connsiteY4" fmla="*/ 0 h 468763"/>
                <a:gd name="connsiteX5" fmla="*/ 120216 w 125537"/>
                <a:gd name="connsiteY5" fmla="*/ 248447 h 468763"/>
                <a:gd name="connsiteX6" fmla="*/ 123889 w 125537"/>
                <a:gd name="connsiteY6" fmla="*/ 323359 h 468763"/>
                <a:gd name="connsiteX7" fmla="*/ 125537 w 125537"/>
                <a:gd name="connsiteY7" fmla="*/ 330150 h 46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537" h="468763" extrusionOk="0">
                  <a:moveTo>
                    <a:pt x="29455" y="468763"/>
                  </a:moveTo>
                  <a:lnTo>
                    <a:pt x="7792" y="425988"/>
                  </a:lnTo>
                  <a:cubicBezTo>
                    <a:pt x="2003" y="400498"/>
                    <a:pt x="0" y="369553"/>
                    <a:pt x="0" y="333043"/>
                  </a:cubicBezTo>
                  <a:lnTo>
                    <a:pt x="0" y="61444"/>
                  </a:lnTo>
                  <a:lnTo>
                    <a:pt x="118434" y="0"/>
                  </a:lnTo>
                  <a:lnTo>
                    <a:pt x="120216" y="248447"/>
                  </a:lnTo>
                  <a:cubicBezTo>
                    <a:pt x="118880" y="273381"/>
                    <a:pt x="120216" y="298537"/>
                    <a:pt x="123889" y="323359"/>
                  </a:cubicBezTo>
                  <a:lnTo>
                    <a:pt x="125537" y="33015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6" name="Forme libre : forme 115"/>
            <p:cNvSpPr/>
            <p:nvPr/>
          </p:nvSpPr>
          <p:spPr bwMode="auto">
            <a:xfrm rot="8716293">
              <a:off x="87904" y="4337347"/>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7" name="Forme libre : forme 116"/>
            <p:cNvSpPr/>
            <p:nvPr/>
          </p:nvSpPr>
          <p:spPr bwMode="auto">
            <a:xfrm rot="8716293">
              <a:off x="558851" y="3762733"/>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 name="Forme libre : forme 117"/>
            <p:cNvSpPr/>
            <p:nvPr/>
          </p:nvSpPr>
          <p:spPr bwMode="auto">
            <a:xfrm rot="8716293">
              <a:off x="694150" y="3806992"/>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9" name="Forme libre : forme 118"/>
            <p:cNvSpPr/>
            <p:nvPr/>
          </p:nvSpPr>
          <p:spPr bwMode="auto">
            <a:xfrm rot="8716293">
              <a:off x="388980" y="3896748"/>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0" name="Forme libre : forme 119"/>
            <p:cNvSpPr/>
            <p:nvPr/>
          </p:nvSpPr>
          <p:spPr bwMode="auto">
            <a:xfrm rot="8716293">
              <a:off x="199936" y="3580912"/>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 name="Forme libre : forme 120"/>
            <p:cNvSpPr/>
            <p:nvPr/>
          </p:nvSpPr>
          <p:spPr bwMode="auto">
            <a:xfrm rot="8716293">
              <a:off x="525469" y="3958731"/>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2" name="Forme libre : forme 121"/>
            <p:cNvSpPr/>
            <p:nvPr/>
          </p:nvSpPr>
          <p:spPr bwMode="auto">
            <a:xfrm rot="8716293">
              <a:off x="160022" y="3732305"/>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3" name="Forme libre : forme 122"/>
            <p:cNvSpPr/>
            <p:nvPr/>
          </p:nvSpPr>
          <p:spPr bwMode="auto">
            <a:xfrm rot="7484127">
              <a:off x="684286" y="4248349"/>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4" name="Forme libre : forme 123"/>
            <p:cNvSpPr/>
            <p:nvPr/>
          </p:nvSpPr>
          <p:spPr bwMode="auto">
            <a:xfrm rot="13089394">
              <a:off x="842936" y="4197697"/>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5" name="Forme libre : forme 124"/>
            <p:cNvSpPr/>
            <p:nvPr/>
          </p:nvSpPr>
          <p:spPr bwMode="auto">
            <a:xfrm rot="8716293">
              <a:off x="1123827" y="3907579"/>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6" name="Forme libre : forme 125"/>
            <p:cNvSpPr/>
            <p:nvPr/>
          </p:nvSpPr>
          <p:spPr bwMode="auto">
            <a:xfrm rot="8716293">
              <a:off x="1045418" y="3750787"/>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7" name="Forme libre : forme 126"/>
            <p:cNvSpPr/>
            <p:nvPr/>
          </p:nvSpPr>
          <p:spPr bwMode="auto">
            <a:xfrm rot="8716293">
              <a:off x="677254" y="379652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8" name="Forme libre : forme 127"/>
            <p:cNvSpPr/>
            <p:nvPr/>
          </p:nvSpPr>
          <p:spPr bwMode="auto">
            <a:xfrm rot="8716293">
              <a:off x="945836" y="3555508"/>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9" name="Forme libre : forme 128"/>
            <p:cNvSpPr/>
            <p:nvPr/>
          </p:nvSpPr>
          <p:spPr bwMode="auto">
            <a:xfrm rot="8716293">
              <a:off x="601569" y="5027951"/>
              <a:ext cx="169680" cy="113030"/>
            </a:xfrm>
            <a:custGeom>
              <a:avLst/>
              <a:gdLst>
                <a:gd name="connsiteX0" fmla="*/ 8965 w 169680"/>
                <a:gd name="connsiteY0" fmla="*/ 113030 h 113030"/>
                <a:gd name="connsiteX1" fmla="*/ 0 w 169680"/>
                <a:gd name="connsiteY1" fmla="*/ 100616 h 113030"/>
                <a:gd name="connsiteX2" fmla="*/ 106933 w 169680"/>
                <a:gd name="connsiteY2" fmla="*/ 0 h 113030"/>
                <a:gd name="connsiteX3" fmla="*/ 169680 w 169680"/>
                <a:gd name="connsiteY3" fmla="*/ 43494 h 113030"/>
              </a:gdLst>
              <a:ahLst/>
              <a:cxnLst>
                <a:cxn ang="0">
                  <a:pos x="connsiteX0" y="connsiteY0"/>
                </a:cxn>
                <a:cxn ang="0">
                  <a:pos x="connsiteX1" y="connsiteY1"/>
                </a:cxn>
                <a:cxn ang="0">
                  <a:pos x="connsiteX2" y="connsiteY2"/>
                </a:cxn>
                <a:cxn ang="0">
                  <a:pos x="connsiteX3" y="connsiteY3"/>
                </a:cxn>
              </a:cxnLst>
              <a:rect l="l" t="t" r="r" b="b"/>
              <a:pathLst>
                <a:path w="169680" h="113030" extrusionOk="0">
                  <a:moveTo>
                    <a:pt x="8965" y="113030"/>
                  </a:moveTo>
                  <a:lnTo>
                    <a:pt x="0" y="100616"/>
                  </a:lnTo>
                  <a:lnTo>
                    <a:pt x="106933" y="0"/>
                  </a:lnTo>
                  <a:lnTo>
                    <a:pt x="169680" y="4349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0" name="Forme libre : forme 129"/>
            <p:cNvSpPr/>
            <p:nvPr/>
          </p:nvSpPr>
          <p:spPr bwMode="auto">
            <a:xfrm rot="8716293">
              <a:off x="197311" y="4925365"/>
              <a:ext cx="194366" cy="296463"/>
            </a:xfrm>
            <a:custGeom>
              <a:avLst/>
              <a:gdLst>
                <a:gd name="connsiteX0" fmla="*/ 137293 w 194366"/>
                <a:gd name="connsiteY0" fmla="*/ 296463 h 296463"/>
                <a:gd name="connsiteX1" fmla="*/ 72418 w 194366"/>
                <a:gd name="connsiteY1" fmla="*/ 175766 h 296463"/>
                <a:gd name="connsiteX2" fmla="*/ 105610 w 194366"/>
                <a:gd name="connsiteY2" fmla="*/ 83734 h 296463"/>
                <a:gd name="connsiteX3" fmla="*/ 0 w 194366"/>
                <a:gd name="connsiteY3" fmla="*/ 83734 h 296463"/>
                <a:gd name="connsiteX4" fmla="*/ 0 w 194366"/>
                <a:gd name="connsiteY4" fmla="*/ 0 h 296463"/>
                <a:gd name="connsiteX5" fmla="*/ 6043 w 194366"/>
                <a:gd name="connsiteY5" fmla="*/ 0 h 296463"/>
                <a:gd name="connsiteX6" fmla="*/ 194366 w 194366"/>
                <a:gd name="connsiteY6" fmla="*/ 130539 h 29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366" h="296463" extrusionOk="0">
                  <a:moveTo>
                    <a:pt x="137293" y="296463"/>
                  </a:moveTo>
                  <a:lnTo>
                    <a:pt x="72418" y="175766"/>
                  </a:lnTo>
                  <a:lnTo>
                    <a:pt x="105610" y="83734"/>
                  </a:lnTo>
                  <a:lnTo>
                    <a:pt x="0" y="83734"/>
                  </a:lnTo>
                  <a:lnTo>
                    <a:pt x="0" y="0"/>
                  </a:lnTo>
                  <a:lnTo>
                    <a:pt x="6043" y="0"/>
                  </a:lnTo>
                  <a:lnTo>
                    <a:pt x="194366" y="13053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1" name="Forme libre : forme 130"/>
            <p:cNvSpPr/>
            <p:nvPr/>
          </p:nvSpPr>
          <p:spPr bwMode="auto">
            <a:xfrm rot="8716293">
              <a:off x="81902" y="4747962"/>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2" name="Forme libre : forme 131"/>
            <p:cNvSpPr/>
            <p:nvPr/>
          </p:nvSpPr>
          <p:spPr bwMode="auto">
            <a:xfrm rot="8716293">
              <a:off x="896624" y="4761216"/>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3" name="Forme libre : forme 132"/>
            <p:cNvSpPr/>
            <p:nvPr/>
          </p:nvSpPr>
          <p:spPr bwMode="auto">
            <a:xfrm rot="8716293">
              <a:off x="1032483" y="4799006"/>
              <a:ext cx="389853" cy="383455"/>
            </a:xfrm>
            <a:custGeom>
              <a:avLst/>
              <a:gdLst>
                <a:gd name="connsiteX0" fmla="*/ 77932 w 389853"/>
                <a:gd name="connsiteY0" fmla="*/ 383455 h 383455"/>
                <a:gd name="connsiteX1" fmla="*/ 77932 w 389853"/>
                <a:gd name="connsiteY1" fmla="*/ 66898 h 383455"/>
                <a:gd name="connsiteX2" fmla="*/ 0 w 389853"/>
                <a:gd name="connsiteY2" fmla="*/ 66898 h 383455"/>
                <a:gd name="connsiteX3" fmla="*/ 0 w 389853"/>
                <a:gd name="connsiteY3" fmla="*/ 0 h 383455"/>
                <a:gd name="connsiteX4" fmla="*/ 158623 w 389853"/>
                <a:gd name="connsiteY4" fmla="*/ 0 h 383455"/>
                <a:gd name="connsiteX5" fmla="*/ 158623 w 389853"/>
                <a:gd name="connsiteY5" fmla="*/ 111726 h 383455"/>
                <a:gd name="connsiteX6" fmla="*/ 160692 w 389853"/>
                <a:gd name="connsiteY6" fmla="*/ 111726 h 383455"/>
                <a:gd name="connsiteX7" fmla="*/ 192762 w 389853"/>
                <a:gd name="connsiteY7" fmla="*/ 39914 h 383455"/>
                <a:gd name="connsiteX8" fmla="*/ 216292 w 389853"/>
                <a:gd name="connsiteY8" fmla="*/ 20658 h 383455"/>
                <a:gd name="connsiteX9" fmla="*/ 389853 w 389853"/>
                <a:gd name="connsiteY9" fmla="*/ 140965 h 383455"/>
                <a:gd name="connsiteX10" fmla="*/ 300695 w 389853"/>
                <a:gd name="connsiteY10" fmla="*/ 146210 h 383455"/>
                <a:gd name="connsiteX11" fmla="*/ 300694 w 389853"/>
                <a:gd name="connsiteY11" fmla="*/ 121382 h 383455"/>
                <a:gd name="connsiteX12" fmla="*/ 249659 w 389853"/>
                <a:gd name="connsiteY12" fmla="*/ 58622 h 383455"/>
                <a:gd name="connsiteX13" fmla="*/ 168969 w 389853"/>
                <a:gd name="connsiteY13" fmla="*/ 191038 h 383455"/>
                <a:gd name="connsiteX14" fmla="*/ 168969 w 389853"/>
                <a:gd name="connsiteY14" fmla="*/ 321385 h 38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9853" h="383455" extrusionOk="0">
                  <a:moveTo>
                    <a:pt x="77932" y="383455"/>
                  </a:moveTo>
                  <a:lnTo>
                    <a:pt x="77932" y="66898"/>
                  </a:lnTo>
                  <a:lnTo>
                    <a:pt x="0" y="66898"/>
                  </a:lnTo>
                  <a:lnTo>
                    <a:pt x="0" y="0"/>
                  </a:lnTo>
                  <a:lnTo>
                    <a:pt x="158623" y="0"/>
                  </a:lnTo>
                  <a:lnTo>
                    <a:pt x="158623" y="111726"/>
                  </a:lnTo>
                  <a:lnTo>
                    <a:pt x="160692" y="111726"/>
                  </a:lnTo>
                  <a:cubicBezTo>
                    <a:pt x="171727" y="78967"/>
                    <a:pt x="181555" y="56208"/>
                    <a:pt x="192762" y="39914"/>
                  </a:cubicBezTo>
                  <a:lnTo>
                    <a:pt x="216292" y="20658"/>
                  </a:lnTo>
                  <a:lnTo>
                    <a:pt x="389853" y="140965"/>
                  </a:lnTo>
                  <a:lnTo>
                    <a:pt x="300695" y="146210"/>
                  </a:lnTo>
                  <a:lnTo>
                    <a:pt x="300694" y="121382"/>
                  </a:lnTo>
                  <a:cubicBezTo>
                    <a:pt x="300695" y="84140"/>
                    <a:pt x="279315" y="58621"/>
                    <a:pt x="249659" y="58622"/>
                  </a:cubicBezTo>
                  <a:cubicBezTo>
                    <a:pt x="205521" y="58621"/>
                    <a:pt x="168969" y="117244"/>
                    <a:pt x="168969" y="191038"/>
                  </a:cubicBezTo>
                  <a:lnTo>
                    <a:pt x="168969" y="32138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4" name="Forme libre : forme 133"/>
            <p:cNvSpPr/>
            <p:nvPr/>
          </p:nvSpPr>
          <p:spPr bwMode="auto">
            <a:xfrm rot="8716293">
              <a:off x="726753" y="4895231"/>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5" name="Forme libre : forme 134"/>
            <p:cNvSpPr/>
            <p:nvPr/>
          </p:nvSpPr>
          <p:spPr bwMode="auto">
            <a:xfrm rot="8716293">
              <a:off x="537709" y="4579396"/>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6" name="Forme libre : forme 135"/>
            <p:cNvSpPr/>
            <p:nvPr/>
          </p:nvSpPr>
          <p:spPr bwMode="auto">
            <a:xfrm rot="8716293">
              <a:off x="826576" y="4988476"/>
              <a:ext cx="91035" cy="198648"/>
            </a:xfrm>
            <a:custGeom>
              <a:avLst/>
              <a:gdLst>
                <a:gd name="connsiteX0" fmla="*/ 91035 w 91035"/>
                <a:gd name="connsiteY0" fmla="*/ 198648 h 198648"/>
                <a:gd name="connsiteX1" fmla="*/ 0 w 91035"/>
                <a:gd name="connsiteY1" fmla="*/ 111060 h 198648"/>
                <a:gd name="connsiteX2" fmla="*/ 0 w 91035"/>
                <a:gd name="connsiteY2" fmla="*/ 0 h 198648"/>
                <a:gd name="connsiteX3" fmla="*/ 91035 w 91035"/>
                <a:gd name="connsiteY3" fmla="*/ 63103 h 198648"/>
              </a:gdLst>
              <a:ahLst/>
              <a:cxnLst>
                <a:cxn ang="0">
                  <a:pos x="connsiteX0" y="connsiteY0"/>
                </a:cxn>
                <a:cxn ang="0">
                  <a:pos x="connsiteX1" y="connsiteY1"/>
                </a:cxn>
                <a:cxn ang="0">
                  <a:pos x="connsiteX2" y="connsiteY2"/>
                </a:cxn>
                <a:cxn ang="0">
                  <a:pos x="connsiteX3" y="connsiteY3"/>
                </a:cxn>
              </a:cxnLst>
              <a:rect l="l" t="t" r="r" b="b"/>
              <a:pathLst>
                <a:path w="91035" h="198648" extrusionOk="0">
                  <a:moveTo>
                    <a:pt x="91035" y="198648"/>
                  </a:moveTo>
                  <a:lnTo>
                    <a:pt x="0" y="111060"/>
                  </a:lnTo>
                  <a:lnTo>
                    <a:pt x="0" y="0"/>
                  </a:lnTo>
                  <a:lnTo>
                    <a:pt x="91035" y="6310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7" name="Forme libre : forme 136"/>
            <p:cNvSpPr/>
            <p:nvPr/>
          </p:nvSpPr>
          <p:spPr bwMode="auto">
            <a:xfrm rot="8716293">
              <a:off x="497795" y="4730788"/>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8" name="Forme libre : forme 137"/>
            <p:cNvSpPr/>
            <p:nvPr/>
          </p:nvSpPr>
          <p:spPr bwMode="auto">
            <a:xfrm rot="8716293">
              <a:off x="1459248" y="4904357"/>
              <a:ext cx="328004" cy="223069"/>
            </a:xfrm>
            <a:custGeom>
              <a:avLst/>
              <a:gdLst>
                <a:gd name="connsiteX0" fmla="*/ 10574 w 328004"/>
                <a:gd name="connsiteY0" fmla="*/ 223069 h 223069"/>
                <a:gd name="connsiteX1" fmla="*/ 0 w 328004"/>
                <a:gd name="connsiteY1" fmla="*/ 208428 h 223069"/>
                <a:gd name="connsiteX2" fmla="*/ 192781 w 328004"/>
                <a:gd name="connsiteY2" fmla="*/ 27035 h 223069"/>
                <a:gd name="connsiteX3" fmla="*/ 227094 w 328004"/>
                <a:gd name="connsiteY3" fmla="*/ 0 h 223069"/>
                <a:gd name="connsiteX4" fmla="*/ 328004 w 328004"/>
                <a:gd name="connsiteY4" fmla="*/ 69948 h 223069"/>
                <a:gd name="connsiteX5" fmla="*/ 326080 w 328004"/>
                <a:gd name="connsiteY5" fmla="*/ 74925 h 223069"/>
                <a:gd name="connsiteX6" fmla="*/ 293645 w 328004"/>
                <a:gd name="connsiteY6" fmla="*/ 100243 h 223069"/>
                <a:gd name="connsiteX7" fmla="*/ 294458 w 328004"/>
                <a:gd name="connsiteY7" fmla="*/ 100243 h 223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004" h="223069" extrusionOk="0">
                  <a:moveTo>
                    <a:pt x="10574" y="223069"/>
                  </a:moveTo>
                  <a:lnTo>
                    <a:pt x="0" y="208428"/>
                  </a:lnTo>
                  <a:lnTo>
                    <a:pt x="192781" y="27035"/>
                  </a:lnTo>
                  <a:lnTo>
                    <a:pt x="227094" y="0"/>
                  </a:lnTo>
                  <a:lnTo>
                    <a:pt x="328004" y="69948"/>
                  </a:lnTo>
                  <a:lnTo>
                    <a:pt x="326080" y="74925"/>
                  </a:lnTo>
                  <a:cubicBezTo>
                    <a:pt x="317843" y="85805"/>
                    <a:pt x="306659" y="94549"/>
                    <a:pt x="293645" y="100243"/>
                  </a:cubicBezTo>
                  <a:lnTo>
                    <a:pt x="294458" y="10024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9" name="Forme libre : forme 138"/>
            <p:cNvSpPr/>
            <p:nvPr/>
          </p:nvSpPr>
          <p:spPr bwMode="auto">
            <a:xfrm rot="8716293">
              <a:off x="1383191" y="4749270"/>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0" name="Forme libre : forme 139"/>
            <p:cNvSpPr/>
            <p:nvPr/>
          </p:nvSpPr>
          <p:spPr bwMode="auto">
            <a:xfrm rot="8716293">
              <a:off x="1015027" y="479501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1" name="Forme libre : forme 140"/>
            <p:cNvSpPr/>
            <p:nvPr/>
          </p:nvSpPr>
          <p:spPr bwMode="auto">
            <a:xfrm rot="8716293">
              <a:off x="1283609" y="4553991"/>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2" name="Forme libre : forme 141"/>
            <p:cNvSpPr/>
            <p:nvPr/>
          </p:nvSpPr>
          <p:spPr bwMode="auto">
            <a:xfrm rot="8716293">
              <a:off x="-30381" y="3359388"/>
              <a:ext cx="98497" cy="75863"/>
            </a:xfrm>
            <a:custGeom>
              <a:avLst/>
              <a:gdLst>
                <a:gd name="connsiteX0" fmla="*/ 0 w 98497"/>
                <a:gd name="connsiteY0" fmla="*/ 75863 h 75863"/>
                <a:gd name="connsiteX1" fmla="*/ 0 w 98497"/>
                <a:gd name="connsiteY1" fmla="*/ 0 h 75863"/>
                <a:gd name="connsiteX2" fmla="*/ 98497 w 98497"/>
                <a:gd name="connsiteY2" fmla="*/ 0 h 75863"/>
                <a:gd name="connsiteX3" fmla="*/ 45911 w 98497"/>
                <a:gd name="connsiteY3" fmla="*/ 75863 h 75863"/>
              </a:gdLst>
              <a:ahLst/>
              <a:cxnLst>
                <a:cxn ang="0">
                  <a:pos x="connsiteX0" y="connsiteY0"/>
                </a:cxn>
                <a:cxn ang="0">
                  <a:pos x="connsiteX1" y="connsiteY1"/>
                </a:cxn>
                <a:cxn ang="0">
                  <a:pos x="connsiteX2" y="connsiteY2"/>
                </a:cxn>
                <a:cxn ang="0">
                  <a:pos x="connsiteX3" y="connsiteY3"/>
                </a:cxn>
              </a:cxnLst>
              <a:rect l="l" t="t" r="r" b="b"/>
              <a:pathLst>
                <a:path w="98497" h="75863" extrusionOk="0">
                  <a:moveTo>
                    <a:pt x="0" y="75863"/>
                  </a:moveTo>
                  <a:lnTo>
                    <a:pt x="0" y="0"/>
                  </a:lnTo>
                  <a:lnTo>
                    <a:pt x="98497" y="0"/>
                  </a:lnTo>
                  <a:lnTo>
                    <a:pt x="45911" y="7586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3" name="Forme libre : forme 142"/>
            <p:cNvSpPr/>
            <p:nvPr/>
          </p:nvSpPr>
          <p:spPr bwMode="auto">
            <a:xfrm rot="8716293">
              <a:off x="-77334" y="3178476"/>
              <a:ext cx="389652" cy="385611"/>
            </a:xfrm>
            <a:custGeom>
              <a:avLst/>
              <a:gdLst>
                <a:gd name="connsiteX0" fmla="*/ 77932 w 389652"/>
                <a:gd name="connsiteY0" fmla="*/ 385611 h 385611"/>
                <a:gd name="connsiteX1" fmla="*/ 77932 w 389652"/>
                <a:gd name="connsiteY1" fmla="*/ 69054 h 385611"/>
                <a:gd name="connsiteX2" fmla="*/ 0 w 389652"/>
                <a:gd name="connsiteY2" fmla="*/ 69054 h 385611"/>
                <a:gd name="connsiteX3" fmla="*/ 0 w 389652"/>
                <a:gd name="connsiteY3" fmla="*/ 2156 h 385611"/>
                <a:gd name="connsiteX4" fmla="*/ 158623 w 389652"/>
                <a:gd name="connsiteY4" fmla="*/ 2156 h 385611"/>
                <a:gd name="connsiteX5" fmla="*/ 158623 w 389652"/>
                <a:gd name="connsiteY5" fmla="*/ 113882 h 385611"/>
                <a:gd name="connsiteX6" fmla="*/ 160692 w 389652"/>
                <a:gd name="connsiteY6" fmla="*/ 113882 h 385611"/>
                <a:gd name="connsiteX7" fmla="*/ 233107 w 389652"/>
                <a:gd name="connsiteY7" fmla="*/ 9053 h 385611"/>
                <a:gd name="connsiteX8" fmla="*/ 280694 w 389652"/>
                <a:gd name="connsiteY8" fmla="*/ 87 h 385611"/>
                <a:gd name="connsiteX9" fmla="*/ 364230 w 389652"/>
                <a:gd name="connsiteY9" fmla="*/ 34398 h 385611"/>
                <a:gd name="connsiteX10" fmla="*/ 389652 w 389652"/>
                <a:gd name="connsiteY10" fmla="*/ 117977 h 385611"/>
                <a:gd name="connsiteX11" fmla="*/ 371473 w 389652"/>
                <a:gd name="connsiteY11" fmla="*/ 144202 h 385611"/>
                <a:gd name="connsiteX12" fmla="*/ 300695 w 389652"/>
                <a:gd name="connsiteY12" fmla="*/ 148366 h 385611"/>
                <a:gd name="connsiteX13" fmla="*/ 300695 w 389652"/>
                <a:gd name="connsiteY13" fmla="*/ 123538 h 385611"/>
                <a:gd name="connsiteX14" fmla="*/ 249659 w 389652"/>
                <a:gd name="connsiteY14" fmla="*/ 60778 h 385611"/>
                <a:gd name="connsiteX15" fmla="*/ 168969 w 389652"/>
                <a:gd name="connsiteY15" fmla="*/ 193194 h 385611"/>
                <a:gd name="connsiteX16" fmla="*/ 168969 w 389652"/>
                <a:gd name="connsiteY16" fmla="*/ 323541 h 3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9652" h="385611" extrusionOk="0">
                  <a:moveTo>
                    <a:pt x="77932" y="385611"/>
                  </a:moveTo>
                  <a:lnTo>
                    <a:pt x="77932" y="69054"/>
                  </a:lnTo>
                  <a:lnTo>
                    <a:pt x="0" y="69054"/>
                  </a:lnTo>
                  <a:lnTo>
                    <a:pt x="0" y="2156"/>
                  </a:lnTo>
                  <a:lnTo>
                    <a:pt x="158623" y="2156"/>
                  </a:lnTo>
                  <a:lnTo>
                    <a:pt x="158623" y="113882"/>
                  </a:lnTo>
                  <a:lnTo>
                    <a:pt x="160692" y="113882"/>
                  </a:lnTo>
                  <a:cubicBezTo>
                    <a:pt x="182762" y="48364"/>
                    <a:pt x="200003" y="22846"/>
                    <a:pt x="233107" y="9053"/>
                  </a:cubicBezTo>
                  <a:cubicBezTo>
                    <a:pt x="248280" y="2846"/>
                    <a:pt x="264142" y="-602"/>
                    <a:pt x="280694" y="87"/>
                  </a:cubicBezTo>
                  <a:cubicBezTo>
                    <a:pt x="316212" y="-603"/>
                    <a:pt x="344661" y="11466"/>
                    <a:pt x="364230" y="34398"/>
                  </a:cubicBezTo>
                  <a:lnTo>
                    <a:pt x="389652" y="117977"/>
                  </a:lnTo>
                  <a:lnTo>
                    <a:pt x="371473" y="144202"/>
                  </a:lnTo>
                  <a:lnTo>
                    <a:pt x="300695" y="148366"/>
                  </a:lnTo>
                  <a:lnTo>
                    <a:pt x="300695" y="123538"/>
                  </a:lnTo>
                  <a:cubicBezTo>
                    <a:pt x="300695" y="86296"/>
                    <a:pt x="279315" y="60778"/>
                    <a:pt x="249659" y="60778"/>
                  </a:cubicBezTo>
                  <a:cubicBezTo>
                    <a:pt x="205521" y="60778"/>
                    <a:pt x="168969" y="119400"/>
                    <a:pt x="168969" y="193194"/>
                  </a:cubicBezTo>
                  <a:lnTo>
                    <a:pt x="168969" y="32354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4" name="Forme libre : forme 143"/>
            <p:cNvSpPr/>
            <p:nvPr/>
          </p:nvSpPr>
          <p:spPr bwMode="auto">
            <a:xfrm rot="8716293">
              <a:off x="-71352" y="3029015"/>
              <a:ext cx="193594" cy="189959"/>
            </a:xfrm>
            <a:custGeom>
              <a:avLst/>
              <a:gdLst>
                <a:gd name="connsiteX0" fmla="*/ 8965 w 193594"/>
                <a:gd name="connsiteY0" fmla="*/ 189959 h 189959"/>
                <a:gd name="connsiteX1" fmla="*/ 0 w 193594"/>
                <a:gd name="connsiteY1" fmla="*/ 177545 h 189959"/>
                <a:gd name="connsiteX2" fmla="*/ 163451 w 193594"/>
                <a:gd name="connsiteY2" fmla="*/ 23749 h 189959"/>
                <a:gd name="connsiteX3" fmla="*/ 193594 w 193594"/>
                <a:gd name="connsiteY3" fmla="*/ 0 h 189959"/>
                <a:gd name="connsiteX4" fmla="*/ 84606 w 193594"/>
                <a:gd name="connsiteY4" fmla="*/ 157232 h 18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594" h="189959" extrusionOk="0">
                  <a:moveTo>
                    <a:pt x="8965" y="189959"/>
                  </a:moveTo>
                  <a:lnTo>
                    <a:pt x="0" y="177545"/>
                  </a:lnTo>
                  <a:lnTo>
                    <a:pt x="163451" y="23749"/>
                  </a:lnTo>
                  <a:lnTo>
                    <a:pt x="193594" y="0"/>
                  </a:lnTo>
                  <a:lnTo>
                    <a:pt x="84606" y="15723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5" name="Forme libre : forme 144"/>
            <p:cNvSpPr/>
            <p:nvPr/>
          </p:nvSpPr>
          <p:spPr bwMode="auto">
            <a:xfrm rot="8716293">
              <a:off x="223574" y="2762319"/>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6" name="Forme libre : forme 145"/>
            <p:cNvSpPr/>
            <p:nvPr/>
          </p:nvSpPr>
          <p:spPr bwMode="auto">
            <a:xfrm rot="8716293">
              <a:off x="358873" y="2806579"/>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7" name="Forme libre : forme 146"/>
            <p:cNvSpPr/>
            <p:nvPr/>
          </p:nvSpPr>
          <p:spPr bwMode="auto">
            <a:xfrm rot="8716293">
              <a:off x="53703" y="2896335"/>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8" name="Forme libre : forme 147"/>
            <p:cNvSpPr/>
            <p:nvPr/>
          </p:nvSpPr>
          <p:spPr bwMode="auto">
            <a:xfrm rot="8716293">
              <a:off x="-92201" y="2622488"/>
              <a:ext cx="271732" cy="238722"/>
            </a:xfrm>
            <a:custGeom>
              <a:avLst/>
              <a:gdLst>
                <a:gd name="connsiteX0" fmla="*/ 106257 w 271732"/>
                <a:gd name="connsiteY0" fmla="*/ 238722 h 238722"/>
                <a:gd name="connsiteX1" fmla="*/ 72418 w 271732"/>
                <a:gd name="connsiteY1" fmla="*/ 175766 h 238722"/>
                <a:gd name="connsiteX2" fmla="*/ 105610 w 271732"/>
                <a:gd name="connsiteY2" fmla="*/ 83734 h 238722"/>
                <a:gd name="connsiteX3" fmla="*/ 0 w 271732"/>
                <a:gd name="connsiteY3" fmla="*/ 83734 h 238722"/>
                <a:gd name="connsiteX4" fmla="*/ 0 w 271732"/>
                <a:gd name="connsiteY4" fmla="*/ 0 h 238722"/>
                <a:gd name="connsiteX5" fmla="*/ 271732 w 271732"/>
                <a:gd name="connsiteY5" fmla="*/ 0 h 238722"/>
                <a:gd name="connsiteX6" fmla="*/ 213690 w 271732"/>
                <a:gd name="connsiteY6" fmla="*/ 83734 h 238722"/>
                <a:gd name="connsiteX7" fmla="*/ 210465 w 271732"/>
                <a:gd name="connsiteY7" fmla="*/ 83734 h 238722"/>
                <a:gd name="connsiteX8" fmla="*/ 207289 w 271732"/>
                <a:gd name="connsiteY8" fmla="*/ 92969 h 238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732" h="238722" extrusionOk="0">
                  <a:moveTo>
                    <a:pt x="106257" y="238722"/>
                  </a:moveTo>
                  <a:lnTo>
                    <a:pt x="72418" y="175766"/>
                  </a:lnTo>
                  <a:lnTo>
                    <a:pt x="105610" y="83734"/>
                  </a:lnTo>
                  <a:lnTo>
                    <a:pt x="0" y="83734"/>
                  </a:lnTo>
                  <a:lnTo>
                    <a:pt x="0" y="0"/>
                  </a:lnTo>
                  <a:lnTo>
                    <a:pt x="271732" y="0"/>
                  </a:lnTo>
                  <a:lnTo>
                    <a:pt x="213690" y="83734"/>
                  </a:lnTo>
                  <a:lnTo>
                    <a:pt x="210465" y="83734"/>
                  </a:lnTo>
                  <a:lnTo>
                    <a:pt x="207289" y="9296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9" name="Forme libre : forme 148"/>
            <p:cNvSpPr/>
            <p:nvPr/>
          </p:nvSpPr>
          <p:spPr bwMode="auto">
            <a:xfrm rot="8716293">
              <a:off x="190192" y="2958318"/>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0" name="Forme libre : forme 149"/>
            <p:cNvSpPr/>
            <p:nvPr/>
          </p:nvSpPr>
          <p:spPr bwMode="auto">
            <a:xfrm rot="7484127">
              <a:off x="349009" y="3247936"/>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1" name="Forme libre : forme 150"/>
            <p:cNvSpPr/>
            <p:nvPr/>
          </p:nvSpPr>
          <p:spPr bwMode="auto">
            <a:xfrm rot="13089394">
              <a:off x="507659" y="3197284"/>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2" name="Forme libre : forme 151"/>
            <p:cNvSpPr/>
            <p:nvPr/>
          </p:nvSpPr>
          <p:spPr bwMode="auto">
            <a:xfrm rot="8716293">
              <a:off x="788549" y="2907166"/>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3" name="Forme libre : forme 152"/>
            <p:cNvSpPr/>
            <p:nvPr/>
          </p:nvSpPr>
          <p:spPr bwMode="auto">
            <a:xfrm rot="8716293">
              <a:off x="710141" y="2750374"/>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4" name="Forme libre : forme 153"/>
            <p:cNvSpPr/>
            <p:nvPr/>
          </p:nvSpPr>
          <p:spPr bwMode="auto">
            <a:xfrm rot="8716293">
              <a:off x="341977" y="2796114"/>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5" name="Forme libre : forme 154"/>
            <p:cNvSpPr/>
            <p:nvPr/>
          </p:nvSpPr>
          <p:spPr bwMode="auto">
            <a:xfrm rot="8716293">
              <a:off x="610559" y="2555095"/>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6" name="Forme libre : forme 155"/>
            <p:cNvSpPr/>
            <p:nvPr/>
          </p:nvSpPr>
          <p:spPr bwMode="auto">
            <a:xfrm rot="8716293">
              <a:off x="-24305" y="2374348"/>
              <a:ext cx="58950" cy="66898"/>
            </a:xfrm>
            <a:custGeom>
              <a:avLst/>
              <a:gdLst>
                <a:gd name="connsiteX0" fmla="*/ 0 w 58950"/>
                <a:gd name="connsiteY0" fmla="*/ 66898 h 66898"/>
                <a:gd name="connsiteX1" fmla="*/ 0 w 58950"/>
                <a:gd name="connsiteY1" fmla="*/ 0 h 66898"/>
                <a:gd name="connsiteX2" fmla="*/ 58950 w 58950"/>
                <a:gd name="connsiteY2" fmla="*/ 0 h 66898"/>
                <a:gd name="connsiteX3" fmla="*/ 12579 w 58950"/>
                <a:gd name="connsiteY3" fmla="*/ 66898 h 66898"/>
              </a:gdLst>
              <a:ahLst/>
              <a:cxnLst>
                <a:cxn ang="0">
                  <a:pos x="connsiteX0" y="connsiteY0"/>
                </a:cxn>
                <a:cxn ang="0">
                  <a:pos x="connsiteX1" y="connsiteY1"/>
                </a:cxn>
                <a:cxn ang="0">
                  <a:pos x="connsiteX2" y="connsiteY2"/>
                </a:cxn>
                <a:cxn ang="0">
                  <a:pos x="connsiteX3" y="connsiteY3"/>
                </a:cxn>
              </a:cxnLst>
              <a:rect l="l" t="t" r="r" b="b"/>
              <a:pathLst>
                <a:path w="58950" h="66898" extrusionOk="0">
                  <a:moveTo>
                    <a:pt x="0" y="66898"/>
                  </a:moveTo>
                  <a:lnTo>
                    <a:pt x="0" y="0"/>
                  </a:lnTo>
                  <a:lnTo>
                    <a:pt x="58950" y="0"/>
                  </a:lnTo>
                  <a:lnTo>
                    <a:pt x="12579" y="6689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57" name="Forme libre : forme 156"/>
            <p:cNvSpPr/>
            <p:nvPr/>
          </p:nvSpPr>
          <p:spPr bwMode="auto">
            <a:xfrm rot="8716293">
              <a:off x="-39593" y="1952072"/>
              <a:ext cx="198050" cy="140164"/>
            </a:xfrm>
            <a:custGeom>
              <a:avLst/>
              <a:gdLst>
                <a:gd name="connsiteX0" fmla="*/ 0 w 198050"/>
                <a:gd name="connsiteY0" fmla="*/ 75863 h 140164"/>
                <a:gd name="connsiteX1" fmla="*/ 0 w 198050"/>
                <a:gd name="connsiteY1" fmla="*/ 0 h 140164"/>
                <a:gd name="connsiteX2" fmla="*/ 128968 w 198050"/>
                <a:gd name="connsiteY2" fmla="*/ 0 h 140164"/>
                <a:gd name="connsiteX3" fmla="*/ 193021 w 198050"/>
                <a:gd name="connsiteY3" fmla="*/ 18535 h 140164"/>
                <a:gd name="connsiteX4" fmla="*/ 198050 w 198050"/>
                <a:gd name="connsiteY4" fmla="*/ 31548 h 140164"/>
                <a:gd name="connsiteX5" fmla="*/ 122761 w 198050"/>
                <a:gd name="connsiteY5" fmla="*/ 140164 h 140164"/>
                <a:gd name="connsiteX6" fmla="*/ 122761 w 198050"/>
                <a:gd name="connsiteY6" fmla="*/ 105519 h 140164"/>
                <a:gd name="connsiteX7" fmla="*/ 122761 w 198050"/>
                <a:gd name="connsiteY7" fmla="*/ 99312 h 140164"/>
                <a:gd name="connsiteX8" fmla="*/ 91726 w 198050"/>
                <a:gd name="connsiteY8" fmla="*/ 75863 h 1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050" h="140164" extrusionOk="0">
                  <a:moveTo>
                    <a:pt x="0" y="75863"/>
                  </a:moveTo>
                  <a:lnTo>
                    <a:pt x="0" y="0"/>
                  </a:lnTo>
                  <a:lnTo>
                    <a:pt x="128968" y="0"/>
                  </a:lnTo>
                  <a:cubicBezTo>
                    <a:pt x="156900" y="0"/>
                    <a:pt x="178452" y="6034"/>
                    <a:pt x="193021" y="18535"/>
                  </a:cubicBezTo>
                  <a:lnTo>
                    <a:pt x="198050" y="31548"/>
                  </a:lnTo>
                  <a:lnTo>
                    <a:pt x="122761" y="140164"/>
                  </a:lnTo>
                  <a:lnTo>
                    <a:pt x="122761" y="105519"/>
                  </a:lnTo>
                  <a:cubicBezTo>
                    <a:pt x="122761" y="103450"/>
                    <a:pt x="122761" y="101381"/>
                    <a:pt x="122761" y="99312"/>
                  </a:cubicBezTo>
                  <a:cubicBezTo>
                    <a:pt x="120692" y="84139"/>
                    <a:pt x="106899" y="73794"/>
                    <a:pt x="91726" y="7586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58" name="Forme libre : forme 157"/>
            <p:cNvSpPr/>
            <p:nvPr/>
          </p:nvSpPr>
          <p:spPr bwMode="auto">
            <a:xfrm rot="8716293">
              <a:off x="21100" y="1808096"/>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9" name="Forme libre : forme 158"/>
            <p:cNvSpPr/>
            <p:nvPr/>
          </p:nvSpPr>
          <p:spPr bwMode="auto">
            <a:xfrm rot="8716293">
              <a:off x="-24330" y="2197782"/>
              <a:ext cx="102507" cy="53362"/>
            </a:xfrm>
            <a:custGeom>
              <a:avLst/>
              <a:gdLst>
                <a:gd name="connsiteX0" fmla="*/ 0 w 102508"/>
                <a:gd name="connsiteY0" fmla="*/ 23637 h 53362"/>
                <a:gd name="connsiteX1" fmla="*/ 0 w 102508"/>
                <a:gd name="connsiteY1" fmla="*/ 2258 h 53362"/>
                <a:gd name="connsiteX2" fmla="*/ 102508 w 102508"/>
                <a:gd name="connsiteY2" fmla="*/ 0 h 53362"/>
                <a:gd name="connsiteX3" fmla="*/ 65519 w 102508"/>
                <a:gd name="connsiteY3" fmla="*/ 53362 h 53362"/>
                <a:gd name="connsiteX4" fmla="*/ 65519 w 102508"/>
                <a:gd name="connsiteY4" fmla="*/ 23637 h 53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508" h="53362" extrusionOk="0">
                  <a:moveTo>
                    <a:pt x="0" y="23637"/>
                  </a:moveTo>
                  <a:lnTo>
                    <a:pt x="0" y="2258"/>
                  </a:lnTo>
                  <a:lnTo>
                    <a:pt x="102508" y="0"/>
                  </a:lnTo>
                  <a:lnTo>
                    <a:pt x="65519" y="53362"/>
                  </a:lnTo>
                  <a:lnTo>
                    <a:pt x="65519" y="2363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60" name="Forme libre : forme 159"/>
            <p:cNvSpPr/>
            <p:nvPr/>
          </p:nvSpPr>
          <p:spPr bwMode="auto">
            <a:xfrm rot="7484127">
              <a:off x="11236" y="2249453"/>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1" name="Forme libre : forme 160"/>
            <p:cNvSpPr/>
            <p:nvPr/>
          </p:nvSpPr>
          <p:spPr bwMode="auto">
            <a:xfrm rot="13089394">
              <a:off x="169886" y="2198801"/>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2" name="Forme libre : forme 161"/>
            <p:cNvSpPr/>
            <p:nvPr/>
          </p:nvSpPr>
          <p:spPr bwMode="auto">
            <a:xfrm rot="8716293">
              <a:off x="450777" y="1908683"/>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3" name="Forme libre : forme 162"/>
            <p:cNvSpPr/>
            <p:nvPr/>
          </p:nvSpPr>
          <p:spPr bwMode="auto">
            <a:xfrm rot="8716293">
              <a:off x="372368" y="1751891"/>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4" name="Forme libre : forme 163"/>
            <p:cNvSpPr/>
            <p:nvPr/>
          </p:nvSpPr>
          <p:spPr bwMode="auto">
            <a:xfrm rot="8716293">
              <a:off x="4204" y="1797631"/>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5" name="Forme libre : forme 164"/>
            <p:cNvSpPr/>
            <p:nvPr/>
          </p:nvSpPr>
          <p:spPr bwMode="auto">
            <a:xfrm rot="8716293">
              <a:off x="272786" y="1556612"/>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6" name="Forme libre : forme 165"/>
            <p:cNvSpPr/>
            <p:nvPr/>
          </p:nvSpPr>
          <p:spPr bwMode="auto">
            <a:xfrm rot="8716293">
              <a:off x="-35149" y="938156"/>
              <a:ext cx="158623" cy="159016"/>
            </a:xfrm>
            <a:custGeom>
              <a:avLst/>
              <a:gdLst>
                <a:gd name="connsiteX0" fmla="*/ 77932 w 158623"/>
                <a:gd name="connsiteY0" fmla="*/ 159016 h 159016"/>
                <a:gd name="connsiteX1" fmla="*/ 77932 w 158623"/>
                <a:gd name="connsiteY1" fmla="*/ 66898 h 159016"/>
                <a:gd name="connsiteX2" fmla="*/ 0 w 158623"/>
                <a:gd name="connsiteY2" fmla="*/ 66898 h 159016"/>
                <a:gd name="connsiteX3" fmla="*/ 0 w 158623"/>
                <a:gd name="connsiteY3" fmla="*/ 0 h 159016"/>
                <a:gd name="connsiteX4" fmla="*/ 158623 w 158623"/>
                <a:gd name="connsiteY4" fmla="*/ 0 h 159016"/>
                <a:gd name="connsiteX5" fmla="*/ 158623 w 158623"/>
                <a:gd name="connsiteY5" fmla="*/ 42606 h 159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623" h="159016" extrusionOk="0">
                  <a:moveTo>
                    <a:pt x="77932" y="159016"/>
                  </a:moveTo>
                  <a:lnTo>
                    <a:pt x="77932" y="66898"/>
                  </a:lnTo>
                  <a:lnTo>
                    <a:pt x="0" y="66898"/>
                  </a:lnTo>
                  <a:lnTo>
                    <a:pt x="0" y="0"/>
                  </a:lnTo>
                  <a:lnTo>
                    <a:pt x="158623" y="0"/>
                  </a:lnTo>
                  <a:lnTo>
                    <a:pt x="158623" y="42606"/>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67" name="Forme libre : forme 166"/>
            <p:cNvSpPr/>
            <p:nvPr/>
          </p:nvSpPr>
          <p:spPr bwMode="auto">
            <a:xfrm rot="7484127">
              <a:off x="-32979" y="1345537"/>
              <a:ext cx="65961" cy="45734"/>
            </a:xfrm>
            <a:custGeom>
              <a:avLst/>
              <a:gdLst>
                <a:gd name="connsiteX0" fmla="*/ 0 w 65961"/>
                <a:gd name="connsiteY0" fmla="*/ 45734 h 45734"/>
                <a:gd name="connsiteX1" fmla="*/ 0 w 65961"/>
                <a:gd name="connsiteY1" fmla="*/ 0 h 45734"/>
                <a:gd name="connsiteX2" fmla="*/ 65961 w 65961"/>
                <a:gd name="connsiteY2" fmla="*/ 0 h 45734"/>
              </a:gdLst>
              <a:ahLst/>
              <a:cxnLst>
                <a:cxn ang="0">
                  <a:pos x="connsiteX0" y="connsiteY0"/>
                </a:cxn>
                <a:cxn ang="0">
                  <a:pos x="connsiteX1" y="connsiteY1"/>
                </a:cxn>
                <a:cxn ang="0">
                  <a:pos x="connsiteX2" y="connsiteY2"/>
                </a:cxn>
              </a:cxnLst>
              <a:rect l="l" t="t" r="r" b="b"/>
              <a:pathLst>
                <a:path w="65961" h="45734" extrusionOk="0">
                  <a:moveTo>
                    <a:pt x="0" y="45734"/>
                  </a:moveTo>
                  <a:lnTo>
                    <a:pt x="0" y="0"/>
                  </a:lnTo>
                  <a:lnTo>
                    <a:pt x="6596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68" name="Forme libre : forme 167"/>
            <p:cNvSpPr/>
            <p:nvPr/>
          </p:nvSpPr>
          <p:spPr bwMode="auto">
            <a:xfrm rot="13089394">
              <a:off x="-134707" y="1200752"/>
              <a:ext cx="386820" cy="481345"/>
            </a:xfrm>
            <a:custGeom>
              <a:avLst/>
              <a:gdLst>
                <a:gd name="connsiteX0" fmla="*/ 386820 w 386820"/>
                <a:gd name="connsiteY0" fmla="*/ 391818 h 481345"/>
                <a:gd name="connsiteX1" fmla="*/ 342166 w 386820"/>
                <a:gd name="connsiteY1" fmla="*/ 422376 h 481345"/>
                <a:gd name="connsiteX2" fmla="*/ 138636 w 386820"/>
                <a:gd name="connsiteY2" fmla="*/ 481098 h 481345"/>
                <a:gd name="connsiteX3" fmla="*/ 35911 w 386820"/>
                <a:gd name="connsiteY3" fmla="*/ 439340 h 481345"/>
                <a:gd name="connsiteX4" fmla="*/ 0 w 386820"/>
                <a:gd name="connsiteY4" fmla="*/ 295693 h 481345"/>
                <a:gd name="connsiteX5" fmla="*/ 0 w 386820"/>
                <a:gd name="connsiteY5" fmla="*/ 40970 h 481345"/>
                <a:gd name="connsiteX6" fmla="*/ 78970 w 386820"/>
                <a:gd name="connsiteY6" fmla="*/ 0 h 481345"/>
                <a:gd name="connsiteX7" fmla="*/ 111492 w 386820"/>
                <a:gd name="connsiteY7" fmla="*/ 41392 h 481345"/>
                <a:gd name="connsiteX8" fmla="*/ 112747 w 386820"/>
                <a:gd name="connsiteY8" fmla="*/ 216353 h 481345"/>
                <a:gd name="connsiteX9" fmla="*/ 132789 w 386820"/>
                <a:gd name="connsiteY9" fmla="*/ 354990 h 481345"/>
                <a:gd name="connsiteX10" fmla="*/ 233008 w 386820"/>
                <a:gd name="connsiteY10" fmla="*/ 410110 h 481345"/>
                <a:gd name="connsiteX11" fmla="*/ 308173 w 386820"/>
                <a:gd name="connsiteY11" fmla="*/ 396747 h 481345"/>
                <a:gd name="connsiteX12" fmla="*/ 370717 w 386820"/>
                <a:gd name="connsiteY12" fmla="*/ 371323 h 481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6820" h="481345" extrusionOk="0">
                  <a:moveTo>
                    <a:pt x="386820" y="391818"/>
                  </a:moveTo>
                  <a:lnTo>
                    <a:pt x="342166" y="422376"/>
                  </a:lnTo>
                  <a:cubicBezTo>
                    <a:pt x="268920" y="462151"/>
                    <a:pt x="190624" y="477966"/>
                    <a:pt x="138636" y="481098"/>
                  </a:cubicBezTo>
                  <a:cubicBezTo>
                    <a:pt x="100219" y="483604"/>
                    <a:pt x="62637" y="466901"/>
                    <a:pt x="35911" y="439340"/>
                  </a:cubicBezTo>
                  <a:cubicBezTo>
                    <a:pt x="7516" y="411780"/>
                    <a:pt x="0" y="364176"/>
                    <a:pt x="0" y="295693"/>
                  </a:cubicBezTo>
                  <a:lnTo>
                    <a:pt x="0" y="40970"/>
                  </a:lnTo>
                  <a:lnTo>
                    <a:pt x="78970" y="0"/>
                  </a:lnTo>
                  <a:lnTo>
                    <a:pt x="111492" y="41392"/>
                  </a:lnTo>
                  <a:lnTo>
                    <a:pt x="112747" y="216353"/>
                  </a:lnTo>
                  <a:cubicBezTo>
                    <a:pt x="110241" y="263122"/>
                    <a:pt x="117757" y="310726"/>
                    <a:pt x="132789" y="354990"/>
                  </a:cubicBezTo>
                  <a:cubicBezTo>
                    <a:pt x="146153" y="391736"/>
                    <a:pt x="180394" y="410110"/>
                    <a:pt x="233008" y="410110"/>
                  </a:cubicBezTo>
                  <a:cubicBezTo>
                    <a:pt x="258899" y="409274"/>
                    <a:pt x="283953" y="404263"/>
                    <a:pt x="308173" y="396747"/>
                  </a:cubicBezTo>
                  <a:lnTo>
                    <a:pt x="370717" y="371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69" name="Forme libre : forme 168"/>
            <p:cNvSpPr/>
            <p:nvPr/>
          </p:nvSpPr>
          <p:spPr bwMode="auto">
            <a:xfrm rot="8716293">
              <a:off x="119403" y="906629"/>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0" name="Forme libre : forme 169"/>
            <p:cNvSpPr/>
            <p:nvPr/>
          </p:nvSpPr>
          <p:spPr bwMode="auto">
            <a:xfrm rot="8716293">
              <a:off x="40994" y="749837"/>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1" name="Forme libre : forme 170"/>
            <p:cNvSpPr/>
            <p:nvPr/>
          </p:nvSpPr>
          <p:spPr bwMode="auto">
            <a:xfrm rot="8716293">
              <a:off x="-44934" y="551941"/>
              <a:ext cx="152592" cy="165412"/>
            </a:xfrm>
            <a:custGeom>
              <a:avLst/>
              <a:gdLst>
                <a:gd name="connsiteX0" fmla="*/ 26453 w 152592"/>
                <a:gd name="connsiteY0" fmla="*/ 153143 h 165412"/>
                <a:gd name="connsiteX1" fmla="*/ 0 w 152592"/>
                <a:gd name="connsiteY1" fmla="*/ 90494 h 165412"/>
                <a:gd name="connsiteX2" fmla="*/ 0 w 152592"/>
                <a:gd name="connsiteY2" fmla="*/ 89101 h 165412"/>
                <a:gd name="connsiteX3" fmla="*/ 26453 w 152592"/>
                <a:gd name="connsiteY3" fmla="*/ 26453 h 165412"/>
                <a:gd name="connsiteX4" fmla="*/ 89101 w 152592"/>
                <a:gd name="connsiteY4" fmla="*/ 0 h 165412"/>
                <a:gd name="connsiteX5" fmla="*/ 151752 w 152592"/>
                <a:gd name="connsiteY5" fmla="*/ 26453 h 165412"/>
                <a:gd name="connsiteX6" fmla="*/ 152592 w 152592"/>
                <a:gd name="connsiteY6" fmla="*/ 27688 h 165412"/>
                <a:gd name="connsiteX7" fmla="*/ 57126 w 152592"/>
                <a:gd name="connsiteY7" fmla="*/ 165412 h 16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592" h="165412" extrusionOk="0">
                  <a:moveTo>
                    <a:pt x="26453" y="153143"/>
                  </a:moveTo>
                  <a:cubicBezTo>
                    <a:pt x="9746" y="136436"/>
                    <a:pt x="0" y="114161"/>
                    <a:pt x="0" y="90494"/>
                  </a:cubicBezTo>
                  <a:lnTo>
                    <a:pt x="0" y="89101"/>
                  </a:lnTo>
                  <a:cubicBezTo>
                    <a:pt x="0" y="65434"/>
                    <a:pt x="9746" y="43159"/>
                    <a:pt x="26453" y="26453"/>
                  </a:cubicBezTo>
                  <a:cubicBezTo>
                    <a:pt x="43159" y="9746"/>
                    <a:pt x="65435" y="0"/>
                    <a:pt x="89101" y="0"/>
                  </a:cubicBezTo>
                  <a:cubicBezTo>
                    <a:pt x="112770" y="0"/>
                    <a:pt x="135045" y="9746"/>
                    <a:pt x="151752" y="26453"/>
                  </a:cubicBezTo>
                  <a:lnTo>
                    <a:pt x="152592" y="27688"/>
                  </a:lnTo>
                  <a:lnTo>
                    <a:pt x="57126" y="16541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72" name="Forme libre : forme 171"/>
            <p:cNvSpPr/>
            <p:nvPr/>
          </p:nvSpPr>
          <p:spPr bwMode="auto">
            <a:xfrm rot="8716293">
              <a:off x="-69806" y="4587027"/>
              <a:ext cx="183810" cy="187594"/>
            </a:xfrm>
            <a:custGeom>
              <a:avLst/>
              <a:gdLst>
                <a:gd name="connsiteX0" fmla="*/ 10574 w 183810"/>
                <a:gd name="connsiteY0" fmla="*/ 187594 h 187594"/>
                <a:gd name="connsiteX1" fmla="*/ 0 w 183810"/>
                <a:gd name="connsiteY1" fmla="*/ 172952 h 187594"/>
                <a:gd name="connsiteX2" fmla="*/ 183810 w 183810"/>
                <a:gd name="connsiteY2" fmla="*/ 0 h 187594"/>
                <a:gd name="connsiteX3" fmla="*/ 72284 w 183810"/>
                <a:gd name="connsiteY3" fmla="*/ 160894 h 187594"/>
              </a:gdLst>
              <a:ahLst/>
              <a:cxnLst>
                <a:cxn ang="0">
                  <a:pos x="connsiteX0" y="connsiteY0"/>
                </a:cxn>
                <a:cxn ang="0">
                  <a:pos x="connsiteX1" y="connsiteY1"/>
                </a:cxn>
                <a:cxn ang="0">
                  <a:pos x="connsiteX2" y="connsiteY2"/>
                </a:cxn>
                <a:cxn ang="0">
                  <a:pos x="connsiteX3" y="connsiteY3"/>
                </a:cxn>
              </a:cxnLst>
              <a:rect l="l" t="t" r="r" b="b"/>
              <a:pathLst>
                <a:path w="183810" h="187594" extrusionOk="0">
                  <a:moveTo>
                    <a:pt x="10574" y="187594"/>
                  </a:moveTo>
                  <a:lnTo>
                    <a:pt x="0" y="172952"/>
                  </a:lnTo>
                  <a:lnTo>
                    <a:pt x="183810" y="0"/>
                  </a:lnTo>
                  <a:lnTo>
                    <a:pt x="72284" y="16089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73" name="Forme libre : forme 172"/>
            <p:cNvSpPr/>
            <p:nvPr/>
          </p:nvSpPr>
          <p:spPr bwMode="auto">
            <a:xfrm rot="8716293">
              <a:off x="4450621" y="3074950"/>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4" name="Forme libre : forme 173"/>
            <p:cNvSpPr/>
            <p:nvPr/>
          </p:nvSpPr>
          <p:spPr bwMode="auto">
            <a:xfrm rot="8716293">
              <a:off x="4585920" y="3119209"/>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5" name="Forme libre : forme 174"/>
            <p:cNvSpPr/>
            <p:nvPr/>
          </p:nvSpPr>
          <p:spPr bwMode="auto">
            <a:xfrm rot="8716293">
              <a:off x="4518038" y="2988621"/>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6" name="Forme libre : forme 175"/>
            <p:cNvSpPr/>
            <p:nvPr/>
          </p:nvSpPr>
          <p:spPr bwMode="auto">
            <a:xfrm rot="8716293">
              <a:off x="4280750" y="3208965"/>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7" name="Forme libre : forme 176"/>
            <p:cNvSpPr/>
            <p:nvPr/>
          </p:nvSpPr>
          <p:spPr bwMode="auto">
            <a:xfrm rot="8716293">
              <a:off x="4091704" y="2893130"/>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8" name="Forme libre : forme 177"/>
            <p:cNvSpPr/>
            <p:nvPr/>
          </p:nvSpPr>
          <p:spPr bwMode="auto">
            <a:xfrm rot="8716293">
              <a:off x="4073463" y="2683080"/>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9" name="Forme libre : forme 178"/>
            <p:cNvSpPr/>
            <p:nvPr/>
          </p:nvSpPr>
          <p:spPr bwMode="auto">
            <a:xfrm rot="8716293">
              <a:off x="4417239" y="3270948"/>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0" name="Forme libre : forme 179"/>
            <p:cNvSpPr/>
            <p:nvPr/>
          </p:nvSpPr>
          <p:spPr bwMode="auto">
            <a:xfrm rot="8716293">
              <a:off x="4888185" y="2696334"/>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1" name="Forme libre : forme 180"/>
            <p:cNvSpPr/>
            <p:nvPr/>
          </p:nvSpPr>
          <p:spPr bwMode="auto">
            <a:xfrm rot="8716293">
              <a:off x="5023484" y="2740593"/>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2" name="Forme libre : forme 181"/>
            <p:cNvSpPr/>
            <p:nvPr/>
          </p:nvSpPr>
          <p:spPr bwMode="auto">
            <a:xfrm rot="8716293">
              <a:off x="4718314" y="2830348"/>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3" name="Forme libre : forme 182"/>
            <p:cNvSpPr/>
            <p:nvPr/>
          </p:nvSpPr>
          <p:spPr bwMode="auto">
            <a:xfrm rot="8716293">
              <a:off x="4529270" y="2514514"/>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4" name="Forme libre : forme 183"/>
            <p:cNvSpPr/>
            <p:nvPr/>
          </p:nvSpPr>
          <p:spPr bwMode="auto">
            <a:xfrm rot="8716293">
              <a:off x="4854803" y="2892331"/>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5" name="Forme libre : forme 184"/>
            <p:cNvSpPr/>
            <p:nvPr/>
          </p:nvSpPr>
          <p:spPr bwMode="auto">
            <a:xfrm rot="8716293">
              <a:off x="4489356" y="2665906"/>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6" name="Forme libre : forme 185"/>
            <p:cNvSpPr/>
            <p:nvPr/>
          </p:nvSpPr>
          <p:spPr bwMode="auto">
            <a:xfrm rot="7484127">
              <a:off x="5013620" y="3181950"/>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7" name="Forme libre : forme 186"/>
            <p:cNvSpPr/>
            <p:nvPr/>
          </p:nvSpPr>
          <p:spPr bwMode="auto">
            <a:xfrm rot="13089394">
              <a:off x="5172270" y="3131298"/>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8" name="Forme libre : forme 187"/>
            <p:cNvSpPr/>
            <p:nvPr/>
          </p:nvSpPr>
          <p:spPr bwMode="auto">
            <a:xfrm rot="8716293">
              <a:off x="5453161" y="2841180"/>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9" name="Forme libre : forme 188"/>
            <p:cNvSpPr/>
            <p:nvPr/>
          </p:nvSpPr>
          <p:spPr bwMode="auto">
            <a:xfrm rot="8716293">
              <a:off x="5374752" y="2684388"/>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0" name="Forme libre : forme 189"/>
            <p:cNvSpPr/>
            <p:nvPr/>
          </p:nvSpPr>
          <p:spPr bwMode="auto">
            <a:xfrm rot="8716293">
              <a:off x="5006588" y="2730128"/>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1" name="Forme libre : forme 190"/>
            <p:cNvSpPr/>
            <p:nvPr/>
          </p:nvSpPr>
          <p:spPr bwMode="auto">
            <a:xfrm rot="8716293">
              <a:off x="5275170" y="2489108"/>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2" name="Forme libre : forme 191"/>
            <p:cNvSpPr/>
            <p:nvPr/>
          </p:nvSpPr>
          <p:spPr bwMode="auto">
            <a:xfrm rot="8716293">
              <a:off x="4788394" y="4073432"/>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3" name="Forme libre : forme 192"/>
            <p:cNvSpPr/>
            <p:nvPr/>
          </p:nvSpPr>
          <p:spPr bwMode="auto">
            <a:xfrm rot="8716293">
              <a:off x="4923693" y="4117692"/>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4" name="Forme libre : forme 193"/>
            <p:cNvSpPr/>
            <p:nvPr/>
          </p:nvSpPr>
          <p:spPr bwMode="auto">
            <a:xfrm rot="8716293">
              <a:off x="4855811" y="3987104"/>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5" name="Forme libre : forme 194"/>
            <p:cNvSpPr/>
            <p:nvPr/>
          </p:nvSpPr>
          <p:spPr bwMode="auto">
            <a:xfrm rot="8716293">
              <a:off x="4618523" y="4207448"/>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6" name="Forme libre : forme 195"/>
            <p:cNvSpPr/>
            <p:nvPr/>
          </p:nvSpPr>
          <p:spPr bwMode="auto">
            <a:xfrm rot="8716293">
              <a:off x="4429477" y="3891613"/>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7" name="Forme libre : forme 196"/>
            <p:cNvSpPr/>
            <p:nvPr/>
          </p:nvSpPr>
          <p:spPr bwMode="auto">
            <a:xfrm rot="8716293">
              <a:off x="4411236" y="3681563"/>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8" name="Forme libre : forme 197"/>
            <p:cNvSpPr/>
            <p:nvPr/>
          </p:nvSpPr>
          <p:spPr bwMode="auto">
            <a:xfrm rot="8716293">
              <a:off x="4755012" y="4269431"/>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9" name="Forme libre : forme 198"/>
            <p:cNvSpPr/>
            <p:nvPr/>
          </p:nvSpPr>
          <p:spPr bwMode="auto">
            <a:xfrm rot="8716293">
              <a:off x="5225958" y="3694817"/>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0" name="Forme libre : forme 199"/>
            <p:cNvSpPr/>
            <p:nvPr/>
          </p:nvSpPr>
          <p:spPr bwMode="auto">
            <a:xfrm rot="8716293">
              <a:off x="5364349" y="3753375"/>
              <a:ext cx="325540" cy="385611"/>
            </a:xfrm>
            <a:custGeom>
              <a:avLst/>
              <a:gdLst>
                <a:gd name="connsiteX0" fmla="*/ 8983 w 325540"/>
                <a:gd name="connsiteY0" fmla="*/ 385611 h 385611"/>
                <a:gd name="connsiteX1" fmla="*/ 8983 w 325540"/>
                <a:gd name="connsiteY1" fmla="*/ 69053 h 385611"/>
                <a:gd name="connsiteX2" fmla="*/ 0 w 325540"/>
                <a:gd name="connsiteY2" fmla="*/ 69053 h 385611"/>
                <a:gd name="connsiteX3" fmla="*/ 55019 w 325540"/>
                <a:gd name="connsiteY3" fmla="*/ 2157 h 385611"/>
                <a:gd name="connsiteX4" fmla="*/ 89675 w 325540"/>
                <a:gd name="connsiteY4" fmla="*/ 2156 h 385611"/>
                <a:gd name="connsiteX5" fmla="*/ 89674 w 325540"/>
                <a:gd name="connsiteY5" fmla="*/ 113882 h 385611"/>
                <a:gd name="connsiteX6" fmla="*/ 91743 w 325540"/>
                <a:gd name="connsiteY6" fmla="*/ 113882 h 385611"/>
                <a:gd name="connsiteX7" fmla="*/ 164159 w 325540"/>
                <a:gd name="connsiteY7" fmla="*/ 9053 h 385611"/>
                <a:gd name="connsiteX8" fmla="*/ 211745 w 325540"/>
                <a:gd name="connsiteY8" fmla="*/ 87 h 385611"/>
                <a:gd name="connsiteX9" fmla="*/ 325540 w 325540"/>
                <a:gd name="connsiteY9" fmla="*/ 133882 h 385611"/>
                <a:gd name="connsiteX10" fmla="*/ 325540 w 325540"/>
                <a:gd name="connsiteY10" fmla="*/ 142848 h 385611"/>
                <a:gd name="connsiteX11" fmla="*/ 231746 w 325540"/>
                <a:gd name="connsiteY11" fmla="*/ 148366 h 385611"/>
                <a:gd name="connsiteX12" fmla="*/ 231746 w 325540"/>
                <a:gd name="connsiteY12" fmla="*/ 123538 h 385611"/>
                <a:gd name="connsiteX13" fmla="*/ 180710 w 325540"/>
                <a:gd name="connsiteY13" fmla="*/ 60778 h 385611"/>
                <a:gd name="connsiteX14" fmla="*/ 100020 w 325540"/>
                <a:gd name="connsiteY14" fmla="*/ 193194 h 385611"/>
                <a:gd name="connsiteX15" fmla="*/ 100020 w 325540"/>
                <a:gd name="connsiteY15" fmla="*/ 323541 h 3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5540" h="385611" extrusionOk="0">
                  <a:moveTo>
                    <a:pt x="8983" y="385611"/>
                  </a:moveTo>
                  <a:lnTo>
                    <a:pt x="8983" y="69053"/>
                  </a:lnTo>
                  <a:lnTo>
                    <a:pt x="0" y="69053"/>
                  </a:lnTo>
                  <a:lnTo>
                    <a:pt x="55019" y="2157"/>
                  </a:lnTo>
                  <a:lnTo>
                    <a:pt x="89675" y="2156"/>
                  </a:lnTo>
                  <a:lnTo>
                    <a:pt x="89674" y="113882"/>
                  </a:lnTo>
                  <a:lnTo>
                    <a:pt x="91743" y="113882"/>
                  </a:lnTo>
                  <a:cubicBezTo>
                    <a:pt x="113813" y="48363"/>
                    <a:pt x="131055" y="22846"/>
                    <a:pt x="164159" y="9053"/>
                  </a:cubicBezTo>
                  <a:cubicBezTo>
                    <a:pt x="179331" y="2846"/>
                    <a:pt x="195193" y="-602"/>
                    <a:pt x="211745" y="87"/>
                  </a:cubicBezTo>
                  <a:cubicBezTo>
                    <a:pt x="282781" y="-1293"/>
                    <a:pt x="325540" y="48363"/>
                    <a:pt x="325540" y="133882"/>
                  </a:cubicBezTo>
                  <a:lnTo>
                    <a:pt x="325540" y="142848"/>
                  </a:lnTo>
                  <a:lnTo>
                    <a:pt x="231746" y="148366"/>
                  </a:lnTo>
                  <a:lnTo>
                    <a:pt x="231746" y="123538"/>
                  </a:lnTo>
                  <a:cubicBezTo>
                    <a:pt x="231746" y="86296"/>
                    <a:pt x="210367" y="60778"/>
                    <a:pt x="180710" y="60778"/>
                  </a:cubicBezTo>
                  <a:cubicBezTo>
                    <a:pt x="136572" y="60777"/>
                    <a:pt x="100020" y="119400"/>
                    <a:pt x="100020" y="193194"/>
                  </a:cubicBezTo>
                  <a:lnTo>
                    <a:pt x="100020" y="32354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01" name="Forme libre : forme 200"/>
            <p:cNvSpPr/>
            <p:nvPr/>
          </p:nvSpPr>
          <p:spPr bwMode="auto">
            <a:xfrm rot="8716293">
              <a:off x="5056087" y="3828832"/>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2" name="Forme libre : forme 201"/>
            <p:cNvSpPr/>
            <p:nvPr/>
          </p:nvSpPr>
          <p:spPr bwMode="auto">
            <a:xfrm rot="8716293">
              <a:off x="4867043" y="351299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3" name="Forme libre : forme 202"/>
            <p:cNvSpPr/>
            <p:nvPr/>
          </p:nvSpPr>
          <p:spPr bwMode="auto">
            <a:xfrm rot="8716293">
              <a:off x="5192576" y="3890815"/>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4" name="Forme libre : forme 203"/>
            <p:cNvSpPr/>
            <p:nvPr/>
          </p:nvSpPr>
          <p:spPr bwMode="auto">
            <a:xfrm rot="8716293">
              <a:off x="4827129" y="3664389"/>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5" name="Forme libre : forme 204"/>
            <p:cNvSpPr/>
            <p:nvPr/>
          </p:nvSpPr>
          <p:spPr bwMode="auto">
            <a:xfrm rot="7484127">
              <a:off x="5351393" y="4180433"/>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6" name="Forme libre : forme 205"/>
            <p:cNvSpPr/>
            <p:nvPr/>
          </p:nvSpPr>
          <p:spPr bwMode="auto">
            <a:xfrm rot="13089394">
              <a:off x="5497067" y="4157639"/>
              <a:ext cx="336155" cy="433969"/>
            </a:xfrm>
            <a:custGeom>
              <a:avLst/>
              <a:gdLst>
                <a:gd name="connsiteX0" fmla="*/ 23241 w 222098"/>
                <a:gd name="connsiteY0" fmla="*/ 47275 h 286724"/>
                <a:gd name="connsiteX1" fmla="*/ 0 w 222098"/>
                <a:gd name="connsiteY1" fmla="*/ 11882 h 286724"/>
                <a:gd name="connsiteX2" fmla="*/ 22902 w 222098"/>
                <a:gd name="connsiteY2" fmla="*/ 0 h 286724"/>
                <a:gd name="connsiteX3" fmla="*/ 222098 w 222098"/>
                <a:gd name="connsiteY3" fmla="*/ 258238 h 286724"/>
                <a:gd name="connsiteX4" fmla="*/ 180472 w 222098"/>
                <a:gd name="connsiteY4" fmla="*/ 286724 h 286724"/>
                <a:gd name="connsiteX5" fmla="*/ 167667 w 222098"/>
                <a:gd name="connsiteY5" fmla="*/ 267224 h 286724"/>
                <a:gd name="connsiteX6" fmla="*/ 220995 w 222098"/>
                <a:gd name="connsiteY6" fmla="*/ 245547 h 286724"/>
                <a:gd name="connsiteX7" fmla="*/ 222098 w 222098"/>
                <a:gd name="connsiteY7" fmla="*/ 252720 h 286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2098" h="286724" extrusionOk="0">
                  <a:moveTo>
                    <a:pt x="23241" y="47275"/>
                  </a:moveTo>
                  <a:lnTo>
                    <a:pt x="0" y="11882"/>
                  </a:lnTo>
                  <a:lnTo>
                    <a:pt x="22902" y="0"/>
                  </a:lnTo>
                  <a:close/>
                  <a:moveTo>
                    <a:pt x="222098" y="258238"/>
                  </a:moveTo>
                  <a:lnTo>
                    <a:pt x="180472" y="286724"/>
                  </a:lnTo>
                  <a:lnTo>
                    <a:pt x="167667" y="267224"/>
                  </a:lnTo>
                  <a:lnTo>
                    <a:pt x="220995" y="245547"/>
                  </a:lnTo>
                  <a:cubicBezTo>
                    <a:pt x="221546" y="247754"/>
                    <a:pt x="222098" y="250513"/>
                    <a:pt x="222098" y="25272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07" name="Forme libre : forme 206"/>
            <p:cNvSpPr/>
            <p:nvPr/>
          </p:nvSpPr>
          <p:spPr bwMode="auto">
            <a:xfrm rot="8716293">
              <a:off x="5689139" y="3701707"/>
              <a:ext cx="105382" cy="119090"/>
            </a:xfrm>
            <a:custGeom>
              <a:avLst/>
              <a:gdLst>
                <a:gd name="connsiteX0" fmla="*/ 0 w 69626"/>
                <a:gd name="connsiteY0" fmla="*/ 74288 h 78683"/>
                <a:gd name="connsiteX1" fmla="*/ 61446 w 69626"/>
                <a:gd name="connsiteY1" fmla="*/ 0 h 78683"/>
                <a:gd name="connsiteX2" fmla="*/ 69626 w 69626"/>
                <a:gd name="connsiteY2" fmla="*/ 19468 h 78683"/>
                <a:gd name="connsiteX3" fmla="*/ 52380 w 69626"/>
                <a:gd name="connsiteY3" fmla="*/ 61206 h 78683"/>
                <a:gd name="connsiteX4" fmla="*/ 10986 w 69626"/>
                <a:gd name="connsiteY4" fmla="*/ 78683 h 78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626" h="78683" extrusionOk="0">
                  <a:moveTo>
                    <a:pt x="0" y="74288"/>
                  </a:moveTo>
                  <a:lnTo>
                    <a:pt x="61446" y="0"/>
                  </a:lnTo>
                  <a:lnTo>
                    <a:pt x="69626" y="19468"/>
                  </a:lnTo>
                  <a:cubicBezTo>
                    <a:pt x="69626" y="34531"/>
                    <a:pt x="63877" y="49708"/>
                    <a:pt x="52380" y="61206"/>
                  </a:cubicBezTo>
                  <a:cubicBezTo>
                    <a:pt x="41341" y="72244"/>
                    <a:pt x="26624" y="78683"/>
                    <a:pt x="10986" y="7868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08" name="Forme libre : forme 207"/>
            <p:cNvSpPr/>
            <p:nvPr/>
          </p:nvSpPr>
          <p:spPr bwMode="auto">
            <a:xfrm rot="8716293">
              <a:off x="5344361" y="3728612"/>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9" name="Forme libre : forme 208"/>
            <p:cNvSpPr/>
            <p:nvPr/>
          </p:nvSpPr>
          <p:spPr bwMode="auto">
            <a:xfrm rot="8716293">
              <a:off x="5599943" y="3480521"/>
              <a:ext cx="177855" cy="178203"/>
            </a:xfrm>
            <a:custGeom>
              <a:avLst/>
              <a:gdLst>
                <a:gd name="connsiteX0" fmla="*/ 17477 w 117509"/>
                <a:gd name="connsiteY0" fmla="*/ 101182 h 117739"/>
                <a:gd name="connsiteX1" fmla="*/ 0 w 117509"/>
                <a:gd name="connsiteY1" fmla="*/ 59790 h 117739"/>
                <a:gd name="connsiteX2" fmla="*/ 0 w 117509"/>
                <a:gd name="connsiteY2" fmla="*/ 58869 h 117739"/>
                <a:gd name="connsiteX3" fmla="*/ 2091 w 117509"/>
                <a:gd name="connsiteY3" fmla="*/ 48678 h 117739"/>
                <a:gd name="connsiteX4" fmla="*/ 38978 w 117509"/>
                <a:gd name="connsiteY4" fmla="*/ 4080 h 117739"/>
                <a:gd name="connsiteX5" fmla="*/ 58869 w 117509"/>
                <a:gd name="connsiteY5" fmla="*/ 0 h 117739"/>
                <a:gd name="connsiteX6" fmla="*/ 100263 w 117509"/>
                <a:gd name="connsiteY6" fmla="*/ 17477 h 117739"/>
                <a:gd name="connsiteX7" fmla="*/ 100263 w 117509"/>
                <a:gd name="connsiteY7" fmla="*/ 100262 h 117739"/>
                <a:gd name="connsiteX8" fmla="*/ 58869 w 117509"/>
                <a:gd name="connsiteY8" fmla="*/ 117739 h 117739"/>
                <a:gd name="connsiteX9" fmla="*/ 17477 w 117509"/>
                <a:gd name="connsiteY9" fmla="*/ 101182 h 11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509" h="117739" extrusionOk="0">
                  <a:moveTo>
                    <a:pt x="17477" y="101182"/>
                  </a:moveTo>
                  <a:cubicBezTo>
                    <a:pt x="6439" y="90144"/>
                    <a:pt x="0" y="75426"/>
                    <a:pt x="0" y="59790"/>
                  </a:cubicBezTo>
                  <a:lnTo>
                    <a:pt x="0" y="58869"/>
                  </a:lnTo>
                  <a:lnTo>
                    <a:pt x="2091" y="48678"/>
                  </a:lnTo>
                  <a:lnTo>
                    <a:pt x="38978" y="4080"/>
                  </a:lnTo>
                  <a:lnTo>
                    <a:pt x="58869" y="0"/>
                  </a:lnTo>
                  <a:cubicBezTo>
                    <a:pt x="74507" y="0"/>
                    <a:pt x="89224" y="6439"/>
                    <a:pt x="100263" y="17477"/>
                  </a:cubicBezTo>
                  <a:cubicBezTo>
                    <a:pt x="123258" y="39553"/>
                    <a:pt x="123258" y="77266"/>
                    <a:pt x="100263" y="100262"/>
                  </a:cubicBezTo>
                  <a:cubicBezTo>
                    <a:pt x="89224" y="111300"/>
                    <a:pt x="74507" y="117739"/>
                    <a:pt x="58869" y="117739"/>
                  </a:cubicBezTo>
                  <a:cubicBezTo>
                    <a:pt x="43233" y="117739"/>
                    <a:pt x="28515" y="112220"/>
                    <a:pt x="17477" y="10118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0" name="Forme libre : forme 209"/>
            <p:cNvSpPr/>
            <p:nvPr/>
          </p:nvSpPr>
          <p:spPr bwMode="auto">
            <a:xfrm rot="8716293">
              <a:off x="5090746" y="5117279"/>
              <a:ext cx="37096" cy="40385"/>
            </a:xfrm>
            <a:custGeom>
              <a:avLst/>
              <a:gdLst>
                <a:gd name="connsiteX0" fmla="*/ 0 w 37096"/>
                <a:gd name="connsiteY0" fmla="*/ 40385 h 40385"/>
                <a:gd name="connsiteX1" fmla="*/ 0 w 37096"/>
                <a:gd name="connsiteY1" fmla="*/ 0 h 40385"/>
                <a:gd name="connsiteX2" fmla="*/ 37096 w 37096"/>
                <a:gd name="connsiteY2" fmla="*/ 25713 h 40385"/>
              </a:gdLst>
              <a:ahLst/>
              <a:cxnLst>
                <a:cxn ang="0">
                  <a:pos x="connsiteX0" y="connsiteY0"/>
                </a:cxn>
                <a:cxn ang="0">
                  <a:pos x="connsiteX1" y="connsiteY1"/>
                </a:cxn>
                <a:cxn ang="0">
                  <a:pos x="connsiteX2" y="connsiteY2"/>
                </a:cxn>
              </a:cxnLst>
              <a:rect l="l" t="t" r="r" b="b"/>
              <a:pathLst>
                <a:path w="37096" h="40385" extrusionOk="0">
                  <a:moveTo>
                    <a:pt x="0" y="40385"/>
                  </a:moveTo>
                  <a:lnTo>
                    <a:pt x="0" y="0"/>
                  </a:lnTo>
                  <a:lnTo>
                    <a:pt x="37096" y="2571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1" name="Forme libre : forme 210"/>
            <p:cNvSpPr/>
            <p:nvPr/>
          </p:nvSpPr>
          <p:spPr bwMode="auto">
            <a:xfrm rot="8716293">
              <a:off x="5405706" y="5085046"/>
              <a:ext cx="60406" cy="83058"/>
            </a:xfrm>
            <a:custGeom>
              <a:avLst/>
              <a:gdLst>
                <a:gd name="connsiteX0" fmla="*/ 0 w 60406"/>
                <a:gd name="connsiteY0" fmla="*/ 83058 h 83058"/>
                <a:gd name="connsiteX1" fmla="*/ 0 w 60406"/>
                <a:gd name="connsiteY1" fmla="*/ 0 h 83058"/>
                <a:gd name="connsiteX2" fmla="*/ 60406 w 60406"/>
                <a:gd name="connsiteY2" fmla="*/ 41872 h 83058"/>
              </a:gdLst>
              <a:ahLst/>
              <a:cxnLst>
                <a:cxn ang="0">
                  <a:pos x="connsiteX0" y="connsiteY0"/>
                </a:cxn>
                <a:cxn ang="0">
                  <a:pos x="connsiteX1" y="connsiteY1"/>
                </a:cxn>
                <a:cxn ang="0">
                  <a:pos x="connsiteX2" y="connsiteY2"/>
                </a:cxn>
              </a:cxnLst>
              <a:rect l="l" t="t" r="r" b="b"/>
              <a:pathLst>
                <a:path w="60406" h="83058" extrusionOk="0">
                  <a:moveTo>
                    <a:pt x="0" y="83058"/>
                  </a:moveTo>
                  <a:lnTo>
                    <a:pt x="0" y="0"/>
                  </a:lnTo>
                  <a:lnTo>
                    <a:pt x="60406" y="4187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2" name="Forme libre : forme 211"/>
            <p:cNvSpPr/>
            <p:nvPr/>
          </p:nvSpPr>
          <p:spPr bwMode="auto">
            <a:xfrm rot="8716293">
              <a:off x="5207014" y="4975218"/>
              <a:ext cx="245210" cy="161994"/>
            </a:xfrm>
            <a:custGeom>
              <a:avLst/>
              <a:gdLst>
                <a:gd name="connsiteX0" fmla="*/ 8965 w 245211"/>
                <a:gd name="connsiteY0" fmla="*/ 161994 h 161994"/>
                <a:gd name="connsiteX1" fmla="*/ 0 w 245211"/>
                <a:gd name="connsiteY1" fmla="*/ 149580 h 161994"/>
                <a:gd name="connsiteX2" fmla="*/ 158971 w 245211"/>
                <a:gd name="connsiteY2" fmla="*/ 0 h 161994"/>
                <a:gd name="connsiteX3" fmla="*/ 245211 w 245211"/>
                <a:gd name="connsiteY3" fmla="*/ 59779 h 161994"/>
              </a:gdLst>
              <a:ahLst/>
              <a:cxnLst>
                <a:cxn ang="0">
                  <a:pos x="connsiteX0" y="connsiteY0"/>
                </a:cxn>
                <a:cxn ang="0">
                  <a:pos x="connsiteX1" y="connsiteY1"/>
                </a:cxn>
                <a:cxn ang="0">
                  <a:pos x="connsiteX2" y="connsiteY2"/>
                </a:cxn>
                <a:cxn ang="0">
                  <a:pos x="connsiteX3" y="connsiteY3"/>
                </a:cxn>
              </a:cxnLst>
              <a:rect l="l" t="t" r="r" b="b"/>
              <a:pathLst>
                <a:path w="245211" h="161994" extrusionOk="0">
                  <a:moveTo>
                    <a:pt x="8965" y="161994"/>
                  </a:moveTo>
                  <a:lnTo>
                    <a:pt x="0" y="149580"/>
                  </a:lnTo>
                  <a:lnTo>
                    <a:pt x="158971" y="0"/>
                  </a:lnTo>
                  <a:lnTo>
                    <a:pt x="245211" y="5977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3" name="Forme libre : forme 212"/>
            <p:cNvSpPr/>
            <p:nvPr/>
          </p:nvSpPr>
          <p:spPr bwMode="auto">
            <a:xfrm rot="8716293">
              <a:off x="4807372" y="4871188"/>
              <a:ext cx="249519" cy="296463"/>
            </a:xfrm>
            <a:custGeom>
              <a:avLst/>
              <a:gdLst>
                <a:gd name="connsiteX0" fmla="*/ 137293 w 249519"/>
                <a:gd name="connsiteY0" fmla="*/ 296463 h 296463"/>
                <a:gd name="connsiteX1" fmla="*/ 72418 w 249519"/>
                <a:gd name="connsiteY1" fmla="*/ 175766 h 296463"/>
                <a:gd name="connsiteX2" fmla="*/ 105610 w 249519"/>
                <a:gd name="connsiteY2" fmla="*/ 83734 h 296463"/>
                <a:gd name="connsiteX3" fmla="*/ 0 w 249519"/>
                <a:gd name="connsiteY3" fmla="*/ 83734 h 296463"/>
                <a:gd name="connsiteX4" fmla="*/ 0 w 249519"/>
                <a:gd name="connsiteY4" fmla="*/ 0 h 296463"/>
                <a:gd name="connsiteX5" fmla="*/ 128719 w 249519"/>
                <a:gd name="connsiteY5" fmla="*/ 0 h 296463"/>
                <a:gd name="connsiteX6" fmla="*/ 249519 w 249519"/>
                <a:gd name="connsiteY6" fmla="*/ 83734 h 296463"/>
                <a:gd name="connsiteX7" fmla="*/ 210465 w 249519"/>
                <a:gd name="connsiteY7" fmla="*/ 83734 h 29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519" h="296463" extrusionOk="0">
                  <a:moveTo>
                    <a:pt x="137293" y="296463"/>
                  </a:moveTo>
                  <a:lnTo>
                    <a:pt x="72418" y="175766"/>
                  </a:lnTo>
                  <a:lnTo>
                    <a:pt x="105610" y="83734"/>
                  </a:lnTo>
                  <a:lnTo>
                    <a:pt x="0" y="83734"/>
                  </a:lnTo>
                  <a:lnTo>
                    <a:pt x="0" y="0"/>
                  </a:lnTo>
                  <a:lnTo>
                    <a:pt x="128719" y="0"/>
                  </a:lnTo>
                  <a:lnTo>
                    <a:pt x="249519" y="83734"/>
                  </a:lnTo>
                  <a:lnTo>
                    <a:pt x="210465" y="8373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4" name="Forme libre : forme 213"/>
            <p:cNvSpPr/>
            <p:nvPr/>
          </p:nvSpPr>
          <p:spPr bwMode="auto">
            <a:xfrm rot="8716293">
              <a:off x="4742203" y="4678073"/>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5" name="Forme libre : forme 214"/>
            <p:cNvSpPr/>
            <p:nvPr/>
          </p:nvSpPr>
          <p:spPr bwMode="auto">
            <a:xfrm rot="8716293">
              <a:off x="5548192" y="4732447"/>
              <a:ext cx="92415" cy="287093"/>
            </a:xfrm>
            <a:custGeom>
              <a:avLst/>
              <a:gdLst>
                <a:gd name="connsiteX0" fmla="*/ 0 w 61059"/>
                <a:gd name="connsiteY0" fmla="*/ 189683 h 189683"/>
                <a:gd name="connsiteX1" fmla="*/ 1 w 61059"/>
                <a:gd name="connsiteY1" fmla="*/ 70355 h 189683"/>
                <a:gd name="connsiteX2" fmla="*/ 58192 w 61059"/>
                <a:gd name="connsiteY2" fmla="*/ 0 h 189683"/>
                <a:gd name="connsiteX3" fmla="*/ 61059 w 61059"/>
                <a:gd name="connsiteY3" fmla="*/ 7418 h 189683"/>
                <a:gd name="connsiteX4" fmla="*/ 61059 w 61059"/>
                <a:gd name="connsiteY4" fmla="*/ 165533 h 189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59" h="189683" extrusionOk="0">
                  <a:moveTo>
                    <a:pt x="0" y="189683"/>
                  </a:moveTo>
                  <a:lnTo>
                    <a:pt x="1" y="70355"/>
                  </a:lnTo>
                  <a:lnTo>
                    <a:pt x="58192" y="0"/>
                  </a:lnTo>
                  <a:lnTo>
                    <a:pt x="61059" y="7418"/>
                  </a:lnTo>
                  <a:lnTo>
                    <a:pt x="61059" y="1655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6" name="Forme libre : forme 215"/>
            <p:cNvSpPr/>
            <p:nvPr/>
          </p:nvSpPr>
          <p:spPr bwMode="auto">
            <a:xfrm rot="8716293">
              <a:off x="5387054" y="482534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7" name="Forme libre : forme 216"/>
            <p:cNvSpPr/>
            <p:nvPr/>
          </p:nvSpPr>
          <p:spPr bwMode="auto">
            <a:xfrm rot="8716293">
              <a:off x="5198009" y="450950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8" name="Forme libre : forme 217"/>
            <p:cNvSpPr/>
            <p:nvPr/>
          </p:nvSpPr>
          <p:spPr bwMode="auto">
            <a:xfrm rot="8716293">
              <a:off x="5503997" y="4913234"/>
              <a:ext cx="91035" cy="258752"/>
            </a:xfrm>
            <a:custGeom>
              <a:avLst/>
              <a:gdLst>
                <a:gd name="connsiteX0" fmla="*/ 91035 w 91035"/>
                <a:gd name="connsiteY0" fmla="*/ 258752 h 258752"/>
                <a:gd name="connsiteX1" fmla="*/ 0 w 91035"/>
                <a:gd name="connsiteY1" fmla="*/ 171163 h 258752"/>
                <a:gd name="connsiteX2" fmla="*/ 0 w 91035"/>
                <a:gd name="connsiteY2" fmla="*/ 43487 h 258752"/>
                <a:gd name="connsiteX3" fmla="*/ 35968 w 91035"/>
                <a:gd name="connsiteY3" fmla="*/ 0 h 258752"/>
                <a:gd name="connsiteX4" fmla="*/ 91035 w 91035"/>
                <a:gd name="connsiteY4" fmla="*/ 38170 h 258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035" h="258752" extrusionOk="0">
                  <a:moveTo>
                    <a:pt x="91035" y="258752"/>
                  </a:moveTo>
                  <a:lnTo>
                    <a:pt x="0" y="171163"/>
                  </a:lnTo>
                  <a:lnTo>
                    <a:pt x="0" y="43487"/>
                  </a:lnTo>
                  <a:lnTo>
                    <a:pt x="35968" y="0"/>
                  </a:lnTo>
                  <a:lnTo>
                    <a:pt x="91035" y="3817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9" name="Forme libre : forme 218"/>
            <p:cNvSpPr/>
            <p:nvPr/>
          </p:nvSpPr>
          <p:spPr bwMode="auto">
            <a:xfrm rot="8716293">
              <a:off x="5158096" y="4660900"/>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0" name="Forme libre : forme 219"/>
            <p:cNvSpPr/>
            <p:nvPr/>
          </p:nvSpPr>
          <p:spPr bwMode="auto">
            <a:xfrm rot="8716293">
              <a:off x="4115344" y="2074537"/>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1" name="Forme libre : forme 220"/>
            <p:cNvSpPr/>
            <p:nvPr/>
          </p:nvSpPr>
          <p:spPr bwMode="auto">
            <a:xfrm rot="8716293">
              <a:off x="4250643" y="2118796"/>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2" name="Forme libre : forme 221"/>
            <p:cNvSpPr/>
            <p:nvPr/>
          </p:nvSpPr>
          <p:spPr bwMode="auto">
            <a:xfrm rot="8716293">
              <a:off x="4182761" y="1988208"/>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3" name="Forme libre : forme 222"/>
            <p:cNvSpPr/>
            <p:nvPr/>
          </p:nvSpPr>
          <p:spPr bwMode="auto">
            <a:xfrm rot="8716293">
              <a:off x="3945473" y="2208552"/>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4" name="Forme libre : forme 223"/>
            <p:cNvSpPr/>
            <p:nvPr/>
          </p:nvSpPr>
          <p:spPr bwMode="auto">
            <a:xfrm rot="8716293">
              <a:off x="3756427" y="189271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5" name="Forme libre : forme 224"/>
            <p:cNvSpPr/>
            <p:nvPr/>
          </p:nvSpPr>
          <p:spPr bwMode="auto">
            <a:xfrm rot="8716293">
              <a:off x="3738186" y="1682667"/>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6" name="Forme libre : forme 225"/>
            <p:cNvSpPr/>
            <p:nvPr/>
          </p:nvSpPr>
          <p:spPr bwMode="auto">
            <a:xfrm rot="8716293">
              <a:off x="4081962" y="2270535"/>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7" name="Forme libre : forme 226"/>
            <p:cNvSpPr/>
            <p:nvPr/>
          </p:nvSpPr>
          <p:spPr bwMode="auto">
            <a:xfrm rot="8716293">
              <a:off x="4552908" y="1695921"/>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8" name="Forme libre : forme 227"/>
            <p:cNvSpPr/>
            <p:nvPr/>
          </p:nvSpPr>
          <p:spPr bwMode="auto">
            <a:xfrm rot="8716293">
              <a:off x="4688207" y="1740180"/>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9" name="Forme libre : forme 228"/>
            <p:cNvSpPr/>
            <p:nvPr/>
          </p:nvSpPr>
          <p:spPr bwMode="auto">
            <a:xfrm rot="8716293">
              <a:off x="4383037" y="182993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0" name="Forme libre : forme 229"/>
            <p:cNvSpPr/>
            <p:nvPr/>
          </p:nvSpPr>
          <p:spPr bwMode="auto">
            <a:xfrm rot="8716293">
              <a:off x="4193993" y="151410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1" name="Forme libre : forme 230"/>
            <p:cNvSpPr/>
            <p:nvPr/>
          </p:nvSpPr>
          <p:spPr bwMode="auto">
            <a:xfrm rot="8716293">
              <a:off x="4519525" y="1891919"/>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2" name="Forme libre : forme 231"/>
            <p:cNvSpPr/>
            <p:nvPr/>
          </p:nvSpPr>
          <p:spPr bwMode="auto">
            <a:xfrm rot="8716293">
              <a:off x="4154079" y="1665493"/>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3" name="Forme libre : forme 232"/>
            <p:cNvSpPr/>
            <p:nvPr/>
          </p:nvSpPr>
          <p:spPr bwMode="auto">
            <a:xfrm rot="7484127">
              <a:off x="4678343" y="218153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4" name="Forme libre : forme 233"/>
            <p:cNvSpPr/>
            <p:nvPr/>
          </p:nvSpPr>
          <p:spPr bwMode="auto">
            <a:xfrm rot="13089394">
              <a:off x="4836993" y="2130885"/>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5" name="Forme libre : forme 234"/>
            <p:cNvSpPr/>
            <p:nvPr/>
          </p:nvSpPr>
          <p:spPr bwMode="auto">
            <a:xfrm rot="8716293">
              <a:off x="5117884" y="1840767"/>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6" name="Forme libre : forme 235"/>
            <p:cNvSpPr/>
            <p:nvPr/>
          </p:nvSpPr>
          <p:spPr bwMode="auto">
            <a:xfrm rot="8716293">
              <a:off x="5039475" y="1683974"/>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7" name="Forme libre : forme 236"/>
            <p:cNvSpPr/>
            <p:nvPr/>
          </p:nvSpPr>
          <p:spPr bwMode="auto">
            <a:xfrm rot="8716293">
              <a:off x="4671311" y="172971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8" name="Forme libre : forme 237"/>
            <p:cNvSpPr/>
            <p:nvPr/>
          </p:nvSpPr>
          <p:spPr bwMode="auto">
            <a:xfrm rot="8716293">
              <a:off x="4939893" y="1488696"/>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9" name="Forme libre : forme 238"/>
            <p:cNvSpPr/>
            <p:nvPr/>
          </p:nvSpPr>
          <p:spPr bwMode="auto">
            <a:xfrm rot="8716293">
              <a:off x="3777571" y="1076054"/>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0" name="Forme libre : forme 239"/>
            <p:cNvSpPr/>
            <p:nvPr/>
          </p:nvSpPr>
          <p:spPr bwMode="auto">
            <a:xfrm rot="8716293">
              <a:off x="3912870" y="1120313"/>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1" name="Forme libre : forme 240"/>
            <p:cNvSpPr/>
            <p:nvPr/>
          </p:nvSpPr>
          <p:spPr bwMode="auto">
            <a:xfrm rot="8716293">
              <a:off x="3844988" y="989725"/>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2" name="Forme libre : forme 241"/>
            <p:cNvSpPr/>
            <p:nvPr/>
          </p:nvSpPr>
          <p:spPr bwMode="auto">
            <a:xfrm rot="8716293">
              <a:off x="3607700" y="1210069"/>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3" name="Forme libre : forme 242"/>
            <p:cNvSpPr/>
            <p:nvPr/>
          </p:nvSpPr>
          <p:spPr bwMode="auto">
            <a:xfrm rot="8716293">
              <a:off x="3418654" y="894234"/>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4" name="Forme libre : forme 243"/>
            <p:cNvSpPr/>
            <p:nvPr/>
          </p:nvSpPr>
          <p:spPr bwMode="auto">
            <a:xfrm rot="8716293">
              <a:off x="3400413" y="684184"/>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5" name="Forme libre : forme 244"/>
            <p:cNvSpPr/>
            <p:nvPr/>
          </p:nvSpPr>
          <p:spPr bwMode="auto">
            <a:xfrm rot="8716293">
              <a:off x="3744189" y="1272052"/>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6" name="Forme libre : forme 245"/>
            <p:cNvSpPr/>
            <p:nvPr/>
          </p:nvSpPr>
          <p:spPr bwMode="auto">
            <a:xfrm rot="8716293">
              <a:off x="4215135" y="697438"/>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7" name="Forme libre : forme 246"/>
            <p:cNvSpPr/>
            <p:nvPr/>
          </p:nvSpPr>
          <p:spPr bwMode="auto">
            <a:xfrm rot="8716293">
              <a:off x="4350434" y="741697"/>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8" name="Forme libre : forme 247"/>
            <p:cNvSpPr/>
            <p:nvPr/>
          </p:nvSpPr>
          <p:spPr bwMode="auto">
            <a:xfrm rot="8716293">
              <a:off x="4045264" y="83145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9" name="Forme libre : forme 248"/>
            <p:cNvSpPr/>
            <p:nvPr/>
          </p:nvSpPr>
          <p:spPr bwMode="auto">
            <a:xfrm rot="8716293">
              <a:off x="3856220" y="51561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0" name="Forme libre : forme 249"/>
            <p:cNvSpPr/>
            <p:nvPr/>
          </p:nvSpPr>
          <p:spPr bwMode="auto">
            <a:xfrm rot="8716293">
              <a:off x="4181753" y="893436"/>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1" name="Forme libre : forme 250"/>
            <p:cNvSpPr/>
            <p:nvPr/>
          </p:nvSpPr>
          <p:spPr bwMode="auto">
            <a:xfrm rot="8716293">
              <a:off x="3816306" y="667010"/>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2" name="Forme libre : forme 251"/>
            <p:cNvSpPr/>
            <p:nvPr/>
          </p:nvSpPr>
          <p:spPr bwMode="auto">
            <a:xfrm rot="7484127">
              <a:off x="4340570" y="1183054"/>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3" name="Forme libre : forme 252"/>
            <p:cNvSpPr/>
            <p:nvPr/>
          </p:nvSpPr>
          <p:spPr bwMode="auto">
            <a:xfrm rot="13089394">
              <a:off x="4499220" y="1132402"/>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4" name="Forme libre : forme 253"/>
            <p:cNvSpPr/>
            <p:nvPr/>
          </p:nvSpPr>
          <p:spPr bwMode="auto">
            <a:xfrm rot="8716293">
              <a:off x="4780111" y="842284"/>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5" name="Forme libre : forme 254"/>
            <p:cNvSpPr/>
            <p:nvPr/>
          </p:nvSpPr>
          <p:spPr bwMode="auto">
            <a:xfrm rot="8716293">
              <a:off x="4701702" y="685492"/>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6" name="Forme libre : forme 255"/>
            <p:cNvSpPr/>
            <p:nvPr/>
          </p:nvSpPr>
          <p:spPr bwMode="auto">
            <a:xfrm rot="8716293">
              <a:off x="4333538" y="73123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7" name="Forme libre : forme 256"/>
            <p:cNvSpPr/>
            <p:nvPr/>
          </p:nvSpPr>
          <p:spPr bwMode="auto">
            <a:xfrm rot="8716293">
              <a:off x="4602120" y="490213"/>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8" name="Forme libre : forme 257"/>
            <p:cNvSpPr/>
            <p:nvPr/>
          </p:nvSpPr>
          <p:spPr bwMode="auto">
            <a:xfrm rot="8716293">
              <a:off x="3446198" y="74000"/>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9" name="Forme libre : forme 258"/>
            <p:cNvSpPr/>
            <p:nvPr/>
          </p:nvSpPr>
          <p:spPr bwMode="auto">
            <a:xfrm rot="8716293">
              <a:off x="3581496" y="118260"/>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0" name="Forme libre : forme 259"/>
            <p:cNvSpPr/>
            <p:nvPr/>
          </p:nvSpPr>
          <p:spPr bwMode="auto">
            <a:xfrm rot="8716293">
              <a:off x="3522597" y="36248"/>
              <a:ext cx="234675" cy="172489"/>
            </a:xfrm>
            <a:custGeom>
              <a:avLst/>
              <a:gdLst>
                <a:gd name="connsiteX0" fmla="*/ 25756 w 155050"/>
                <a:gd name="connsiteY0" fmla="*/ 113964 h 113964"/>
                <a:gd name="connsiteX1" fmla="*/ 0 w 155050"/>
                <a:gd name="connsiteY1" fmla="*/ 96110 h 113964"/>
                <a:gd name="connsiteX2" fmla="*/ 72120 w 155050"/>
                <a:gd name="connsiteY2" fmla="*/ 28251 h 113964"/>
                <a:gd name="connsiteX3" fmla="*/ 126799 w 155050"/>
                <a:gd name="connsiteY3" fmla="*/ 0 h 113964"/>
                <a:gd name="connsiteX4" fmla="*/ 155050 w 155050"/>
                <a:gd name="connsiteY4" fmla="*/ 33719 h 113964"/>
                <a:gd name="connsiteX5" fmla="*/ 128622 w 155050"/>
                <a:gd name="connsiteY5" fmla="*/ 69261 h 113964"/>
                <a:gd name="connsiteX6" fmla="*/ 129077 w 155050"/>
                <a:gd name="connsiteY6" fmla="*/ 69261 h 113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050" h="113964" extrusionOk="0">
                  <a:moveTo>
                    <a:pt x="25756" y="113964"/>
                  </a:moveTo>
                  <a:lnTo>
                    <a:pt x="0" y="96110"/>
                  </a:lnTo>
                  <a:lnTo>
                    <a:pt x="72120" y="28251"/>
                  </a:lnTo>
                  <a:cubicBezTo>
                    <a:pt x="85790" y="12303"/>
                    <a:pt x="105383" y="2279"/>
                    <a:pt x="126799" y="0"/>
                  </a:cubicBezTo>
                  <a:cubicBezTo>
                    <a:pt x="148671" y="0"/>
                    <a:pt x="155050" y="19138"/>
                    <a:pt x="155050" y="33719"/>
                  </a:cubicBezTo>
                  <a:cubicBezTo>
                    <a:pt x="153683" y="49668"/>
                    <a:pt x="143203" y="62882"/>
                    <a:pt x="128622" y="69261"/>
                  </a:cubicBezTo>
                  <a:lnTo>
                    <a:pt x="129077"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1" name="Forme libre : forme 260"/>
            <p:cNvSpPr/>
            <p:nvPr/>
          </p:nvSpPr>
          <p:spPr bwMode="auto">
            <a:xfrm rot="8716293">
              <a:off x="3276327" y="20801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2" name="Forme libre : forme 261"/>
            <p:cNvSpPr/>
            <p:nvPr/>
          </p:nvSpPr>
          <p:spPr bwMode="auto">
            <a:xfrm rot="8716293">
              <a:off x="3107933" y="-20072"/>
              <a:ext cx="308530" cy="199994"/>
            </a:xfrm>
            <a:custGeom>
              <a:avLst/>
              <a:gdLst>
                <a:gd name="connsiteX0" fmla="*/ 112633 w 203847"/>
                <a:gd name="connsiteY0" fmla="*/ 132136 h 132136"/>
                <a:gd name="connsiteX1" fmla="*/ 56185 w 203847"/>
                <a:gd name="connsiteY1" fmla="*/ 93008 h 132136"/>
                <a:gd name="connsiteX2" fmla="*/ 69777 w 203847"/>
                <a:gd name="connsiteY2" fmla="*/ 55323 h 132136"/>
                <a:gd name="connsiteX3" fmla="*/ 1818 w 203847"/>
                <a:gd name="connsiteY3" fmla="*/ 55323 h 132136"/>
                <a:gd name="connsiteX4" fmla="*/ 0 w 203847"/>
                <a:gd name="connsiteY4" fmla="*/ 54062 h 132136"/>
                <a:gd name="connsiteX5" fmla="*/ 0 w 203847"/>
                <a:gd name="connsiteY5" fmla="*/ 0 h 132136"/>
                <a:gd name="connsiteX6" fmla="*/ 203847 w 203847"/>
                <a:gd name="connsiteY6" fmla="*/ 0 h 132136"/>
                <a:gd name="connsiteX7" fmla="*/ 203847 w 203847"/>
                <a:gd name="connsiteY7" fmla="*/ 55323 h 132136"/>
                <a:gd name="connsiteX8" fmla="*/ 139055 w 203847"/>
                <a:gd name="connsiteY8" fmla="*/ 55323 h 13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32136" extrusionOk="0">
                  <a:moveTo>
                    <a:pt x="112633" y="132136"/>
                  </a:moveTo>
                  <a:lnTo>
                    <a:pt x="56185" y="93008"/>
                  </a:lnTo>
                  <a:lnTo>
                    <a:pt x="69777" y="55323"/>
                  </a:lnTo>
                  <a:lnTo>
                    <a:pt x="1818" y="55323"/>
                  </a:lnTo>
                  <a:lnTo>
                    <a:pt x="0" y="54062"/>
                  </a:lnTo>
                  <a:lnTo>
                    <a:pt x="0"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3" name="Forme libre : forme 262"/>
            <p:cNvSpPr/>
            <p:nvPr/>
          </p:nvSpPr>
          <p:spPr bwMode="auto">
            <a:xfrm rot="8716293">
              <a:off x="3475628" y="-31540"/>
              <a:ext cx="98161" cy="118527"/>
            </a:xfrm>
            <a:custGeom>
              <a:avLst/>
              <a:gdLst>
                <a:gd name="connsiteX0" fmla="*/ 64855 w 64855"/>
                <a:gd name="connsiteY0" fmla="*/ 78311 h 78311"/>
                <a:gd name="connsiteX1" fmla="*/ 0 w 64855"/>
                <a:gd name="connsiteY1" fmla="*/ 33356 h 78311"/>
                <a:gd name="connsiteX2" fmla="*/ 64294 w 64855"/>
                <a:gd name="connsiteY2" fmla="*/ 0 h 78311"/>
              </a:gdLst>
              <a:ahLst/>
              <a:cxnLst>
                <a:cxn ang="0">
                  <a:pos x="connsiteX0" y="connsiteY0"/>
                </a:cxn>
                <a:cxn ang="0">
                  <a:pos x="connsiteX1" y="connsiteY1"/>
                </a:cxn>
                <a:cxn ang="0">
                  <a:pos x="connsiteX2" y="connsiteY2"/>
                </a:cxn>
              </a:cxnLst>
              <a:rect l="l" t="t" r="r" b="b"/>
              <a:pathLst>
                <a:path w="64855" h="78311" extrusionOk="0">
                  <a:moveTo>
                    <a:pt x="64855" y="78311"/>
                  </a:moveTo>
                  <a:lnTo>
                    <a:pt x="0" y="33356"/>
                  </a:lnTo>
                  <a:lnTo>
                    <a:pt x="64294"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4" name="Forme libre : forme 263"/>
            <p:cNvSpPr/>
            <p:nvPr/>
          </p:nvSpPr>
          <p:spPr bwMode="auto">
            <a:xfrm rot="8716293">
              <a:off x="3412815" y="269998"/>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5" name="Forme libre : forme 264"/>
            <p:cNvSpPr/>
            <p:nvPr/>
          </p:nvSpPr>
          <p:spPr bwMode="auto">
            <a:xfrm rot="8716293">
              <a:off x="3966406" y="-35912"/>
              <a:ext cx="123741" cy="85774"/>
            </a:xfrm>
            <a:custGeom>
              <a:avLst/>
              <a:gdLst>
                <a:gd name="connsiteX0" fmla="*/ 81756 w 81756"/>
                <a:gd name="connsiteY0" fmla="*/ 56671 h 56671"/>
                <a:gd name="connsiteX1" fmla="*/ 0 w 81756"/>
                <a:gd name="connsiteY1" fmla="*/ 0 h 56671"/>
                <a:gd name="connsiteX2" fmla="*/ 24798 w 81756"/>
                <a:gd name="connsiteY2" fmla="*/ 0 h 56671"/>
                <a:gd name="connsiteX3" fmla="*/ 81756 w 81756"/>
                <a:gd name="connsiteY3" fmla="*/ 50123 h 56671"/>
              </a:gdLst>
              <a:ahLst/>
              <a:cxnLst>
                <a:cxn ang="0">
                  <a:pos x="connsiteX0" y="connsiteY0"/>
                </a:cxn>
                <a:cxn ang="0">
                  <a:pos x="connsiteX1" y="connsiteY1"/>
                </a:cxn>
                <a:cxn ang="0">
                  <a:pos x="connsiteX2" y="connsiteY2"/>
                </a:cxn>
                <a:cxn ang="0">
                  <a:pos x="connsiteX3" y="connsiteY3"/>
                </a:cxn>
              </a:cxnLst>
              <a:rect l="l" t="t" r="r" b="b"/>
              <a:pathLst>
                <a:path w="81756" h="56671" extrusionOk="0">
                  <a:moveTo>
                    <a:pt x="81756" y="56671"/>
                  </a:moveTo>
                  <a:lnTo>
                    <a:pt x="0" y="0"/>
                  </a:lnTo>
                  <a:lnTo>
                    <a:pt x="24798" y="0"/>
                  </a:lnTo>
                  <a:cubicBezTo>
                    <a:pt x="61707" y="0"/>
                    <a:pt x="81756" y="15949"/>
                    <a:pt x="81756"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6" name="Forme libre : forme 265"/>
            <p:cNvSpPr/>
            <p:nvPr/>
          </p:nvSpPr>
          <p:spPr bwMode="auto">
            <a:xfrm rot="8716293">
              <a:off x="4089146" y="-31808"/>
              <a:ext cx="332088" cy="148365"/>
            </a:xfrm>
            <a:custGeom>
              <a:avLst/>
              <a:gdLst>
                <a:gd name="connsiteX0" fmla="*/ 63575 w 219411"/>
                <a:gd name="connsiteY0" fmla="*/ 45493 h 98025"/>
                <a:gd name="connsiteX1" fmla="*/ 0 w 219411"/>
                <a:gd name="connsiteY1" fmla="*/ 1425 h 98025"/>
                <a:gd name="connsiteX2" fmla="*/ 63575 w 219411"/>
                <a:gd name="connsiteY2" fmla="*/ 1425 h 98025"/>
                <a:gd name="connsiteX3" fmla="*/ 88634 w 219411"/>
                <a:gd name="connsiteY3" fmla="*/ 62863 h 98025"/>
                <a:gd name="connsiteX4" fmla="*/ 73596 w 219411"/>
                <a:gd name="connsiteY4" fmla="*/ 52439 h 98025"/>
                <a:gd name="connsiteX5" fmla="*/ 75493 w 219411"/>
                <a:gd name="connsiteY5" fmla="*/ 47439 h 98025"/>
                <a:gd name="connsiteX6" fmla="*/ 112786 w 219411"/>
                <a:gd name="connsiteY6" fmla="*/ 5981 h 98025"/>
                <a:gd name="connsiteX7" fmla="*/ 144227 w 219411"/>
                <a:gd name="connsiteY7" fmla="*/ 57 h 98025"/>
                <a:gd name="connsiteX8" fmla="*/ 219411 w 219411"/>
                <a:gd name="connsiteY8" fmla="*/ 88456 h 98025"/>
                <a:gd name="connsiteX9" fmla="*/ 219411 w 219411"/>
                <a:gd name="connsiteY9" fmla="*/ 94380 h 98025"/>
                <a:gd name="connsiteX10" fmla="*/ 157441 w 219411"/>
                <a:gd name="connsiteY10" fmla="*/ 98025 h 98025"/>
                <a:gd name="connsiteX11" fmla="*/ 157441 w 219411"/>
                <a:gd name="connsiteY11" fmla="*/ 81621 h 98025"/>
                <a:gd name="connsiteX12" fmla="*/ 123722 w 219411"/>
                <a:gd name="connsiteY12" fmla="*/ 40156 h 98025"/>
                <a:gd name="connsiteX13" fmla="*/ 103089 w 219411"/>
                <a:gd name="connsiteY13" fmla="*/ 46969 h 9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9411" h="98025" extrusionOk="0">
                  <a:moveTo>
                    <a:pt x="63575" y="45493"/>
                  </a:moveTo>
                  <a:lnTo>
                    <a:pt x="0" y="1425"/>
                  </a:lnTo>
                  <a:lnTo>
                    <a:pt x="63575" y="1425"/>
                  </a:lnTo>
                  <a:close/>
                  <a:moveTo>
                    <a:pt x="88634" y="62863"/>
                  </a:moveTo>
                  <a:lnTo>
                    <a:pt x="73596" y="52439"/>
                  </a:lnTo>
                  <a:lnTo>
                    <a:pt x="75493" y="47439"/>
                  </a:lnTo>
                  <a:cubicBezTo>
                    <a:pt x="85874" y="24008"/>
                    <a:pt x="96382" y="12816"/>
                    <a:pt x="112786" y="5981"/>
                  </a:cubicBezTo>
                  <a:cubicBezTo>
                    <a:pt x="122811" y="1880"/>
                    <a:pt x="133291" y="-398"/>
                    <a:pt x="144227" y="57"/>
                  </a:cubicBezTo>
                  <a:cubicBezTo>
                    <a:pt x="191160" y="-854"/>
                    <a:pt x="219411" y="31954"/>
                    <a:pt x="219411" y="88456"/>
                  </a:cubicBezTo>
                  <a:lnTo>
                    <a:pt x="219411" y="94380"/>
                  </a:lnTo>
                  <a:lnTo>
                    <a:pt x="157441" y="98025"/>
                  </a:lnTo>
                  <a:lnTo>
                    <a:pt x="157441" y="81621"/>
                  </a:lnTo>
                  <a:cubicBezTo>
                    <a:pt x="157441" y="57016"/>
                    <a:pt x="143316" y="40156"/>
                    <a:pt x="123722" y="40156"/>
                  </a:cubicBezTo>
                  <a:cubicBezTo>
                    <a:pt x="116431" y="40156"/>
                    <a:pt x="109454" y="42577"/>
                    <a:pt x="103089" y="46969"/>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7" name="Forme libre : forme 266"/>
            <p:cNvSpPr/>
            <p:nvPr/>
          </p:nvSpPr>
          <p:spPr bwMode="auto">
            <a:xfrm rot="8716293">
              <a:off x="3850379" y="-108618"/>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8" name="Forme libre : forme 267"/>
            <p:cNvSpPr/>
            <p:nvPr/>
          </p:nvSpPr>
          <p:spPr bwMode="auto">
            <a:xfrm rot="7484127">
              <a:off x="4009196" y="181000"/>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9" name="Forme libre : forme 268"/>
            <p:cNvSpPr/>
            <p:nvPr/>
          </p:nvSpPr>
          <p:spPr bwMode="auto">
            <a:xfrm rot="13089394">
              <a:off x="4167846" y="130348"/>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0" name="Forme libre : forme 269"/>
            <p:cNvSpPr/>
            <p:nvPr/>
          </p:nvSpPr>
          <p:spPr bwMode="auto">
            <a:xfrm rot="8716293">
              <a:off x="4488057" y="-10608"/>
              <a:ext cx="169580" cy="136116"/>
            </a:xfrm>
            <a:custGeom>
              <a:avLst/>
              <a:gdLst>
                <a:gd name="connsiteX0" fmla="*/ 62355 w 112042"/>
                <a:gd name="connsiteY0" fmla="*/ 89932 h 89932"/>
                <a:gd name="connsiteX1" fmla="*/ 0 w 112042"/>
                <a:gd name="connsiteY1" fmla="*/ 46710 h 89932"/>
                <a:gd name="connsiteX2" fmla="*/ 14231 w 112042"/>
                <a:gd name="connsiteY2" fmla="*/ 33321 h 89932"/>
                <a:gd name="connsiteX3" fmla="*/ 78722 w 112042"/>
                <a:gd name="connsiteY3" fmla="*/ 0 h 89932"/>
                <a:gd name="connsiteX4" fmla="*/ 112042 w 112042"/>
                <a:gd name="connsiteY4" fmla="*/ 39770 h 89932"/>
                <a:gd name="connsiteX5" fmla="*/ 80872 w 112042"/>
                <a:gd name="connsiteY5" fmla="*/ 81689 h 89932"/>
                <a:gd name="connsiteX6" fmla="*/ 81408 w 112042"/>
                <a:gd name="connsiteY6" fmla="*/ 81689 h 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42" h="89932" extrusionOk="0">
                  <a:moveTo>
                    <a:pt x="62355" y="89932"/>
                  </a:moveTo>
                  <a:lnTo>
                    <a:pt x="0" y="46710"/>
                  </a:lnTo>
                  <a:lnTo>
                    <a:pt x="14231" y="33321"/>
                  </a:lnTo>
                  <a:cubicBezTo>
                    <a:pt x="30353" y="14511"/>
                    <a:pt x="53462" y="2687"/>
                    <a:pt x="78722" y="0"/>
                  </a:cubicBezTo>
                  <a:cubicBezTo>
                    <a:pt x="104518" y="0"/>
                    <a:pt x="112042" y="22572"/>
                    <a:pt x="112042" y="39770"/>
                  </a:cubicBezTo>
                  <a:cubicBezTo>
                    <a:pt x="110429" y="58580"/>
                    <a:pt x="98068" y="74165"/>
                    <a:pt x="80872" y="81689"/>
                  </a:cubicBezTo>
                  <a:lnTo>
                    <a:pt x="81408" y="8168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71" name="Forme libre : forme 270"/>
            <p:cNvSpPr/>
            <p:nvPr/>
          </p:nvSpPr>
          <p:spPr bwMode="auto">
            <a:xfrm rot="8716293">
              <a:off x="3111565" y="3736231"/>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2" name="Forme libre : forme 271"/>
            <p:cNvSpPr/>
            <p:nvPr/>
          </p:nvSpPr>
          <p:spPr bwMode="auto">
            <a:xfrm rot="8716293">
              <a:off x="3246864" y="3780490"/>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3" name="Forme libre : forme 272"/>
            <p:cNvSpPr/>
            <p:nvPr/>
          </p:nvSpPr>
          <p:spPr bwMode="auto">
            <a:xfrm rot="8716293">
              <a:off x="3178981" y="3649901"/>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4" name="Forme libre : forme 273"/>
            <p:cNvSpPr/>
            <p:nvPr/>
          </p:nvSpPr>
          <p:spPr bwMode="auto">
            <a:xfrm rot="8716293">
              <a:off x="2941694" y="387024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5" name="Forme libre : forme 274"/>
            <p:cNvSpPr/>
            <p:nvPr/>
          </p:nvSpPr>
          <p:spPr bwMode="auto">
            <a:xfrm rot="8716293">
              <a:off x="2752648" y="3554410"/>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6" name="Forme libre : forme 275"/>
            <p:cNvSpPr/>
            <p:nvPr/>
          </p:nvSpPr>
          <p:spPr bwMode="auto">
            <a:xfrm rot="8716293">
              <a:off x="2734407" y="3344361"/>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7" name="Forme libre : forme 276"/>
            <p:cNvSpPr/>
            <p:nvPr/>
          </p:nvSpPr>
          <p:spPr bwMode="auto">
            <a:xfrm rot="8716293">
              <a:off x="3078183" y="3932229"/>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8" name="Forme libre : forme 277"/>
            <p:cNvSpPr/>
            <p:nvPr/>
          </p:nvSpPr>
          <p:spPr bwMode="auto">
            <a:xfrm rot="8716293">
              <a:off x="3549129" y="3357615"/>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9" name="Forme libre : forme 278"/>
            <p:cNvSpPr/>
            <p:nvPr/>
          </p:nvSpPr>
          <p:spPr bwMode="auto">
            <a:xfrm rot="8716293">
              <a:off x="3684428" y="3401874"/>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0" name="Forme libre : forme 279"/>
            <p:cNvSpPr/>
            <p:nvPr/>
          </p:nvSpPr>
          <p:spPr bwMode="auto">
            <a:xfrm rot="8716293">
              <a:off x="3379258" y="349163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1" name="Forme libre : forme 280"/>
            <p:cNvSpPr/>
            <p:nvPr/>
          </p:nvSpPr>
          <p:spPr bwMode="auto">
            <a:xfrm rot="8716293">
              <a:off x="3190213" y="3175794"/>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2" name="Forme libre : forme 281"/>
            <p:cNvSpPr/>
            <p:nvPr/>
          </p:nvSpPr>
          <p:spPr bwMode="auto">
            <a:xfrm rot="8716293">
              <a:off x="3515745" y="3553613"/>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3" name="Forme libre : forme 282"/>
            <p:cNvSpPr/>
            <p:nvPr/>
          </p:nvSpPr>
          <p:spPr bwMode="auto">
            <a:xfrm rot="8716293">
              <a:off x="3150300" y="3327187"/>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4" name="Forme libre : forme 283"/>
            <p:cNvSpPr/>
            <p:nvPr/>
          </p:nvSpPr>
          <p:spPr bwMode="auto">
            <a:xfrm rot="7484127">
              <a:off x="3674564" y="384323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5" name="Forme libre : forme 284"/>
            <p:cNvSpPr/>
            <p:nvPr/>
          </p:nvSpPr>
          <p:spPr bwMode="auto">
            <a:xfrm rot="13089394">
              <a:off x="3833214" y="3792577"/>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6" name="Forme libre : forme 285"/>
            <p:cNvSpPr/>
            <p:nvPr/>
          </p:nvSpPr>
          <p:spPr bwMode="auto">
            <a:xfrm rot="8716293">
              <a:off x="4114105" y="3502461"/>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7" name="Forme libre : forme 286"/>
            <p:cNvSpPr/>
            <p:nvPr/>
          </p:nvSpPr>
          <p:spPr bwMode="auto">
            <a:xfrm rot="8716293">
              <a:off x="4035696" y="3345668"/>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8" name="Forme libre : forme 287"/>
            <p:cNvSpPr/>
            <p:nvPr/>
          </p:nvSpPr>
          <p:spPr bwMode="auto">
            <a:xfrm rot="8716293">
              <a:off x="3667532" y="3391409"/>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9" name="Forme libre : forme 288"/>
            <p:cNvSpPr/>
            <p:nvPr/>
          </p:nvSpPr>
          <p:spPr bwMode="auto">
            <a:xfrm rot="8716293">
              <a:off x="3936113" y="3150390"/>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0" name="Forme libre : forme 289"/>
            <p:cNvSpPr/>
            <p:nvPr/>
          </p:nvSpPr>
          <p:spPr bwMode="auto">
            <a:xfrm rot="8716293">
              <a:off x="3449338" y="4734714"/>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1" name="Forme libre : forme 290"/>
            <p:cNvSpPr/>
            <p:nvPr/>
          </p:nvSpPr>
          <p:spPr bwMode="auto">
            <a:xfrm rot="8716293">
              <a:off x="3580975" y="4773824"/>
              <a:ext cx="394489" cy="383455"/>
            </a:xfrm>
            <a:custGeom>
              <a:avLst/>
              <a:gdLst>
                <a:gd name="connsiteX0" fmla="*/ 77932 w 394489"/>
                <a:gd name="connsiteY0" fmla="*/ 383455 h 383455"/>
                <a:gd name="connsiteX1" fmla="*/ 77932 w 394489"/>
                <a:gd name="connsiteY1" fmla="*/ 66898 h 383455"/>
                <a:gd name="connsiteX2" fmla="*/ 0 w 394489"/>
                <a:gd name="connsiteY2" fmla="*/ 66898 h 383455"/>
                <a:gd name="connsiteX3" fmla="*/ 0 w 394489"/>
                <a:gd name="connsiteY3" fmla="*/ 0 h 383455"/>
                <a:gd name="connsiteX4" fmla="*/ 158623 w 394489"/>
                <a:gd name="connsiteY4" fmla="*/ 0 h 383455"/>
                <a:gd name="connsiteX5" fmla="*/ 158623 w 394489"/>
                <a:gd name="connsiteY5" fmla="*/ 111726 h 383455"/>
                <a:gd name="connsiteX6" fmla="*/ 160692 w 394489"/>
                <a:gd name="connsiteY6" fmla="*/ 111726 h 383455"/>
                <a:gd name="connsiteX7" fmla="*/ 233107 w 394489"/>
                <a:gd name="connsiteY7" fmla="*/ 6897 h 383455"/>
                <a:gd name="connsiteX8" fmla="*/ 240854 w 394489"/>
                <a:gd name="connsiteY8" fmla="*/ 5438 h 383455"/>
                <a:gd name="connsiteX9" fmla="*/ 391511 w 394489"/>
                <a:gd name="connsiteY9" fmla="*/ 109868 h 383455"/>
                <a:gd name="connsiteX10" fmla="*/ 394489 w 394489"/>
                <a:gd name="connsiteY10" fmla="*/ 131726 h 383455"/>
                <a:gd name="connsiteX11" fmla="*/ 394489 w 394489"/>
                <a:gd name="connsiteY11" fmla="*/ 140692 h 383455"/>
                <a:gd name="connsiteX12" fmla="*/ 300695 w 394489"/>
                <a:gd name="connsiteY12" fmla="*/ 146210 h 383455"/>
                <a:gd name="connsiteX13" fmla="*/ 300695 w 394489"/>
                <a:gd name="connsiteY13" fmla="*/ 121382 h 383455"/>
                <a:gd name="connsiteX14" fmla="*/ 249659 w 394489"/>
                <a:gd name="connsiteY14" fmla="*/ 58622 h 383455"/>
                <a:gd name="connsiteX15" fmla="*/ 168969 w 394489"/>
                <a:gd name="connsiteY15" fmla="*/ 191038 h 383455"/>
                <a:gd name="connsiteX16" fmla="*/ 168969 w 394489"/>
                <a:gd name="connsiteY16" fmla="*/ 321385 h 38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4489" h="383455" extrusionOk="0">
                  <a:moveTo>
                    <a:pt x="77932" y="383455"/>
                  </a:moveTo>
                  <a:lnTo>
                    <a:pt x="77932" y="66898"/>
                  </a:lnTo>
                  <a:lnTo>
                    <a:pt x="0" y="66898"/>
                  </a:lnTo>
                  <a:lnTo>
                    <a:pt x="0" y="0"/>
                  </a:lnTo>
                  <a:lnTo>
                    <a:pt x="158623" y="0"/>
                  </a:lnTo>
                  <a:lnTo>
                    <a:pt x="158623" y="111726"/>
                  </a:lnTo>
                  <a:lnTo>
                    <a:pt x="160692" y="111726"/>
                  </a:lnTo>
                  <a:cubicBezTo>
                    <a:pt x="182762" y="46208"/>
                    <a:pt x="200003" y="20690"/>
                    <a:pt x="233107" y="6897"/>
                  </a:cubicBezTo>
                  <a:lnTo>
                    <a:pt x="240854" y="5438"/>
                  </a:lnTo>
                  <a:lnTo>
                    <a:pt x="391511" y="109868"/>
                  </a:lnTo>
                  <a:lnTo>
                    <a:pt x="394489" y="131726"/>
                  </a:lnTo>
                  <a:lnTo>
                    <a:pt x="394489" y="140692"/>
                  </a:lnTo>
                  <a:lnTo>
                    <a:pt x="300695" y="146210"/>
                  </a:lnTo>
                  <a:lnTo>
                    <a:pt x="300695" y="121382"/>
                  </a:lnTo>
                  <a:cubicBezTo>
                    <a:pt x="300695" y="84140"/>
                    <a:pt x="279315" y="58621"/>
                    <a:pt x="249659" y="58622"/>
                  </a:cubicBezTo>
                  <a:cubicBezTo>
                    <a:pt x="205521" y="58622"/>
                    <a:pt x="168969" y="117244"/>
                    <a:pt x="168969" y="191038"/>
                  </a:cubicBezTo>
                  <a:lnTo>
                    <a:pt x="168969" y="32138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2" name="Forme libre : forme 291"/>
            <p:cNvSpPr/>
            <p:nvPr/>
          </p:nvSpPr>
          <p:spPr bwMode="auto">
            <a:xfrm rot="8716293">
              <a:off x="3516754" y="4648384"/>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3" name="Forme libre : forme 292"/>
            <p:cNvSpPr/>
            <p:nvPr/>
          </p:nvSpPr>
          <p:spPr bwMode="auto">
            <a:xfrm rot="8716293">
              <a:off x="3279467" y="4868729"/>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4" name="Forme libre : forme 293"/>
            <p:cNvSpPr/>
            <p:nvPr/>
          </p:nvSpPr>
          <p:spPr bwMode="auto">
            <a:xfrm rot="8716293">
              <a:off x="3090421" y="4552893"/>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5" name="Forme libre : forme 294"/>
            <p:cNvSpPr/>
            <p:nvPr/>
          </p:nvSpPr>
          <p:spPr bwMode="auto">
            <a:xfrm rot="8716293">
              <a:off x="3072180" y="4342844"/>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6" name="Forme libre : forme 295"/>
            <p:cNvSpPr/>
            <p:nvPr/>
          </p:nvSpPr>
          <p:spPr bwMode="auto">
            <a:xfrm rot="8716293">
              <a:off x="3388475" y="4959102"/>
              <a:ext cx="91035" cy="230894"/>
            </a:xfrm>
            <a:custGeom>
              <a:avLst/>
              <a:gdLst>
                <a:gd name="connsiteX0" fmla="*/ 91035 w 91035"/>
                <a:gd name="connsiteY0" fmla="*/ 230894 h 230894"/>
                <a:gd name="connsiteX1" fmla="*/ 0 w 91035"/>
                <a:gd name="connsiteY1" fmla="*/ 143306 h 230894"/>
                <a:gd name="connsiteX2" fmla="*/ 0 w 91035"/>
                <a:gd name="connsiteY2" fmla="*/ 0 h 230894"/>
                <a:gd name="connsiteX3" fmla="*/ 91035 w 91035"/>
                <a:gd name="connsiteY3" fmla="*/ 63103 h 230894"/>
              </a:gdLst>
              <a:ahLst/>
              <a:cxnLst>
                <a:cxn ang="0">
                  <a:pos x="connsiteX0" y="connsiteY0"/>
                </a:cxn>
                <a:cxn ang="0">
                  <a:pos x="connsiteX1" y="connsiteY1"/>
                </a:cxn>
                <a:cxn ang="0">
                  <a:pos x="connsiteX2" y="connsiteY2"/>
                </a:cxn>
                <a:cxn ang="0">
                  <a:pos x="connsiteX3" y="connsiteY3"/>
                </a:cxn>
              </a:cxnLst>
              <a:rect l="l" t="t" r="r" b="b"/>
              <a:pathLst>
                <a:path w="91035" h="230894" extrusionOk="0">
                  <a:moveTo>
                    <a:pt x="91035" y="230894"/>
                  </a:moveTo>
                  <a:lnTo>
                    <a:pt x="0" y="143306"/>
                  </a:lnTo>
                  <a:lnTo>
                    <a:pt x="0" y="0"/>
                  </a:lnTo>
                  <a:lnTo>
                    <a:pt x="91035" y="6310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7" name="Forme libre : forme 296"/>
            <p:cNvSpPr/>
            <p:nvPr/>
          </p:nvSpPr>
          <p:spPr bwMode="auto">
            <a:xfrm rot="8716293">
              <a:off x="3886902" y="4356098"/>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8" name="Forme libre : forme 297"/>
            <p:cNvSpPr/>
            <p:nvPr/>
          </p:nvSpPr>
          <p:spPr bwMode="auto">
            <a:xfrm rot="8716293">
              <a:off x="4022201" y="4400357"/>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9" name="Forme libre : forme 298"/>
            <p:cNvSpPr/>
            <p:nvPr/>
          </p:nvSpPr>
          <p:spPr bwMode="auto">
            <a:xfrm rot="8716293">
              <a:off x="3717031" y="449011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0" name="Forme libre : forme 299"/>
            <p:cNvSpPr/>
            <p:nvPr/>
          </p:nvSpPr>
          <p:spPr bwMode="auto">
            <a:xfrm rot="8716293">
              <a:off x="3527986" y="417427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1" name="Forme libre : forme 300"/>
            <p:cNvSpPr/>
            <p:nvPr/>
          </p:nvSpPr>
          <p:spPr bwMode="auto">
            <a:xfrm rot="8716293">
              <a:off x="3853519" y="4552096"/>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2" name="Forme libre : forme 301"/>
            <p:cNvSpPr/>
            <p:nvPr/>
          </p:nvSpPr>
          <p:spPr bwMode="auto">
            <a:xfrm rot="8716293">
              <a:off x="3488073" y="4325670"/>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3" name="Forme libre : forme 302"/>
            <p:cNvSpPr/>
            <p:nvPr/>
          </p:nvSpPr>
          <p:spPr bwMode="auto">
            <a:xfrm rot="7484127">
              <a:off x="4016569" y="4837237"/>
              <a:ext cx="295167" cy="296463"/>
            </a:xfrm>
            <a:custGeom>
              <a:avLst/>
              <a:gdLst>
                <a:gd name="connsiteX0" fmla="*/ 137293 w 295167"/>
                <a:gd name="connsiteY0" fmla="*/ 296463 h 296463"/>
                <a:gd name="connsiteX1" fmla="*/ 72418 w 295167"/>
                <a:gd name="connsiteY1" fmla="*/ 175766 h 296463"/>
                <a:gd name="connsiteX2" fmla="*/ 105610 w 295167"/>
                <a:gd name="connsiteY2" fmla="*/ 83734 h 296463"/>
                <a:gd name="connsiteX3" fmla="*/ 0 w 295167"/>
                <a:gd name="connsiteY3" fmla="*/ 83734 h 296463"/>
                <a:gd name="connsiteX4" fmla="*/ 0 w 295167"/>
                <a:gd name="connsiteY4" fmla="*/ 0 h 296463"/>
                <a:gd name="connsiteX5" fmla="*/ 237110 w 295167"/>
                <a:gd name="connsiteY5" fmla="*/ 0 h 296463"/>
                <a:gd name="connsiteX6" fmla="*/ 295167 w 295167"/>
                <a:gd name="connsiteY6" fmla="*/ 83734 h 296463"/>
                <a:gd name="connsiteX7" fmla="*/ 210466 w 295167"/>
                <a:gd name="connsiteY7" fmla="*/ 83734 h 29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167" h="296463" extrusionOk="0">
                  <a:moveTo>
                    <a:pt x="137293" y="296463"/>
                  </a:moveTo>
                  <a:lnTo>
                    <a:pt x="72418" y="175766"/>
                  </a:lnTo>
                  <a:lnTo>
                    <a:pt x="105610" y="83734"/>
                  </a:lnTo>
                  <a:lnTo>
                    <a:pt x="0" y="83734"/>
                  </a:lnTo>
                  <a:lnTo>
                    <a:pt x="0" y="0"/>
                  </a:lnTo>
                  <a:lnTo>
                    <a:pt x="237110" y="0"/>
                  </a:lnTo>
                  <a:lnTo>
                    <a:pt x="295167" y="83734"/>
                  </a:lnTo>
                  <a:lnTo>
                    <a:pt x="210466" y="8373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04" name="Forme libre : forme 303"/>
            <p:cNvSpPr/>
            <p:nvPr/>
          </p:nvSpPr>
          <p:spPr bwMode="auto">
            <a:xfrm rot="13089394">
              <a:off x="4226447" y="4804985"/>
              <a:ext cx="412568" cy="314062"/>
            </a:xfrm>
            <a:custGeom>
              <a:avLst/>
              <a:gdLst>
                <a:gd name="connsiteX0" fmla="*/ 412568 w 412568"/>
                <a:gd name="connsiteY0" fmla="*/ 206915 h 314062"/>
                <a:gd name="connsiteX1" fmla="*/ 138636 w 412568"/>
                <a:gd name="connsiteY1" fmla="*/ 313815 h 314062"/>
                <a:gd name="connsiteX2" fmla="*/ 35911 w 412568"/>
                <a:gd name="connsiteY2" fmla="*/ 272057 h 314062"/>
                <a:gd name="connsiteX3" fmla="*/ 0 w 412568"/>
                <a:gd name="connsiteY3" fmla="*/ 128410 h 314062"/>
                <a:gd name="connsiteX4" fmla="*/ 0 w 412568"/>
                <a:gd name="connsiteY4" fmla="*/ 88308 h 314062"/>
                <a:gd name="connsiteX5" fmla="*/ 112395 w 412568"/>
                <a:gd name="connsiteY5" fmla="*/ 0 h 314062"/>
                <a:gd name="connsiteX6" fmla="*/ 112747 w 412568"/>
                <a:gd name="connsiteY6" fmla="*/ 49070 h 314062"/>
                <a:gd name="connsiteX7" fmla="*/ 132789 w 412568"/>
                <a:gd name="connsiteY7" fmla="*/ 187707 h 314062"/>
                <a:gd name="connsiteX8" fmla="*/ 233008 w 412568"/>
                <a:gd name="connsiteY8" fmla="*/ 242827 h 314062"/>
                <a:gd name="connsiteX9" fmla="*/ 308172 w 412568"/>
                <a:gd name="connsiteY9" fmla="*/ 229465 h 314062"/>
                <a:gd name="connsiteX10" fmla="*/ 410898 w 412568"/>
                <a:gd name="connsiteY10" fmla="*/ 187707 h 314062"/>
                <a:gd name="connsiteX11" fmla="*/ 412568 w 412568"/>
                <a:gd name="connsiteY11" fmla="*/ 198563 h 31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2568" h="314062" extrusionOk="0">
                  <a:moveTo>
                    <a:pt x="412568" y="206915"/>
                  </a:moveTo>
                  <a:cubicBezTo>
                    <a:pt x="324041" y="282914"/>
                    <a:pt x="207954" y="309640"/>
                    <a:pt x="138636" y="313815"/>
                  </a:cubicBezTo>
                  <a:cubicBezTo>
                    <a:pt x="100219" y="316321"/>
                    <a:pt x="62637" y="299618"/>
                    <a:pt x="35911" y="272057"/>
                  </a:cubicBezTo>
                  <a:cubicBezTo>
                    <a:pt x="7516" y="244497"/>
                    <a:pt x="0" y="196893"/>
                    <a:pt x="0" y="128410"/>
                  </a:cubicBezTo>
                  <a:lnTo>
                    <a:pt x="0" y="88308"/>
                  </a:lnTo>
                  <a:lnTo>
                    <a:pt x="112395" y="0"/>
                  </a:lnTo>
                  <a:lnTo>
                    <a:pt x="112747" y="49070"/>
                  </a:lnTo>
                  <a:cubicBezTo>
                    <a:pt x="110241" y="95839"/>
                    <a:pt x="117756" y="143443"/>
                    <a:pt x="132789" y="187707"/>
                  </a:cubicBezTo>
                  <a:cubicBezTo>
                    <a:pt x="146153" y="224453"/>
                    <a:pt x="180394" y="242827"/>
                    <a:pt x="233008" y="242827"/>
                  </a:cubicBezTo>
                  <a:cubicBezTo>
                    <a:pt x="258899" y="241992"/>
                    <a:pt x="283953" y="236980"/>
                    <a:pt x="308172" y="229465"/>
                  </a:cubicBezTo>
                  <a:cubicBezTo>
                    <a:pt x="343249" y="218607"/>
                    <a:pt x="377491" y="204410"/>
                    <a:pt x="410898" y="187707"/>
                  </a:cubicBezTo>
                  <a:cubicBezTo>
                    <a:pt x="411732" y="191047"/>
                    <a:pt x="412568" y="195223"/>
                    <a:pt x="412568" y="19856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05" name="Forme libre : forme 304"/>
            <p:cNvSpPr/>
            <p:nvPr/>
          </p:nvSpPr>
          <p:spPr bwMode="auto">
            <a:xfrm rot="8716293">
              <a:off x="4451878" y="4500944"/>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6" name="Forme libre : forme 305"/>
            <p:cNvSpPr/>
            <p:nvPr/>
          </p:nvSpPr>
          <p:spPr bwMode="auto">
            <a:xfrm rot="8716293">
              <a:off x="4373469" y="4344152"/>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7" name="Forme libre : forme 306"/>
            <p:cNvSpPr/>
            <p:nvPr/>
          </p:nvSpPr>
          <p:spPr bwMode="auto">
            <a:xfrm rot="8716293">
              <a:off x="4005305" y="4389892"/>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8" name="Forme libre : forme 307"/>
            <p:cNvSpPr/>
            <p:nvPr/>
          </p:nvSpPr>
          <p:spPr bwMode="auto">
            <a:xfrm rot="8716293">
              <a:off x="4273886" y="4148873"/>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9" name="Forme libre : forme 308"/>
            <p:cNvSpPr/>
            <p:nvPr/>
          </p:nvSpPr>
          <p:spPr bwMode="auto">
            <a:xfrm rot="8716293">
              <a:off x="2776288" y="2735818"/>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0" name="Forme libre : forme 309"/>
            <p:cNvSpPr/>
            <p:nvPr/>
          </p:nvSpPr>
          <p:spPr bwMode="auto">
            <a:xfrm rot="8716293">
              <a:off x="2911587" y="2780077"/>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1" name="Forme libre : forme 310"/>
            <p:cNvSpPr/>
            <p:nvPr/>
          </p:nvSpPr>
          <p:spPr bwMode="auto">
            <a:xfrm rot="8716293">
              <a:off x="2843704" y="2649488"/>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2" name="Forme libre : forme 311"/>
            <p:cNvSpPr/>
            <p:nvPr/>
          </p:nvSpPr>
          <p:spPr bwMode="auto">
            <a:xfrm rot="8716293">
              <a:off x="2606417" y="286983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3" name="Forme libre : forme 312"/>
            <p:cNvSpPr/>
            <p:nvPr/>
          </p:nvSpPr>
          <p:spPr bwMode="auto">
            <a:xfrm rot="8716293">
              <a:off x="2417371" y="255399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4" name="Forme libre : forme 313"/>
            <p:cNvSpPr/>
            <p:nvPr/>
          </p:nvSpPr>
          <p:spPr bwMode="auto">
            <a:xfrm rot="8716293">
              <a:off x="2399130" y="2343948"/>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5" name="Forme libre : forme 314"/>
            <p:cNvSpPr/>
            <p:nvPr/>
          </p:nvSpPr>
          <p:spPr bwMode="auto">
            <a:xfrm rot="8716293">
              <a:off x="2742905" y="2931816"/>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6" name="Forme libre : forme 315"/>
            <p:cNvSpPr/>
            <p:nvPr/>
          </p:nvSpPr>
          <p:spPr bwMode="auto">
            <a:xfrm rot="8716293">
              <a:off x="3213852" y="2357202"/>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7" name="Forme libre : forme 316"/>
            <p:cNvSpPr/>
            <p:nvPr/>
          </p:nvSpPr>
          <p:spPr bwMode="auto">
            <a:xfrm rot="8716293">
              <a:off x="3349151" y="2401461"/>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8" name="Forme libre : forme 317"/>
            <p:cNvSpPr/>
            <p:nvPr/>
          </p:nvSpPr>
          <p:spPr bwMode="auto">
            <a:xfrm rot="8716293">
              <a:off x="3043981" y="249121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9" name="Forme libre : forme 318"/>
            <p:cNvSpPr/>
            <p:nvPr/>
          </p:nvSpPr>
          <p:spPr bwMode="auto">
            <a:xfrm rot="8716293">
              <a:off x="2854936" y="2175382"/>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0" name="Forme libre : forme 319"/>
            <p:cNvSpPr/>
            <p:nvPr/>
          </p:nvSpPr>
          <p:spPr bwMode="auto">
            <a:xfrm rot="8716293">
              <a:off x="3180469" y="2553200"/>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1" name="Forme libre : forme 320"/>
            <p:cNvSpPr/>
            <p:nvPr/>
          </p:nvSpPr>
          <p:spPr bwMode="auto">
            <a:xfrm rot="8716293">
              <a:off x="2815023" y="2326774"/>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2" name="Forme libre : forme 321"/>
            <p:cNvSpPr/>
            <p:nvPr/>
          </p:nvSpPr>
          <p:spPr bwMode="auto">
            <a:xfrm rot="7484127">
              <a:off x="3339287" y="284281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3" name="Forme libre : forme 322"/>
            <p:cNvSpPr/>
            <p:nvPr/>
          </p:nvSpPr>
          <p:spPr bwMode="auto">
            <a:xfrm rot="13089394">
              <a:off x="3497937" y="2792166"/>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4" name="Forme libre : forme 323"/>
            <p:cNvSpPr/>
            <p:nvPr/>
          </p:nvSpPr>
          <p:spPr bwMode="auto">
            <a:xfrm rot="8716293">
              <a:off x="3778828" y="2502048"/>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5" name="Forme libre : forme 324"/>
            <p:cNvSpPr/>
            <p:nvPr/>
          </p:nvSpPr>
          <p:spPr bwMode="auto">
            <a:xfrm rot="8716293">
              <a:off x="3700418" y="2345256"/>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6" name="Forme libre : forme 325"/>
            <p:cNvSpPr/>
            <p:nvPr/>
          </p:nvSpPr>
          <p:spPr bwMode="auto">
            <a:xfrm rot="8716293">
              <a:off x="3332255" y="239099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7" name="Forme libre : forme 326"/>
            <p:cNvSpPr/>
            <p:nvPr/>
          </p:nvSpPr>
          <p:spPr bwMode="auto">
            <a:xfrm rot="8716293">
              <a:off x="3600836" y="2149977"/>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8" name="Forme libre : forme 327"/>
            <p:cNvSpPr/>
            <p:nvPr/>
          </p:nvSpPr>
          <p:spPr bwMode="auto">
            <a:xfrm rot="8716293">
              <a:off x="2438515" y="1737335"/>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9" name="Forme libre : forme 328"/>
            <p:cNvSpPr/>
            <p:nvPr/>
          </p:nvSpPr>
          <p:spPr bwMode="auto">
            <a:xfrm rot="8716293">
              <a:off x="2573814" y="1781594"/>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0" name="Forme libre : forme 329"/>
            <p:cNvSpPr/>
            <p:nvPr/>
          </p:nvSpPr>
          <p:spPr bwMode="auto">
            <a:xfrm rot="8716293">
              <a:off x="2505931" y="1651005"/>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1" name="Forme libre : forme 330"/>
            <p:cNvSpPr/>
            <p:nvPr/>
          </p:nvSpPr>
          <p:spPr bwMode="auto">
            <a:xfrm rot="8716293">
              <a:off x="2268644" y="187135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2" name="Forme libre : forme 331"/>
            <p:cNvSpPr/>
            <p:nvPr/>
          </p:nvSpPr>
          <p:spPr bwMode="auto">
            <a:xfrm rot="8716293">
              <a:off x="2079598" y="1555514"/>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3" name="Forme libre : forme 332"/>
            <p:cNvSpPr/>
            <p:nvPr/>
          </p:nvSpPr>
          <p:spPr bwMode="auto">
            <a:xfrm rot="8716293">
              <a:off x="2061357" y="1345465"/>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4" name="Forme libre : forme 333"/>
            <p:cNvSpPr/>
            <p:nvPr/>
          </p:nvSpPr>
          <p:spPr bwMode="auto">
            <a:xfrm rot="8716293">
              <a:off x="2405132" y="1933333"/>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5" name="Forme libre : forme 334"/>
            <p:cNvSpPr/>
            <p:nvPr/>
          </p:nvSpPr>
          <p:spPr bwMode="auto">
            <a:xfrm rot="8716293">
              <a:off x="2876079" y="1358719"/>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6" name="Forme libre : forme 335"/>
            <p:cNvSpPr/>
            <p:nvPr/>
          </p:nvSpPr>
          <p:spPr bwMode="auto">
            <a:xfrm rot="8716293">
              <a:off x="3011378" y="1402978"/>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7" name="Forme libre : forme 336"/>
            <p:cNvSpPr/>
            <p:nvPr/>
          </p:nvSpPr>
          <p:spPr bwMode="auto">
            <a:xfrm rot="8716293">
              <a:off x="2706208" y="1492734"/>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8" name="Forme libre : forme 337"/>
            <p:cNvSpPr/>
            <p:nvPr/>
          </p:nvSpPr>
          <p:spPr bwMode="auto">
            <a:xfrm rot="8716293">
              <a:off x="2517163" y="117689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9" name="Forme libre : forme 338"/>
            <p:cNvSpPr/>
            <p:nvPr/>
          </p:nvSpPr>
          <p:spPr bwMode="auto">
            <a:xfrm rot="8716293">
              <a:off x="2842696" y="1554717"/>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0" name="Forme libre : forme 339"/>
            <p:cNvSpPr/>
            <p:nvPr/>
          </p:nvSpPr>
          <p:spPr bwMode="auto">
            <a:xfrm rot="8716293">
              <a:off x="2477250" y="1328291"/>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1" name="Forme libre : forme 340"/>
            <p:cNvSpPr/>
            <p:nvPr/>
          </p:nvSpPr>
          <p:spPr bwMode="auto">
            <a:xfrm rot="7484127">
              <a:off x="3001514" y="1844335"/>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2" name="Forme libre : forme 341"/>
            <p:cNvSpPr/>
            <p:nvPr/>
          </p:nvSpPr>
          <p:spPr bwMode="auto">
            <a:xfrm rot="13089394">
              <a:off x="3160163" y="1793682"/>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3" name="Forme libre : forme 342"/>
            <p:cNvSpPr/>
            <p:nvPr/>
          </p:nvSpPr>
          <p:spPr bwMode="auto">
            <a:xfrm rot="8716293">
              <a:off x="3441055" y="1503565"/>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4" name="Forme libre : forme 343"/>
            <p:cNvSpPr/>
            <p:nvPr/>
          </p:nvSpPr>
          <p:spPr bwMode="auto">
            <a:xfrm rot="8716293">
              <a:off x="3362645" y="1346772"/>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5" name="Forme libre : forme 344"/>
            <p:cNvSpPr/>
            <p:nvPr/>
          </p:nvSpPr>
          <p:spPr bwMode="auto">
            <a:xfrm rot="8716293">
              <a:off x="2994482" y="139251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6" name="Forme libre : forme 345"/>
            <p:cNvSpPr/>
            <p:nvPr/>
          </p:nvSpPr>
          <p:spPr bwMode="auto">
            <a:xfrm rot="8716293">
              <a:off x="3263063" y="1151494"/>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7" name="Forme libre : forme 346"/>
            <p:cNvSpPr/>
            <p:nvPr/>
          </p:nvSpPr>
          <p:spPr bwMode="auto">
            <a:xfrm rot="8716293">
              <a:off x="2107141" y="735281"/>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8" name="Forme libre : forme 347"/>
            <p:cNvSpPr/>
            <p:nvPr/>
          </p:nvSpPr>
          <p:spPr bwMode="auto">
            <a:xfrm rot="8716293">
              <a:off x="2242440" y="779540"/>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9" name="Forme libre : forme 348"/>
            <p:cNvSpPr/>
            <p:nvPr/>
          </p:nvSpPr>
          <p:spPr bwMode="auto">
            <a:xfrm rot="8716293">
              <a:off x="2174558" y="648952"/>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0" name="Forme libre : forme 349"/>
            <p:cNvSpPr/>
            <p:nvPr/>
          </p:nvSpPr>
          <p:spPr bwMode="auto">
            <a:xfrm rot="8716293">
              <a:off x="1937270" y="86929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1" name="Forme libre : forme 350"/>
            <p:cNvSpPr/>
            <p:nvPr/>
          </p:nvSpPr>
          <p:spPr bwMode="auto">
            <a:xfrm rot="8716293">
              <a:off x="1748224" y="55346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2" name="Forme libre : forme 351"/>
            <p:cNvSpPr/>
            <p:nvPr/>
          </p:nvSpPr>
          <p:spPr bwMode="auto">
            <a:xfrm rot="8716293">
              <a:off x="1729983" y="343411"/>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3" name="Forme libre : forme 352"/>
            <p:cNvSpPr/>
            <p:nvPr/>
          </p:nvSpPr>
          <p:spPr bwMode="auto">
            <a:xfrm rot="8716293">
              <a:off x="2073759" y="931279"/>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4" name="Forme libre : forme 353"/>
            <p:cNvSpPr/>
            <p:nvPr/>
          </p:nvSpPr>
          <p:spPr bwMode="auto">
            <a:xfrm rot="8716293">
              <a:off x="2544705" y="356665"/>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5" name="Forme libre : forme 354"/>
            <p:cNvSpPr/>
            <p:nvPr/>
          </p:nvSpPr>
          <p:spPr bwMode="auto">
            <a:xfrm rot="8716293">
              <a:off x="2680004" y="400924"/>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6" name="Forme libre : forme 355"/>
            <p:cNvSpPr/>
            <p:nvPr/>
          </p:nvSpPr>
          <p:spPr bwMode="auto">
            <a:xfrm rot="8716293">
              <a:off x="2374834" y="490681"/>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7" name="Forme libre : forme 356"/>
            <p:cNvSpPr/>
            <p:nvPr/>
          </p:nvSpPr>
          <p:spPr bwMode="auto">
            <a:xfrm rot="8716293">
              <a:off x="2185790" y="174845"/>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8" name="Forme libre : forme 357"/>
            <p:cNvSpPr/>
            <p:nvPr/>
          </p:nvSpPr>
          <p:spPr bwMode="auto">
            <a:xfrm rot="8716293">
              <a:off x="2511323" y="552663"/>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9" name="Forme libre : forme 358"/>
            <p:cNvSpPr/>
            <p:nvPr/>
          </p:nvSpPr>
          <p:spPr bwMode="auto">
            <a:xfrm rot="8716293">
              <a:off x="2145876" y="326237"/>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0" name="Forme libre : forme 359"/>
            <p:cNvSpPr/>
            <p:nvPr/>
          </p:nvSpPr>
          <p:spPr bwMode="auto">
            <a:xfrm rot="7484127">
              <a:off x="2670140" y="84228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1" name="Forme libre : forme 360"/>
            <p:cNvSpPr/>
            <p:nvPr/>
          </p:nvSpPr>
          <p:spPr bwMode="auto">
            <a:xfrm rot="13089394">
              <a:off x="2828790" y="791629"/>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2" name="Forme libre : forme 361"/>
            <p:cNvSpPr/>
            <p:nvPr/>
          </p:nvSpPr>
          <p:spPr bwMode="auto">
            <a:xfrm rot="8716293">
              <a:off x="3109681" y="501511"/>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3" name="Forme libre : forme 362"/>
            <p:cNvSpPr/>
            <p:nvPr/>
          </p:nvSpPr>
          <p:spPr bwMode="auto">
            <a:xfrm rot="8716293">
              <a:off x="3031272" y="344719"/>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4" name="Forme libre : forme 363"/>
            <p:cNvSpPr/>
            <p:nvPr/>
          </p:nvSpPr>
          <p:spPr bwMode="auto">
            <a:xfrm rot="8716293">
              <a:off x="2663108" y="39046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5" name="Forme libre : forme 364"/>
            <p:cNvSpPr/>
            <p:nvPr/>
          </p:nvSpPr>
          <p:spPr bwMode="auto">
            <a:xfrm rot="8716293">
              <a:off x="2931690" y="149440"/>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6" name="Forme libre : forme 365"/>
            <p:cNvSpPr/>
            <p:nvPr/>
          </p:nvSpPr>
          <p:spPr bwMode="auto">
            <a:xfrm rot="8716293">
              <a:off x="1834765" y="-57684"/>
              <a:ext cx="186564" cy="129320"/>
            </a:xfrm>
            <a:custGeom>
              <a:avLst/>
              <a:gdLst>
                <a:gd name="connsiteX0" fmla="*/ 123263 w 123263"/>
                <a:gd name="connsiteY0" fmla="*/ 85442 h 85442"/>
                <a:gd name="connsiteX1" fmla="*/ 0 w 123263"/>
                <a:gd name="connsiteY1" fmla="*/ 0 h 85442"/>
                <a:gd name="connsiteX2" fmla="*/ 66305 w 123263"/>
                <a:gd name="connsiteY2" fmla="*/ 0 h 85442"/>
                <a:gd name="connsiteX3" fmla="*/ 123263 w 123263"/>
                <a:gd name="connsiteY3" fmla="*/ 50123 h 85442"/>
              </a:gdLst>
              <a:ahLst/>
              <a:cxnLst>
                <a:cxn ang="0">
                  <a:pos x="connsiteX0" y="connsiteY0"/>
                </a:cxn>
                <a:cxn ang="0">
                  <a:pos x="connsiteX1" y="connsiteY1"/>
                </a:cxn>
                <a:cxn ang="0">
                  <a:pos x="connsiteX2" y="connsiteY2"/>
                </a:cxn>
                <a:cxn ang="0">
                  <a:pos x="connsiteX3" y="connsiteY3"/>
                </a:cxn>
              </a:cxnLst>
              <a:rect l="l" t="t" r="r" b="b"/>
              <a:pathLst>
                <a:path w="123263" h="85442" extrusionOk="0">
                  <a:moveTo>
                    <a:pt x="123263" y="85442"/>
                  </a:moveTo>
                  <a:lnTo>
                    <a:pt x="0" y="0"/>
                  </a:lnTo>
                  <a:lnTo>
                    <a:pt x="66305" y="0"/>
                  </a:lnTo>
                  <a:cubicBezTo>
                    <a:pt x="103214" y="0"/>
                    <a:pt x="123263" y="15948"/>
                    <a:pt x="123263"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7" name="Forme libre : forme 366"/>
            <p:cNvSpPr/>
            <p:nvPr/>
          </p:nvSpPr>
          <p:spPr bwMode="auto">
            <a:xfrm rot="8716293">
              <a:off x="1969949" y="-13794"/>
              <a:ext cx="394488" cy="148365"/>
            </a:xfrm>
            <a:custGeom>
              <a:avLst/>
              <a:gdLst>
                <a:gd name="connsiteX0" fmla="*/ 104802 w 260639"/>
                <a:gd name="connsiteY0" fmla="*/ 74264 h 98025"/>
                <a:gd name="connsiteX1" fmla="*/ 0 w 260639"/>
                <a:gd name="connsiteY1" fmla="*/ 1618 h 98025"/>
                <a:gd name="connsiteX2" fmla="*/ 0 w 260639"/>
                <a:gd name="connsiteY2" fmla="*/ 1425 h 98025"/>
                <a:gd name="connsiteX3" fmla="*/ 104803 w 260639"/>
                <a:gd name="connsiteY3" fmla="*/ 1425 h 98025"/>
                <a:gd name="connsiteX4" fmla="*/ 122123 w 260639"/>
                <a:gd name="connsiteY4" fmla="*/ 86270 h 98025"/>
                <a:gd name="connsiteX5" fmla="*/ 106178 w 260639"/>
                <a:gd name="connsiteY5" fmla="*/ 75218 h 98025"/>
                <a:gd name="connsiteX6" fmla="*/ 116721 w 260639"/>
                <a:gd name="connsiteY6" fmla="*/ 47439 h 98025"/>
                <a:gd name="connsiteX7" fmla="*/ 154014 w 260639"/>
                <a:gd name="connsiteY7" fmla="*/ 5981 h 98025"/>
                <a:gd name="connsiteX8" fmla="*/ 185455 w 260639"/>
                <a:gd name="connsiteY8" fmla="*/ 57 h 98025"/>
                <a:gd name="connsiteX9" fmla="*/ 260639 w 260639"/>
                <a:gd name="connsiteY9" fmla="*/ 88456 h 98025"/>
                <a:gd name="connsiteX10" fmla="*/ 260639 w 260639"/>
                <a:gd name="connsiteY10" fmla="*/ 94380 h 98025"/>
                <a:gd name="connsiteX11" fmla="*/ 198669 w 260639"/>
                <a:gd name="connsiteY11" fmla="*/ 98025 h 98025"/>
                <a:gd name="connsiteX12" fmla="*/ 198669 w 260639"/>
                <a:gd name="connsiteY12" fmla="*/ 81621 h 98025"/>
                <a:gd name="connsiteX13" fmla="*/ 164950 w 260639"/>
                <a:gd name="connsiteY13" fmla="*/ 40156 h 98025"/>
                <a:gd name="connsiteX14" fmla="*/ 127358 w 260639"/>
                <a:gd name="connsiteY14" fmla="*/ 65616 h 9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0639" h="98025" extrusionOk="0">
                  <a:moveTo>
                    <a:pt x="104802" y="74264"/>
                  </a:moveTo>
                  <a:lnTo>
                    <a:pt x="0" y="1618"/>
                  </a:lnTo>
                  <a:lnTo>
                    <a:pt x="0" y="1425"/>
                  </a:lnTo>
                  <a:lnTo>
                    <a:pt x="104803" y="1425"/>
                  </a:lnTo>
                  <a:close/>
                  <a:moveTo>
                    <a:pt x="122123" y="86270"/>
                  </a:moveTo>
                  <a:lnTo>
                    <a:pt x="106178" y="75218"/>
                  </a:lnTo>
                  <a:lnTo>
                    <a:pt x="116721" y="47439"/>
                  </a:lnTo>
                  <a:cubicBezTo>
                    <a:pt x="127102" y="24008"/>
                    <a:pt x="137610" y="12816"/>
                    <a:pt x="154014" y="5981"/>
                  </a:cubicBezTo>
                  <a:cubicBezTo>
                    <a:pt x="164038" y="1880"/>
                    <a:pt x="174519" y="-398"/>
                    <a:pt x="185455" y="57"/>
                  </a:cubicBezTo>
                  <a:cubicBezTo>
                    <a:pt x="232388" y="-854"/>
                    <a:pt x="260639" y="31954"/>
                    <a:pt x="260639" y="88456"/>
                  </a:cubicBezTo>
                  <a:lnTo>
                    <a:pt x="260639" y="94380"/>
                  </a:lnTo>
                  <a:lnTo>
                    <a:pt x="198669" y="98025"/>
                  </a:lnTo>
                  <a:lnTo>
                    <a:pt x="198669" y="81621"/>
                  </a:lnTo>
                  <a:cubicBezTo>
                    <a:pt x="198669" y="57016"/>
                    <a:pt x="184544" y="40156"/>
                    <a:pt x="164950" y="40156"/>
                  </a:cubicBezTo>
                  <a:cubicBezTo>
                    <a:pt x="150369" y="40156"/>
                    <a:pt x="137041" y="49839"/>
                    <a:pt x="127358" y="65616"/>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8" name="Forme libre : forme 367"/>
            <p:cNvSpPr/>
            <p:nvPr/>
          </p:nvSpPr>
          <p:spPr bwMode="auto">
            <a:xfrm rot="8716293">
              <a:off x="1736738" y="-72828"/>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9" name="Forme libre : forme 368"/>
            <p:cNvSpPr/>
            <p:nvPr/>
          </p:nvSpPr>
          <p:spPr bwMode="auto">
            <a:xfrm rot="7484127">
              <a:off x="2399917" y="-21262"/>
              <a:ext cx="233243" cy="158079"/>
            </a:xfrm>
            <a:custGeom>
              <a:avLst/>
              <a:gdLst>
                <a:gd name="connsiteX0" fmla="*/ 72416 w 154104"/>
                <a:gd name="connsiteY0" fmla="*/ 104443 h 104443"/>
                <a:gd name="connsiteX1" fmla="*/ 0 w 154104"/>
                <a:gd name="connsiteY1" fmla="*/ 0 h 104443"/>
                <a:gd name="connsiteX2" fmla="*/ 154104 w 154104"/>
                <a:gd name="connsiteY2" fmla="*/ 0 h 104443"/>
                <a:gd name="connsiteX3" fmla="*/ 154104 w 154104"/>
                <a:gd name="connsiteY3" fmla="*/ 55323 h 104443"/>
                <a:gd name="connsiteX4" fmla="*/ 89312 w 154104"/>
                <a:gd name="connsiteY4" fmla="*/ 55323 h 104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104" h="104443" extrusionOk="0">
                  <a:moveTo>
                    <a:pt x="72416" y="104443"/>
                  </a:moveTo>
                  <a:lnTo>
                    <a:pt x="0" y="0"/>
                  </a:lnTo>
                  <a:lnTo>
                    <a:pt x="154104" y="0"/>
                  </a:lnTo>
                  <a:lnTo>
                    <a:pt x="154104" y="55323"/>
                  </a:lnTo>
                  <a:lnTo>
                    <a:pt x="89312"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0" name="Forme libre : forme 369"/>
            <p:cNvSpPr/>
            <p:nvPr/>
          </p:nvSpPr>
          <p:spPr bwMode="auto">
            <a:xfrm rot="13089394">
              <a:off x="2721869" y="-65503"/>
              <a:ext cx="128296" cy="425347"/>
            </a:xfrm>
            <a:custGeom>
              <a:avLst/>
              <a:gdLst>
                <a:gd name="connsiteX0" fmla="*/ 84765 w 84765"/>
                <a:gd name="connsiteY0" fmla="*/ 225012 h 281028"/>
                <a:gd name="connsiteX1" fmla="*/ 13471 w 84765"/>
                <a:gd name="connsiteY1" fmla="*/ 281028 h 281028"/>
                <a:gd name="connsiteX2" fmla="*/ 4828 w 84765"/>
                <a:gd name="connsiteY2" fmla="*/ 263963 h 281028"/>
                <a:gd name="connsiteX3" fmla="*/ 0 w 84765"/>
                <a:gd name="connsiteY3" fmla="*/ 206370 h 281028"/>
                <a:gd name="connsiteX4" fmla="*/ 0 w 84765"/>
                <a:gd name="connsiteY4" fmla="*/ 38074 h 281028"/>
                <a:gd name="connsiteX5" fmla="*/ 73388 w 84765"/>
                <a:gd name="connsiteY5" fmla="*/ 0 h 281028"/>
                <a:gd name="connsiteX6" fmla="*/ 74492 w 84765"/>
                <a:gd name="connsiteY6" fmla="*/ 153950 h 28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765" h="281028" extrusionOk="0">
                  <a:moveTo>
                    <a:pt x="84765" y="225012"/>
                  </a:moveTo>
                  <a:lnTo>
                    <a:pt x="13471" y="281028"/>
                  </a:lnTo>
                  <a:lnTo>
                    <a:pt x="4828" y="263963"/>
                  </a:lnTo>
                  <a:cubicBezTo>
                    <a:pt x="1241" y="248168"/>
                    <a:pt x="0" y="228993"/>
                    <a:pt x="0" y="206370"/>
                  </a:cubicBezTo>
                  <a:lnTo>
                    <a:pt x="0" y="38074"/>
                  </a:lnTo>
                  <a:lnTo>
                    <a:pt x="73388" y="0"/>
                  </a:lnTo>
                  <a:lnTo>
                    <a:pt x="74492" y="15395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1" name="Forme libre : forme 370"/>
            <p:cNvSpPr/>
            <p:nvPr/>
          </p:nvSpPr>
          <p:spPr bwMode="auto">
            <a:xfrm rot="8716293">
              <a:off x="5604774" y="3024342"/>
              <a:ext cx="274455" cy="132163"/>
            </a:xfrm>
            <a:custGeom>
              <a:avLst/>
              <a:gdLst>
                <a:gd name="connsiteX0" fmla="*/ 0 w 181333"/>
                <a:gd name="connsiteY0" fmla="*/ 87320 h 87320"/>
                <a:gd name="connsiteX1" fmla="*/ 42309 w 181333"/>
                <a:gd name="connsiteY1" fmla="*/ 36168 h 87320"/>
                <a:gd name="connsiteX2" fmla="*/ 54839 w 181333"/>
                <a:gd name="connsiteY2" fmla="*/ 38831 h 87320"/>
                <a:gd name="connsiteX3" fmla="*/ 107790 w 181333"/>
                <a:gd name="connsiteY3" fmla="*/ 29417 h 87320"/>
                <a:gd name="connsiteX4" fmla="*/ 180157 w 181333"/>
                <a:gd name="connsiteY4" fmla="*/ 0 h 87320"/>
                <a:gd name="connsiteX5" fmla="*/ 181333 w 181333"/>
                <a:gd name="connsiteY5" fmla="*/ 7648 h 87320"/>
                <a:gd name="connsiteX6" fmla="*/ 181333 w 181333"/>
                <a:gd name="connsiteY6" fmla="*/ 13532 h 87320"/>
                <a:gd name="connsiteX7" fmla="*/ 30340 w 181333"/>
                <a:gd name="connsiteY7" fmla="*/ 83361 h 8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333" h="87320" extrusionOk="0">
                  <a:moveTo>
                    <a:pt x="0" y="87320"/>
                  </a:moveTo>
                  <a:lnTo>
                    <a:pt x="42309" y="36168"/>
                  </a:lnTo>
                  <a:lnTo>
                    <a:pt x="54839" y="38831"/>
                  </a:lnTo>
                  <a:cubicBezTo>
                    <a:pt x="73078" y="38242"/>
                    <a:pt x="90728" y="34712"/>
                    <a:pt x="107790" y="29417"/>
                  </a:cubicBezTo>
                  <a:cubicBezTo>
                    <a:pt x="132500" y="21768"/>
                    <a:pt x="156623" y="11767"/>
                    <a:pt x="180157" y="0"/>
                  </a:cubicBezTo>
                  <a:cubicBezTo>
                    <a:pt x="180745" y="2353"/>
                    <a:pt x="181333" y="5295"/>
                    <a:pt x="181333" y="7648"/>
                  </a:cubicBezTo>
                  <a:lnTo>
                    <a:pt x="181333" y="13532"/>
                  </a:lnTo>
                  <a:cubicBezTo>
                    <a:pt x="134560" y="53687"/>
                    <a:pt x="76865" y="74315"/>
                    <a:pt x="30340" y="83361"/>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2" name="Forme libre : forme 371"/>
            <p:cNvSpPr/>
            <p:nvPr/>
          </p:nvSpPr>
          <p:spPr bwMode="auto">
            <a:xfrm rot="8716293">
              <a:off x="5742785" y="2375436"/>
              <a:ext cx="92417" cy="296277"/>
            </a:xfrm>
            <a:custGeom>
              <a:avLst/>
              <a:gdLst>
                <a:gd name="connsiteX0" fmla="*/ 0 w 61060"/>
                <a:gd name="connsiteY0" fmla="*/ 195751 h 195751"/>
                <a:gd name="connsiteX1" fmla="*/ 0 w 61060"/>
                <a:gd name="connsiteY1" fmla="*/ 67520 h 195751"/>
                <a:gd name="connsiteX2" fmla="*/ 55847 w 61060"/>
                <a:gd name="connsiteY2" fmla="*/ 0 h 195751"/>
                <a:gd name="connsiteX3" fmla="*/ 61059 w 61060"/>
                <a:gd name="connsiteY3" fmla="*/ 13486 h 195751"/>
                <a:gd name="connsiteX4" fmla="*/ 61060 w 61060"/>
                <a:gd name="connsiteY4" fmla="*/ 171601 h 195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60" h="195751" extrusionOk="0">
                  <a:moveTo>
                    <a:pt x="0" y="195751"/>
                  </a:moveTo>
                  <a:lnTo>
                    <a:pt x="0" y="67520"/>
                  </a:lnTo>
                  <a:lnTo>
                    <a:pt x="55847" y="0"/>
                  </a:lnTo>
                  <a:lnTo>
                    <a:pt x="61059" y="13486"/>
                  </a:lnTo>
                  <a:lnTo>
                    <a:pt x="61060" y="17160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3" name="Forme libre : forme 372"/>
            <p:cNvSpPr/>
            <p:nvPr/>
          </p:nvSpPr>
          <p:spPr bwMode="auto">
            <a:xfrm rot="8716293">
              <a:off x="5579033" y="246915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4" name="Forme libre : forme 373"/>
            <p:cNvSpPr/>
            <p:nvPr/>
          </p:nvSpPr>
          <p:spPr bwMode="auto">
            <a:xfrm rot="8716293">
              <a:off x="5389987" y="2153314"/>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5" name="Forme libre : forme 374"/>
            <p:cNvSpPr/>
            <p:nvPr/>
          </p:nvSpPr>
          <p:spPr bwMode="auto">
            <a:xfrm rot="8716293">
              <a:off x="5371746" y="1943264"/>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6" name="Forme libre : forme 375"/>
            <p:cNvSpPr/>
            <p:nvPr/>
          </p:nvSpPr>
          <p:spPr bwMode="auto">
            <a:xfrm rot="8716293">
              <a:off x="5716764" y="2550542"/>
              <a:ext cx="91035" cy="331728"/>
            </a:xfrm>
            <a:custGeom>
              <a:avLst/>
              <a:gdLst>
                <a:gd name="connsiteX0" fmla="*/ 60147 w 60147"/>
                <a:gd name="connsiteY0" fmla="*/ 219174 h 219174"/>
                <a:gd name="connsiteX1" fmla="*/ 0 w 60147"/>
                <a:gd name="connsiteY1" fmla="*/ 161304 h 219174"/>
                <a:gd name="connsiteX2" fmla="*/ 0 w 60147"/>
                <a:gd name="connsiteY2" fmla="*/ 68045 h 219174"/>
                <a:gd name="connsiteX3" fmla="*/ 56210 w 60147"/>
                <a:gd name="connsiteY3" fmla="*/ 87 h 219174"/>
                <a:gd name="connsiteX4" fmla="*/ 60147 w 60147"/>
                <a:gd name="connsiteY4" fmla="*/ 0 h 219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47" h="219174" extrusionOk="0">
                  <a:moveTo>
                    <a:pt x="60147" y="219174"/>
                  </a:moveTo>
                  <a:lnTo>
                    <a:pt x="0" y="161304"/>
                  </a:lnTo>
                  <a:lnTo>
                    <a:pt x="0" y="68045"/>
                  </a:lnTo>
                  <a:lnTo>
                    <a:pt x="56210" y="87"/>
                  </a:lnTo>
                  <a:lnTo>
                    <a:pt x="6014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7" name="Forme libre : forme 376"/>
            <p:cNvSpPr/>
            <p:nvPr/>
          </p:nvSpPr>
          <p:spPr bwMode="auto">
            <a:xfrm rot="8716293">
              <a:off x="5787639" y="1926090"/>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8" name="Forme libre : forme 377"/>
            <p:cNvSpPr/>
            <p:nvPr/>
          </p:nvSpPr>
          <p:spPr bwMode="auto">
            <a:xfrm rot="8716293">
              <a:off x="5411131" y="1336651"/>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9" name="Forme libre : forme 378"/>
            <p:cNvSpPr/>
            <p:nvPr/>
          </p:nvSpPr>
          <p:spPr bwMode="auto">
            <a:xfrm rot="8716293">
              <a:off x="5547629" y="1389153"/>
              <a:ext cx="346795" cy="385612"/>
            </a:xfrm>
            <a:custGeom>
              <a:avLst/>
              <a:gdLst>
                <a:gd name="connsiteX0" fmla="*/ 19979 w 229128"/>
                <a:gd name="connsiteY0" fmla="*/ 254774 h 254774"/>
                <a:gd name="connsiteX1" fmla="*/ 19979 w 229128"/>
                <a:gd name="connsiteY1" fmla="*/ 45624 h 254774"/>
                <a:gd name="connsiteX2" fmla="*/ 0 w 229128"/>
                <a:gd name="connsiteY2" fmla="*/ 45624 h 254774"/>
                <a:gd name="connsiteX3" fmla="*/ 36558 w 229128"/>
                <a:gd name="connsiteY3" fmla="*/ 1425 h 254774"/>
                <a:gd name="connsiteX4" fmla="*/ 73292 w 229128"/>
                <a:gd name="connsiteY4" fmla="*/ 1425 h 254774"/>
                <a:gd name="connsiteX5" fmla="*/ 73292 w 229128"/>
                <a:gd name="connsiteY5" fmla="*/ 75242 h 254774"/>
                <a:gd name="connsiteX6" fmla="*/ 74658 w 229128"/>
                <a:gd name="connsiteY6" fmla="*/ 75242 h 254774"/>
                <a:gd name="connsiteX7" fmla="*/ 122503 w 229128"/>
                <a:gd name="connsiteY7" fmla="*/ 5981 h 254774"/>
                <a:gd name="connsiteX8" fmla="*/ 153944 w 229128"/>
                <a:gd name="connsiteY8" fmla="*/ 57 h 254774"/>
                <a:gd name="connsiteX9" fmla="*/ 229128 w 229128"/>
                <a:gd name="connsiteY9" fmla="*/ 88456 h 254774"/>
                <a:gd name="connsiteX10" fmla="*/ 229128 w 229128"/>
                <a:gd name="connsiteY10" fmla="*/ 94380 h 254774"/>
                <a:gd name="connsiteX11" fmla="*/ 167158 w 229128"/>
                <a:gd name="connsiteY11" fmla="*/ 98025 h 254774"/>
                <a:gd name="connsiteX12" fmla="*/ 167158 w 229128"/>
                <a:gd name="connsiteY12" fmla="*/ 81621 h 254774"/>
                <a:gd name="connsiteX13" fmla="*/ 133439 w 229128"/>
                <a:gd name="connsiteY13" fmla="*/ 40156 h 254774"/>
                <a:gd name="connsiteX14" fmla="*/ 80127 w 229128"/>
                <a:gd name="connsiteY14" fmla="*/ 127643 h 254774"/>
                <a:gd name="connsiteX15" fmla="*/ 80127 w 229128"/>
                <a:gd name="connsiteY15" fmla="*/ 213764 h 25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128" h="254774" extrusionOk="0">
                  <a:moveTo>
                    <a:pt x="19979" y="254774"/>
                  </a:moveTo>
                  <a:lnTo>
                    <a:pt x="19979" y="45624"/>
                  </a:lnTo>
                  <a:lnTo>
                    <a:pt x="0" y="45624"/>
                  </a:lnTo>
                  <a:lnTo>
                    <a:pt x="36558" y="1425"/>
                  </a:lnTo>
                  <a:lnTo>
                    <a:pt x="73292" y="1425"/>
                  </a:lnTo>
                  <a:lnTo>
                    <a:pt x="73292" y="75242"/>
                  </a:lnTo>
                  <a:lnTo>
                    <a:pt x="74658" y="75242"/>
                  </a:lnTo>
                  <a:cubicBezTo>
                    <a:pt x="89240" y="31954"/>
                    <a:pt x="100631" y="15094"/>
                    <a:pt x="122503" y="5981"/>
                  </a:cubicBezTo>
                  <a:cubicBezTo>
                    <a:pt x="132528" y="1880"/>
                    <a:pt x="143008" y="-398"/>
                    <a:pt x="153944" y="57"/>
                  </a:cubicBezTo>
                  <a:cubicBezTo>
                    <a:pt x="200877" y="-854"/>
                    <a:pt x="229128" y="31954"/>
                    <a:pt x="229128" y="88456"/>
                  </a:cubicBezTo>
                  <a:lnTo>
                    <a:pt x="229128" y="94380"/>
                  </a:lnTo>
                  <a:lnTo>
                    <a:pt x="167158" y="98025"/>
                  </a:lnTo>
                  <a:lnTo>
                    <a:pt x="167158" y="81621"/>
                  </a:lnTo>
                  <a:cubicBezTo>
                    <a:pt x="167158" y="57016"/>
                    <a:pt x="153033" y="40156"/>
                    <a:pt x="133439" y="40156"/>
                  </a:cubicBezTo>
                  <a:cubicBezTo>
                    <a:pt x="104277" y="40156"/>
                    <a:pt x="80127" y="78887"/>
                    <a:pt x="80127" y="127643"/>
                  </a:cubicBezTo>
                  <a:lnTo>
                    <a:pt x="80127"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0" name="Forme libre : forme 379"/>
            <p:cNvSpPr/>
            <p:nvPr/>
          </p:nvSpPr>
          <p:spPr bwMode="auto">
            <a:xfrm rot="8716293">
              <a:off x="5478548" y="1250322"/>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1" name="Forme libre : forme 380"/>
            <p:cNvSpPr/>
            <p:nvPr/>
          </p:nvSpPr>
          <p:spPr bwMode="auto">
            <a:xfrm rot="8716293">
              <a:off x="5241260" y="147066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2" name="Forme libre : forme 381"/>
            <p:cNvSpPr/>
            <p:nvPr/>
          </p:nvSpPr>
          <p:spPr bwMode="auto">
            <a:xfrm rot="8716293">
              <a:off x="5052214" y="115483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3" name="Forme libre : forme 382"/>
            <p:cNvSpPr/>
            <p:nvPr/>
          </p:nvSpPr>
          <p:spPr bwMode="auto">
            <a:xfrm rot="8716293">
              <a:off x="5033973" y="944781"/>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4" name="Forme libre : forme 383"/>
            <p:cNvSpPr/>
            <p:nvPr/>
          </p:nvSpPr>
          <p:spPr bwMode="auto">
            <a:xfrm rot="8716293">
              <a:off x="5377749" y="1532649"/>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5" name="Forme libre : forme 384"/>
            <p:cNvSpPr/>
            <p:nvPr/>
          </p:nvSpPr>
          <p:spPr bwMode="auto">
            <a:xfrm rot="8716293">
              <a:off x="5847873" y="996679"/>
              <a:ext cx="92417" cy="314872"/>
            </a:xfrm>
            <a:custGeom>
              <a:avLst/>
              <a:gdLst>
                <a:gd name="connsiteX0" fmla="*/ 0 w 61060"/>
                <a:gd name="connsiteY0" fmla="*/ 208036 h 208036"/>
                <a:gd name="connsiteX1" fmla="*/ 1 w 61060"/>
                <a:gd name="connsiteY1" fmla="*/ 61780 h 208036"/>
                <a:gd name="connsiteX2" fmla="*/ 51100 w 61060"/>
                <a:gd name="connsiteY2" fmla="*/ 0 h 208036"/>
                <a:gd name="connsiteX3" fmla="*/ 61059 w 61060"/>
                <a:gd name="connsiteY3" fmla="*/ 25771 h 208036"/>
                <a:gd name="connsiteX4" fmla="*/ 61060 w 61060"/>
                <a:gd name="connsiteY4" fmla="*/ 183886 h 208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60" h="208036" extrusionOk="0">
                  <a:moveTo>
                    <a:pt x="0" y="208036"/>
                  </a:moveTo>
                  <a:lnTo>
                    <a:pt x="1" y="61780"/>
                  </a:lnTo>
                  <a:lnTo>
                    <a:pt x="51100" y="0"/>
                  </a:lnTo>
                  <a:lnTo>
                    <a:pt x="61059" y="25771"/>
                  </a:lnTo>
                  <a:lnTo>
                    <a:pt x="61060" y="183886"/>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6" name="Forme libre : forme 385"/>
            <p:cNvSpPr/>
            <p:nvPr/>
          </p:nvSpPr>
          <p:spPr bwMode="auto">
            <a:xfrm rot="8716293">
              <a:off x="5678824" y="1092051"/>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7" name="Forme libre : forme 386"/>
            <p:cNvSpPr/>
            <p:nvPr/>
          </p:nvSpPr>
          <p:spPr bwMode="auto">
            <a:xfrm rot="8716293">
              <a:off x="5489779" y="776215"/>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8" name="Forme libre : forme 387"/>
            <p:cNvSpPr/>
            <p:nvPr/>
          </p:nvSpPr>
          <p:spPr bwMode="auto">
            <a:xfrm rot="8716293">
              <a:off x="5816554" y="1173443"/>
              <a:ext cx="91037" cy="331731"/>
            </a:xfrm>
            <a:custGeom>
              <a:avLst/>
              <a:gdLst>
                <a:gd name="connsiteX0" fmla="*/ 60148 w 60148"/>
                <a:gd name="connsiteY0" fmla="*/ 219175 h 219175"/>
                <a:gd name="connsiteX1" fmla="*/ 0 w 60148"/>
                <a:gd name="connsiteY1" fmla="*/ 161305 h 219175"/>
                <a:gd name="connsiteX2" fmla="*/ 0 w 60148"/>
                <a:gd name="connsiteY2" fmla="*/ 50021 h 219175"/>
                <a:gd name="connsiteX3" fmla="*/ 41025 w 60148"/>
                <a:gd name="connsiteY3" fmla="*/ 421 h 219175"/>
                <a:gd name="connsiteX4" fmla="*/ 60147 w 60148"/>
                <a:gd name="connsiteY4" fmla="*/ 0 h 219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48" h="219175" extrusionOk="0">
                  <a:moveTo>
                    <a:pt x="60148" y="219175"/>
                  </a:moveTo>
                  <a:lnTo>
                    <a:pt x="0" y="161305"/>
                  </a:lnTo>
                  <a:lnTo>
                    <a:pt x="0" y="50021"/>
                  </a:lnTo>
                  <a:lnTo>
                    <a:pt x="41025" y="421"/>
                  </a:lnTo>
                  <a:lnTo>
                    <a:pt x="6014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9" name="Forme libre : forme 388"/>
            <p:cNvSpPr/>
            <p:nvPr/>
          </p:nvSpPr>
          <p:spPr bwMode="auto">
            <a:xfrm rot="8716293">
              <a:off x="5449866" y="927607"/>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0" name="Forme libre : forme 389"/>
            <p:cNvSpPr/>
            <p:nvPr/>
          </p:nvSpPr>
          <p:spPr bwMode="auto">
            <a:xfrm rot="8716293">
              <a:off x="5954717" y="1002572"/>
              <a:ext cx="48491" cy="55034"/>
            </a:xfrm>
            <a:custGeom>
              <a:avLst/>
              <a:gdLst>
                <a:gd name="connsiteX0" fmla="*/ 0 w 32038"/>
                <a:gd name="connsiteY0" fmla="*/ 35166 h 36361"/>
                <a:gd name="connsiteX1" fmla="*/ 29086 w 32038"/>
                <a:gd name="connsiteY1" fmla="*/ 0 h 36361"/>
                <a:gd name="connsiteX2" fmla="*/ 32038 w 32038"/>
                <a:gd name="connsiteY2" fmla="*/ 7028 h 36361"/>
                <a:gd name="connsiteX3" fmla="*/ 23495 w 32038"/>
                <a:gd name="connsiteY3" fmla="*/ 27704 h 36361"/>
                <a:gd name="connsiteX4" fmla="*/ 2990 w 32038"/>
                <a:gd name="connsiteY4" fmla="*/ 36361 h 36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38" h="36361" extrusionOk="0">
                  <a:moveTo>
                    <a:pt x="0" y="35166"/>
                  </a:moveTo>
                  <a:lnTo>
                    <a:pt x="29086" y="0"/>
                  </a:lnTo>
                  <a:lnTo>
                    <a:pt x="32038" y="7028"/>
                  </a:lnTo>
                  <a:cubicBezTo>
                    <a:pt x="32039" y="14489"/>
                    <a:pt x="29191" y="22008"/>
                    <a:pt x="23495" y="27704"/>
                  </a:cubicBezTo>
                  <a:cubicBezTo>
                    <a:pt x="18027" y="33172"/>
                    <a:pt x="10736" y="36361"/>
                    <a:pt x="2990" y="36361"/>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91" name="Forme libre : forme 390"/>
            <p:cNvSpPr/>
            <p:nvPr/>
          </p:nvSpPr>
          <p:spPr bwMode="auto">
            <a:xfrm rot="8716293">
              <a:off x="5079758" y="334598"/>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2" name="Forme libre : forme 391"/>
            <p:cNvSpPr/>
            <p:nvPr/>
          </p:nvSpPr>
          <p:spPr bwMode="auto">
            <a:xfrm rot="8716293">
              <a:off x="5215056" y="378857"/>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3" name="Forme libre : forme 392"/>
            <p:cNvSpPr/>
            <p:nvPr/>
          </p:nvSpPr>
          <p:spPr bwMode="auto">
            <a:xfrm rot="8716293">
              <a:off x="5147174" y="248268"/>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4" name="Forme libre : forme 393"/>
            <p:cNvSpPr/>
            <p:nvPr/>
          </p:nvSpPr>
          <p:spPr bwMode="auto">
            <a:xfrm rot="8716293">
              <a:off x="4909887" y="46861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5" name="Forme libre : forme 394"/>
            <p:cNvSpPr/>
            <p:nvPr/>
          </p:nvSpPr>
          <p:spPr bwMode="auto">
            <a:xfrm rot="8716293">
              <a:off x="4720840" y="15277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6" name="Forme libre : forme 395"/>
            <p:cNvSpPr/>
            <p:nvPr/>
          </p:nvSpPr>
          <p:spPr bwMode="auto">
            <a:xfrm rot="8716293">
              <a:off x="4702019" y="-47743"/>
              <a:ext cx="439901" cy="516041"/>
            </a:xfrm>
            <a:custGeom>
              <a:avLst/>
              <a:gdLst>
                <a:gd name="connsiteX0" fmla="*/ 155476 w 290643"/>
                <a:gd name="connsiteY0" fmla="*/ 340949 h 340949"/>
                <a:gd name="connsiteX1" fmla="*/ 1169 w 290643"/>
                <a:gd name="connsiteY1" fmla="*/ 233989 h 340949"/>
                <a:gd name="connsiteX2" fmla="*/ 0 w 290643"/>
                <a:gd name="connsiteY2" fmla="*/ 220042 h 340949"/>
                <a:gd name="connsiteX3" fmla="*/ 0 w 290643"/>
                <a:gd name="connsiteY3" fmla="*/ 40596 h 340949"/>
                <a:gd name="connsiteX4" fmla="*/ 78250 w 290643"/>
                <a:gd name="connsiteY4" fmla="*/ 0 h 340949"/>
                <a:gd name="connsiteX5" fmla="*/ 79427 w 290643"/>
                <a:gd name="connsiteY5" fmla="*/ 164149 h 340949"/>
                <a:gd name="connsiteX6" fmla="*/ 93547 w 290643"/>
                <a:gd name="connsiteY6" fmla="*/ 261815 h 340949"/>
                <a:gd name="connsiteX7" fmla="*/ 164149 w 290643"/>
                <a:gd name="connsiteY7" fmla="*/ 300646 h 340949"/>
                <a:gd name="connsiteX8" fmla="*/ 217100 w 290643"/>
                <a:gd name="connsiteY8" fmla="*/ 291232 h 340949"/>
                <a:gd name="connsiteX9" fmla="*/ 289467 w 290643"/>
                <a:gd name="connsiteY9" fmla="*/ 261815 h 340949"/>
                <a:gd name="connsiteX10" fmla="*/ 290643 w 290643"/>
                <a:gd name="connsiteY10" fmla="*/ 269463 h 340949"/>
                <a:gd name="connsiteX11" fmla="*/ 290643 w 290643"/>
                <a:gd name="connsiteY11" fmla="*/ 275347 h 340949"/>
                <a:gd name="connsiteX12" fmla="*/ 189080 w 290643"/>
                <a:gd name="connsiteY12" fmla="*/ 331975 h 340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0643" h="340949" extrusionOk="0">
                  <a:moveTo>
                    <a:pt x="155476" y="340949"/>
                  </a:moveTo>
                  <a:lnTo>
                    <a:pt x="1169" y="233989"/>
                  </a:lnTo>
                  <a:lnTo>
                    <a:pt x="0" y="220042"/>
                  </a:lnTo>
                  <a:lnTo>
                    <a:pt x="0" y="40596"/>
                  </a:lnTo>
                  <a:lnTo>
                    <a:pt x="78250" y="0"/>
                  </a:lnTo>
                  <a:lnTo>
                    <a:pt x="79427" y="164149"/>
                  </a:lnTo>
                  <a:cubicBezTo>
                    <a:pt x="77662" y="197097"/>
                    <a:pt x="82957" y="230632"/>
                    <a:pt x="93547" y="261815"/>
                  </a:cubicBezTo>
                  <a:cubicBezTo>
                    <a:pt x="102961" y="287702"/>
                    <a:pt x="127083" y="300646"/>
                    <a:pt x="164149" y="300646"/>
                  </a:cubicBezTo>
                  <a:cubicBezTo>
                    <a:pt x="182388" y="300057"/>
                    <a:pt x="200038" y="296527"/>
                    <a:pt x="217100" y="291232"/>
                  </a:cubicBezTo>
                  <a:cubicBezTo>
                    <a:pt x="241810" y="283584"/>
                    <a:pt x="265933" y="273582"/>
                    <a:pt x="289467" y="261815"/>
                  </a:cubicBezTo>
                  <a:cubicBezTo>
                    <a:pt x="290055" y="264168"/>
                    <a:pt x="290643" y="267110"/>
                    <a:pt x="290643" y="269463"/>
                  </a:cubicBezTo>
                  <a:lnTo>
                    <a:pt x="290643" y="275347"/>
                  </a:lnTo>
                  <a:cubicBezTo>
                    <a:pt x="259461" y="302117"/>
                    <a:pt x="223425" y="320208"/>
                    <a:pt x="189080" y="331975"/>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97" name="Forme libre : forme 396"/>
            <p:cNvSpPr/>
            <p:nvPr/>
          </p:nvSpPr>
          <p:spPr bwMode="auto">
            <a:xfrm rot="8716293">
              <a:off x="5046375" y="530596"/>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8" name="Forme libre : forme 397"/>
            <p:cNvSpPr/>
            <p:nvPr/>
          </p:nvSpPr>
          <p:spPr bwMode="auto">
            <a:xfrm rot="8716293">
              <a:off x="5517321" y="-44018"/>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9" name="Forme libre : forme 398"/>
            <p:cNvSpPr/>
            <p:nvPr/>
          </p:nvSpPr>
          <p:spPr bwMode="auto">
            <a:xfrm rot="8716293">
              <a:off x="5660365" y="29418"/>
              <a:ext cx="361480" cy="358037"/>
            </a:xfrm>
            <a:custGeom>
              <a:avLst/>
              <a:gdLst>
                <a:gd name="connsiteX0" fmla="*/ 56401 w 238830"/>
                <a:gd name="connsiteY0" fmla="*/ 236556 h 236556"/>
                <a:gd name="connsiteX1" fmla="*/ 29681 w 238830"/>
                <a:gd name="connsiteY1" fmla="*/ 218034 h 236556"/>
                <a:gd name="connsiteX2" fmla="*/ 29681 w 238830"/>
                <a:gd name="connsiteY2" fmla="*/ 45624 h 236556"/>
                <a:gd name="connsiteX3" fmla="*/ 0 w 238830"/>
                <a:gd name="connsiteY3" fmla="*/ 45624 h 236556"/>
                <a:gd name="connsiteX4" fmla="*/ 36558 w 238830"/>
                <a:gd name="connsiteY4" fmla="*/ 1425 h 236556"/>
                <a:gd name="connsiteX5" fmla="*/ 82994 w 238830"/>
                <a:gd name="connsiteY5" fmla="*/ 1425 h 236556"/>
                <a:gd name="connsiteX6" fmla="*/ 82994 w 238830"/>
                <a:gd name="connsiteY6" fmla="*/ 75242 h 236556"/>
                <a:gd name="connsiteX7" fmla="*/ 84360 w 238830"/>
                <a:gd name="connsiteY7" fmla="*/ 75242 h 236556"/>
                <a:gd name="connsiteX8" fmla="*/ 132205 w 238830"/>
                <a:gd name="connsiteY8" fmla="*/ 5981 h 236556"/>
                <a:gd name="connsiteX9" fmla="*/ 163646 w 238830"/>
                <a:gd name="connsiteY9" fmla="*/ 57 h 236556"/>
                <a:gd name="connsiteX10" fmla="*/ 238830 w 238830"/>
                <a:gd name="connsiteY10" fmla="*/ 88456 h 236556"/>
                <a:gd name="connsiteX11" fmla="*/ 238830 w 238830"/>
                <a:gd name="connsiteY11" fmla="*/ 94380 h 236556"/>
                <a:gd name="connsiteX12" fmla="*/ 176860 w 238830"/>
                <a:gd name="connsiteY12" fmla="*/ 98025 h 236556"/>
                <a:gd name="connsiteX13" fmla="*/ 176860 w 238830"/>
                <a:gd name="connsiteY13" fmla="*/ 81621 h 236556"/>
                <a:gd name="connsiteX14" fmla="*/ 143141 w 238830"/>
                <a:gd name="connsiteY14" fmla="*/ 40156 h 236556"/>
                <a:gd name="connsiteX15" fmla="*/ 89829 w 238830"/>
                <a:gd name="connsiteY15" fmla="*/ 127643 h 236556"/>
                <a:gd name="connsiteX16" fmla="*/ 89829 w 238830"/>
                <a:gd name="connsiteY16" fmla="*/ 213764 h 23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8830" h="236556" extrusionOk="0">
                  <a:moveTo>
                    <a:pt x="56401" y="236556"/>
                  </a:moveTo>
                  <a:lnTo>
                    <a:pt x="29681" y="218034"/>
                  </a:lnTo>
                  <a:lnTo>
                    <a:pt x="29681" y="45624"/>
                  </a:lnTo>
                  <a:lnTo>
                    <a:pt x="0" y="45624"/>
                  </a:lnTo>
                  <a:lnTo>
                    <a:pt x="36558" y="1425"/>
                  </a:lnTo>
                  <a:lnTo>
                    <a:pt x="82994" y="1425"/>
                  </a:lnTo>
                  <a:lnTo>
                    <a:pt x="82994" y="75242"/>
                  </a:lnTo>
                  <a:lnTo>
                    <a:pt x="84360" y="75242"/>
                  </a:lnTo>
                  <a:cubicBezTo>
                    <a:pt x="98942" y="31954"/>
                    <a:pt x="110333" y="15095"/>
                    <a:pt x="132205" y="5981"/>
                  </a:cubicBezTo>
                  <a:cubicBezTo>
                    <a:pt x="142230" y="1880"/>
                    <a:pt x="152710" y="-398"/>
                    <a:pt x="163646" y="57"/>
                  </a:cubicBezTo>
                  <a:cubicBezTo>
                    <a:pt x="210579" y="-854"/>
                    <a:pt x="238830" y="31954"/>
                    <a:pt x="238830" y="88456"/>
                  </a:cubicBezTo>
                  <a:lnTo>
                    <a:pt x="238830" y="94380"/>
                  </a:lnTo>
                  <a:lnTo>
                    <a:pt x="176860" y="98025"/>
                  </a:lnTo>
                  <a:lnTo>
                    <a:pt x="176860" y="81621"/>
                  </a:lnTo>
                  <a:cubicBezTo>
                    <a:pt x="176860" y="57016"/>
                    <a:pt x="162735" y="40156"/>
                    <a:pt x="143141" y="40156"/>
                  </a:cubicBezTo>
                  <a:cubicBezTo>
                    <a:pt x="113979" y="40156"/>
                    <a:pt x="89829" y="78887"/>
                    <a:pt x="89829" y="127643"/>
                  </a:cubicBezTo>
                  <a:lnTo>
                    <a:pt x="89829"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00" name="Forme libre : forme 399"/>
            <p:cNvSpPr/>
            <p:nvPr/>
          </p:nvSpPr>
          <p:spPr bwMode="auto">
            <a:xfrm rot="8716293">
              <a:off x="5347450" y="8999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1" name="Forme libre : forme 400"/>
            <p:cNvSpPr/>
            <p:nvPr/>
          </p:nvSpPr>
          <p:spPr bwMode="auto">
            <a:xfrm rot="8716293">
              <a:off x="5220022" y="-7080"/>
              <a:ext cx="219414" cy="84041"/>
            </a:xfrm>
            <a:custGeom>
              <a:avLst/>
              <a:gdLst>
                <a:gd name="connsiteX0" fmla="*/ 80105 w 144967"/>
                <a:gd name="connsiteY0" fmla="*/ 55526 h 55526"/>
                <a:gd name="connsiteX1" fmla="*/ 0 w 144967"/>
                <a:gd name="connsiteY1" fmla="*/ 0 h 55526"/>
                <a:gd name="connsiteX2" fmla="*/ 144967 w 144967"/>
                <a:gd name="connsiteY2" fmla="*/ 0 h 55526"/>
                <a:gd name="connsiteX3" fmla="*/ 144967 w 144967"/>
                <a:gd name="connsiteY3" fmla="*/ 55323 h 55526"/>
                <a:gd name="connsiteX4" fmla="*/ 80175 w 144967"/>
                <a:gd name="connsiteY4" fmla="*/ 55323 h 55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67" h="55526" extrusionOk="0">
                  <a:moveTo>
                    <a:pt x="80105" y="55526"/>
                  </a:moveTo>
                  <a:lnTo>
                    <a:pt x="0" y="0"/>
                  </a:lnTo>
                  <a:lnTo>
                    <a:pt x="144967" y="0"/>
                  </a:lnTo>
                  <a:lnTo>
                    <a:pt x="144967" y="55323"/>
                  </a:lnTo>
                  <a:lnTo>
                    <a:pt x="8017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02" name="Forme libre : forme 401"/>
            <p:cNvSpPr/>
            <p:nvPr/>
          </p:nvSpPr>
          <p:spPr bwMode="auto">
            <a:xfrm rot="8716293">
              <a:off x="5483938" y="151980"/>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3" name="Forme libre : forme 402"/>
            <p:cNvSpPr/>
            <p:nvPr/>
          </p:nvSpPr>
          <p:spPr bwMode="auto">
            <a:xfrm rot="8716293">
              <a:off x="5128323" y="-20358"/>
              <a:ext cx="80664" cy="63766"/>
            </a:xfrm>
            <a:custGeom>
              <a:avLst/>
              <a:gdLst>
                <a:gd name="connsiteX0" fmla="*/ 51759 w 53295"/>
                <a:gd name="connsiteY0" fmla="*/ 42130 h 42130"/>
                <a:gd name="connsiteX1" fmla="*/ 0 w 53295"/>
                <a:gd name="connsiteY1" fmla="*/ 6252 h 42130"/>
                <a:gd name="connsiteX2" fmla="*/ 14807 w 53295"/>
                <a:gd name="connsiteY2" fmla="*/ 0 h 42130"/>
                <a:gd name="connsiteX3" fmla="*/ 41975 w 53295"/>
                <a:gd name="connsiteY3" fmla="*/ 11471 h 42130"/>
                <a:gd name="connsiteX4" fmla="*/ 53295 w 53295"/>
                <a:gd name="connsiteY4" fmla="*/ 38412 h 4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5" h="42130" extrusionOk="0">
                  <a:moveTo>
                    <a:pt x="51759" y="42130"/>
                  </a:moveTo>
                  <a:lnTo>
                    <a:pt x="0" y="6252"/>
                  </a:lnTo>
                  <a:lnTo>
                    <a:pt x="14807" y="0"/>
                  </a:lnTo>
                  <a:cubicBezTo>
                    <a:pt x="25071" y="0"/>
                    <a:pt x="34731" y="4226"/>
                    <a:pt x="41975" y="11471"/>
                  </a:cubicBezTo>
                  <a:cubicBezTo>
                    <a:pt x="49522" y="18716"/>
                    <a:pt x="53295" y="28526"/>
                    <a:pt x="53295" y="3841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04" name="Forme libre : forme 403"/>
            <p:cNvSpPr/>
            <p:nvPr/>
          </p:nvSpPr>
          <p:spPr bwMode="auto">
            <a:xfrm rot="7484127">
              <a:off x="5642756" y="44159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5" name="Forme libre : forme 404"/>
            <p:cNvSpPr/>
            <p:nvPr/>
          </p:nvSpPr>
          <p:spPr bwMode="auto">
            <a:xfrm rot="13089394">
              <a:off x="5789679" y="415199"/>
              <a:ext cx="360116" cy="446294"/>
            </a:xfrm>
            <a:custGeom>
              <a:avLst/>
              <a:gdLst>
                <a:gd name="connsiteX0" fmla="*/ 39306 w 237929"/>
                <a:gd name="connsiteY0" fmla="*/ 79955 h 294867"/>
                <a:gd name="connsiteX1" fmla="*/ 0 w 237929"/>
                <a:gd name="connsiteY1" fmla="*/ 20095 h 294867"/>
                <a:gd name="connsiteX2" fmla="*/ 38733 w 237929"/>
                <a:gd name="connsiteY2" fmla="*/ 0 h 294867"/>
                <a:gd name="connsiteX3" fmla="*/ 237929 w 237929"/>
                <a:gd name="connsiteY3" fmla="*/ 258238 h 294867"/>
                <a:gd name="connsiteX4" fmla="*/ 191415 w 237929"/>
                <a:gd name="connsiteY4" fmla="*/ 290069 h 294867"/>
                <a:gd name="connsiteX5" fmla="*/ 180425 w 237929"/>
                <a:gd name="connsiteY5" fmla="*/ 294867 h 294867"/>
                <a:gd name="connsiteX6" fmla="*/ 166448 w 237929"/>
                <a:gd name="connsiteY6" fmla="*/ 273582 h 294867"/>
                <a:gd name="connsiteX7" fmla="*/ 168955 w 237929"/>
                <a:gd name="connsiteY7" fmla="*/ 273136 h 294867"/>
                <a:gd name="connsiteX8" fmla="*/ 236826 w 237929"/>
                <a:gd name="connsiteY8" fmla="*/ 245547 h 294867"/>
                <a:gd name="connsiteX9" fmla="*/ 237929 w 237929"/>
                <a:gd name="connsiteY9" fmla="*/ 252720 h 29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7929" h="294867" extrusionOk="0">
                  <a:moveTo>
                    <a:pt x="39306" y="79955"/>
                  </a:moveTo>
                  <a:lnTo>
                    <a:pt x="0" y="20095"/>
                  </a:lnTo>
                  <a:lnTo>
                    <a:pt x="38733" y="0"/>
                  </a:lnTo>
                  <a:close/>
                  <a:moveTo>
                    <a:pt x="237929" y="258238"/>
                  </a:moveTo>
                  <a:cubicBezTo>
                    <a:pt x="223307" y="270791"/>
                    <a:pt x="207546" y="281309"/>
                    <a:pt x="191415" y="290069"/>
                  </a:cubicBezTo>
                  <a:lnTo>
                    <a:pt x="180425" y="294867"/>
                  </a:lnTo>
                  <a:lnTo>
                    <a:pt x="166448" y="273582"/>
                  </a:lnTo>
                  <a:lnTo>
                    <a:pt x="168955" y="273136"/>
                  </a:lnTo>
                  <a:cubicBezTo>
                    <a:pt x="192130" y="265963"/>
                    <a:pt x="214754" y="256582"/>
                    <a:pt x="236826" y="245547"/>
                  </a:cubicBezTo>
                  <a:cubicBezTo>
                    <a:pt x="237377" y="247754"/>
                    <a:pt x="237929" y="250513"/>
                    <a:pt x="237929" y="25272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06" name="Forme libre : forme 405"/>
            <p:cNvSpPr/>
            <p:nvPr/>
          </p:nvSpPr>
          <p:spPr bwMode="auto">
            <a:xfrm rot="8716293">
              <a:off x="5996886" y="-12676"/>
              <a:ext cx="90398" cy="122140"/>
            </a:xfrm>
            <a:custGeom>
              <a:avLst/>
              <a:gdLst>
                <a:gd name="connsiteX0" fmla="*/ 0 w 59727"/>
                <a:gd name="connsiteY0" fmla="*/ 52945 h 80698"/>
                <a:gd name="connsiteX1" fmla="*/ 43791 w 59727"/>
                <a:gd name="connsiteY1" fmla="*/ 0 h 80698"/>
                <a:gd name="connsiteX2" fmla="*/ 59727 w 59727"/>
                <a:gd name="connsiteY2" fmla="*/ 37928 h 80698"/>
                <a:gd name="connsiteX3" fmla="*/ 42480 w 59727"/>
                <a:gd name="connsiteY3" fmla="*/ 79666 h 80698"/>
                <a:gd name="connsiteX4" fmla="*/ 40038 w 59727"/>
                <a:gd name="connsiteY4" fmla="*/ 80698 h 80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27" h="80698" extrusionOk="0">
                  <a:moveTo>
                    <a:pt x="0" y="52945"/>
                  </a:moveTo>
                  <a:lnTo>
                    <a:pt x="43791" y="0"/>
                  </a:lnTo>
                  <a:lnTo>
                    <a:pt x="59727" y="37928"/>
                  </a:lnTo>
                  <a:cubicBezTo>
                    <a:pt x="59727" y="52991"/>
                    <a:pt x="53978" y="68168"/>
                    <a:pt x="42480" y="79666"/>
                  </a:cubicBezTo>
                  <a:lnTo>
                    <a:pt x="40038" y="8069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07" name="Forme libre : forme 406"/>
            <p:cNvSpPr/>
            <p:nvPr/>
          </p:nvSpPr>
          <p:spPr bwMode="auto">
            <a:xfrm rot="8716293">
              <a:off x="5631023" y="-8174"/>
              <a:ext cx="87445" cy="82387"/>
            </a:xfrm>
            <a:custGeom>
              <a:avLst/>
              <a:gdLst>
                <a:gd name="connsiteX0" fmla="*/ 37946 w 57775"/>
                <a:gd name="connsiteY0" fmla="*/ 54433 h 54433"/>
                <a:gd name="connsiteX1" fmla="*/ 0 w 57775"/>
                <a:gd name="connsiteY1" fmla="*/ 28130 h 54433"/>
                <a:gd name="connsiteX2" fmla="*/ 8222 w 57775"/>
                <a:gd name="connsiteY2" fmla="*/ 8658 h 54433"/>
                <a:gd name="connsiteX3" fmla="*/ 28726 w 57775"/>
                <a:gd name="connsiteY3" fmla="*/ 0 h 54433"/>
                <a:gd name="connsiteX4" fmla="*/ 49232 w 57775"/>
                <a:gd name="connsiteY4" fmla="*/ 8658 h 54433"/>
                <a:gd name="connsiteX5" fmla="*/ 49232 w 57775"/>
                <a:gd name="connsiteY5" fmla="*/ 49668 h 54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775" h="54433" extrusionOk="0">
                  <a:moveTo>
                    <a:pt x="37946" y="54433"/>
                  </a:moveTo>
                  <a:lnTo>
                    <a:pt x="0" y="28130"/>
                  </a:lnTo>
                  <a:lnTo>
                    <a:pt x="8222" y="8658"/>
                  </a:lnTo>
                  <a:cubicBezTo>
                    <a:pt x="13690" y="3190"/>
                    <a:pt x="20981" y="0"/>
                    <a:pt x="28726" y="0"/>
                  </a:cubicBezTo>
                  <a:cubicBezTo>
                    <a:pt x="36473" y="0"/>
                    <a:pt x="43764" y="3190"/>
                    <a:pt x="49232" y="8658"/>
                  </a:cubicBezTo>
                  <a:cubicBezTo>
                    <a:pt x="60624" y="19594"/>
                    <a:pt x="60623" y="38276"/>
                    <a:pt x="49232" y="4966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grpSp>
      <p:pic>
        <p:nvPicPr>
          <p:cNvPr id="408" name="Graphique 407"/>
          <p:cNvPicPr>
            <a:picLocks noChangeAspect="1"/>
          </p:cNvPicPr>
          <p:nvPr userDrawn="1"/>
        </p:nvPicPr>
        <p:blipFill>
          <a:blip r:embed="rId2"/>
          <a:stretch/>
        </p:blipFill>
        <p:spPr bwMode="auto">
          <a:xfrm>
            <a:off x="6397194" y="3988359"/>
            <a:ext cx="2255854" cy="673200"/>
          </a:xfrm>
          <a:prstGeom prst="rect">
            <a:avLst/>
          </a:prstGeom>
        </p:spPr>
      </p:pic>
      <p:sp>
        <p:nvSpPr>
          <p:cNvPr id="411" name="Espace réservé du texte 410"/>
          <p:cNvSpPr>
            <a:spLocks noGrp="1"/>
          </p:cNvSpPr>
          <p:nvPr>
            <p:ph type="body" sz="quarter" idx="10" hasCustomPrompt="1"/>
          </p:nvPr>
        </p:nvSpPr>
        <p:spPr bwMode="auto">
          <a:xfrm>
            <a:off x="1273141" y="526470"/>
            <a:ext cx="7379432" cy="2991872"/>
          </a:xfrm>
          <a:prstGeom prst="rect">
            <a:avLst/>
          </a:prstGeom>
        </p:spPr>
        <p:txBody>
          <a:bodyPr>
            <a:noAutofit/>
          </a:bodyPr>
          <a:lstStyle>
            <a:lvl1pPr marL="0" indent="0" algn="r">
              <a:lnSpc>
                <a:spcPct val="100000"/>
              </a:lnSpc>
              <a:spcBef>
                <a:spcPts val="0"/>
              </a:spcBef>
              <a:buNone/>
              <a:defRPr sz="5400" b="1">
                <a:solidFill>
                  <a:schemeClr val="bg1"/>
                </a:solidFill>
              </a:defRPr>
            </a:lvl1pPr>
            <a:lvl2pPr marL="0" indent="0" algn="r">
              <a:buNone/>
              <a:defRPr sz="5400" b="1" cap="all">
                <a:solidFill>
                  <a:srgbClr val="009FE3"/>
                </a:solidFill>
              </a:defRPr>
            </a:lvl2pPr>
          </a:lstStyle>
          <a:p>
            <a:pPr lvl="0">
              <a:defRPr/>
            </a:pPr>
            <a:r>
              <a:rPr lang="fr-FR"/>
              <a:t>Titre de la présentation</a:t>
            </a:r>
            <a:endParaRPr/>
          </a:p>
          <a:p>
            <a:pPr lvl="1">
              <a:defRPr/>
            </a:pPr>
            <a:r>
              <a:rPr lang="fr-FR"/>
              <a:t>exergue</a:t>
            </a:r>
            <a:endParaRPr/>
          </a:p>
        </p:txBody>
      </p:sp>
      <p:pic>
        <p:nvPicPr>
          <p:cNvPr id="4" name="Image 3" descr="Une image contenant logo"/>
          <p:cNvPicPr>
            <a:picLocks noChangeAspect="1"/>
          </p:cNvPicPr>
          <p:nvPr userDrawn="1"/>
        </p:nvPicPr>
        <p:blipFill>
          <a:blip r:embed="rId3"/>
          <a:stretch/>
        </p:blipFill>
        <p:spPr bwMode="auto">
          <a:xfrm>
            <a:off x="4391439" y="3631239"/>
            <a:ext cx="2008179" cy="118462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Slide de titre 2">
    <p:bg>
      <p:bgPr>
        <a:solidFill>
          <a:schemeClr val="tx1"/>
        </a:solidFill>
        <a:effectLst/>
      </p:bgPr>
    </p:bg>
    <p:spTree>
      <p:nvGrpSpPr>
        <p:cNvPr id="1" name=""/>
        <p:cNvGrpSpPr/>
        <p:nvPr/>
      </p:nvGrpSpPr>
      <p:grpSpPr bwMode="auto">
        <a:xfrm>
          <a:off x="0" y="0"/>
          <a:ext cx="0" cy="0"/>
          <a:chOff x="0" y="0"/>
          <a:chExt cx="0" cy="0"/>
        </a:xfrm>
      </p:grpSpPr>
      <p:grpSp>
        <p:nvGrpSpPr>
          <p:cNvPr id="414" name="Groupe 413"/>
          <p:cNvGrpSpPr/>
          <p:nvPr userDrawn="1"/>
        </p:nvGrpSpPr>
        <p:grpSpPr bwMode="auto">
          <a:xfrm>
            <a:off x="-134707" y="-108618"/>
            <a:ext cx="6284502" cy="5381969"/>
            <a:chOff x="-134707" y="-108618"/>
            <a:chExt cx="6284502" cy="5381969"/>
          </a:xfrm>
          <a:solidFill>
            <a:schemeClr val="bg2">
              <a:alpha val="10000"/>
            </a:schemeClr>
          </a:solidFill>
        </p:grpSpPr>
        <p:sp>
          <p:nvSpPr>
            <p:cNvPr id="415" name="Forme libre : forme 414"/>
            <p:cNvSpPr/>
            <p:nvPr/>
          </p:nvSpPr>
          <p:spPr bwMode="auto">
            <a:xfrm rot="8716293">
              <a:off x="1460343" y="3480068"/>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6" name="Forme libre : forme 415"/>
            <p:cNvSpPr/>
            <p:nvPr/>
          </p:nvSpPr>
          <p:spPr bwMode="auto">
            <a:xfrm rot="8716293">
              <a:off x="1595641" y="3524327"/>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7" name="Forme libre : forme 416"/>
            <p:cNvSpPr/>
            <p:nvPr/>
          </p:nvSpPr>
          <p:spPr bwMode="auto">
            <a:xfrm rot="8716293">
              <a:off x="1527760" y="3393739"/>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8" name="Forme libre : forme 417"/>
            <p:cNvSpPr/>
            <p:nvPr/>
          </p:nvSpPr>
          <p:spPr bwMode="auto">
            <a:xfrm rot="8716293">
              <a:off x="1290473" y="361408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9" name="Forme libre : forme 418"/>
            <p:cNvSpPr/>
            <p:nvPr/>
          </p:nvSpPr>
          <p:spPr bwMode="auto">
            <a:xfrm rot="8716293">
              <a:off x="1101427" y="329824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0" name="Forme libre : forme 419"/>
            <p:cNvSpPr/>
            <p:nvPr/>
          </p:nvSpPr>
          <p:spPr bwMode="auto">
            <a:xfrm rot="8716293">
              <a:off x="1083185" y="3088198"/>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1" name="Forme libre : forme 420"/>
            <p:cNvSpPr/>
            <p:nvPr/>
          </p:nvSpPr>
          <p:spPr bwMode="auto">
            <a:xfrm rot="8716293">
              <a:off x="1426961" y="3676065"/>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2" name="Forme libre : forme 421"/>
            <p:cNvSpPr/>
            <p:nvPr/>
          </p:nvSpPr>
          <p:spPr bwMode="auto">
            <a:xfrm rot="8716293">
              <a:off x="1897908" y="3101452"/>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3" name="Forme libre : forme 422"/>
            <p:cNvSpPr/>
            <p:nvPr/>
          </p:nvSpPr>
          <p:spPr bwMode="auto">
            <a:xfrm rot="8716293">
              <a:off x="2033206" y="3145711"/>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4" name="Forme libre : forme 423"/>
            <p:cNvSpPr/>
            <p:nvPr/>
          </p:nvSpPr>
          <p:spPr bwMode="auto">
            <a:xfrm rot="8716293">
              <a:off x="1728037" y="323546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5" name="Forme libre : forme 424"/>
            <p:cNvSpPr/>
            <p:nvPr/>
          </p:nvSpPr>
          <p:spPr bwMode="auto">
            <a:xfrm rot="8716293">
              <a:off x="1538992" y="2919632"/>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6" name="Forme libre : forme 425"/>
            <p:cNvSpPr/>
            <p:nvPr/>
          </p:nvSpPr>
          <p:spPr bwMode="auto">
            <a:xfrm rot="8716293">
              <a:off x="1864525" y="3297450"/>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7" name="Forme libre : forme 426"/>
            <p:cNvSpPr/>
            <p:nvPr/>
          </p:nvSpPr>
          <p:spPr bwMode="auto">
            <a:xfrm rot="8716293">
              <a:off x="1499078" y="3071024"/>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8" name="Forme libre : forme 427"/>
            <p:cNvSpPr/>
            <p:nvPr/>
          </p:nvSpPr>
          <p:spPr bwMode="auto">
            <a:xfrm rot="7484127">
              <a:off x="2023343" y="358706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9" name="Forme libre : forme 428"/>
            <p:cNvSpPr/>
            <p:nvPr/>
          </p:nvSpPr>
          <p:spPr bwMode="auto">
            <a:xfrm rot="13089394">
              <a:off x="2181992" y="3536416"/>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0" name="Forme libre : forme 429"/>
            <p:cNvSpPr/>
            <p:nvPr/>
          </p:nvSpPr>
          <p:spPr bwMode="auto">
            <a:xfrm rot="8716293">
              <a:off x="2462883" y="3246298"/>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1" name="Forme libre : forme 430"/>
            <p:cNvSpPr/>
            <p:nvPr/>
          </p:nvSpPr>
          <p:spPr bwMode="auto">
            <a:xfrm rot="8716293">
              <a:off x="2384474" y="3089506"/>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2" name="Forme libre : forme 431"/>
            <p:cNvSpPr/>
            <p:nvPr/>
          </p:nvSpPr>
          <p:spPr bwMode="auto">
            <a:xfrm rot="8716293">
              <a:off x="2016311" y="313524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3" name="Forme libre : forme 432"/>
            <p:cNvSpPr/>
            <p:nvPr/>
          </p:nvSpPr>
          <p:spPr bwMode="auto">
            <a:xfrm rot="8716293">
              <a:off x="2284892" y="2894227"/>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4" name="Forme libre : forme 433"/>
            <p:cNvSpPr/>
            <p:nvPr/>
          </p:nvSpPr>
          <p:spPr bwMode="auto">
            <a:xfrm rot="8716293">
              <a:off x="1798117" y="4478551"/>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5" name="Forme libre : forme 434"/>
            <p:cNvSpPr/>
            <p:nvPr/>
          </p:nvSpPr>
          <p:spPr bwMode="auto">
            <a:xfrm rot="8716293">
              <a:off x="1933415" y="4522810"/>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6" name="Forme libre : forme 435"/>
            <p:cNvSpPr/>
            <p:nvPr/>
          </p:nvSpPr>
          <p:spPr bwMode="auto">
            <a:xfrm rot="8716293">
              <a:off x="1865533" y="4392222"/>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7" name="Forme libre : forme 436"/>
            <p:cNvSpPr/>
            <p:nvPr/>
          </p:nvSpPr>
          <p:spPr bwMode="auto">
            <a:xfrm rot="8716293">
              <a:off x="1628246" y="461256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8" name="Forme libre : forme 437"/>
            <p:cNvSpPr/>
            <p:nvPr/>
          </p:nvSpPr>
          <p:spPr bwMode="auto">
            <a:xfrm rot="8716293">
              <a:off x="1439199" y="429673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9" name="Forme libre : forme 438"/>
            <p:cNvSpPr/>
            <p:nvPr/>
          </p:nvSpPr>
          <p:spPr bwMode="auto">
            <a:xfrm rot="8716293">
              <a:off x="1420958" y="4086681"/>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0" name="Forme libre : forme 439"/>
            <p:cNvSpPr/>
            <p:nvPr/>
          </p:nvSpPr>
          <p:spPr bwMode="auto">
            <a:xfrm rot="8716293">
              <a:off x="1764734" y="4674549"/>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1" name="Forme libre : forme 440"/>
            <p:cNvSpPr/>
            <p:nvPr/>
          </p:nvSpPr>
          <p:spPr bwMode="auto">
            <a:xfrm rot="8716293">
              <a:off x="2235681" y="4099935"/>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2" name="Forme libre : forme 441"/>
            <p:cNvSpPr/>
            <p:nvPr/>
          </p:nvSpPr>
          <p:spPr bwMode="auto">
            <a:xfrm rot="8716293">
              <a:off x="2370979" y="4144194"/>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3" name="Forme libre : forme 442"/>
            <p:cNvSpPr/>
            <p:nvPr/>
          </p:nvSpPr>
          <p:spPr bwMode="auto">
            <a:xfrm rot="8716293">
              <a:off x="2065810" y="423395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4" name="Forme libre : forme 443"/>
            <p:cNvSpPr/>
            <p:nvPr/>
          </p:nvSpPr>
          <p:spPr bwMode="auto">
            <a:xfrm rot="8716293">
              <a:off x="1876765" y="3918115"/>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5" name="Forme libre : forme 444"/>
            <p:cNvSpPr/>
            <p:nvPr/>
          </p:nvSpPr>
          <p:spPr bwMode="auto">
            <a:xfrm rot="8716293">
              <a:off x="2202298" y="4295933"/>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6" name="Forme libre : forme 445"/>
            <p:cNvSpPr/>
            <p:nvPr/>
          </p:nvSpPr>
          <p:spPr bwMode="auto">
            <a:xfrm rot="8716293">
              <a:off x="1836851" y="4069507"/>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7" name="Forme libre : forme 446"/>
            <p:cNvSpPr/>
            <p:nvPr/>
          </p:nvSpPr>
          <p:spPr bwMode="auto">
            <a:xfrm rot="7484127">
              <a:off x="2361115" y="458555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8" name="Forme libre : forme 447"/>
            <p:cNvSpPr/>
            <p:nvPr/>
          </p:nvSpPr>
          <p:spPr bwMode="auto">
            <a:xfrm rot="13089394">
              <a:off x="2519765" y="4534899"/>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9" name="Forme libre : forme 448"/>
            <p:cNvSpPr/>
            <p:nvPr/>
          </p:nvSpPr>
          <p:spPr bwMode="auto">
            <a:xfrm rot="8716293">
              <a:off x="2800656" y="4244781"/>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0" name="Forme libre : forme 449"/>
            <p:cNvSpPr/>
            <p:nvPr/>
          </p:nvSpPr>
          <p:spPr bwMode="auto">
            <a:xfrm rot="8716293">
              <a:off x="2722247" y="4087989"/>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1" name="Forme libre : forme 450"/>
            <p:cNvSpPr/>
            <p:nvPr/>
          </p:nvSpPr>
          <p:spPr bwMode="auto">
            <a:xfrm rot="8716293">
              <a:off x="2354084" y="413373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2" name="Forme libre : forme 451"/>
            <p:cNvSpPr/>
            <p:nvPr/>
          </p:nvSpPr>
          <p:spPr bwMode="auto">
            <a:xfrm rot="8716293">
              <a:off x="2622665" y="3892710"/>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3" name="Forme libre : forme 452"/>
            <p:cNvSpPr/>
            <p:nvPr/>
          </p:nvSpPr>
          <p:spPr bwMode="auto">
            <a:xfrm rot="8716293">
              <a:off x="1836002" y="5051565"/>
              <a:ext cx="229466" cy="172677"/>
            </a:xfrm>
            <a:custGeom>
              <a:avLst/>
              <a:gdLst>
                <a:gd name="connsiteX0" fmla="*/ 37429 w 229466"/>
                <a:gd name="connsiteY0" fmla="*/ 127889 h 172677"/>
                <a:gd name="connsiteX1" fmla="*/ 864 w 229466"/>
                <a:gd name="connsiteY1" fmla="*/ 25330 h 172677"/>
                <a:gd name="connsiteX2" fmla="*/ 0 w 229466"/>
                <a:gd name="connsiteY2" fmla="*/ 0 h 172677"/>
                <a:gd name="connsiteX3" fmla="*/ 229466 w 229466"/>
                <a:gd name="connsiteY3" fmla="*/ 159058 h 172677"/>
                <a:gd name="connsiteX4" fmla="*/ 210504 w 229466"/>
                <a:gd name="connsiteY4" fmla="*/ 164122 h 172677"/>
                <a:gd name="connsiteX5" fmla="*/ 146960 w 229466"/>
                <a:gd name="connsiteY5" fmla="*/ 172414 h 172677"/>
                <a:gd name="connsiteX6" fmla="*/ 37429 w 229466"/>
                <a:gd name="connsiteY6" fmla="*/ 127889 h 17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466" h="172677" extrusionOk="0">
                  <a:moveTo>
                    <a:pt x="37429" y="127889"/>
                  </a:moveTo>
                  <a:cubicBezTo>
                    <a:pt x="14722" y="105850"/>
                    <a:pt x="4537" y="71789"/>
                    <a:pt x="864" y="25330"/>
                  </a:cubicBezTo>
                  <a:lnTo>
                    <a:pt x="0" y="0"/>
                  </a:lnTo>
                  <a:lnTo>
                    <a:pt x="229466" y="159058"/>
                  </a:lnTo>
                  <a:lnTo>
                    <a:pt x="210504" y="164122"/>
                  </a:lnTo>
                  <a:cubicBezTo>
                    <a:pt x="187032" y="168685"/>
                    <a:pt x="165437" y="171301"/>
                    <a:pt x="146960" y="172414"/>
                  </a:cubicBezTo>
                  <a:cubicBezTo>
                    <a:pt x="105998" y="175086"/>
                    <a:pt x="65926" y="157276"/>
                    <a:pt x="37429" y="127889"/>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54" name="Forme libre : forme 453"/>
            <p:cNvSpPr/>
            <p:nvPr/>
          </p:nvSpPr>
          <p:spPr bwMode="auto">
            <a:xfrm rot="8716293">
              <a:off x="2865171" y="5107739"/>
              <a:ext cx="36955" cy="50812"/>
            </a:xfrm>
            <a:custGeom>
              <a:avLst/>
              <a:gdLst>
                <a:gd name="connsiteX0" fmla="*/ 0 w 36955"/>
                <a:gd name="connsiteY0" fmla="*/ 50812 h 50812"/>
                <a:gd name="connsiteX1" fmla="*/ 0 w 36955"/>
                <a:gd name="connsiteY1" fmla="*/ 0 h 50812"/>
                <a:gd name="connsiteX2" fmla="*/ 36955 w 36955"/>
                <a:gd name="connsiteY2" fmla="*/ 25616 h 50812"/>
              </a:gdLst>
              <a:ahLst/>
              <a:cxnLst>
                <a:cxn ang="0">
                  <a:pos x="connsiteX0" y="connsiteY0"/>
                </a:cxn>
                <a:cxn ang="0">
                  <a:pos x="connsiteX1" y="connsiteY1"/>
                </a:cxn>
                <a:cxn ang="0">
                  <a:pos x="connsiteX2" y="connsiteY2"/>
                </a:cxn>
              </a:cxnLst>
              <a:rect l="l" t="t" r="r" b="b"/>
              <a:pathLst>
                <a:path w="36955" h="50812" extrusionOk="0">
                  <a:moveTo>
                    <a:pt x="0" y="50812"/>
                  </a:moveTo>
                  <a:lnTo>
                    <a:pt x="0" y="0"/>
                  </a:lnTo>
                  <a:lnTo>
                    <a:pt x="36955" y="25616"/>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55" name="Forme libre : forme 454"/>
            <p:cNvSpPr/>
            <p:nvPr/>
          </p:nvSpPr>
          <p:spPr bwMode="auto">
            <a:xfrm rot="8716293">
              <a:off x="2291544" y="4886156"/>
              <a:ext cx="209027" cy="296463"/>
            </a:xfrm>
            <a:custGeom>
              <a:avLst/>
              <a:gdLst>
                <a:gd name="connsiteX0" fmla="*/ 137293 w 209028"/>
                <a:gd name="connsiteY0" fmla="*/ 296463 h 296463"/>
                <a:gd name="connsiteX1" fmla="*/ 72418 w 209028"/>
                <a:gd name="connsiteY1" fmla="*/ 175766 h 296463"/>
                <a:gd name="connsiteX2" fmla="*/ 105610 w 209028"/>
                <a:gd name="connsiteY2" fmla="*/ 83734 h 296463"/>
                <a:gd name="connsiteX3" fmla="*/ 0 w 209028"/>
                <a:gd name="connsiteY3" fmla="*/ 83734 h 296463"/>
                <a:gd name="connsiteX4" fmla="*/ 0 w 209028"/>
                <a:gd name="connsiteY4" fmla="*/ 0 h 296463"/>
                <a:gd name="connsiteX5" fmla="*/ 82199 w 209028"/>
                <a:gd name="connsiteY5" fmla="*/ 0 h 296463"/>
                <a:gd name="connsiteX6" fmla="*/ 209028 w 209028"/>
                <a:gd name="connsiteY6" fmla="*/ 87913 h 29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028" h="296463" extrusionOk="0">
                  <a:moveTo>
                    <a:pt x="137293" y="296463"/>
                  </a:moveTo>
                  <a:lnTo>
                    <a:pt x="72418" y="175766"/>
                  </a:lnTo>
                  <a:lnTo>
                    <a:pt x="105610" y="83734"/>
                  </a:lnTo>
                  <a:lnTo>
                    <a:pt x="0" y="83734"/>
                  </a:lnTo>
                  <a:lnTo>
                    <a:pt x="0" y="0"/>
                  </a:lnTo>
                  <a:lnTo>
                    <a:pt x="82199" y="0"/>
                  </a:lnTo>
                  <a:lnTo>
                    <a:pt x="209028" y="8791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56" name="Forme libre : forme 455"/>
            <p:cNvSpPr/>
            <p:nvPr/>
          </p:nvSpPr>
          <p:spPr bwMode="auto">
            <a:xfrm rot="8716293">
              <a:off x="2159594" y="5061280"/>
              <a:ext cx="112869" cy="105684"/>
            </a:xfrm>
            <a:custGeom>
              <a:avLst/>
              <a:gdLst>
                <a:gd name="connsiteX0" fmla="*/ 17362 w 112869"/>
                <a:gd name="connsiteY0" fmla="*/ 89236 h 105684"/>
                <a:gd name="connsiteX1" fmla="*/ 0 w 112869"/>
                <a:gd name="connsiteY1" fmla="*/ 48117 h 105684"/>
                <a:gd name="connsiteX2" fmla="*/ 0 w 112869"/>
                <a:gd name="connsiteY2" fmla="*/ 47203 h 105684"/>
                <a:gd name="connsiteX3" fmla="*/ 17362 w 112869"/>
                <a:gd name="connsiteY3" fmla="*/ 6084 h 105684"/>
                <a:gd name="connsiteX4" fmla="*/ 31771 w 112869"/>
                <a:gd name="connsiteY4" fmla="*/ 0 h 105684"/>
                <a:gd name="connsiteX5" fmla="*/ 112869 w 112869"/>
                <a:gd name="connsiteY5" fmla="*/ 56215 h 105684"/>
                <a:gd name="connsiteX6" fmla="*/ 99601 w 112869"/>
                <a:gd name="connsiteY6" fmla="*/ 88323 h 105684"/>
                <a:gd name="connsiteX7" fmla="*/ 58481 w 112869"/>
                <a:gd name="connsiteY7" fmla="*/ 105684 h 105684"/>
                <a:gd name="connsiteX8" fmla="*/ 17362 w 112869"/>
                <a:gd name="connsiteY8" fmla="*/ 89236 h 10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869" h="105684" extrusionOk="0">
                  <a:moveTo>
                    <a:pt x="17362" y="89236"/>
                  </a:moveTo>
                  <a:cubicBezTo>
                    <a:pt x="6397" y="78271"/>
                    <a:pt x="0" y="63651"/>
                    <a:pt x="0" y="48117"/>
                  </a:cubicBezTo>
                  <a:lnTo>
                    <a:pt x="0" y="47203"/>
                  </a:lnTo>
                  <a:cubicBezTo>
                    <a:pt x="0" y="31669"/>
                    <a:pt x="6397" y="17049"/>
                    <a:pt x="17362" y="6084"/>
                  </a:cubicBezTo>
                  <a:lnTo>
                    <a:pt x="31771" y="0"/>
                  </a:lnTo>
                  <a:lnTo>
                    <a:pt x="112869" y="56215"/>
                  </a:lnTo>
                  <a:lnTo>
                    <a:pt x="99601" y="88323"/>
                  </a:lnTo>
                  <a:cubicBezTo>
                    <a:pt x="88636" y="99288"/>
                    <a:pt x="74015" y="105684"/>
                    <a:pt x="58481" y="105684"/>
                  </a:cubicBezTo>
                  <a:cubicBezTo>
                    <a:pt x="42947" y="105684"/>
                    <a:pt x="28327" y="100202"/>
                    <a:pt x="17362" y="89236"/>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57" name="Forme libre : forme 456"/>
            <p:cNvSpPr/>
            <p:nvPr/>
          </p:nvSpPr>
          <p:spPr bwMode="auto">
            <a:xfrm rot="8716293">
              <a:off x="3051941" y="5073759"/>
              <a:ext cx="145251" cy="115109"/>
            </a:xfrm>
            <a:custGeom>
              <a:avLst/>
              <a:gdLst>
                <a:gd name="connsiteX0" fmla="*/ 26453 w 145251"/>
                <a:gd name="connsiteY0" fmla="*/ 90050 h 115110"/>
                <a:gd name="connsiteX1" fmla="*/ 0 w 145251"/>
                <a:gd name="connsiteY1" fmla="*/ 27401 h 115110"/>
                <a:gd name="connsiteX2" fmla="*/ 0 w 145251"/>
                <a:gd name="connsiteY2" fmla="*/ 26008 h 115110"/>
                <a:gd name="connsiteX3" fmla="*/ 10982 w 145251"/>
                <a:gd name="connsiteY3" fmla="*/ 0 h 115110"/>
                <a:gd name="connsiteX4" fmla="*/ 145251 w 145251"/>
                <a:gd name="connsiteY4" fmla="*/ 93071 h 115110"/>
                <a:gd name="connsiteX5" fmla="*/ 123037 w 145251"/>
                <a:gd name="connsiteY5" fmla="*/ 108149 h 115110"/>
                <a:gd name="connsiteX6" fmla="*/ 89101 w 145251"/>
                <a:gd name="connsiteY6" fmla="*/ 115110 h 115110"/>
                <a:gd name="connsiteX7" fmla="*/ 26453 w 145251"/>
                <a:gd name="connsiteY7" fmla="*/ 90050 h 115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251" h="115110" extrusionOk="0">
                  <a:moveTo>
                    <a:pt x="26453" y="90050"/>
                  </a:moveTo>
                  <a:cubicBezTo>
                    <a:pt x="9746" y="73344"/>
                    <a:pt x="0" y="51068"/>
                    <a:pt x="0" y="27401"/>
                  </a:cubicBezTo>
                  <a:lnTo>
                    <a:pt x="0" y="26008"/>
                  </a:lnTo>
                  <a:lnTo>
                    <a:pt x="10982" y="0"/>
                  </a:lnTo>
                  <a:lnTo>
                    <a:pt x="145251" y="93071"/>
                  </a:lnTo>
                  <a:lnTo>
                    <a:pt x="123037" y="108149"/>
                  </a:lnTo>
                  <a:cubicBezTo>
                    <a:pt x="112421" y="112674"/>
                    <a:pt x="100936" y="115110"/>
                    <a:pt x="89101" y="115110"/>
                  </a:cubicBezTo>
                  <a:cubicBezTo>
                    <a:pt x="65434" y="115110"/>
                    <a:pt x="43159" y="106756"/>
                    <a:pt x="26453" y="9005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58" name="Forme libre : forme 457"/>
            <p:cNvSpPr/>
            <p:nvPr/>
          </p:nvSpPr>
          <p:spPr bwMode="auto">
            <a:xfrm rot="8716293">
              <a:off x="2953631" y="4889221"/>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9" name="Forme libre : forme 458"/>
            <p:cNvSpPr/>
            <p:nvPr/>
          </p:nvSpPr>
          <p:spPr bwMode="auto">
            <a:xfrm rot="8716293">
              <a:off x="1125067" y="2479655"/>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0" name="Forme libre : forme 459"/>
            <p:cNvSpPr/>
            <p:nvPr/>
          </p:nvSpPr>
          <p:spPr bwMode="auto">
            <a:xfrm rot="8716293">
              <a:off x="1260365" y="2523914"/>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1" name="Forme libre : forme 460"/>
            <p:cNvSpPr/>
            <p:nvPr/>
          </p:nvSpPr>
          <p:spPr bwMode="auto">
            <a:xfrm rot="8716293">
              <a:off x="1192483" y="2393326"/>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2" name="Forme libre : forme 461"/>
            <p:cNvSpPr/>
            <p:nvPr/>
          </p:nvSpPr>
          <p:spPr bwMode="auto">
            <a:xfrm rot="8716293">
              <a:off x="955196" y="261367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3" name="Forme libre : forme 462"/>
            <p:cNvSpPr/>
            <p:nvPr/>
          </p:nvSpPr>
          <p:spPr bwMode="auto">
            <a:xfrm rot="8716293">
              <a:off x="766149" y="2297835"/>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4" name="Forme libre : forme 463"/>
            <p:cNvSpPr/>
            <p:nvPr/>
          </p:nvSpPr>
          <p:spPr bwMode="auto">
            <a:xfrm rot="8716293">
              <a:off x="747908" y="2087785"/>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5" name="Forme libre : forme 464"/>
            <p:cNvSpPr/>
            <p:nvPr/>
          </p:nvSpPr>
          <p:spPr bwMode="auto">
            <a:xfrm rot="8716293">
              <a:off x="1091684" y="2675653"/>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6" name="Forme libre : forme 465"/>
            <p:cNvSpPr/>
            <p:nvPr/>
          </p:nvSpPr>
          <p:spPr bwMode="auto">
            <a:xfrm rot="8716293">
              <a:off x="1562630" y="2101039"/>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7" name="Forme libre : forme 466"/>
            <p:cNvSpPr/>
            <p:nvPr/>
          </p:nvSpPr>
          <p:spPr bwMode="auto">
            <a:xfrm rot="8716293">
              <a:off x="1697929" y="2145298"/>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8" name="Forme libre : forme 467"/>
            <p:cNvSpPr/>
            <p:nvPr/>
          </p:nvSpPr>
          <p:spPr bwMode="auto">
            <a:xfrm rot="8716293">
              <a:off x="1392759" y="2235054"/>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9" name="Forme libre : forme 468"/>
            <p:cNvSpPr/>
            <p:nvPr/>
          </p:nvSpPr>
          <p:spPr bwMode="auto">
            <a:xfrm rot="8716293">
              <a:off x="1203715" y="1919219"/>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0" name="Forme libre : forme 469"/>
            <p:cNvSpPr/>
            <p:nvPr/>
          </p:nvSpPr>
          <p:spPr bwMode="auto">
            <a:xfrm rot="8716293">
              <a:off x="1529248" y="2297037"/>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1" name="Forme libre : forme 470"/>
            <p:cNvSpPr/>
            <p:nvPr/>
          </p:nvSpPr>
          <p:spPr bwMode="auto">
            <a:xfrm rot="8716293">
              <a:off x="1163801" y="2070611"/>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2" name="Forme libre : forme 471"/>
            <p:cNvSpPr/>
            <p:nvPr/>
          </p:nvSpPr>
          <p:spPr bwMode="auto">
            <a:xfrm rot="7484127">
              <a:off x="1688065" y="2586655"/>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3" name="Forme libre : forme 472"/>
            <p:cNvSpPr/>
            <p:nvPr/>
          </p:nvSpPr>
          <p:spPr bwMode="auto">
            <a:xfrm rot="13089394">
              <a:off x="1846715" y="2536003"/>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4" name="Forme libre : forme 473"/>
            <p:cNvSpPr/>
            <p:nvPr/>
          </p:nvSpPr>
          <p:spPr bwMode="auto">
            <a:xfrm rot="8716293">
              <a:off x="2127606" y="2245885"/>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5" name="Forme libre : forme 474"/>
            <p:cNvSpPr/>
            <p:nvPr/>
          </p:nvSpPr>
          <p:spPr bwMode="auto">
            <a:xfrm rot="8716293">
              <a:off x="2049197" y="2089093"/>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6" name="Forme libre : forme 475"/>
            <p:cNvSpPr/>
            <p:nvPr/>
          </p:nvSpPr>
          <p:spPr bwMode="auto">
            <a:xfrm rot="8716293">
              <a:off x="1681033" y="2134834"/>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7" name="Forme libre : forme 476"/>
            <p:cNvSpPr/>
            <p:nvPr/>
          </p:nvSpPr>
          <p:spPr bwMode="auto">
            <a:xfrm rot="8716293">
              <a:off x="1949615" y="1893814"/>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8" name="Forme libre : forme 477"/>
            <p:cNvSpPr/>
            <p:nvPr/>
          </p:nvSpPr>
          <p:spPr bwMode="auto">
            <a:xfrm rot="8716293">
              <a:off x="787294" y="1481172"/>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9" name="Forme libre : forme 478"/>
            <p:cNvSpPr/>
            <p:nvPr/>
          </p:nvSpPr>
          <p:spPr bwMode="auto">
            <a:xfrm rot="8716293">
              <a:off x="922592" y="1525431"/>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0" name="Forme libre : forme 479"/>
            <p:cNvSpPr/>
            <p:nvPr/>
          </p:nvSpPr>
          <p:spPr bwMode="auto">
            <a:xfrm rot="8716293">
              <a:off x="854710" y="1394843"/>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1" name="Forme libre : forme 480"/>
            <p:cNvSpPr/>
            <p:nvPr/>
          </p:nvSpPr>
          <p:spPr bwMode="auto">
            <a:xfrm rot="8716293">
              <a:off x="617423" y="161518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2" name="Forme libre : forme 481"/>
            <p:cNvSpPr/>
            <p:nvPr/>
          </p:nvSpPr>
          <p:spPr bwMode="auto">
            <a:xfrm rot="8716293">
              <a:off x="428376" y="1299352"/>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3" name="Forme libre : forme 482"/>
            <p:cNvSpPr/>
            <p:nvPr/>
          </p:nvSpPr>
          <p:spPr bwMode="auto">
            <a:xfrm rot="8716293">
              <a:off x="410135" y="1089302"/>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4" name="Forme libre : forme 483"/>
            <p:cNvSpPr/>
            <p:nvPr/>
          </p:nvSpPr>
          <p:spPr bwMode="auto">
            <a:xfrm rot="8716293">
              <a:off x="753911" y="1677170"/>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5" name="Forme libre : forme 484"/>
            <p:cNvSpPr/>
            <p:nvPr/>
          </p:nvSpPr>
          <p:spPr bwMode="auto">
            <a:xfrm rot="8716293">
              <a:off x="1224858" y="1102556"/>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6" name="Forme libre : forme 485"/>
            <p:cNvSpPr/>
            <p:nvPr/>
          </p:nvSpPr>
          <p:spPr bwMode="auto">
            <a:xfrm rot="8716293">
              <a:off x="1360156" y="1146815"/>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7" name="Forme libre : forme 486"/>
            <p:cNvSpPr/>
            <p:nvPr/>
          </p:nvSpPr>
          <p:spPr bwMode="auto">
            <a:xfrm rot="8716293">
              <a:off x="1054986" y="1236571"/>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8" name="Forme libre : forme 487"/>
            <p:cNvSpPr/>
            <p:nvPr/>
          </p:nvSpPr>
          <p:spPr bwMode="auto">
            <a:xfrm rot="8716293">
              <a:off x="865942" y="920736"/>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9" name="Forme libre : forme 488"/>
            <p:cNvSpPr/>
            <p:nvPr/>
          </p:nvSpPr>
          <p:spPr bwMode="auto">
            <a:xfrm rot="8716293">
              <a:off x="1191475" y="1298554"/>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0" name="Forme libre : forme 489"/>
            <p:cNvSpPr/>
            <p:nvPr/>
          </p:nvSpPr>
          <p:spPr bwMode="auto">
            <a:xfrm rot="8716293">
              <a:off x="826028" y="1072128"/>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1" name="Forme libre : forme 490"/>
            <p:cNvSpPr/>
            <p:nvPr/>
          </p:nvSpPr>
          <p:spPr bwMode="auto">
            <a:xfrm rot="7484127">
              <a:off x="1350292" y="1588172"/>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2" name="Forme libre : forme 491"/>
            <p:cNvSpPr/>
            <p:nvPr/>
          </p:nvSpPr>
          <p:spPr bwMode="auto">
            <a:xfrm rot="13089394">
              <a:off x="1508942" y="1537520"/>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3" name="Forme libre : forme 492"/>
            <p:cNvSpPr/>
            <p:nvPr/>
          </p:nvSpPr>
          <p:spPr bwMode="auto">
            <a:xfrm rot="8716293">
              <a:off x="1789833" y="1247402"/>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4" name="Forme libre : forme 493"/>
            <p:cNvSpPr/>
            <p:nvPr/>
          </p:nvSpPr>
          <p:spPr bwMode="auto">
            <a:xfrm rot="8716293">
              <a:off x="1711424" y="1090610"/>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5" name="Forme libre : forme 494"/>
            <p:cNvSpPr/>
            <p:nvPr/>
          </p:nvSpPr>
          <p:spPr bwMode="auto">
            <a:xfrm rot="8716293">
              <a:off x="1343261" y="1136351"/>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6" name="Forme libre : forme 495"/>
            <p:cNvSpPr/>
            <p:nvPr/>
          </p:nvSpPr>
          <p:spPr bwMode="auto">
            <a:xfrm rot="8716293">
              <a:off x="1611842" y="895331"/>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7" name="Forme libre : forme 496"/>
            <p:cNvSpPr/>
            <p:nvPr/>
          </p:nvSpPr>
          <p:spPr bwMode="auto">
            <a:xfrm rot="8716293">
              <a:off x="455920" y="479119"/>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8" name="Forme libre : forme 497"/>
            <p:cNvSpPr/>
            <p:nvPr/>
          </p:nvSpPr>
          <p:spPr bwMode="auto">
            <a:xfrm rot="8716293">
              <a:off x="591219" y="523378"/>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99" name="Forme libre : forme 498"/>
            <p:cNvSpPr/>
            <p:nvPr/>
          </p:nvSpPr>
          <p:spPr bwMode="auto">
            <a:xfrm rot="8716293">
              <a:off x="523336" y="392789"/>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0" name="Forme libre : forme 499"/>
            <p:cNvSpPr/>
            <p:nvPr/>
          </p:nvSpPr>
          <p:spPr bwMode="auto">
            <a:xfrm rot="8716293">
              <a:off x="286049" y="613134"/>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1" name="Forme libre : forme 500"/>
            <p:cNvSpPr/>
            <p:nvPr/>
          </p:nvSpPr>
          <p:spPr bwMode="auto">
            <a:xfrm rot="8716293">
              <a:off x="97003" y="29729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2" name="Forme libre : forme 501"/>
            <p:cNvSpPr/>
            <p:nvPr/>
          </p:nvSpPr>
          <p:spPr bwMode="auto">
            <a:xfrm rot="8716293">
              <a:off x="78760" y="87249"/>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3" name="Forme libre : forme 502"/>
            <p:cNvSpPr/>
            <p:nvPr/>
          </p:nvSpPr>
          <p:spPr bwMode="auto">
            <a:xfrm rot="8716293">
              <a:off x="422537" y="675116"/>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4" name="Forme libre : forme 503"/>
            <p:cNvSpPr/>
            <p:nvPr/>
          </p:nvSpPr>
          <p:spPr bwMode="auto">
            <a:xfrm rot="8716293">
              <a:off x="893484" y="100503"/>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5" name="Forme libre : forme 504"/>
            <p:cNvSpPr/>
            <p:nvPr/>
          </p:nvSpPr>
          <p:spPr bwMode="auto">
            <a:xfrm rot="8716293">
              <a:off x="1028783" y="144762"/>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6" name="Forme libre : forme 505"/>
            <p:cNvSpPr/>
            <p:nvPr/>
          </p:nvSpPr>
          <p:spPr bwMode="auto">
            <a:xfrm rot="8716293">
              <a:off x="723613" y="234518"/>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7" name="Forme libre : forme 506"/>
            <p:cNvSpPr/>
            <p:nvPr/>
          </p:nvSpPr>
          <p:spPr bwMode="auto">
            <a:xfrm rot="8716293">
              <a:off x="547803" y="-17289"/>
              <a:ext cx="308530" cy="226033"/>
            </a:xfrm>
            <a:custGeom>
              <a:avLst/>
              <a:gdLst>
                <a:gd name="connsiteX0" fmla="*/ 106716 w 203847"/>
                <a:gd name="connsiteY0" fmla="*/ 149340 h 149340"/>
                <a:gd name="connsiteX1" fmla="*/ 50038 w 203847"/>
                <a:gd name="connsiteY1" fmla="*/ 110053 h 149340"/>
                <a:gd name="connsiteX2" fmla="*/ 69777 w 203847"/>
                <a:gd name="connsiteY2" fmla="*/ 55323 h 149340"/>
                <a:gd name="connsiteX3" fmla="*/ 0 w 203847"/>
                <a:gd name="connsiteY3" fmla="*/ 55323 h 149340"/>
                <a:gd name="connsiteX4" fmla="*/ 0 w 203847"/>
                <a:gd name="connsiteY4" fmla="*/ 0 h 149340"/>
                <a:gd name="connsiteX5" fmla="*/ 203847 w 203847"/>
                <a:gd name="connsiteY5" fmla="*/ 0 h 149340"/>
                <a:gd name="connsiteX6" fmla="*/ 203847 w 203847"/>
                <a:gd name="connsiteY6" fmla="*/ 55323 h 149340"/>
                <a:gd name="connsiteX7" fmla="*/ 139055 w 203847"/>
                <a:gd name="connsiteY7" fmla="*/ 55323 h 149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847" h="149340" extrusionOk="0">
                  <a:moveTo>
                    <a:pt x="106716" y="149340"/>
                  </a:moveTo>
                  <a:lnTo>
                    <a:pt x="50038" y="110053"/>
                  </a:lnTo>
                  <a:lnTo>
                    <a:pt x="69777" y="55323"/>
                  </a:lnTo>
                  <a:lnTo>
                    <a:pt x="0" y="55323"/>
                  </a:lnTo>
                  <a:lnTo>
                    <a:pt x="0"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08" name="Forme libre : forme 507"/>
            <p:cNvSpPr/>
            <p:nvPr/>
          </p:nvSpPr>
          <p:spPr bwMode="auto">
            <a:xfrm rot="8716293">
              <a:off x="860101" y="296500"/>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9" name="Forme libre : forme 508"/>
            <p:cNvSpPr/>
            <p:nvPr/>
          </p:nvSpPr>
          <p:spPr bwMode="auto">
            <a:xfrm rot="8716293">
              <a:off x="494655" y="70074"/>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10" name="Forme libre : forme 509"/>
            <p:cNvSpPr/>
            <p:nvPr/>
          </p:nvSpPr>
          <p:spPr bwMode="auto">
            <a:xfrm rot="7484127">
              <a:off x="1018919" y="586119"/>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11" name="Forme libre : forme 510"/>
            <p:cNvSpPr/>
            <p:nvPr/>
          </p:nvSpPr>
          <p:spPr bwMode="auto">
            <a:xfrm rot="13089394">
              <a:off x="1177568" y="535466"/>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12" name="Forme libre : forme 511"/>
            <p:cNvSpPr/>
            <p:nvPr/>
          </p:nvSpPr>
          <p:spPr bwMode="auto">
            <a:xfrm rot="8716293">
              <a:off x="1458459" y="245349"/>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13" name="Forme libre : forme 512"/>
            <p:cNvSpPr/>
            <p:nvPr/>
          </p:nvSpPr>
          <p:spPr bwMode="auto">
            <a:xfrm rot="8716293">
              <a:off x="1380050" y="88556"/>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14" name="Forme libre : forme 513"/>
            <p:cNvSpPr/>
            <p:nvPr/>
          </p:nvSpPr>
          <p:spPr bwMode="auto">
            <a:xfrm rot="8716293">
              <a:off x="1011887" y="13429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15" name="Forme libre : forme 514"/>
            <p:cNvSpPr/>
            <p:nvPr/>
          </p:nvSpPr>
          <p:spPr bwMode="auto">
            <a:xfrm rot="8716293">
              <a:off x="1291652" y="-36449"/>
              <a:ext cx="134197" cy="106946"/>
            </a:xfrm>
            <a:custGeom>
              <a:avLst/>
              <a:gdLst>
                <a:gd name="connsiteX0" fmla="*/ 83649 w 88664"/>
                <a:gd name="connsiteY0" fmla="*/ 70660 h 70660"/>
                <a:gd name="connsiteX1" fmla="*/ 0 w 88664"/>
                <a:gd name="connsiteY1" fmla="*/ 12677 h 70660"/>
                <a:gd name="connsiteX2" fmla="*/ 30024 w 88664"/>
                <a:gd name="connsiteY2" fmla="*/ 0 h 70660"/>
                <a:gd name="connsiteX3" fmla="*/ 71417 w 88664"/>
                <a:gd name="connsiteY3" fmla="*/ 17477 h 70660"/>
                <a:gd name="connsiteX4" fmla="*/ 88664 w 88664"/>
                <a:gd name="connsiteY4" fmla="*/ 58525 h 70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664" h="70660" extrusionOk="0">
                  <a:moveTo>
                    <a:pt x="83649" y="70660"/>
                  </a:moveTo>
                  <a:lnTo>
                    <a:pt x="0" y="12677"/>
                  </a:lnTo>
                  <a:lnTo>
                    <a:pt x="30024" y="0"/>
                  </a:lnTo>
                  <a:cubicBezTo>
                    <a:pt x="45662" y="0"/>
                    <a:pt x="60379" y="6439"/>
                    <a:pt x="71417" y="17477"/>
                  </a:cubicBezTo>
                  <a:cubicBezTo>
                    <a:pt x="82915" y="28515"/>
                    <a:pt x="88664" y="43462"/>
                    <a:pt x="88664" y="58525"/>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16" name="Forme libre : forme 515"/>
            <p:cNvSpPr/>
            <p:nvPr/>
          </p:nvSpPr>
          <p:spPr bwMode="auto">
            <a:xfrm rot="13089394">
              <a:off x="990163" y="-39748"/>
              <a:ext cx="111277" cy="115595"/>
            </a:xfrm>
            <a:custGeom>
              <a:avLst/>
              <a:gdLst>
                <a:gd name="connsiteX0" fmla="*/ 73521 w 73521"/>
                <a:gd name="connsiteY0" fmla="*/ 18609 h 76374"/>
                <a:gd name="connsiteX1" fmla="*/ 0 w 73521"/>
                <a:gd name="connsiteY1" fmla="*/ 76374 h 76374"/>
                <a:gd name="connsiteX2" fmla="*/ 0 w 73521"/>
                <a:gd name="connsiteY2" fmla="*/ 38074 h 76374"/>
                <a:gd name="connsiteX3" fmla="*/ 73388 w 73521"/>
                <a:gd name="connsiteY3" fmla="*/ 0 h 76374"/>
              </a:gdLst>
              <a:ahLst/>
              <a:cxnLst>
                <a:cxn ang="0">
                  <a:pos x="connsiteX0" y="connsiteY0"/>
                </a:cxn>
                <a:cxn ang="0">
                  <a:pos x="connsiteX1" y="connsiteY1"/>
                </a:cxn>
                <a:cxn ang="0">
                  <a:pos x="connsiteX2" y="connsiteY2"/>
                </a:cxn>
                <a:cxn ang="0">
                  <a:pos x="connsiteX3" y="connsiteY3"/>
                </a:cxn>
              </a:cxnLst>
              <a:rect l="l" t="t" r="r" b="b"/>
              <a:pathLst>
                <a:path w="73521" h="76374" extrusionOk="0">
                  <a:moveTo>
                    <a:pt x="73521" y="18609"/>
                  </a:moveTo>
                  <a:lnTo>
                    <a:pt x="0" y="76374"/>
                  </a:lnTo>
                  <a:lnTo>
                    <a:pt x="0" y="38074"/>
                  </a:lnTo>
                  <a:lnTo>
                    <a:pt x="73388"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17" name="Forme libre : forme 516"/>
            <p:cNvSpPr/>
            <p:nvPr/>
          </p:nvSpPr>
          <p:spPr bwMode="auto">
            <a:xfrm rot="8716293">
              <a:off x="121288" y="4141349"/>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18" name="Forme libre : forme 517"/>
            <p:cNvSpPr/>
            <p:nvPr/>
          </p:nvSpPr>
          <p:spPr bwMode="auto">
            <a:xfrm rot="8716293">
              <a:off x="256586" y="4185608"/>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19" name="Forme libre : forme 518"/>
            <p:cNvSpPr/>
            <p:nvPr/>
          </p:nvSpPr>
          <p:spPr bwMode="auto">
            <a:xfrm rot="8716293">
              <a:off x="188704" y="4055019"/>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0" name="Forme libre : forme 519"/>
            <p:cNvSpPr/>
            <p:nvPr/>
          </p:nvSpPr>
          <p:spPr bwMode="auto">
            <a:xfrm rot="8716293">
              <a:off x="-22408" y="4278013"/>
              <a:ext cx="57413" cy="71926"/>
            </a:xfrm>
            <a:custGeom>
              <a:avLst/>
              <a:gdLst>
                <a:gd name="connsiteX0" fmla="*/ 11441 w 57413"/>
                <a:gd name="connsiteY0" fmla="*/ 71926 h 71926"/>
                <a:gd name="connsiteX1" fmla="*/ 0 w 57413"/>
                <a:gd name="connsiteY1" fmla="*/ 44829 h 71926"/>
                <a:gd name="connsiteX2" fmla="*/ 0 w 57413"/>
                <a:gd name="connsiteY2" fmla="*/ 44139 h 71926"/>
                <a:gd name="connsiteX3" fmla="*/ 13104 w 57413"/>
                <a:gd name="connsiteY3" fmla="*/ 13104 h 71926"/>
                <a:gd name="connsiteX4" fmla="*/ 44139 w 57413"/>
                <a:gd name="connsiteY4" fmla="*/ 0 h 71926"/>
                <a:gd name="connsiteX5" fmla="*/ 57413 w 57413"/>
                <a:gd name="connsiteY5" fmla="*/ 5605 h 7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413" h="71926" extrusionOk="0">
                  <a:moveTo>
                    <a:pt x="11441" y="71926"/>
                  </a:moveTo>
                  <a:lnTo>
                    <a:pt x="0" y="44829"/>
                  </a:lnTo>
                  <a:lnTo>
                    <a:pt x="0" y="44139"/>
                  </a:lnTo>
                  <a:cubicBezTo>
                    <a:pt x="0" y="32415"/>
                    <a:pt x="4828" y="21380"/>
                    <a:pt x="13104" y="13104"/>
                  </a:cubicBezTo>
                  <a:cubicBezTo>
                    <a:pt x="21380" y="4828"/>
                    <a:pt x="32415" y="0"/>
                    <a:pt x="44139" y="0"/>
                  </a:cubicBezTo>
                  <a:lnTo>
                    <a:pt x="57413" y="560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21" name="Forme libre : forme 520"/>
            <p:cNvSpPr/>
            <p:nvPr/>
          </p:nvSpPr>
          <p:spPr bwMode="auto">
            <a:xfrm rot="8716293">
              <a:off x="-36969" y="4107248"/>
              <a:ext cx="147272" cy="83734"/>
            </a:xfrm>
            <a:custGeom>
              <a:avLst/>
              <a:gdLst>
                <a:gd name="connsiteX0" fmla="*/ 0 w 147272"/>
                <a:gd name="connsiteY0" fmla="*/ 83734 h 83734"/>
                <a:gd name="connsiteX1" fmla="*/ 0 w 147272"/>
                <a:gd name="connsiteY1" fmla="*/ 0 h 83734"/>
                <a:gd name="connsiteX2" fmla="*/ 147272 w 147272"/>
                <a:gd name="connsiteY2" fmla="*/ 0 h 83734"/>
                <a:gd name="connsiteX3" fmla="*/ 89230 w 147272"/>
                <a:gd name="connsiteY3" fmla="*/ 83734 h 83734"/>
              </a:gdLst>
              <a:ahLst/>
              <a:cxnLst>
                <a:cxn ang="0">
                  <a:pos x="connsiteX0" y="connsiteY0"/>
                </a:cxn>
                <a:cxn ang="0">
                  <a:pos x="connsiteX1" y="connsiteY1"/>
                </a:cxn>
                <a:cxn ang="0">
                  <a:pos x="connsiteX2" y="connsiteY2"/>
                </a:cxn>
                <a:cxn ang="0">
                  <a:pos x="connsiteX3" y="connsiteY3"/>
                </a:cxn>
              </a:cxnLst>
              <a:rect l="l" t="t" r="r" b="b"/>
              <a:pathLst>
                <a:path w="147272" h="83734" extrusionOk="0">
                  <a:moveTo>
                    <a:pt x="0" y="83734"/>
                  </a:moveTo>
                  <a:lnTo>
                    <a:pt x="0" y="0"/>
                  </a:lnTo>
                  <a:lnTo>
                    <a:pt x="147272" y="0"/>
                  </a:lnTo>
                  <a:lnTo>
                    <a:pt x="89230" y="8373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22" name="Forme libre : forme 521"/>
            <p:cNvSpPr/>
            <p:nvPr/>
          </p:nvSpPr>
          <p:spPr bwMode="auto">
            <a:xfrm rot="8716293">
              <a:off x="43378" y="3712531"/>
              <a:ext cx="125537" cy="468763"/>
            </a:xfrm>
            <a:custGeom>
              <a:avLst/>
              <a:gdLst>
                <a:gd name="connsiteX0" fmla="*/ 29455 w 125537"/>
                <a:gd name="connsiteY0" fmla="*/ 468763 h 468763"/>
                <a:gd name="connsiteX1" fmla="*/ 7792 w 125537"/>
                <a:gd name="connsiteY1" fmla="*/ 425988 h 468763"/>
                <a:gd name="connsiteX2" fmla="*/ 0 w 125537"/>
                <a:gd name="connsiteY2" fmla="*/ 333043 h 468763"/>
                <a:gd name="connsiteX3" fmla="*/ 0 w 125537"/>
                <a:gd name="connsiteY3" fmla="*/ 61444 h 468763"/>
                <a:gd name="connsiteX4" fmla="*/ 118434 w 125537"/>
                <a:gd name="connsiteY4" fmla="*/ 0 h 468763"/>
                <a:gd name="connsiteX5" fmla="*/ 120216 w 125537"/>
                <a:gd name="connsiteY5" fmla="*/ 248447 h 468763"/>
                <a:gd name="connsiteX6" fmla="*/ 123889 w 125537"/>
                <a:gd name="connsiteY6" fmla="*/ 323359 h 468763"/>
                <a:gd name="connsiteX7" fmla="*/ 125537 w 125537"/>
                <a:gd name="connsiteY7" fmla="*/ 330150 h 46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537" h="468763" extrusionOk="0">
                  <a:moveTo>
                    <a:pt x="29455" y="468763"/>
                  </a:moveTo>
                  <a:lnTo>
                    <a:pt x="7792" y="425988"/>
                  </a:lnTo>
                  <a:cubicBezTo>
                    <a:pt x="2003" y="400498"/>
                    <a:pt x="0" y="369553"/>
                    <a:pt x="0" y="333043"/>
                  </a:cubicBezTo>
                  <a:lnTo>
                    <a:pt x="0" y="61444"/>
                  </a:lnTo>
                  <a:lnTo>
                    <a:pt x="118434" y="0"/>
                  </a:lnTo>
                  <a:lnTo>
                    <a:pt x="120216" y="248447"/>
                  </a:lnTo>
                  <a:cubicBezTo>
                    <a:pt x="118880" y="273381"/>
                    <a:pt x="120216" y="298537"/>
                    <a:pt x="123889" y="323359"/>
                  </a:cubicBezTo>
                  <a:lnTo>
                    <a:pt x="125537" y="33015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23" name="Forme libre : forme 522"/>
            <p:cNvSpPr/>
            <p:nvPr/>
          </p:nvSpPr>
          <p:spPr bwMode="auto">
            <a:xfrm rot="8716293">
              <a:off x="87904" y="4337347"/>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4" name="Forme libre : forme 523"/>
            <p:cNvSpPr/>
            <p:nvPr/>
          </p:nvSpPr>
          <p:spPr bwMode="auto">
            <a:xfrm rot="8716293">
              <a:off x="558851" y="3762733"/>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5" name="Forme libre : forme 524"/>
            <p:cNvSpPr/>
            <p:nvPr/>
          </p:nvSpPr>
          <p:spPr bwMode="auto">
            <a:xfrm rot="8716293">
              <a:off x="694150" y="3806992"/>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6" name="Forme libre : forme 525"/>
            <p:cNvSpPr/>
            <p:nvPr/>
          </p:nvSpPr>
          <p:spPr bwMode="auto">
            <a:xfrm rot="8716293">
              <a:off x="388980" y="3896748"/>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7" name="Forme libre : forme 526"/>
            <p:cNvSpPr/>
            <p:nvPr/>
          </p:nvSpPr>
          <p:spPr bwMode="auto">
            <a:xfrm rot="8716293">
              <a:off x="199936" y="3580912"/>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8" name="Forme libre : forme 527"/>
            <p:cNvSpPr/>
            <p:nvPr/>
          </p:nvSpPr>
          <p:spPr bwMode="auto">
            <a:xfrm rot="8716293">
              <a:off x="525469" y="3958731"/>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9" name="Forme libre : forme 528"/>
            <p:cNvSpPr/>
            <p:nvPr/>
          </p:nvSpPr>
          <p:spPr bwMode="auto">
            <a:xfrm rot="8716293">
              <a:off x="160022" y="3732305"/>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30" name="Forme libre : forme 529"/>
            <p:cNvSpPr/>
            <p:nvPr/>
          </p:nvSpPr>
          <p:spPr bwMode="auto">
            <a:xfrm rot="7484127">
              <a:off x="684286" y="4248349"/>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31" name="Forme libre : forme 530"/>
            <p:cNvSpPr/>
            <p:nvPr/>
          </p:nvSpPr>
          <p:spPr bwMode="auto">
            <a:xfrm rot="13089394">
              <a:off x="842936" y="4197697"/>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32" name="Forme libre : forme 531"/>
            <p:cNvSpPr/>
            <p:nvPr/>
          </p:nvSpPr>
          <p:spPr bwMode="auto">
            <a:xfrm rot="8716293">
              <a:off x="1123827" y="3907579"/>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33" name="Forme libre : forme 532"/>
            <p:cNvSpPr/>
            <p:nvPr/>
          </p:nvSpPr>
          <p:spPr bwMode="auto">
            <a:xfrm rot="8716293">
              <a:off x="1045418" y="3750787"/>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34" name="Forme libre : forme 533"/>
            <p:cNvSpPr/>
            <p:nvPr/>
          </p:nvSpPr>
          <p:spPr bwMode="auto">
            <a:xfrm rot="8716293">
              <a:off x="677254" y="379652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35" name="Forme libre : forme 534"/>
            <p:cNvSpPr/>
            <p:nvPr/>
          </p:nvSpPr>
          <p:spPr bwMode="auto">
            <a:xfrm rot="8716293">
              <a:off x="945836" y="3555508"/>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36" name="Forme libre : forme 535"/>
            <p:cNvSpPr/>
            <p:nvPr/>
          </p:nvSpPr>
          <p:spPr bwMode="auto">
            <a:xfrm rot="8716293">
              <a:off x="601569" y="5027951"/>
              <a:ext cx="169680" cy="113030"/>
            </a:xfrm>
            <a:custGeom>
              <a:avLst/>
              <a:gdLst>
                <a:gd name="connsiteX0" fmla="*/ 8965 w 169680"/>
                <a:gd name="connsiteY0" fmla="*/ 113030 h 113030"/>
                <a:gd name="connsiteX1" fmla="*/ 0 w 169680"/>
                <a:gd name="connsiteY1" fmla="*/ 100616 h 113030"/>
                <a:gd name="connsiteX2" fmla="*/ 106933 w 169680"/>
                <a:gd name="connsiteY2" fmla="*/ 0 h 113030"/>
                <a:gd name="connsiteX3" fmla="*/ 169680 w 169680"/>
                <a:gd name="connsiteY3" fmla="*/ 43494 h 113030"/>
              </a:gdLst>
              <a:ahLst/>
              <a:cxnLst>
                <a:cxn ang="0">
                  <a:pos x="connsiteX0" y="connsiteY0"/>
                </a:cxn>
                <a:cxn ang="0">
                  <a:pos x="connsiteX1" y="connsiteY1"/>
                </a:cxn>
                <a:cxn ang="0">
                  <a:pos x="connsiteX2" y="connsiteY2"/>
                </a:cxn>
                <a:cxn ang="0">
                  <a:pos x="connsiteX3" y="connsiteY3"/>
                </a:cxn>
              </a:cxnLst>
              <a:rect l="l" t="t" r="r" b="b"/>
              <a:pathLst>
                <a:path w="169680" h="113030" extrusionOk="0">
                  <a:moveTo>
                    <a:pt x="8965" y="113030"/>
                  </a:moveTo>
                  <a:lnTo>
                    <a:pt x="0" y="100616"/>
                  </a:lnTo>
                  <a:lnTo>
                    <a:pt x="106933" y="0"/>
                  </a:lnTo>
                  <a:lnTo>
                    <a:pt x="169680" y="4349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37" name="Forme libre : forme 536"/>
            <p:cNvSpPr/>
            <p:nvPr/>
          </p:nvSpPr>
          <p:spPr bwMode="auto">
            <a:xfrm rot="8716293">
              <a:off x="197311" y="4925365"/>
              <a:ext cx="194366" cy="296463"/>
            </a:xfrm>
            <a:custGeom>
              <a:avLst/>
              <a:gdLst>
                <a:gd name="connsiteX0" fmla="*/ 137293 w 194366"/>
                <a:gd name="connsiteY0" fmla="*/ 296463 h 296463"/>
                <a:gd name="connsiteX1" fmla="*/ 72418 w 194366"/>
                <a:gd name="connsiteY1" fmla="*/ 175766 h 296463"/>
                <a:gd name="connsiteX2" fmla="*/ 105610 w 194366"/>
                <a:gd name="connsiteY2" fmla="*/ 83734 h 296463"/>
                <a:gd name="connsiteX3" fmla="*/ 0 w 194366"/>
                <a:gd name="connsiteY3" fmla="*/ 83734 h 296463"/>
                <a:gd name="connsiteX4" fmla="*/ 0 w 194366"/>
                <a:gd name="connsiteY4" fmla="*/ 0 h 296463"/>
                <a:gd name="connsiteX5" fmla="*/ 6043 w 194366"/>
                <a:gd name="connsiteY5" fmla="*/ 0 h 296463"/>
                <a:gd name="connsiteX6" fmla="*/ 194366 w 194366"/>
                <a:gd name="connsiteY6" fmla="*/ 130539 h 29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366" h="296463" extrusionOk="0">
                  <a:moveTo>
                    <a:pt x="137293" y="296463"/>
                  </a:moveTo>
                  <a:lnTo>
                    <a:pt x="72418" y="175766"/>
                  </a:lnTo>
                  <a:lnTo>
                    <a:pt x="105610" y="83734"/>
                  </a:lnTo>
                  <a:lnTo>
                    <a:pt x="0" y="83734"/>
                  </a:lnTo>
                  <a:lnTo>
                    <a:pt x="0" y="0"/>
                  </a:lnTo>
                  <a:lnTo>
                    <a:pt x="6043" y="0"/>
                  </a:lnTo>
                  <a:lnTo>
                    <a:pt x="194366" y="13053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38" name="Forme libre : forme 537"/>
            <p:cNvSpPr/>
            <p:nvPr/>
          </p:nvSpPr>
          <p:spPr bwMode="auto">
            <a:xfrm rot="8716293">
              <a:off x="81902" y="4747962"/>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39" name="Forme libre : forme 538"/>
            <p:cNvSpPr/>
            <p:nvPr/>
          </p:nvSpPr>
          <p:spPr bwMode="auto">
            <a:xfrm rot="8716293">
              <a:off x="896624" y="4761216"/>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0" name="Forme libre : forme 539"/>
            <p:cNvSpPr/>
            <p:nvPr/>
          </p:nvSpPr>
          <p:spPr bwMode="auto">
            <a:xfrm rot="8716293">
              <a:off x="1032483" y="4799006"/>
              <a:ext cx="389853" cy="383455"/>
            </a:xfrm>
            <a:custGeom>
              <a:avLst/>
              <a:gdLst>
                <a:gd name="connsiteX0" fmla="*/ 77932 w 389853"/>
                <a:gd name="connsiteY0" fmla="*/ 383455 h 383455"/>
                <a:gd name="connsiteX1" fmla="*/ 77932 w 389853"/>
                <a:gd name="connsiteY1" fmla="*/ 66898 h 383455"/>
                <a:gd name="connsiteX2" fmla="*/ 0 w 389853"/>
                <a:gd name="connsiteY2" fmla="*/ 66898 h 383455"/>
                <a:gd name="connsiteX3" fmla="*/ 0 w 389853"/>
                <a:gd name="connsiteY3" fmla="*/ 0 h 383455"/>
                <a:gd name="connsiteX4" fmla="*/ 158623 w 389853"/>
                <a:gd name="connsiteY4" fmla="*/ 0 h 383455"/>
                <a:gd name="connsiteX5" fmla="*/ 158623 w 389853"/>
                <a:gd name="connsiteY5" fmla="*/ 111726 h 383455"/>
                <a:gd name="connsiteX6" fmla="*/ 160692 w 389853"/>
                <a:gd name="connsiteY6" fmla="*/ 111726 h 383455"/>
                <a:gd name="connsiteX7" fmla="*/ 192762 w 389853"/>
                <a:gd name="connsiteY7" fmla="*/ 39914 h 383455"/>
                <a:gd name="connsiteX8" fmla="*/ 216292 w 389853"/>
                <a:gd name="connsiteY8" fmla="*/ 20658 h 383455"/>
                <a:gd name="connsiteX9" fmla="*/ 389853 w 389853"/>
                <a:gd name="connsiteY9" fmla="*/ 140965 h 383455"/>
                <a:gd name="connsiteX10" fmla="*/ 300695 w 389853"/>
                <a:gd name="connsiteY10" fmla="*/ 146210 h 383455"/>
                <a:gd name="connsiteX11" fmla="*/ 300694 w 389853"/>
                <a:gd name="connsiteY11" fmla="*/ 121382 h 383455"/>
                <a:gd name="connsiteX12" fmla="*/ 249659 w 389853"/>
                <a:gd name="connsiteY12" fmla="*/ 58622 h 383455"/>
                <a:gd name="connsiteX13" fmla="*/ 168969 w 389853"/>
                <a:gd name="connsiteY13" fmla="*/ 191038 h 383455"/>
                <a:gd name="connsiteX14" fmla="*/ 168969 w 389853"/>
                <a:gd name="connsiteY14" fmla="*/ 321385 h 38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9853" h="383455" extrusionOk="0">
                  <a:moveTo>
                    <a:pt x="77932" y="383455"/>
                  </a:moveTo>
                  <a:lnTo>
                    <a:pt x="77932" y="66898"/>
                  </a:lnTo>
                  <a:lnTo>
                    <a:pt x="0" y="66898"/>
                  </a:lnTo>
                  <a:lnTo>
                    <a:pt x="0" y="0"/>
                  </a:lnTo>
                  <a:lnTo>
                    <a:pt x="158623" y="0"/>
                  </a:lnTo>
                  <a:lnTo>
                    <a:pt x="158623" y="111726"/>
                  </a:lnTo>
                  <a:lnTo>
                    <a:pt x="160692" y="111726"/>
                  </a:lnTo>
                  <a:cubicBezTo>
                    <a:pt x="171727" y="78967"/>
                    <a:pt x="181555" y="56208"/>
                    <a:pt x="192762" y="39914"/>
                  </a:cubicBezTo>
                  <a:lnTo>
                    <a:pt x="216292" y="20658"/>
                  </a:lnTo>
                  <a:lnTo>
                    <a:pt x="389853" y="140965"/>
                  </a:lnTo>
                  <a:lnTo>
                    <a:pt x="300695" y="146210"/>
                  </a:lnTo>
                  <a:lnTo>
                    <a:pt x="300694" y="121382"/>
                  </a:lnTo>
                  <a:cubicBezTo>
                    <a:pt x="300695" y="84140"/>
                    <a:pt x="279315" y="58621"/>
                    <a:pt x="249659" y="58622"/>
                  </a:cubicBezTo>
                  <a:cubicBezTo>
                    <a:pt x="205521" y="58621"/>
                    <a:pt x="168969" y="117244"/>
                    <a:pt x="168969" y="191038"/>
                  </a:cubicBezTo>
                  <a:lnTo>
                    <a:pt x="168969" y="32138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41" name="Forme libre : forme 540"/>
            <p:cNvSpPr/>
            <p:nvPr/>
          </p:nvSpPr>
          <p:spPr bwMode="auto">
            <a:xfrm rot="8716293">
              <a:off x="726753" y="4895231"/>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2" name="Forme libre : forme 541"/>
            <p:cNvSpPr/>
            <p:nvPr/>
          </p:nvSpPr>
          <p:spPr bwMode="auto">
            <a:xfrm rot="8716293">
              <a:off x="537709" y="4579396"/>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3" name="Forme libre : forme 542"/>
            <p:cNvSpPr/>
            <p:nvPr/>
          </p:nvSpPr>
          <p:spPr bwMode="auto">
            <a:xfrm rot="8716293">
              <a:off x="826576" y="4988476"/>
              <a:ext cx="91035" cy="198648"/>
            </a:xfrm>
            <a:custGeom>
              <a:avLst/>
              <a:gdLst>
                <a:gd name="connsiteX0" fmla="*/ 91035 w 91035"/>
                <a:gd name="connsiteY0" fmla="*/ 198648 h 198648"/>
                <a:gd name="connsiteX1" fmla="*/ 0 w 91035"/>
                <a:gd name="connsiteY1" fmla="*/ 111060 h 198648"/>
                <a:gd name="connsiteX2" fmla="*/ 0 w 91035"/>
                <a:gd name="connsiteY2" fmla="*/ 0 h 198648"/>
                <a:gd name="connsiteX3" fmla="*/ 91035 w 91035"/>
                <a:gd name="connsiteY3" fmla="*/ 63103 h 198648"/>
              </a:gdLst>
              <a:ahLst/>
              <a:cxnLst>
                <a:cxn ang="0">
                  <a:pos x="connsiteX0" y="connsiteY0"/>
                </a:cxn>
                <a:cxn ang="0">
                  <a:pos x="connsiteX1" y="connsiteY1"/>
                </a:cxn>
                <a:cxn ang="0">
                  <a:pos x="connsiteX2" y="connsiteY2"/>
                </a:cxn>
                <a:cxn ang="0">
                  <a:pos x="connsiteX3" y="connsiteY3"/>
                </a:cxn>
              </a:cxnLst>
              <a:rect l="l" t="t" r="r" b="b"/>
              <a:pathLst>
                <a:path w="91035" h="198648" extrusionOk="0">
                  <a:moveTo>
                    <a:pt x="91035" y="198648"/>
                  </a:moveTo>
                  <a:lnTo>
                    <a:pt x="0" y="111060"/>
                  </a:lnTo>
                  <a:lnTo>
                    <a:pt x="0" y="0"/>
                  </a:lnTo>
                  <a:lnTo>
                    <a:pt x="91035" y="6310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44" name="Forme libre : forme 543"/>
            <p:cNvSpPr/>
            <p:nvPr/>
          </p:nvSpPr>
          <p:spPr bwMode="auto">
            <a:xfrm rot="8716293">
              <a:off x="497795" y="4730788"/>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5" name="Forme libre : forme 544"/>
            <p:cNvSpPr/>
            <p:nvPr/>
          </p:nvSpPr>
          <p:spPr bwMode="auto">
            <a:xfrm rot="8716293">
              <a:off x="1459248" y="4904357"/>
              <a:ext cx="328004" cy="223069"/>
            </a:xfrm>
            <a:custGeom>
              <a:avLst/>
              <a:gdLst>
                <a:gd name="connsiteX0" fmla="*/ 10574 w 328004"/>
                <a:gd name="connsiteY0" fmla="*/ 223069 h 223069"/>
                <a:gd name="connsiteX1" fmla="*/ 0 w 328004"/>
                <a:gd name="connsiteY1" fmla="*/ 208428 h 223069"/>
                <a:gd name="connsiteX2" fmla="*/ 192781 w 328004"/>
                <a:gd name="connsiteY2" fmla="*/ 27035 h 223069"/>
                <a:gd name="connsiteX3" fmla="*/ 227094 w 328004"/>
                <a:gd name="connsiteY3" fmla="*/ 0 h 223069"/>
                <a:gd name="connsiteX4" fmla="*/ 328004 w 328004"/>
                <a:gd name="connsiteY4" fmla="*/ 69948 h 223069"/>
                <a:gd name="connsiteX5" fmla="*/ 326080 w 328004"/>
                <a:gd name="connsiteY5" fmla="*/ 74925 h 223069"/>
                <a:gd name="connsiteX6" fmla="*/ 293645 w 328004"/>
                <a:gd name="connsiteY6" fmla="*/ 100243 h 223069"/>
                <a:gd name="connsiteX7" fmla="*/ 294458 w 328004"/>
                <a:gd name="connsiteY7" fmla="*/ 100243 h 223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004" h="223069" extrusionOk="0">
                  <a:moveTo>
                    <a:pt x="10574" y="223069"/>
                  </a:moveTo>
                  <a:lnTo>
                    <a:pt x="0" y="208428"/>
                  </a:lnTo>
                  <a:lnTo>
                    <a:pt x="192781" y="27035"/>
                  </a:lnTo>
                  <a:lnTo>
                    <a:pt x="227094" y="0"/>
                  </a:lnTo>
                  <a:lnTo>
                    <a:pt x="328004" y="69948"/>
                  </a:lnTo>
                  <a:lnTo>
                    <a:pt x="326080" y="74925"/>
                  </a:lnTo>
                  <a:cubicBezTo>
                    <a:pt x="317843" y="85805"/>
                    <a:pt x="306659" y="94549"/>
                    <a:pt x="293645" y="100243"/>
                  </a:cubicBezTo>
                  <a:lnTo>
                    <a:pt x="294458" y="10024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46" name="Forme libre : forme 545"/>
            <p:cNvSpPr/>
            <p:nvPr/>
          </p:nvSpPr>
          <p:spPr bwMode="auto">
            <a:xfrm rot="8716293">
              <a:off x="1383191" y="4749270"/>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7" name="Forme libre : forme 546"/>
            <p:cNvSpPr/>
            <p:nvPr/>
          </p:nvSpPr>
          <p:spPr bwMode="auto">
            <a:xfrm rot="8716293">
              <a:off x="1015027" y="479501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8" name="Forme libre : forme 547"/>
            <p:cNvSpPr/>
            <p:nvPr/>
          </p:nvSpPr>
          <p:spPr bwMode="auto">
            <a:xfrm rot="8716293">
              <a:off x="1283609" y="4553991"/>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9" name="Forme libre : forme 548"/>
            <p:cNvSpPr/>
            <p:nvPr/>
          </p:nvSpPr>
          <p:spPr bwMode="auto">
            <a:xfrm rot="8716293">
              <a:off x="-30381" y="3359388"/>
              <a:ext cx="98497" cy="75863"/>
            </a:xfrm>
            <a:custGeom>
              <a:avLst/>
              <a:gdLst>
                <a:gd name="connsiteX0" fmla="*/ 0 w 98497"/>
                <a:gd name="connsiteY0" fmla="*/ 75863 h 75863"/>
                <a:gd name="connsiteX1" fmla="*/ 0 w 98497"/>
                <a:gd name="connsiteY1" fmla="*/ 0 h 75863"/>
                <a:gd name="connsiteX2" fmla="*/ 98497 w 98497"/>
                <a:gd name="connsiteY2" fmla="*/ 0 h 75863"/>
                <a:gd name="connsiteX3" fmla="*/ 45911 w 98497"/>
                <a:gd name="connsiteY3" fmla="*/ 75863 h 75863"/>
              </a:gdLst>
              <a:ahLst/>
              <a:cxnLst>
                <a:cxn ang="0">
                  <a:pos x="connsiteX0" y="connsiteY0"/>
                </a:cxn>
                <a:cxn ang="0">
                  <a:pos x="connsiteX1" y="connsiteY1"/>
                </a:cxn>
                <a:cxn ang="0">
                  <a:pos x="connsiteX2" y="connsiteY2"/>
                </a:cxn>
                <a:cxn ang="0">
                  <a:pos x="connsiteX3" y="connsiteY3"/>
                </a:cxn>
              </a:cxnLst>
              <a:rect l="l" t="t" r="r" b="b"/>
              <a:pathLst>
                <a:path w="98497" h="75863" extrusionOk="0">
                  <a:moveTo>
                    <a:pt x="0" y="75863"/>
                  </a:moveTo>
                  <a:lnTo>
                    <a:pt x="0" y="0"/>
                  </a:lnTo>
                  <a:lnTo>
                    <a:pt x="98497" y="0"/>
                  </a:lnTo>
                  <a:lnTo>
                    <a:pt x="45911" y="7586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50" name="Forme libre : forme 549"/>
            <p:cNvSpPr/>
            <p:nvPr/>
          </p:nvSpPr>
          <p:spPr bwMode="auto">
            <a:xfrm rot="8716293">
              <a:off x="-77334" y="3178476"/>
              <a:ext cx="389652" cy="385611"/>
            </a:xfrm>
            <a:custGeom>
              <a:avLst/>
              <a:gdLst>
                <a:gd name="connsiteX0" fmla="*/ 77932 w 389652"/>
                <a:gd name="connsiteY0" fmla="*/ 385611 h 385611"/>
                <a:gd name="connsiteX1" fmla="*/ 77932 w 389652"/>
                <a:gd name="connsiteY1" fmla="*/ 69054 h 385611"/>
                <a:gd name="connsiteX2" fmla="*/ 0 w 389652"/>
                <a:gd name="connsiteY2" fmla="*/ 69054 h 385611"/>
                <a:gd name="connsiteX3" fmla="*/ 0 w 389652"/>
                <a:gd name="connsiteY3" fmla="*/ 2156 h 385611"/>
                <a:gd name="connsiteX4" fmla="*/ 158623 w 389652"/>
                <a:gd name="connsiteY4" fmla="*/ 2156 h 385611"/>
                <a:gd name="connsiteX5" fmla="*/ 158623 w 389652"/>
                <a:gd name="connsiteY5" fmla="*/ 113882 h 385611"/>
                <a:gd name="connsiteX6" fmla="*/ 160692 w 389652"/>
                <a:gd name="connsiteY6" fmla="*/ 113882 h 385611"/>
                <a:gd name="connsiteX7" fmla="*/ 233107 w 389652"/>
                <a:gd name="connsiteY7" fmla="*/ 9053 h 385611"/>
                <a:gd name="connsiteX8" fmla="*/ 280694 w 389652"/>
                <a:gd name="connsiteY8" fmla="*/ 87 h 385611"/>
                <a:gd name="connsiteX9" fmla="*/ 364230 w 389652"/>
                <a:gd name="connsiteY9" fmla="*/ 34398 h 385611"/>
                <a:gd name="connsiteX10" fmla="*/ 389652 w 389652"/>
                <a:gd name="connsiteY10" fmla="*/ 117977 h 385611"/>
                <a:gd name="connsiteX11" fmla="*/ 371473 w 389652"/>
                <a:gd name="connsiteY11" fmla="*/ 144202 h 385611"/>
                <a:gd name="connsiteX12" fmla="*/ 300695 w 389652"/>
                <a:gd name="connsiteY12" fmla="*/ 148366 h 385611"/>
                <a:gd name="connsiteX13" fmla="*/ 300695 w 389652"/>
                <a:gd name="connsiteY13" fmla="*/ 123538 h 385611"/>
                <a:gd name="connsiteX14" fmla="*/ 249659 w 389652"/>
                <a:gd name="connsiteY14" fmla="*/ 60778 h 385611"/>
                <a:gd name="connsiteX15" fmla="*/ 168969 w 389652"/>
                <a:gd name="connsiteY15" fmla="*/ 193194 h 385611"/>
                <a:gd name="connsiteX16" fmla="*/ 168969 w 389652"/>
                <a:gd name="connsiteY16" fmla="*/ 323541 h 3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9652" h="385611" extrusionOk="0">
                  <a:moveTo>
                    <a:pt x="77932" y="385611"/>
                  </a:moveTo>
                  <a:lnTo>
                    <a:pt x="77932" y="69054"/>
                  </a:lnTo>
                  <a:lnTo>
                    <a:pt x="0" y="69054"/>
                  </a:lnTo>
                  <a:lnTo>
                    <a:pt x="0" y="2156"/>
                  </a:lnTo>
                  <a:lnTo>
                    <a:pt x="158623" y="2156"/>
                  </a:lnTo>
                  <a:lnTo>
                    <a:pt x="158623" y="113882"/>
                  </a:lnTo>
                  <a:lnTo>
                    <a:pt x="160692" y="113882"/>
                  </a:lnTo>
                  <a:cubicBezTo>
                    <a:pt x="182762" y="48364"/>
                    <a:pt x="200003" y="22846"/>
                    <a:pt x="233107" y="9053"/>
                  </a:cubicBezTo>
                  <a:cubicBezTo>
                    <a:pt x="248280" y="2846"/>
                    <a:pt x="264142" y="-602"/>
                    <a:pt x="280694" y="87"/>
                  </a:cubicBezTo>
                  <a:cubicBezTo>
                    <a:pt x="316212" y="-603"/>
                    <a:pt x="344661" y="11466"/>
                    <a:pt x="364230" y="34398"/>
                  </a:cubicBezTo>
                  <a:lnTo>
                    <a:pt x="389652" y="117977"/>
                  </a:lnTo>
                  <a:lnTo>
                    <a:pt x="371473" y="144202"/>
                  </a:lnTo>
                  <a:lnTo>
                    <a:pt x="300695" y="148366"/>
                  </a:lnTo>
                  <a:lnTo>
                    <a:pt x="300695" y="123538"/>
                  </a:lnTo>
                  <a:cubicBezTo>
                    <a:pt x="300695" y="86296"/>
                    <a:pt x="279315" y="60778"/>
                    <a:pt x="249659" y="60778"/>
                  </a:cubicBezTo>
                  <a:cubicBezTo>
                    <a:pt x="205521" y="60778"/>
                    <a:pt x="168969" y="119400"/>
                    <a:pt x="168969" y="193194"/>
                  </a:cubicBezTo>
                  <a:lnTo>
                    <a:pt x="168969" y="32354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51" name="Forme libre : forme 550"/>
            <p:cNvSpPr/>
            <p:nvPr/>
          </p:nvSpPr>
          <p:spPr bwMode="auto">
            <a:xfrm rot="8716293">
              <a:off x="-71352" y="3029015"/>
              <a:ext cx="193594" cy="189959"/>
            </a:xfrm>
            <a:custGeom>
              <a:avLst/>
              <a:gdLst>
                <a:gd name="connsiteX0" fmla="*/ 8965 w 193594"/>
                <a:gd name="connsiteY0" fmla="*/ 189959 h 189959"/>
                <a:gd name="connsiteX1" fmla="*/ 0 w 193594"/>
                <a:gd name="connsiteY1" fmla="*/ 177545 h 189959"/>
                <a:gd name="connsiteX2" fmla="*/ 163451 w 193594"/>
                <a:gd name="connsiteY2" fmla="*/ 23749 h 189959"/>
                <a:gd name="connsiteX3" fmla="*/ 193594 w 193594"/>
                <a:gd name="connsiteY3" fmla="*/ 0 h 189959"/>
                <a:gd name="connsiteX4" fmla="*/ 84606 w 193594"/>
                <a:gd name="connsiteY4" fmla="*/ 157232 h 18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594" h="189959" extrusionOk="0">
                  <a:moveTo>
                    <a:pt x="8965" y="189959"/>
                  </a:moveTo>
                  <a:lnTo>
                    <a:pt x="0" y="177545"/>
                  </a:lnTo>
                  <a:lnTo>
                    <a:pt x="163451" y="23749"/>
                  </a:lnTo>
                  <a:lnTo>
                    <a:pt x="193594" y="0"/>
                  </a:lnTo>
                  <a:lnTo>
                    <a:pt x="84606" y="15723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52" name="Forme libre : forme 551"/>
            <p:cNvSpPr/>
            <p:nvPr/>
          </p:nvSpPr>
          <p:spPr bwMode="auto">
            <a:xfrm rot="8716293">
              <a:off x="223574" y="2762319"/>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53" name="Forme libre : forme 552"/>
            <p:cNvSpPr/>
            <p:nvPr/>
          </p:nvSpPr>
          <p:spPr bwMode="auto">
            <a:xfrm rot="8716293">
              <a:off x="358873" y="2806579"/>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54" name="Forme libre : forme 553"/>
            <p:cNvSpPr/>
            <p:nvPr/>
          </p:nvSpPr>
          <p:spPr bwMode="auto">
            <a:xfrm rot="8716293">
              <a:off x="53703" y="2896335"/>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55" name="Forme libre : forme 554"/>
            <p:cNvSpPr/>
            <p:nvPr/>
          </p:nvSpPr>
          <p:spPr bwMode="auto">
            <a:xfrm rot="8716293">
              <a:off x="-92201" y="2622488"/>
              <a:ext cx="271732" cy="238722"/>
            </a:xfrm>
            <a:custGeom>
              <a:avLst/>
              <a:gdLst>
                <a:gd name="connsiteX0" fmla="*/ 106257 w 271732"/>
                <a:gd name="connsiteY0" fmla="*/ 238722 h 238722"/>
                <a:gd name="connsiteX1" fmla="*/ 72418 w 271732"/>
                <a:gd name="connsiteY1" fmla="*/ 175766 h 238722"/>
                <a:gd name="connsiteX2" fmla="*/ 105610 w 271732"/>
                <a:gd name="connsiteY2" fmla="*/ 83734 h 238722"/>
                <a:gd name="connsiteX3" fmla="*/ 0 w 271732"/>
                <a:gd name="connsiteY3" fmla="*/ 83734 h 238722"/>
                <a:gd name="connsiteX4" fmla="*/ 0 w 271732"/>
                <a:gd name="connsiteY4" fmla="*/ 0 h 238722"/>
                <a:gd name="connsiteX5" fmla="*/ 271732 w 271732"/>
                <a:gd name="connsiteY5" fmla="*/ 0 h 238722"/>
                <a:gd name="connsiteX6" fmla="*/ 213690 w 271732"/>
                <a:gd name="connsiteY6" fmla="*/ 83734 h 238722"/>
                <a:gd name="connsiteX7" fmla="*/ 210465 w 271732"/>
                <a:gd name="connsiteY7" fmla="*/ 83734 h 238722"/>
                <a:gd name="connsiteX8" fmla="*/ 207289 w 271732"/>
                <a:gd name="connsiteY8" fmla="*/ 92969 h 238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732" h="238722" extrusionOk="0">
                  <a:moveTo>
                    <a:pt x="106257" y="238722"/>
                  </a:moveTo>
                  <a:lnTo>
                    <a:pt x="72418" y="175766"/>
                  </a:lnTo>
                  <a:lnTo>
                    <a:pt x="105610" y="83734"/>
                  </a:lnTo>
                  <a:lnTo>
                    <a:pt x="0" y="83734"/>
                  </a:lnTo>
                  <a:lnTo>
                    <a:pt x="0" y="0"/>
                  </a:lnTo>
                  <a:lnTo>
                    <a:pt x="271732" y="0"/>
                  </a:lnTo>
                  <a:lnTo>
                    <a:pt x="213690" y="83734"/>
                  </a:lnTo>
                  <a:lnTo>
                    <a:pt x="210465" y="83734"/>
                  </a:lnTo>
                  <a:lnTo>
                    <a:pt x="207289" y="9296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56" name="Forme libre : forme 555"/>
            <p:cNvSpPr/>
            <p:nvPr/>
          </p:nvSpPr>
          <p:spPr bwMode="auto">
            <a:xfrm rot="8716293">
              <a:off x="190192" y="2958318"/>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57" name="Forme libre : forme 556"/>
            <p:cNvSpPr/>
            <p:nvPr/>
          </p:nvSpPr>
          <p:spPr bwMode="auto">
            <a:xfrm rot="7484127">
              <a:off x="349009" y="3247936"/>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58" name="Forme libre : forme 557"/>
            <p:cNvSpPr/>
            <p:nvPr/>
          </p:nvSpPr>
          <p:spPr bwMode="auto">
            <a:xfrm rot="13089394">
              <a:off x="507659" y="3197284"/>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59" name="Forme libre : forme 558"/>
            <p:cNvSpPr/>
            <p:nvPr/>
          </p:nvSpPr>
          <p:spPr bwMode="auto">
            <a:xfrm rot="8716293">
              <a:off x="788549" y="2907166"/>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60" name="Forme libre : forme 559"/>
            <p:cNvSpPr/>
            <p:nvPr/>
          </p:nvSpPr>
          <p:spPr bwMode="auto">
            <a:xfrm rot="8716293">
              <a:off x="710141" y="2750374"/>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61" name="Forme libre : forme 560"/>
            <p:cNvSpPr/>
            <p:nvPr/>
          </p:nvSpPr>
          <p:spPr bwMode="auto">
            <a:xfrm rot="8716293">
              <a:off x="341977" y="2796114"/>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62" name="Forme libre : forme 561"/>
            <p:cNvSpPr/>
            <p:nvPr/>
          </p:nvSpPr>
          <p:spPr bwMode="auto">
            <a:xfrm rot="8716293">
              <a:off x="610559" y="2555095"/>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63" name="Forme libre : forme 562"/>
            <p:cNvSpPr/>
            <p:nvPr/>
          </p:nvSpPr>
          <p:spPr bwMode="auto">
            <a:xfrm rot="8716293">
              <a:off x="-24305" y="2374348"/>
              <a:ext cx="58950" cy="66898"/>
            </a:xfrm>
            <a:custGeom>
              <a:avLst/>
              <a:gdLst>
                <a:gd name="connsiteX0" fmla="*/ 0 w 58950"/>
                <a:gd name="connsiteY0" fmla="*/ 66898 h 66898"/>
                <a:gd name="connsiteX1" fmla="*/ 0 w 58950"/>
                <a:gd name="connsiteY1" fmla="*/ 0 h 66898"/>
                <a:gd name="connsiteX2" fmla="*/ 58950 w 58950"/>
                <a:gd name="connsiteY2" fmla="*/ 0 h 66898"/>
                <a:gd name="connsiteX3" fmla="*/ 12579 w 58950"/>
                <a:gd name="connsiteY3" fmla="*/ 66898 h 66898"/>
              </a:gdLst>
              <a:ahLst/>
              <a:cxnLst>
                <a:cxn ang="0">
                  <a:pos x="connsiteX0" y="connsiteY0"/>
                </a:cxn>
                <a:cxn ang="0">
                  <a:pos x="connsiteX1" y="connsiteY1"/>
                </a:cxn>
                <a:cxn ang="0">
                  <a:pos x="connsiteX2" y="connsiteY2"/>
                </a:cxn>
                <a:cxn ang="0">
                  <a:pos x="connsiteX3" y="connsiteY3"/>
                </a:cxn>
              </a:cxnLst>
              <a:rect l="l" t="t" r="r" b="b"/>
              <a:pathLst>
                <a:path w="58950" h="66898" extrusionOk="0">
                  <a:moveTo>
                    <a:pt x="0" y="66898"/>
                  </a:moveTo>
                  <a:lnTo>
                    <a:pt x="0" y="0"/>
                  </a:lnTo>
                  <a:lnTo>
                    <a:pt x="58950" y="0"/>
                  </a:lnTo>
                  <a:lnTo>
                    <a:pt x="12579" y="6689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64" name="Forme libre : forme 563"/>
            <p:cNvSpPr/>
            <p:nvPr/>
          </p:nvSpPr>
          <p:spPr bwMode="auto">
            <a:xfrm rot="8716293">
              <a:off x="-39593" y="1952072"/>
              <a:ext cx="198050" cy="140164"/>
            </a:xfrm>
            <a:custGeom>
              <a:avLst/>
              <a:gdLst>
                <a:gd name="connsiteX0" fmla="*/ 0 w 198050"/>
                <a:gd name="connsiteY0" fmla="*/ 75863 h 140164"/>
                <a:gd name="connsiteX1" fmla="*/ 0 w 198050"/>
                <a:gd name="connsiteY1" fmla="*/ 0 h 140164"/>
                <a:gd name="connsiteX2" fmla="*/ 128968 w 198050"/>
                <a:gd name="connsiteY2" fmla="*/ 0 h 140164"/>
                <a:gd name="connsiteX3" fmla="*/ 193021 w 198050"/>
                <a:gd name="connsiteY3" fmla="*/ 18535 h 140164"/>
                <a:gd name="connsiteX4" fmla="*/ 198050 w 198050"/>
                <a:gd name="connsiteY4" fmla="*/ 31548 h 140164"/>
                <a:gd name="connsiteX5" fmla="*/ 122761 w 198050"/>
                <a:gd name="connsiteY5" fmla="*/ 140164 h 140164"/>
                <a:gd name="connsiteX6" fmla="*/ 122761 w 198050"/>
                <a:gd name="connsiteY6" fmla="*/ 105519 h 140164"/>
                <a:gd name="connsiteX7" fmla="*/ 122761 w 198050"/>
                <a:gd name="connsiteY7" fmla="*/ 99312 h 140164"/>
                <a:gd name="connsiteX8" fmla="*/ 91726 w 198050"/>
                <a:gd name="connsiteY8" fmla="*/ 75863 h 1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050" h="140164" extrusionOk="0">
                  <a:moveTo>
                    <a:pt x="0" y="75863"/>
                  </a:moveTo>
                  <a:lnTo>
                    <a:pt x="0" y="0"/>
                  </a:lnTo>
                  <a:lnTo>
                    <a:pt x="128968" y="0"/>
                  </a:lnTo>
                  <a:cubicBezTo>
                    <a:pt x="156900" y="0"/>
                    <a:pt x="178452" y="6034"/>
                    <a:pt x="193021" y="18535"/>
                  </a:cubicBezTo>
                  <a:lnTo>
                    <a:pt x="198050" y="31548"/>
                  </a:lnTo>
                  <a:lnTo>
                    <a:pt x="122761" y="140164"/>
                  </a:lnTo>
                  <a:lnTo>
                    <a:pt x="122761" y="105519"/>
                  </a:lnTo>
                  <a:cubicBezTo>
                    <a:pt x="122761" y="103450"/>
                    <a:pt x="122761" y="101381"/>
                    <a:pt x="122761" y="99312"/>
                  </a:cubicBezTo>
                  <a:cubicBezTo>
                    <a:pt x="120692" y="84139"/>
                    <a:pt x="106899" y="73794"/>
                    <a:pt x="91726" y="7586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65" name="Forme libre : forme 564"/>
            <p:cNvSpPr/>
            <p:nvPr/>
          </p:nvSpPr>
          <p:spPr bwMode="auto">
            <a:xfrm rot="8716293">
              <a:off x="21100" y="1808096"/>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66" name="Forme libre : forme 565"/>
            <p:cNvSpPr/>
            <p:nvPr/>
          </p:nvSpPr>
          <p:spPr bwMode="auto">
            <a:xfrm rot="8716293">
              <a:off x="-24330" y="2197782"/>
              <a:ext cx="102507" cy="53362"/>
            </a:xfrm>
            <a:custGeom>
              <a:avLst/>
              <a:gdLst>
                <a:gd name="connsiteX0" fmla="*/ 0 w 102508"/>
                <a:gd name="connsiteY0" fmla="*/ 23637 h 53362"/>
                <a:gd name="connsiteX1" fmla="*/ 0 w 102508"/>
                <a:gd name="connsiteY1" fmla="*/ 2258 h 53362"/>
                <a:gd name="connsiteX2" fmla="*/ 102508 w 102508"/>
                <a:gd name="connsiteY2" fmla="*/ 0 h 53362"/>
                <a:gd name="connsiteX3" fmla="*/ 65519 w 102508"/>
                <a:gd name="connsiteY3" fmla="*/ 53362 h 53362"/>
                <a:gd name="connsiteX4" fmla="*/ 65519 w 102508"/>
                <a:gd name="connsiteY4" fmla="*/ 23637 h 53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508" h="53362" extrusionOk="0">
                  <a:moveTo>
                    <a:pt x="0" y="23637"/>
                  </a:moveTo>
                  <a:lnTo>
                    <a:pt x="0" y="2258"/>
                  </a:lnTo>
                  <a:lnTo>
                    <a:pt x="102508" y="0"/>
                  </a:lnTo>
                  <a:lnTo>
                    <a:pt x="65519" y="53362"/>
                  </a:lnTo>
                  <a:lnTo>
                    <a:pt x="65519" y="2363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67" name="Forme libre : forme 566"/>
            <p:cNvSpPr/>
            <p:nvPr/>
          </p:nvSpPr>
          <p:spPr bwMode="auto">
            <a:xfrm rot="7484127">
              <a:off x="11236" y="2249453"/>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68" name="Forme libre : forme 567"/>
            <p:cNvSpPr/>
            <p:nvPr/>
          </p:nvSpPr>
          <p:spPr bwMode="auto">
            <a:xfrm rot="13089394">
              <a:off x="169886" y="2198801"/>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69" name="Forme libre : forme 568"/>
            <p:cNvSpPr/>
            <p:nvPr/>
          </p:nvSpPr>
          <p:spPr bwMode="auto">
            <a:xfrm rot="8716293">
              <a:off x="450777" y="1908683"/>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70" name="Forme libre : forme 569"/>
            <p:cNvSpPr/>
            <p:nvPr/>
          </p:nvSpPr>
          <p:spPr bwMode="auto">
            <a:xfrm rot="8716293">
              <a:off x="372368" y="1751891"/>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71" name="Forme libre : forme 570"/>
            <p:cNvSpPr/>
            <p:nvPr/>
          </p:nvSpPr>
          <p:spPr bwMode="auto">
            <a:xfrm rot="8716293">
              <a:off x="4204" y="1797631"/>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72" name="Forme libre : forme 571"/>
            <p:cNvSpPr/>
            <p:nvPr/>
          </p:nvSpPr>
          <p:spPr bwMode="auto">
            <a:xfrm rot="8716293">
              <a:off x="272786" y="1556612"/>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73" name="Forme libre : forme 572"/>
            <p:cNvSpPr/>
            <p:nvPr/>
          </p:nvSpPr>
          <p:spPr bwMode="auto">
            <a:xfrm rot="8716293">
              <a:off x="-35149" y="938156"/>
              <a:ext cx="158623" cy="159016"/>
            </a:xfrm>
            <a:custGeom>
              <a:avLst/>
              <a:gdLst>
                <a:gd name="connsiteX0" fmla="*/ 77932 w 158623"/>
                <a:gd name="connsiteY0" fmla="*/ 159016 h 159016"/>
                <a:gd name="connsiteX1" fmla="*/ 77932 w 158623"/>
                <a:gd name="connsiteY1" fmla="*/ 66898 h 159016"/>
                <a:gd name="connsiteX2" fmla="*/ 0 w 158623"/>
                <a:gd name="connsiteY2" fmla="*/ 66898 h 159016"/>
                <a:gd name="connsiteX3" fmla="*/ 0 w 158623"/>
                <a:gd name="connsiteY3" fmla="*/ 0 h 159016"/>
                <a:gd name="connsiteX4" fmla="*/ 158623 w 158623"/>
                <a:gd name="connsiteY4" fmla="*/ 0 h 159016"/>
                <a:gd name="connsiteX5" fmla="*/ 158623 w 158623"/>
                <a:gd name="connsiteY5" fmla="*/ 42606 h 159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623" h="159016" extrusionOk="0">
                  <a:moveTo>
                    <a:pt x="77932" y="159016"/>
                  </a:moveTo>
                  <a:lnTo>
                    <a:pt x="77932" y="66898"/>
                  </a:lnTo>
                  <a:lnTo>
                    <a:pt x="0" y="66898"/>
                  </a:lnTo>
                  <a:lnTo>
                    <a:pt x="0" y="0"/>
                  </a:lnTo>
                  <a:lnTo>
                    <a:pt x="158623" y="0"/>
                  </a:lnTo>
                  <a:lnTo>
                    <a:pt x="158623" y="42606"/>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74" name="Forme libre : forme 573"/>
            <p:cNvSpPr/>
            <p:nvPr/>
          </p:nvSpPr>
          <p:spPr bwMode="auto">
            <a:xfrm rot="7484127">
              <a:off x="-32979" y="1345537"/>
              <a:ext cx="65961" cy="45734"/>
            </a:xfrm>
            <a:custGeom>
              <a:avLst/>
              <a:gdLst>
                <a:gd name="connsiteX0" fmla="*/ 0 w 65961"/>
                <a:gd name="connsiteY0" fmla="*/ 45734 h 45734"/>
                <a:gd name="connsiteX1" fmla="*/ 0 w 65961"/>
                <a:gd name="connsiteY1" fmla="*/ 0 h 45734"/>
                <a:gd name="connsiteX2" fmla="*/ 65961 w 65961"/>
                <a:gd name="connsiteY2" fmla="*/ 0 h 45734"/>
              </a:gdLst>
              <a:ahLst/>
              <a:cxnLst>
                <a:cxn ang="0">
                  <a:pos x="connsiteX0" y="connsiteY0"/>
                </a:cxn>
                <a:cxn ang="0">
                  <a:pos x="connsiteX1" y="connsiteY1"/>
                </a:cxn>
                <a:cxn ang="0">
                  <a:pos x="connsiteX2" y="connsiteY2"/>
                </a:cxn>
              </a:cxnLst>
              <a:rect l="l" t="t" r="r" b="b"/>
              <a:pathLst>
                <a:path w="65961" h="45734" extrusionOk="0">
                  <a:moveTo>
                    <a:pt x="0" y="45734"/>
                  </a:moveTo>
                  <a:lnTo>
                    <a:pt x="0" y="0"/>
                  </a:lnTo>
                  <a:lnTo>
                    <a:pt x="6596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75" name="Forme libre : forme 574"/>
            <p:cNvSpPr/>
            <p:nvPr/>
          </p:nvSpPr>
          <p:spPr bwMode="auto">
            <a:xfrm rot="13089394">
              <a:off x="-134707" y="1200752"/>
              <a:ext cx="386820" cy="481345"/>
            </a:xfrm>
            <a:custGeom>
              <a:avLst/>
              <a:gdLst>
                <a:gd name="connsiteX0" fmla="*/ 386820 w 386820"/>
                <a:gd name="connsiteY0" fmla="*/ 391818 h 481345"/>
                <a:gd name="connsiteX1" fmla="*/ 342166 w 386820"/>
                <a:gd name="connsiteY1" fmla="*/ 422376 h 481345"/>
                <a:gd name="connsiteX2" fmla="*/ 138636 w 386820"/>
                <a:gd name="connsiteY2" fmla="*/ 481098 h 481345"/>
                <a:gd name="connsiteX3" fmla="*/ 35911 w 386820"/>
                <a:gd name="connsiteY3" fmla="*/ 439340 h 481345"/>
                <a:gd name="connsiteX4" fmla="*/ 0 w 386820"/>
                <a:gd name="connsiteY4" fmla="*/ 295693 h 481345"/>
                <a:gd name="connsiteX5" fmla="*/ 0 w 386820"/>
                <a:gd name="connsiteY5" fmla="*/ 40970 h 481345"/>
                <a:gd name="connsiteX6" fmla="*/ 78970 w 386820"/>
                <a:gd name="connsiteY6" fmla="*/ 0 h 481345"/>
                <a:gd name="connsiteX7" fmla="*/ 111492 w 386820"/>
                <a:gd name="connsiteY7" fmla="*/ 41392 h 481345"/>
                <a:gd name="connsiteX8" fmla="*/ 112747 w 386820"/>
                <a:gd name="connsiteY8" fmla="*/ 216353 h 481345"/>
                <a:gd name="connsiteX9" fmla="*/ 132789 w 386820"/>
                <a:gd name="connsiteY9" fmla="*/ 354990 h 481345"/>
                <a:gd name="connsiteX10" fmla="*/ 233008 w 386820"/>
                <a:gd name="connsiteY10" fmla="*/ 410110 h 481345"/>
                <a:gd name="connsiteX11" fmla="*/ 308173 w 386820"/>
                <a:gd name="connsiteY11" fmla="*/ 396747 h 481345"/>
                <a:gd name="connsiteX12" fmla="*/ 370717 w 386820"/>
                <a:gd name="connsiteY12" fmla="*/ 371323 h 481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6820" h="481345" extrusionOk="0">
                  <a:moveTo>
                    <a:pt x="386820" y="391818"/>
                  </a:moveTo>
                  <a:lnTo>
                    <a:pt x="342166" y="422376"/>
                  </a:lnTo>
                  <a:cubicBezTo>
                    <a:pt x="268920" y="462151"/>
                    <a:pt x="190624" y="477966"/>
                    <a:pt x="138636" y="481098"/>
                  </a:cubicBezTo>
                  <a:cubicBezTo>
                    <a:pt x="100219" y="483604"/>
                    <a:pt x="62637" y="466901"/>
                    <a:pt x="35911" y="439340"/>
                  </a:cubicBezTo>
                  <a:cubicBezTo>
                    <a:pt x="7516" y="411780"/>
                    <a:pt x="0" y="364176"/>
                    <a:pt x="0" y="295693"/>
                  </a:cubicBezTo>
                  <a:lnTo>
                    <a:pt x="0" y="40970"/>
                  </a:lnTo>
                  <a:lnTo>
                    <a:pt x="78970" y="0"/>
                  </a:lnTo>
                  <a:lnTo>
                    <a:pt x="111492" y="41392"/>
                  </a:lnTo>
                  <a:lnTo>
                    <a:pt x="112747" y="216353"/>
                  </a:lnTo>
                  <a:cubicBezTo>
                    <a:pt x="110241" y="263122"/>
                    <a:pt x="117757" y="310726"/>
                    <a:pt x="132789" y="354990"/>
                  </a:cubicBezTo>
                  <a:cubicBezTo>
                    <a:pt x="146153" y="391736"/>
                    <a:pt x="180394" y="410110"/>
                    <a:pt x="233008" y="410110"/>
                  </a:cubicBezTo>
                  <a:cubicBezTo>
                    <a:pt x="258899" y="409274"/>
                    <a:pt x="283953" y="404263"/>
                    <a:pt x="308173" y="396747"/>
                  </a:cubicBezTo>
                  <a:lnTo>
                    <a:pt x="370717" y="371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76" name="Forme libre : forme 575"/>
            <p:cNvSpPr/>
            <p:nvPr/>
          </p:nvSpPr>
          <p:spPr bwMode="auto">
            <a:xfrm rot="8716293">
              <a:off x="119403" y="906629"/>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77" name="Forme libre : forme 576"/>
            <p:cNvSpPr/>
            <p:nvPr/>
          </p:nvSpPr>
          <p:spPr bwMode="auto">
            <a:xfrm rot="8716293">
              <a:off x="40994" y="749837"/>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78" name="Forme libre : forme 577"/>
            <p:cNvSpPr/>
            <p:nvPr/>
          </p:nvSpPr>
          <p:spPr bwMode="auto">
            <a:xfrm rot="8716293">
              <a:off x="-44934" y="551941"/>
              <a:ext cx="152592" cy="165412"/>
            </a:xfrm>
            <a:custGeom>
              <a:avLst/>
              <a:gdLst>
                <a:gd name="connsiteX0" fmla="*/ 26453 w 152592"/>
                <a:gd name="connsiteY0" fmla="*/ 153143 h 165412"/>
                <a:gd name="connsiteX1" fmla="*/ 0 w 152592"/>
                <a:gd name="connsiteY1" fmla="*/ 90494 h 165412"/>
                <a:gd name="connsiteX2" fmla="*/ 0 w 152592"/>
                <a:gd name="connsiteY2" fmla="*/ 89101 h 165412"/>
                <a:gd name="connsiteX3" fmla="*/ 26453 w 152592"/>
                <a:gd name="connsiteY3" fmla="*/ 26453 h 165412"/>
                <a:gd name="connsiteX4" fmla="*/ 89101 w 152592"/>
                <a:gd name="connsiteY4" fmla="*/ 0 h 165412"/>
                <a:gd name="connsiteX5" fmla="*/ 151752 w 152592"/>
                <a:gd name="connsiteY5" fmla="*/ 26453 h 165412"/>
                <a:gd name="connsiteX6" fmla="*/ 152592 w 152592"/>
                <a:gd name="connsiteY6" fmla="*/ 27688 h 165412"/>
                <a:gd name="connsiteX7" fmla="*/ 57126 w 152592"/>
                <a:gd name="connsiteY7" fmla="*/ 165412 h 16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592" h="165412" extrusionOk="0">
                  <a:moveTo>
                    <a:pt x="26453" y="153143"/>
                  </a:moveTo>
                  <a:cubicBezTo>
                    <a:pt x="9746" y="136436"/>
                    <a:pt x="0" y="114161"/>
                    <a:pt x="0" y="90494"/>
                  </a:cubicBezTo>
                  <a:lnTo>
                    <a:pt x="0" y="89101"/>
                  </a:lnTo>
                  <a:cubicBezTo>
                    <a:pt x="0" y="65434"/>
                    <a:pt x="9746" y="43159"/>
                    <a:pt x="26453" y="26453"/>
                  </a:cubicBezTo>
                  <a:cubicBezTo>
                    <a:pt x="43159" y="9746"/>
                    <a:pt x="65435" y="0"/>
                    <a:pt x="89101" y="0"/>
                  </a:cubicBezTo>
                  <a:cubicBezTo>
                    <a:pt x="112770" y="0"/>
                    <a:pt x="135045" y="9746"/>
                    <a:pt x="151752" y="26453"/>
                  </a:cubicBezTo>
                  <a:lnTo>
                    <a:pt x="152592" y="27688"/>
                  </a:lnTo>
                  <a:lnTo>
                    <a:pt x="57126" y="16541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79" name="Forme libre : forme 578"/>
            <p:cNvSpPr/>
            <p:nvPr/>
          </p:nvSpPr>
          <p:spPr bwMode="auto">
            <a:xfrm rot="8716293">
              <a:off x="-69806" y="4587027"/>
              <a:ext cx="183810" cy="187594"/>
            </a:xfrm>
            <a:custGeom>
              <a:avLst/>
              <a:gdLst>
                <a:gd name="connsiteX0" fmla="*/ 10574 w 183810"/>
                <a:gd name="connsiteY0" fmla="*/ 187594 h 187594"/>
                <a:gd name="connsiteX1" fmla="*/ 0 w 183810"/>
                <a:gd name="connsiteY1" fmla="*/ 172952 h 187594"/>
                <a:gd name="connsiteX2" fmla="*/ 183810 w 183810"/>
                <a:gd name="connsiteY2" fmla="*/ 0 h 187594"/>
                <a:gd name="connsiteX3" fmla="*/ 72284 w 183810"/>
                <a:gd name="connsiteY3" fmla="*/ 160894 h 187594"/>
              </a:gdLst>
              <a:ahLst/>
              <a:cxnLst>
                <a:cxn ang="0">
                  <a:pos x="connsiteX0" y="connsiteY0"/>
                </a:cxn>
                <a:cxn ang="0">
                  <a:pos x="connsiteX1" y="connsiteY1"/>
                </a:cxn>
                <a:cxn ang="0">
                  <a:pos x="connsiteX2" y="connsiteY2"/>
                </a:cxn>
                <a:cxn ang="0">
                  <a:pos x="connsiteX3" y="connsiteY3"/>
                </a:cxn>
              </a:cxnLst>
              <a:rect l="l" t="t" r="r" b="b"/>
              <a:pathLst>
                <a:path w="183810" h="187594" extrusionOk="0">
                  <a:moveTo>
                    <a:pt x="10574" y="187594"/>
                  </a:moveTo>
                  <a:lnTo>
                    <a:pt x="0" y="172952"/>
                  </a:lnTo>
                  <a:lnTo>
                    <a:pt x="183810" y="0"/>
                  </a:lnTo>
                  <a:lnTo>
                    <a:pt x="72284" y="16089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80" name="Forme libre : forme 579"/>
            <p:cNvSpPr/>
            <p:nvPr/>
          </p:nvSpPr>
          <p:spPr bwMode="auto">
            <a:xfrm rot="8716293">
              <a:off x="4450621" y="3074950"/>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81" name="Forme libre : forme 580"/>
            <p:cNvSpPr/>
            <p:nvPr/>
          </p:nvSpPr>
          <p:spPr bwMode="auto">
            <a:xfrm rot="8716293">
              <a:off x="4585920" y="3119209"/>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82" name="Forme libre : forme 581"/>
            <p:cNvSpPr/>
            <p:nvPr/>
          </p:nvSpPr>
          <p:spPr bwMode="auto">
            <a:xfrm rot="8716293">
              <a:off x="4518038" y="2988621"/>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83" name="Forme libre : forme 582"/>
            <p:cNvSpPr/>
            <p:nvPr/>
          </p:nvSpPr>
          <p:spPr bwMode="auto">
            <a:xfrm rot="8716293">
              <a:off x="4280750" y="3208965"/>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84" name="Forme libre : forme 583"/>
            <p:cNvSpPr/>
            <p:nvPr/>
          </p:nvSpPr>
          <p:spPr bwMode="auto">
            <a:xfrm rot="8716293">
              <a:off x="4091704" y="2893130"/>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85" name="Forme libre : forme 584"/>
            <p:cNvSpPr/>
            <p:nvPr/>
          </p:nvSpPr>
          <p:spPr bwMode="auto">
            <a:xfrm rot="8716293">
              <a:off x="4073463" y="2683080"/>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86" name="Forme libre : forme 585"/>
            <p:cNvSpPr/>
            <p:nvPr/>
          </p:nvSpPr>
          <p:spPr bwMode="auto">
            <a:xfrm rot="8716293">
              <a:off x="4417239" y="3270948"/>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87" name="Forme libre : forme 586"/>
            <p:cNvSpPr/>
            <p:nvPr/>
          </p:nvSpPr>
          <p:spPr bwMode="auto">
            <a:xfrm rot="8716293">
              <a:off x="4888185" y="2696334"/>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88" name="Forme libre : forme 587"/>
            <p:cNvSpPr/>
            <p:nvPr/>
          </p:nvSpPr>
          <p:spPr bwMode="auto">
            <a:xfrm rot="8716293">
              <a:off x="5023484" y="2740593"/>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89" name="Forme libre : forme 588"/>
            <p:cNvSpPr/>
            <p:nvPr/>
          </p:nvSpPr>
          <p:spPr bwMode="auto">
            <a:xfrm rot="8716293">
              <a:off x="4718314" y="2830348"/>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90" name="Forme libre : forme 589"/>
            <p:cNvSpPr/>
            <p:nvPr/>
          </p:nvSpPr>
          <p:spPr bwMode="auto">
            <a:xfrm rot="8716293">
              <a:off x="4529270" y="2514514"/>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91" name="Forme libre : forme 590"/>
            <p:cNvSpPr/>
            <p:nvPr/>
          </p:nvSpPr>
          <p:spPr bwMode="auto">
            <a:xfrm rot="8716293">
              <a:off x="4854803" y="2892331"/>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92" name="Forme libre : forme 591"/>
            <p:cNvSpPr/>
            <p:nvPr/>
          </p:nvSpPr>
          <p:spPr bwMode="auto">
            <a:xfrm rot="8716293">
              <a:off x="4489356" y="2665906"/>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93" name="Forme libre : forme 592"/>
            <p:cNvSpPr/>
            <p:nvPr/>
          </p:nvSpPr>
          <p:spPr bwMode="auto">
            <a:xfrm rot="7484127">
              <a:off x="5013620" y="3181950"/>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94" name="Forme libre : forme 593"/>
            <p:cNvSpPr/>
            <p:nvPr/>
          </p:nvSpPr>
          <p:spPr bwMode="auto">
            <a:xfrm rot="13089394">
              <a:off x="5172270" y="3131298"/>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95" name="Forme libre : forme 594"/>
            <p:cNvSpPr/>
            <p:nvPr/>
          </p:nvSpPr>
          <p:spPr bwMode="auto">
            <a:xfrm rot="8716293">
              <a:off x="5453161" y="2841180"/>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96" name="Forme libre : forme 595"/>
            <p:cNvSpPr/>
            <p:nvPr/>
          </p:nvSpPr>
          <p:spPr bwMode="auto">
            <a:xfrm rot="8716293">
              <a:off x="5374752" y="2684388"/>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97" name="Forme libre : forme 596"/>
            <p:cNvSpPr/>
            <p:nvPr/>
          </p:nvSpPr>
          <p:spPr bwMode="auto">
            <a:xfrm rot="8716293">
              <a:off x="5006588" y="2730128"/>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98" name="Forme libre : forme 597"/>
            <p:cNvSpPr/>
            <p:nvPr/>
          </p:nvSpPr>
          <p:spPr bwMode="auto">
            <a:xfrm rot="8716293">
              <a:off x="5275170" y="2489108"/>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99" name="Forme libre : forme 598"/>
            <p:cNvSpPr/>
            <p:nvPr/>
          </p:nvSpPr>
          <p:spPr bwMode="auto">
            <a:xfrm rot="8716293">
              <a:off x="4788394" y="4073432"/>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00" name="Forme libre : forme 599"/>
            <p:cNvSpPr/>
            <p:nvPr/>
          </p:nvSpPr>
          <p:spPr bwMode="auto">
            <a:xfrm rot="8716293">
              <a:off x="4923693" y="4117692"/>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01" name="Forme libre : forme 600"/>
            <p:cNvSpPr/>
            <p:nvPr/>
          </p:nvSpPr>
          <p:spPr bwMode="auto">
            <a:xfrm rot="8716293">
              <a:off x="4855811" y="3987104"/>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02" name="Forme libre : forme 601"/>
            <p:cNvSpPr/>
            <p:nvPr/>
          </p:nvSpPr>
          <p:spPr bwMode="auto">
            <a:xfrm rot="8716293">
              <a:off x="4618523" y="4207448"/>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03" name="Forme libre : forme 602"/>
            <p:cNvSpPr/>
            <p:nvPr/>
          </p:nvSpPr>
          <p:spPr bwMode="auto">
            <a:xfrm rot="8716293">
              <a:off x="4429477" y="3891613"/>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04" name="Forme libre : forme 603"/>
            <p:cNvSpPr/>
            <p:nvPr/>
          </p:nvSpPr>
          <p:spPr bwMode="auto">
            <a:xfrm rot="8716293">
              <a:off x="4411236" y="3681563"/>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05" name="Forme libre : forme 604"/>
            <p:cNvSpPr/>
            <p:nvPr/>
          </p:nvSpPr>
          <p:spPr bwMode="auto">
            <a:xfrm rot="8716293">
              <a:off x="4755012" y="4269431"/>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06" name="Forme libre : forme 605"/>
            <p:cNvSpPr/>
            <p:nvPr/>
          </p:nvSpPr>
          <p:spPr bwMode="auto">
            <a:xfrm rot="8716293">
              <a:off x="5225958" y="3694817"/>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07" name="Forme libre : forme 606"/>
            <p:cNvSpPr/>
            <p:nvPr/>
          </p:nvSpPr>
          <p:spPr bwMode="auto">
            <a:xfrm rot="8716293">
              <a:off x="5364349" y="3753375"/>
              <a:ext cx="325540" cy="385611"/>
            </a:xfrm>
            <a:custGeom>
              <a:avLst/>
              <a:gdLst>
                <a:gd name="connsiteX0" fmla="*/ 8983 w 325540"/>
                <a:gd name="connsiteY0" fmla="*/ 385611 h 385611"/>
                <a:gd name="connsiteX1" fmla="*/ 8983 w 325540"/>
                <a:gd name="connsiteY1" fmla="*/ 69053 h 385611"/>
                <a:gd name="connsiteX2" fmla="*/ 0 w 325540"/>
                <a:gd name="connsiteY2" fmla="*/ 69053 h 385611"/>
                <a:gd name="connsiteX3" fmla="*/ 55019 w 325540"/>
                <a:gd name="connsiteY3" fmla="*/ 2157 h 385611"/>
                <a:gd name="connsiteX4" fmla="*/ 89675 w 325540"/>
                <a:gd name="connsiteY4" fmla="*/ 2156 h 385611"/>
                <a:gd name="connsiteX5" fmla="*/ 89674 w 325540"/>
                <a:gd name="connsiteY5" fmla="*/ 113882 h 385611"/>
                <a:gd name="connsiteX6" fmla="*/ 91743 w 325540"/>
                <a:gd name="connsiteY6" fmla="*/ 113882 h 385611"/>
                <a:gd name="connsiteX7" fmla="*/ 164159 w 325540"/>
                <a:gd name="connsiteY7" fmla="*/ 9053 h 385611"/>
                <a:gd name="connsiteX8" fmla="*/ 211745 w 325540"/>
                <a:gd name="connsiteY8" fmla="*/ 87 h 385611"/>
                <a:gd name="connsiteX9" fmla="*/ 325540 w 325540"/>
                <a:gd name="connsiteY9" fmla="*/ 133882 h 385611"/>
                <a:gd name="connsiteX10" fmla="*/ 325540 w 325540"/>
                <a:gd name="connsiteY10" fmla="*/ 142848 h 385611"/>
                <a:gd name="connsiteX11" fmla="*/ 231746 w 325540"/>
                <a:gd name="connsiteY11" fmla="*/ 148366 h 385611"/>
                <a:gd name="connsiteX12" fmla="*/ 231746 w 325540"/>
                <a:gd name="connsiteY12" fmla="*/ 123538 h 385611"/>
                <a:gd name="connsiteX13" fmla="*/ 180710 w 325540"/>
                <a:gd name="connsiteY13" fmla="*/ 60778 h 385611"/>
                <a:gd name="connsiteX14" fmla="*/ 100020 w 325540"/>
                <a:gd name="connsiteY14" fmla="*/ 193194 h 385611"/>
                <a:gd name="connsiteX15" fmla="*/ 100020 w 325540"/>
                <a:gd name="connsiteY15" fmla="*/ 323541 h 3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5540" h="385611" extrusionOk="0">
                  <a:moveTo>
                    <a:pt x="8983" y="385611"/>
                  </a:moveTo>
                  <a:lnTo>
                    <a:pt x="8983" y="69053"/>
                  </a:lnTo>
                  <a:lnTo>
                    <a:pt x="0" y="69053"/>
                  </a:lnTo>
                  <a:lnTo>
                    <a:pt x="55019" y="2157"/>
                  </a:lnTo>
                  <a:lnTo>
                    <a:pt x="89675" y="2156"/>
                  </a:lnTo>
                  <a:lnTo>
                    <a:pt x="89674" y="113882"/>
                  </a:lnTo>
                  <a:lnTo>
                    <a:pt x="91743" y="113882"/>
                  </a:lnTo>
                  <a:cubicBezTo>
                    <a:pt x="113813" y="48363"/>
                    <a:pt x="131055" y="22846"/>
                    <a:pt x="164159" y="9053"/>
                  </a:cubicBezTo>
                  <a:cubicBezTo>
                    <a:pt x="179331" y="2846"/>
                    <a:pt x="195193" y="-602"/>
                    <a:pt x="211745" y="87"/>
                  </a:cubicBezTo>
                  <a:cubicBezTo>
                    <a:pt x="282781" y="-1293"/>
                    <a:pt x="325540" y="48363"/>
                    <a:pt x="325540" y="133882"/>
                  </a:cubicBezTo>
                  <a:lnTo>
                    <a:pt x="325540" y="142848"/>
                  </a:lnTo>
                  <a:lnTo>
                    <a:pt x="231746" y="148366"/>
                  </a:lnTo>
                  <a:lnTo>
                    <a:pt x="231746" y="123538"/>
                  </a:lnTo>
                  <a:cubicBezTo>
                    <a:pt x="231746" y="86296"/>
                    <a:pt x="210367" y="60778"/>
                    <a:pt x="180710" y="60778"/>
                  </a:cubicBezTo>
                  <a:cubicBezTo>
                    <a:pt x="136572" y="60777"/>
                    <a:pt x="100020" y="119400"/>
                    <a:pt x="100020" y="193194"/>
                  </a:cubicBezTo>
                  <a:lnTo>
                    <a:pt x="100020" y="32354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08" name="Forme libre : forme 607"/>
            <p:cNvSpPr/>
            <p:nvPr/>
          </p:nvSpPr>
          <p:spPr bwMode="auto">
            <a:xfrm rot="8716293">
              <a:off x="5056087" y="3828832"/>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09" name="Forme libre : forme 608"/>
            <p:cNvSpPr/>
            <p:nvPr/>
          </p:nvSpPr>
          <p:spPr bwMode="auto">
            <a:xfrm rot="8716293">
              <a:off x="4867043" y="351299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10" name="Forme libre : forme 609"/>
            <p:cNvSpPr/>
            <p:nvPr/>
          </p:nvSpPr>
          <p:spPr bwMode="auto">
            <a:xfrm rot="8716293">
              <a:off x="5192576" y="3890815"/>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11" name="Forme libre : forme 610"/>
            <p:cNvSpPr/>
            <p:nvPr/>
          </p:nvSpPr>
          <p:spPr bwMode="auto">
            <a:xfrm rot="8716293">
              <a:off x="4827129" y="3664389"/>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12" name="Forme libre : forme 611"/>
            <p:cNvSpPr/>
            <p:nvPr/>
          </p:nvSpPr>
          <p:spPr bwMode="auto">
            <a:xfrm rot="7484127">
              <a:off x="5351393" y="4180433"/>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13" name="Forme libre : forme 612"/>
            <p:cNvSpPr/>
            <p:nvPr/>
          </p:nvSpPr>
          <p:spPr bwMode="auto">
            <a:xfrm rot="13089394">
              <a:off x="5497067" y="4157639"/>
              <a:ext cx="336155" cy="433969"/>
            </a:xfrm>
            <a:custGeom>
              <a:avLst/>
              <a:gdLst>
                <a:gd name="connsiteX0" fmla="*/ 23241 w 222098"/>
                <a:gd name="connsiteY0" fmla="*/ 47275 h 286724"/>
                <a:gd name="connsiteX1" fmla="*/ 0 w 222098"/>
                <a:gd name="connsiteY1" fmla="*/ 11882 h 286724"/>
                <a:gd name="connsiteX2" fmla="*/ 22902 w 222098"/>
                <a:gd name="connsiteY2" fmla="*/ 0 h 286724"/>
                <a:gd name="connsiteX3" fmla="*/ 222098 w 222098"/>
                <a:gd name="connsiteY3" fmla="*/ 258238 h 286724"/>
                <a:gd name="connsiteX4" fmla="*/ 180472 w 222098"/>
                <a:gd name="connsiteY4" fmla="*/ 286724 h 286724"/>
                <a:gd name="connsiteX5" fmla="*/ 167667 w 222098"/>
                <a:gd name="connsiteY5" fmla="*/ 267224 h 286724"/>
                <a:gd name="connsiteX6" fmla="*/ 220995 w 222098"/>
                <a:gd name="connsiteY6" fmla="*/ 245547 h 286724"/>
                <a:gd name="connsiteX7" fmla="*/ 222098 w 222098"/>
                <a:gd name="connsiteY7" fmla="*/ 252720 h 286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2098" h="286724" extrusionOk="0">
                  <a:moveTo>
                    <a:pt x="23241" y="47275"/>
                  </a:moveTo>
                  <a:lnTo>
                    <a:pt x="0" y="11882"/>
                  </a:lnTo>
                  <a:lnTo>
                    <a:pt x="22902" y="0"/>
                  </a:lnTo>
                  <a:close/>
                  <a:moveTo>
                    <a:pt x="222098" y="258238"/>
                  </a:moveTo>
                  <a:lnTo>
                    <a:pt x="180472" y="286724"/>
                  </a:lnTo>
                  <a:lnTo>
                    <a:pt x="167667" y="267224"/>
                  </a:lnTo>
                  <a:lnTo>
                    <a:pt x="220995" y="245547"/>
                  </a:lnTo>
                  <a:cubicBezTo>
                    <a:pt x="221546" y="247754"/>
                    <a:pt x="222098" y="250513"/>
                    <a:pt x="222098" y="25272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14" name="Forme libre : forme 613"/>
            <p:cNvSpPr/>
            <p:nvPr/>
          </p:nvSpPr>
          <p:spPr bwMode="auto">
            <a:xfrm rot="8716293">
              <a:off x="5689139" y="3701707"/>
              <a:ext cx="105382" cy="119090"/>
            </a:xfrm>
            <a:custGeom>
              <a:avLst/>
              <a:gdLst>
                <a:gd name="connsiteX0" fmla="*/ 0 w 69626"/>
                <a:gd name="connsiteY0" fmla="*/ 74288 h 78683"/>
                <a:gd name="connsiteX1" fmla="*/ 61446 w 69626"/>
                <a:gd name="connsiteY1" fmla="*/ 0 h 78683"/>
                <a:gd name="connsiteX2" fmla="*/ 69626 w 69626"/>
                <a:gd name="connsiteY2" fmla="*/ 19468 h 78683"/>
                <a:gd name="connsiteX3" fmla="*/ 52380 w 69626"/>
                <a:gd name="connsiteY3" fmla="*/ 61206 h 78683"/>
                <a:gd name="connsiteX4" fmla="*/ 10986 w 69626"/>
                <a:gd name="connsiteY4" fmla="*/ 78683 h 78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626" h="78683" extrusionOk="0">
                  <a:moveTo>
                    <a:pt x="0" y="74288"/>
                  </a:moveTo>
                  <a:lnTo>
                    <a:pt x="61446" y="0"/>
                  </a:lnTo>
                  <a:lnTo>
                    <a:pt x="69626" y="19468"/>
                  </a:lnTo>
                  <a:cubicBezTo>
                    <a:pt x="69626" y="34531"/>
                    <a:pt x="63877" y="49708"/>
                    <a:pt x="52380" y="61206"/>
                  </a:cubicBezTo>
                  <a:cubicBezTo>
                    <a:pt x="41341" y="72244"/>
                    <a:pt x="26624" y="78683"/>
                    <a:pt x="10986" y="7868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15" name="Forme libre : forme 614"/>
            <p:cNvSpPr/>
            <p:nvPr/>
          </p:nvSpPr>
          <p:spPr bwMode="auto">
            <a:xfrm rot="8716293">
              <a:off x="5344361" y="3728612"/>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16" name="Forme libre : forme 615"/>
            <p:cNvSpPr/>
            <p:nvPr/>
          </p:nvSpPr>
          <p:spPr bwMode="auto">
            <a:xfrm rot="8716293">
              <a:off x="5599943" y="3480521"/>
              <a:ext cx="177855" cy="178203"/>
            </a:xfrm>
            <a:custGeom>
              <a:avLst/>
              <a:gdLst>
                <a:gd name="connsiteX0" fmla="*/ 17477 w 117509"/>
                <a:gd name="connsiteY0" fmla="*/ 101182 h 117739"/>
                <a:gd name="connsiteX1" fmla="*/ 0 w 117509"/>
                <a:gd name="connsiteY1" fmla="*/ 59790 h 117739"/>
                <a:gd name="connsiteX2" fmla="*/ 0 w 117509"/>
                <a:gd name="connsiteY2" fmla="*/ 58869 h 117739"/>
                <a:gd name="connsiteX3" fmla="*/ 2091 w 117509"/>
                <a:gd name="connsiteY3" fmla="*/ 48678 h 117739"/>
                <a:gd name="connsiteX4" fmla="*/ 38978 w 117509"/>
                <a:gd name="connsiteY4" fmla="*/ 4080 h 117739"/>
                <a:gd name="connsiteX5" fmla="*/ 58869 w 117509"/>
                <a:gd name="connsiteY5" fmla="*/ 0 h 117739"/>
                <a:gd name="connsiteX6" fmla="*/ 100263 w 117509"/>
                <a:gd name="connsiteY6" fmla="*/ 17477 h 117739"/>
                <a:gd name="connsiteX7" fmla="*/ 100263 w 117509"/>
                <a:gd name="connsiteY7" fmla="*/ 100262 h 117739"/>
                <a:gd name="connsiteX8" fmla="*/ 58869 w 117509"/>
                <a:gd name="connsiteY8" fmla="*/ 117739 h 117739"/>
                <a:gd name="connsiteX9" fmla="*/ 17477 w 117509"/>
                <a:gd name="connsiteY9" fmla="*/ 101182 h 11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509" h="117739" extrusionOk="0">
                  <a:moveTo>
                    <a:pt x="17477" y="101182"/>
                  </a:moveTo>
                  <a:cubicBezTo>
                    <a:pt x="6439" y="90144"/>
                    <a:pt x="0" y="75426"/>
                    <a:pt x="0" y="59790"/>
                  </a:cubicBezTo>
                  <a:lnTo>
                    <a:pt x="0" y="58869"/>
                  </a:lnTo>
                  <a:lnTo>
                    <a:pt x="2091" y="48678"/>
                  </a:lnTo>
                  <a:lnTo>
                    <a:pt x="38978" y="4080"/>
                  </a:lnTo>
                  <a:lnTo>
                    <a:pt x="58869" y="0"/>
                  </a:lnTo>
                  <a:cubicBezTo>
                    <a:pt x="74507" y="0"/>
                    <a:pt x="89224" y="6439"/>
                    <a:pt x="100263" y="17477"/>
                  </a:cubicBezTo>
                  <a:cubicBezTo>
                    <a:pt x="123258" y="39553"/>
                    <a:pt x="123258" y="77266"/>
                    <a:pt x="100263" y="100262"/>
                  </a:cubicBezTo>
                  <a:cubicBezTo>
                    <a:pt x="89224" y="111300"/>
                    <a:pt x="74507" y="117739"/>
                    <a:pt x="58869" y="117739"/>
                  </a:cubicBezTo>
                  <a:cubicBezTo>
                    <a:pt x="43233" y="117739"/>
                    <a:pt x="28515" y="112220"/>
                    <a:pt x="17477" y="10118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17" name="Forme libre : forme 616"/>
            <p:cNvSpPr/>
            <p:nvPr/>
          </p:nvSpPr>
          <p:spPr bwMode="auto">
            <a:xfrm rot="8716293">
              <a:off x="5090746" y="5117279"/>
              <a:ext cx="37096" cy="40385"/>
            </a:xfrm>
            <a:custGeom>
              <a:avLst/>
              <a:gdLst>
                <a:gd name="connsiteX0" fmla="*/ 0 w 37096"/>
                <a:gd name="connsiteY0" fmla="*/ 40385 h 40385"/>
                <a:gd name="connsiteX1" fmla="*/ 0 w 37096"/>
                <a:gd name="connsiteY1" fmla="*/ 0 h 40385"/>
                <a:gd name="connsiteX2" fmla="*/ 37096 w 37096"/>
                <a:gd name="connsiteY2" fmla="*/ 25713 h 40385"/>
              </a:gdLst>
              <a:ahLst/>
              <a:cxnLst>
                <a:cxn ang="0">
                  <a:pos x="connsiteX0" y="connsiteY0"/>
                </a:cxn>
                <a:cxn ang="0">
                  <a:pos x="connsiteX1" y="connsiteY1"/>
                </a:cxn>
                <a:cxn ang="0">
                  <a:pos x="connsiteX2" y="connsiteY2"/>
                </a:cxn>
              </a:cxnLst>
              <a:rect l="l" t="t" r="r" b="b"/>
              <a:pathLst>
                <a:path w="37096" h="40385" extrusionOk="0">
                  <a:moveTo>
                    <a:pt x="0" y="40385"/>
                  </a:moveTo>
                  <a:lnTo>
                    <a:pt x="0" y="0"/>
                  </a:lnTo>
                  <a:lnTo>
                    <a:pt x="37096" y="2571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18" name="Forme libre : forme 617"/>
            <p:cNvSpPr/>
            <p:nvPr/>
          </p:nvSpPr>
          <p:spPr bwMode="auto">
            <a:xfrm rot="8716293">
              <a:off x="5405706" y="5085046"/>
              <a:ext cx="60406" cy="83058"/>
            </a:xfrm>
            <a:custGeom>
              <a:avLst/>
              <a:gdLst>
                <a:gd name="connsiteX0" fmla="*/ 0 w 60406"/>
                <a:gd name="connsiteY0" fmla="*/ 83058 h 83058"/>
                <a:gd name="connsiteX1" fmla="*/ 0 w 60406"/>
                <a:gd name="connsiteY1" fmla="*/ 0 h 83058"/>
                <a:gd name="connsiteX2" fmla="*/ 60406 w 60406"/>
                <a:gd name="connsiteY2" fmla="*/ 41872 h 83058"/>
              </a:gdLst>
              <a:ahLst/>
              <a:cxnLst>
                <a:cxn ang="0">
                  <a:pos x="connsiteX0" y="connsiteY0"/>
                </a:cxn>
                <a:cxn ang="0">
                  <a:pos x="connsiteX1" y="connsiteY1"/>
                </a:cxn>
                <a:cxn ang="0">
                  <a:pos x="connsiteX2" y="connsiteY2"/>
                </a:cxn>
              </a:cxnLst>
              <a:rect l="l" t="t" r="r" b="b"/>
              <a:pathLst>
                <a:path w="60406" h="83058" extrusionOk="0">
                  <a:moveTo>
                    <a:pt x="0" y="83058"/>
                  </a:moveTo>
                  <a:lnTo>
                    <a:pt x="0" y="0"/>
                  </a:lnTo>
                  <a:lnTo>
                    <a:pt x="60406" y="4187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19" name="Forme libre : forme 618"/>
            <p:cNvSpPr/>
            <p:nvPr/>
          </p:nvSpPr>
          <p:spPr bwMode="auto">
            <a:xfrm rot="8716293">
              <a:off x="5207014" y="4975218"/>
              <a:ext cx="245210" cy="161994"/>
            </a:xfrm>
            <a:custGeom>
              <a:avLst/>
              <a:gdLst>
                <a:gd name="connsiteX0" fmla="*/ 8965 w 245211"/>
                <a:gd name="connsiteY0" fmla="*/ 161994 h 161994"/>
                <a:gd name="connsiteX1" fmla="*/ 0 w 245211"/>
                <a:gd name="connsiteY1" fmla="*/ 149580 h 161994"/>
                <a:gd name="connsiteX2" fmla="*/ 158971 w 245211"/>
                <a:gd name="connsiteY2" fmla="*/ 0 h 161994"/>
                <a:gd name="connsiteX3" fmla="*/ 245211 w 245211"/>
                <a:gd name="connsiteY3" fmla="*/ 59779 h 161994"/>
              </a:gdLst>
              <a:ahLst/>
              <a:cxnLst>
                <a:cxn ang="0">
                  <a:pos x="connsiteX0" y="connsiteY0"/>
                </a:cxn>
                <a:cxn ang="0">
                  <a:pos x="connsiteX1" y="connsiteY1"/>
                </a:cxn>
                <a:cxn ang="0">
                  <a:pos x="connsiteX2" y="connsiteY2"/>
                </a:cxn>
                <a:cxn ang="0">
                  <a:pos x="connsiteX3" y="connsiteY3"/>
                </a:cxn>
              </a:cxnLst>
              <a:rect l="l" t="t" r="r" b="b"/>
              <a:pathLst>
                <a:path w="245211" h="161994" extrusionOk="0">
                  <a:moveTo>
                    <a:pt x="8965" y="161994"/>
                  </a:moveTo>
                  <a:lnTo>
                    <a:pt x="0" y="149580"/>
                  </a:lnTo>
                  <a:lnTo>
                    <a:pt x="158971" y="0"/>
                  </a:lnTo>
                  <a:lnTo>
                    <a:pt x="245211" y="5977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20" name="Forme libre : forme 619"/>
            <p:cNvSpPr/>
            <p:nvPr/>
          </p:nvSpPr>
          <p:spPr bwMode="auto">
            <a:xfrm rot="8716293">
              <a:off x="4807372" y="4871188"/>
              <a:ext cx="249519" cy="296463"/>
            </a:xfrm>
            <a:custGeom>
              <a:avLst/>
              <a:gdLst>
                <a:gd name="connsiteX0" fmla="*/ 137293 w 249519"/>
                <a:gd name="connsiteY0" fmla="*/ 296463 h 296463"/>
                <a:gd name="connsiteX1" fmla="*/ 72418 w 249519"/>
                <a:gd name="connsiteY1" fmla="*/ 175766 h 296463"/>
                <a:gd name="connsiteX2" fmla="*/ 105610 w 249519"/>
                <a:gd name="connsiteY2" fmla="*/ 83734 h 296463"/>
                <a:gd name="connsiteX3" fmla="*/ 0 w 249519"/>
                <a:gd name="connsiteY3" fmla="*/ 83734 h 296463"/>
                <a:gd name="connsiteX4" fmla="*/ 0 w 249519"/>
                <a:gd name="connsiteY4" fmla="*/ 0 h 296463"/>
                <a:gd name="connsiteX5" fmla="*/ 128719 w 249519"/>
                <a:gd name="connsiteY5" fmla="*/ 0 h 296463"/>
                <a:gd name="connsiteX6" fmla="*/ 249519 w 249519"/>
                <a:gd name="connsiteY6" fmla="*/ 83734 h 296463"/>
                <a:gd name="connsiteX7" fmla="*/ 210465 w 249519"/>
                <a:gd name="connsiteY7" fmla="*/ 83734 h 29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519" h="296463" extrusionOk="0">
                  <a:moveTo>
                    <a:pt x="137293" y="296463"/>
                  </a:moveTo>
                  <a:lnTo>
                    <a:pt x="72418" y="175766"/>
                  </a:lnTo>
                  <a:lnTo>
                    <a:pt x="105610" y="83734"/>
                  </a:lnTo>
                  <a:lnTo>
                    <a:pt x="0" y="83734"/>
                  </a:lnTo>
                  <a:lnTo>
                    <a:pt x="0" y="0"/>
                  </a:lnTo>
                  <a:lnTo>
                    <a:pt x="128719" y="0"/>
                  </a:lnTo>
                  <a:lnTo>
                    <a:pt x="249519" y="83734"/>
                  </a:lnTo>
                  <a:lnTo>
                    <a:pt x="210465" y="8373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21" name="Forme libre : forme 620"/>
            <p:cNvSpPr/>
            <p:nvPr/>
          </p:nvSpPr>
          <p:spPr bwMode="auto">
            <a:xfrm rot="8716293">
              <a:off x="4742203" y="4678073"/>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22" name="Forme libre : forme 621"/>
            <p:cNvSpPr/>
            <p:nvPr/>
          </p:nvSpPr>
          <p:spPr bwMode="auto">
            <a:xfrm rot="8716293">
              <a:off x="5548192" y="4732447"/>
              <a:ext cx="92415" cy="287093"/>
            </a:xfrm>
            <a:custGeom>
              <a:avLst/>
              <a:gdLst>
                <a:gd name="connsiteX0" fmla="*/ 0 w 61059"/>
                <a:gd name="connsiteY0" fmla="*/ 189683 h 189683"/>
                <a:gd name="connsiteX1" fmla="*/ 1 w 61059"/>
                <a:gd name="connsiteY1" fmla="*/ 70355 h 189683"/>
                <a:gd name="connsiteX2" fmla="*/ 58192 w 61059"/>
                <a:gd name="connsiteY2" fmla="*/ 0 h 189683"/>
                <a:gd name="connsiteX3" fmla="*/ 61059 w 61059"/>
                <a:gd name="connsiteY3" fmla="*/ 7418 h 189683"/>
                <a:gd name="connsiteX4" fmla="*/ 61059 w 61059"/>
                <a:gd name="connsiteY4" fmla="*/ 165533 h 189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59" h="189683" extrusionOk="0">
                  <a:moveTo>
                    <a:pt x="0" y="189683"/>
                  </a:moveTo>
                  <a:lnTo>
                    <a:pt x="1" y="70355"/>
                  </a:lnTo>
                  <a:lnTo>
                    <a:pt x="58192" y="0"/>
                  </a:lnTo>
                  <a:lnTo>
                    <a:pt x="61059" y="7418"/>
                  </a:lnTo>
                  <a:lnTo>
                    <a:pt x="61059" y="1655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23" name="Forme libre : forme 622"/>
            <p:cNvSpPr/>
            <p:nvPr/>
          </p:nvSpPr>
          <p:spPr bwMode="auto">
            <a:xfrm rot="8716293">
              <a:off x="5387054" y="482534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24" name="Forme libre : forme 623"/>
            <p:cNvSpPr/>
            <p:nvPr/>
          </p:nvSpPr>
          <p:spPr bwMode="auto">
            <a:xfrm rot="8716293">
              <a:off x="5198009" y="450950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25" name="Forme libre : forme 624"/>
            <p:cNvSpPr/>
            <p:nvPr/>
          </p:nvSpPr>
          <p:spPr bwMode="auto">
            <a:xfrm rot="8716293">
              <a:off x="5503997" y="4913234"/>
              <a:ext cx="91035" cy="258752"/>
            </a:xfrm>
            <a:custGeom>
              <a:avLst/>
              <a:gdLst>
                <a:gd name="connsiteX0" fmla="*/ 91035 w 91035"/>
                <a:gd name="connsiteY0" fmla="*/ 258752 h 258752"/>
                <a:gd name="connsiteX1" fmla="*/ 0 w 91035"/>
                <a:gd name="connsiteY1" fmla="*/ 171163 h 258752"/>
                <a:gd name="connsiteX2" fmla="*/ 0 w 91035"/>
                <a:gd name="connsiteY2" fmla="*/ 43487 h 258752"/>
                <a:gd name="connsiteX3" fmla="*/ 35968 w 91035"/>
                <a:gd name="connsiteY3" fmla="*/ 0 h 258752"/>
                <a:gd name="connsiteX4" fmla="*/ 91035 w 91035"/>
                <a:gd name="connsiteY4" fmla="*/ 38170 h 258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035" h="258752" extrusionOk="0">
                  <a:moveTo>
                    <a:pt x="91035" y="258752"/>
                  </a:moveTo>
                  <a:lnTo>
                    <a:pt x="0" y="171163"/>
                  </a:lnTo>
                  <a:lnTo>
                    <a:pt x="0" y="43487"/>
                  </a:lnTo>
                  <a:lnTo>
                    <a:pt x="35968" y="0"/>
                  </a:lnTo>
                  <a:lnTo>
                    <a:pt x="91035" y="3817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26" name="Forme libre : forme 625"/>
            <p:cNvSpPr/>
            <p:nvPr/>
          </p:nvSpPr>
          <p:spPr bwMode="auto">
            <a:xfrm rot="8716293">
              <a:off x="5158096" y="4660900"/>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27" name="Forme libre : forme 626"/>
            <p:cNvSpPr/>
            <p:nvPr/>
          </p:nvSpPr>
          <p:spPr bwMode="auto">
            <a:xfrm rot="8716293">
              <a:off x="4115344" y="2074537"/>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28" name="Forme libre : forme 627"/>
            <p:cNvSpPr/>
            <p:nvPr/>
          </p:nvSpPr>
          <p:spPr bwMode="auto">
            <a:xfrm rot="8716293">
              <a:off x="4250643" y="2118796"/>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29" name="Forme libre : forme 628"/>
            <p:cNvSpPr/>
            <p:nvPr/>
          </p:nvSpPr>
          <p:spPr bwMode="auto">
            <a:xfrm rot="8716293">
              <a:off x="4182761" y="1988208"/>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30" name="Forme libre : forme 629"/>
            <p:cNvSpPr/>
            <p:nvPr/>
          </p:nvSpPr>
          <p:spPr bwMode="auto">
            <a:xfrm rot="8716293">
              <a:off x="3945473" y="2208552"/>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31" name="Forme libre : forme 630"/>
            <p:cNvSpPr/>
            <p:nvPr/>
          </p:nvSpPr>
          <p:spPr bwMode="auto">
            <a:xfrm rot="8716293">
              <a:off x="3756427" y="189271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32" name="Forme libre : forme 631"/>
            <p:cNvSpPr/>
            <p:nvPr/>
          </p:nvSpPr>
          <p:spPr bwMode="auto">
            <a:xfrm rot="8716293">
              <a:off x="3738186" y="1682667"/>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33" name="Forme libre : forme 632"/>
            <p:cNvSpPr/>
            <p:nvPr/>
          </p:nvSpPr>
          <p:spPr bwMode="auto">
            <a:xfrm rot="8716293">
              <a:off x="4081962" y="2270535"/>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34" name="Forme libre : forme 633"/>
            <p:cNvSpPr/>
            <p:nvPr/>
          </p:nvSpPr>
          <p:spPr bwMode="auto">
            <a:xfrm rot="8716293">
              <a:off x="4552908" y="1695921"/>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35" name="Forme libre : forme 634"/>
            <p:cNvSpPr/>
            <p:nvPr/>
          </p:nvSpPr>
          <p:spPr bwMode="auto">
            <a:xfrm rot="8716293">
              <a:off x="4688207" y="1740180"/>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36" name="Forme libre : forme 635"/>
            <p:cNvSpPr/>
            <p:nvPr/>
          </p:nvSpPr>
          <p:spPr bwMode="auto">
            <a:xfrm rot="8716293">
              <a:off x="4383037" y="182993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37" name="Forme libre : forme 636"/>
            <p:cNvSpPr/>
            <p:nvPr/>
          </p:nvSpPr>
          <p:spPr bwMode="auto">
            <a:xfrm rot="8716293">
              <a:off x="4193993" y="151410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38" name="Forme libre : forme 637"/>
            <p:cNvSpPr/>
            <p:nvPr/>
          </p:nvSpPr>
          <p:spPr bwMode="auto">
            <a:xfrm rot="8716293">
              <a:off x="4519525" y="1891919"/>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39" name="Forme libre : forme 638"/>
            <p:cNvSpPr/>
            <p:nvPr/>
          </p:nvSpPr>
          <p:spPr bwMode="auto">
            <a:xfrm rot="8716293">
              <a:off x="4154079" y="1665493"/>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40" name="Forme libre : forme 639"/>
            <p:cNvSpPr/>
            <p:nvPr/>
          </p:nvSpPr>
          <p:spPr bwMode="auto">
            <a:xfrm rot="7484127">
              <a:off x="4678343" y="218153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41" name="Forme libre : forme 640"/>
            <p:cNvSpPr/>
            <p:nvPr/>
          </p:nvSpPr>
          <p:spPr bwMode="auto">
            <a:xfrm rot="13089394">
              <a:off x="4836993" y="2130885"/>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42" name="Forme libre : forme 641"/>
            <p:cNvSpPr/>
            <p:nvPr/>
          </p:nvSpPr>
          <p:spPr bwMode="auto">
            <a:xfrm rot="8716293">
              <a:off x="5117884" y="1840767"/>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43" name="Forme libre : forme 642"/>
            <p:cNvSpPr/>
            <p:nvPr/>
          </p:nvSpPr>
          <p:spPr bwMode="auto">
            <a:xfrm rot="8716293">
              <a:off x="5039475" y="1683974"/>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44" name="Forme libre : forme 643"/>
            <p:cNvSpPr/>
            <p:nvPr/>
          </p:nvSpPr>
          <p:spPr bwMode="auto">
            <a:xfrm rot="8716293">
              <a:off x="4671311" y="172971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45" name="Forme libre : forme 644"/>
            <p:cNvSpPr/>
            <p:nvPr/>
          </p:nvSpPr>
          <p:spPr bwMode="auto">
            <a:xfrm rot="8716293">
              <a:off x="4939893" y="1488696"/>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46" name="Forme libre : forme 645"/>
            <p:cNvSpPr/>
            <p:nvPr/>
          </p:nvSpPr>
          <p:spPr bwMode="auto">
            <a:xfrm rot="8716293">
              <a:off x="3777571" y="1076054"/>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47" name="Forme libre : forme 646"/>
            <p:cNvSpPr/>
            <p:nvPr/>
          </p:nvSpPr>
          <p:spPr bwMode="auto">
            <a:xfrm rot="8716293">
              <a:off x="3912870" y="1120313"/>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48" name="Forme libre : forme 647"/>
            <p:cNvSpPr/>
            <p:nvPr/>
          </p:nvSpPr>
          <p:spPr bwMode="auto">
            <a:xfrm rot="8716293">
              <a:off x="3844988" y="989725"/>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49" name="Forme libre : forme 648"/>
            <p:cNvSpPr/>
            <p:nvPr/>
          </p:nvSpPr>
          <p:spPr bwMode="auto">
            <a:xfrm rot="8716293">
              <a:off x="3607700" y="1210069"/>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50" name="Forme libre : forme 649"/>
            <p:cNvSpPr/>
            <p:nvPr/>
          </p:nvSpPr>
          <p:spPr bwMode="auto">
            <a:xfrm rot="8716293">
              <a:off x="3418654" y="894234"/>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51" name="Forme libre : forme 650"/>
            <p:cNvSpPr/>
            <p:nvPr/>
          </p:nvSpPr>
          <p:spPr bwMode="auto">
            <a:xfrm rot="8716293">
              <a:off x="3400413" y="684184"/>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52" name="Forme libre : forme 651"/>
            <p:cNvSpPr/>
            <p:nvPr/>
          </p:nvSpPr>
          <p:spPr bwMode="auto">
            <a:xfrm rot="8716293">
              <a:off x="3744189" y="1272052"/>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53" name="Forme libre : forme 652"/>
            <p:cNvSpPr/>
            <p:nvPr/>
          </p:nvSpPr>
          <p:spPr bwMode="auto">
            <a:xfrm rot="8716293">
              <a:off x="4215135" y="697438"/>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54" name="Forme libre : forme 653"/>
            <p:cNvSpPr/>
            <p:nvPr/>
          </p:nvSpPr>
          <p:spPr bwMode="auto">
            <a:xfrm rot="8716293">
              <a:off x="4350434" y="741697"/>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55" name="Forme libre : forme 654"/>
            <p:cNvSpPr/>
            <p:nvPr/>
          </p:nvSpPr>
          <p:spPr bwMode="auto">
            <a:xfrm rot="8716293">
              <a:off x="4045264" y="83145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56" name="Forme libre : forme 655"/>
            <p:cNvSpPr/>
            <p:nvPr/>
          </p:nvSpPr>
          <p:spPr bwMode="auto">
            <a:xfrm rot="8716293">
              <a:off x="3856220" y="51561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57" name="Forme libre : forme 656"/>
            <p:cNvSpPr/>
            <p:nvPr/>
          </p:nvSpPr>
          <p:spPr bwMode="auto">
            <a:xfrm rot="8716293">
              <a:off x="4181753" y="893436"/>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58" name="Forme libre : forme 657"/>
            <p:cNvSpPr/>
            <p:nvPr/>
          </p:nvSpPr>
          <p:spPr bwMode="auto">
            <a:xfrm rot="8716293">
              <a:off x="3816306" y="667010"/>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59" name="Forme libre : forme 658"/>
            <p:cNvSpPr/>
            <p:nvPr/>
          </p:nvSpPr>
          <p:spPr bwMode="auto">
            <a:xfrm rot="7484127">
              <a:off x="4340570" y="1183054"/>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60" name="Forme libre : forme 659"/>
            <p:cNvSpPr/>
            <p:nvPr/>
          </p:nvSpPr>
          <p:spPr bwMode="auto">
            <a:xfrm rot="13089394">
              <a:off x="4499220" y="1132402"/>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61" name="Forme libre : forme 660"/>
            <p:cNvSpPr/>
            <p:nvPr/>
          </p:nvSpPr>
          <p:spPr bwMode="auto">
            <a:xfrm rot="8716293">
              <a:off x="4780111" y="842284"/>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62" name="Forme libre : forme 661"/>
            <p:cNvSpPr/>
            <p:nvPr/>
          </p:nvSpPr>
          <p:spPr bwMode="auto">
            <a:xfrm rot="8716293">
              <a:off x="4701702" y="685492"/>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63" name="Forme libre : forme 662"/>
            <p:cNvSpPr/>
            <p:nvPr/>
          </p:nvSpPr>
          <p:spPr bwMode="auto">
            <a:xfrm rot="8716293">
              <a:off x="4333538" y="73123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64" name="Forme libre : forme 663"/>
            <p:cNvSpPr/>
            <p:nvPr/>
          </p:nvSpPr>
          <p:spPr bwMode="auto">
            <a:xfrm rot="8716293">
              <a:off x="4602120" y="490213"/>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65" name="Forme libre : forme 664"/>
            <p:cNvSpPr/>
            <p:nvPr/>
          </p:nvSpPr>
          <p:spPr bwMode="auto">
            <a:xfrm rot="8716293">
              <a:off x="3446198" y="74000"/>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66" name="Forme libre : forme 665"/>
            <p:cNvSpPr/>
            <p:nvPr/>
          </p:nvSpPr>
          <p:spPr bwMode="auto">
            <a:xfrm rot="8716293">
              <a:off x="3581496" y="118260"/>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67" name="Forme libre : forme 666"/>
            <p:cNvSpPr/>
            <p:nvPr/>
          </p:nvSpPr>
          <p:spPr bwMode="auto">
            <a:xfrm rot="8716293">
              <a:off x="3522597" y="36248"/>
              <a:ext cx="234675" cy="172489"/>
            </a:xfrm>
            <a:custGeom>
              <a:avLst/>
              <a:gdLst>
                <a:gd name="connsiteX0" fmla="*/ 25756 w 155050"/>
                <a:gd name="connsiteY0" fmla="*/ 113964 h 113964"/>
                <a:gd name="connsiteX1" fmla="*/ 0 w 155050"/>
                <a:gd name="connsiteY1" fmla="*/ 96110 h 113964"/>
                <a:gd name="connsiteX2" fmla="*/ 72120 w 155050"/>
                <a:gd name="connsiteY2" fmla="*/ 28251 h 113964"/>
                <a:gd name="connsiteX3" fmla="*/ 126799 w 155050"/>
                <a:gd name="connsiteY3" fmla="*/ 0 h 113964"/>
                <a:gd name="connsiteX4" fmla="*/ 155050 w 155050"/>
                <a:gd name="connsiteY4" fmla="*/ 33719 h 113964"/>
                <a:gd name="connsiteX5" fmla="*/ 128622 w 155050"/>
                <a:gd name="connsiteY5" fmla="*/ 69261 h 113964"/>
                <a:gd name="connsiteX6" fmla="*/ 129077 w 155050"/>
                <a:gd name="connsiteY6" fmla="*/ 69261 h 113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050" h="113964" extrusionOk="0">
                  <a:moveTo>
                    <a:pt x="25756" y="113964"/>
                  </a:moveTo>
                  <a:lnTo>
                    <a:pt x="0" y="96110"/>
                  </a:lnTo>
                  <a:lnTo>
                    <a:pt x="72120" y="28251"/>
                  </a:lnTo>
                  <a:cubicBezTo>
                    <a:pt x="85790" y="12303"/>
                    <a:pt x="105383" y="2279"/>
                    <a:pt x="126799" y="0"/>
                  </a:cubicBezTo>
                  <a:cubicBezTo>
                    <a:pt x="148671" y="0"/>
                    <a:pt x="155050" y="19138"/>
                    <a:pt x="155050" y="33719"/>
                  </a:cubicBezTo>
                  <a:cubicBezTo>
                    <a:pt x="153683" y="49668"/>
                    <a:pt x="143203" y="62882"/>
                    <a:pt x="128622" y="69261"/>
                  </a:cubicBezTo>
                  <a:lnTo>
                    <a:pt x="129077"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68" name="Forme libre : forme 667"/>
            <p:cNvSpPr/>
            <p:nvPr/>
          </p:nvSpPr>
          <p:spPr bwMode="auto">
            <a:xfrm rot="8716293">
              <a:off x="3276327" y="20801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69" name="Forme libre : forme 668"/>
            <p:cNvSpPr/>
            <p:nvPr/>
          </p:nvSpPr>
          <p:spPr bwMode="auto">
            <a:xfrm rot="8716293">
              <a:off x="3107933" y="-20072"/>
              <a:ext cx="308530" cy="199994"/>
            </a:xfrm>
            <a:custGeom>
              <a:avLst/>
              <a:gdLst>
                <a:gd name="connsiteX0" fmla="*/ 112633 w 203847"/>
                <a:gd name="connsiteY0" fmla="*/ 132136 h 132136"/>
                <a:gd name="connsiteX1" fmla="*/ 56185 w 203847"/>
                <a:gd name="connsiteY1" fmla="*/ 93008 h 132136"/>
                <a:gd name="connsiteX2" fmla="*/ 69777 w 203847"/>
                <a:gd name="connsiteY2" fmla="*/ 55323 h 132136"/>
                <a:gd name="connsiteX3" fmla="*/ 1818 w 203847"/>
                <a:gd name="connsiteY3" fmla="*/ 55323 h 132136"/>
                <a:gd name="connsiteX4" fmla="*/ 0 w 203847"/>
                <a:gd name="connsiteY4" fmla="*/ 54062 h 132136"/>
                <a:gd name="connsiteX5" fmla="*/ 0 w 203847"/>
                <a:gd name="connsiteY5" fmla="*/ 0 h 132136"/>
                <a:gd name="connsiteX6" fmla="*/ 203847 w 203847"/>
                <a:gd name="connsiteY6" fmla="*/ 0 h 132136"/>
                <a:gd name="connsiteX7" fmla="*/ 203847 w 203847"/>
                <a:gd name="connsiteY7" fmla="*/ 55323 h 132136"/>
                <a:gd name="connsiteX8" fmla="*/ 139055 w 203847"/>
                <a:gd name="connsiteY8" fmla="*/ 55323 h 13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32136" extrusionOk="0">
                  <a:moveTo>
                    <a:pt x="112633" y="132136"/>
                  </a:moveTo>
                  <a:lnTo>
                    <a:pt x="56185" y="93008"/>
                  </a:lnTo>
                  <a:lnTo>
                    <a:pt x="69777" y="55323"/>
                  </a:lnTo>
                  <a:lnTo>
                    <a:pt x="1818" y="55323"/>
                  </a:lnTo>
                  <a:lnTo>
                    <a:pt x="0" y="54062"/>
                  </a:lnTo>
                  <a:lnTo>
                    <a:pt x="0"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70" name="Forme libre : forme 669"/>
            <p:cNvSpPr/>
            <p:nvPr/>
          </p:nvSpPr>
          <p:spPr bwMode="auto">
            <a:xfrm rot="8716293">
              <a:off x="3475628" y="-31540"/>
              <a:ext cx="98161" cy="118527"/>
            </a:xfrm>
            <a:custGeom>
              <a:avLst/>
              <a:gdLst>
                <a:gd name="connsiteX0" fmla="*/ 64855 w 64855"/>
                <a:gd name="connsiteY0" fmla="*/ 78311 h 78311"/>
                <a:gd name="connsiteX1" fmla="*/ 0 w 64855"/>
                <a:gd name="connsiteY1" fmla="*/ 33356 h 78311"/>
                <a:gd name="connsiteX2" fmla="*/ 64294 w 64855"/>
                <a:gd name="connsiteY2" fmla="*/ 0 h 78311"/>
              </a:gdLst>
              <a:ahLst/>
              <a:cxnLst>
                <a:cxn ang="0">
                  <a:pos x="connsiteX0" y="connsiteY0"/>
                </a:cxn>
                <a:cxn ang="0">
                  <a:pos x="connsiteX1" y="connsiteY1"/>
                </a:cxn>
                <a:cxn ang="0">
                  <a:pos x="connsiteX2" y="connsiteY2"/>
                </a:cxn>
              </a:cxnLst>
              <a:rect l="l" t="t" r="r" b="b"/>
              <a:pathLst>
                <a:path w="64855" h="78311" extrusionOk="0">
                  <a:moveTo>
                    <a:pt x="64855" y="78311"/>
                  </a:moveTo>
                  <a:lnTo>
                    <a:pt x="0" y="33356"/>
                  </a:lnTo>
                  <a:lnTo>
                    <a:pt x="64294"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71" name="Forme libre : forme 670"/>
            <p:cNvSpPr/>
            <p:nvPr/>
          </p:nvSpPr>
          <p:spPr bwMode="auto">
            <a:xfrm rot="8716293">
              <a:off x="3412815" y="269998"/>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72" name="Forme libre : forme 671"/>
            <p:cNvSpPr/>
            <p:nvPr/>
          </p:nvSpPr>
          <p:spPr bwMode="auto">
            <a:xfrm rot="8716293">
              <a:off x="3966406" y="-35912"/>
              <a:ext cx="123741" cy="85774"/>
            </a:xfrm>
            <a:custGeom>
              <a:avLst/>
              <a:gdLst>
                <a:gd name="connsiteX0" fmla="*/ 81756 w 81756"/>
                <a:gd name="connsiteY0" fmla="*/ 56671 h 56671"/>
                <a:gd name="connsiteX1" fmla="*/ 0 w 81756"/>
                <a:gd name="connsiteY1" fmla="*/ 0 h 56671"/>
                <a:gd name="connsiteX2" fmla="*/ 24798 w 81756"/>
                <a:gd name="connsiteY2" fmla="*/ 0 h 56671"/>
                <a:gd name="connsiteX3" fmla="*/ 81756 w 81756"/>
                <a:gd name="connsiteY3" fmla="*/ 50123 h 56671"/>
              </a:gdLst>
              <a:ahLst/>
              <a:cxnLst>
                <a:cxn ang="0">
                  <a:pos x="connsiteX0" y="connsiteY0"/>
                </a:cxn>
                <a:cxn ang="0">
                  <a:pos x="connsiteX1" y="connsiteY1"/>
                </a:cxn>
                <a:cxn ang="0">
                  <a:pos x="connsiteX2" y="connsiteY2"/>
                </a:cxn>
                <a:cxn ang="0">
                  <a:pos x="connsiteX3" y="connsiteY3"/>
                </a:cxn>
              </a:cxnLst>
              <a:rect l="l" t="t" r="r" b="b"/>
              <a:pathLst>
                <a:path w="81756" h="56671" extrusionOk="0">
                  <a:moveTo>
                    <a:pt x="81756" y="56671"/>
                  </a:moveTo>
                  <a:lnTo>
                    <a:pt x="0" y="0"/>
                  </a:lnTo>
                  <a:lnTo>
                    <a:pt x="24798" y="0"/>
                  </a:lnTo>
                  <a:cubicBezTo>
                    <a:pt x="61707" y="0"/>
                    <a:pt x="81756" y="15949"/>
                    <a:pt x="81756"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73" name="Forme libre : forme 672"/>
            <p:cNvSpPr/>
            <p:nvPr/>
          </p:nvSpPr>
          <p:spPr bwMode="auto">
            <a:xfrm rot="8716293">
              <a:off x="4089146" y="-31808"/>
              <a:ext cx="332088" cy="148365"/>
            </a:xfrm>
            <a:custGeom>
              <a:avLst/>
              <a:gdLst>
                <a:gd name="connsiteX0" fmla="*/ 63575 w 219411"/>
                <a:gd name="connsiteY0" fmla="*/ 45493 h 98025"/>
                <a:gd name="connsiteX1" fmla="*/ 0 w 219411"/>
                <a:gd name="connsiteY1" fmla="*/ 1425 h 98025"/>
                <a:gd name="connsiteX2" fmla="*/ 63575 w 219411"/>
                <a:gd name="connsiteY2" fmla="*/ 1425 h 98025"/>
                <a:gd name="connsiteX3" fmla="*/ 88634 w 219411"/>
                <a:gd name="connsiteY3" fmla="*/ 62863 h 98025"/>
                <a:gd name="connsiteX4" fmla="*/ 73596 w 219411"/>
                <a:gd name="connsiteY4" fmla="*/ 52439 h 98025"/>
                <a:gd name="connsiteX5" fmla="*/ 75493 w 219411"/>
                <a:gd name="connsiteY5" fmla="*/ 47439 h 98025"/>
                <a:gd name="connsiteX6" fmla="*/ 112786 w 219411"/>
                <a:gd name="connsiteY6" fmla="*/ 5981 h 98025"/>
                <a:gd name="connsiteX7" fmla="*/ 144227 w 219411"/>
                <a:gd name="connsiteY7" fmla="*/ 57 h 98025"/>
                <a:gd name="connsiteX8" fmla="*/ 219411 w 219411"/>
                <a:gd name="connsiteY8" fmla="*/ 88456 h 98025"/>
                <a:gd name="connsiteX9" fmla="*/ 219411 w 219411"/>
                <a:gd name="connsiteY9" fmla="*/ 94380 h 98025"/>
                <a:gd name="connsiteX10" fmla="*/ 157441 w 219411"/>
                <a:gd name="connsiteY10" fmla="*/ 98025 h 98025"/>
                <a:gd name="connsiteX11" fmla="*/ 157441 w 219411"/>
                <a:gd name="connsiteY11" fmla="*/ 81621 h 98025"/>
                <a:gd name="connsiteX12" fmla="*/ 123722 w 219411"/>
                <a:gd name="connsiteY12" fmla="*/ 40156 h 98025"/>
                <a:gd name="connsiteX13" fmla="*/ 103089 w 219411"/>
                <a:gd name="connsiteY13" fmla="*/ 46969 h 9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9411" h="98025" extrusionOk="0">
                  <a:moveTo>
                    <a:pt x="63575" y="45493"/>
                  </a:moveTo>
                  <a:lnTo>
                    <a:pt x="0" y="1425"/>
                  </a:lnTo>
                  <a:lnTo>
                    <a:pt x="63575" y="1425"/>
                  </a:lnTo>
                  <a:close/>
                  <a:moveTo>
                    <a:pt x="88634" y="62863"/>
                  </a:moveTo>
                  <a:lnTo>
                    <a:pt x="73596" y="52439"/>
                  </a:lnTo>
                  <a:lnTo>
                    <a:pt x="75493" y="47439"/>
                  </a:lnTo>
                  <a:cubicBezTo>
                    <a:pt x="85874" y="24008"/>
                    <a:pt x="96382" y="12816"/>
                    <a:pt x="112786" y="5981"/>
                  </a:cubicBezTo>
                  <a:cubicBezTo>
                    <a:pt x="122811" y="1880"/>
                    <a:pt x="133291" y="-398"/>
                    <a:pt x="144227" y="57"/>
                  </a:cubicBezTo>
                  <a:cubicBezTo>
                    <a:pt x="191160" y="-854"/>
                    <a:pt x="219411" y="31954"/>
                    <a:pt x="219411" y="88456"/>
                  </a:cubicBezTo>
                  <a:lnTo>
                    <a:pt x="219411" y="94380"/>
                  </a:lnTo>
                  <a:lnTo>
                    <a:pt x="157441" y="98025"/>
                  </a:lnTo>
                  <a:lnTo>
                    <a:pt x="157441" y="81621"/>
                  </a:lnTo>
                  <a:cubicBezTo>
                    <a:pt x="157441" y="57016"/>
                    <a:pt x="143316" y="40156"/>
                    <a:pt x="123722" y="40156"/>
                  </a:cubicBezTo>
                  <a:cubicBezTo>
                    <a:pt x="116431" y="40156"/>
                    <a:pt x="109454" y="42577"/>
                    <a:pt x="103089" y="46969"/>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74" name="Forme libre : forme 673"/>
            <p:cNvSpPr/>
            <p:nvPr/>
          </p:nvSpPr>
          <p:spPr bwMode="auto">
            <a:xfrm rot="8716293">
              <a:off x="3850379" y="-108618"/>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75" name="Forme libre : forme 674"/>
            <p:cNvSpPr/>
            <p:nvPr/>
          </p:nvSpPr>
          <p:spPr bwMode="auto">
            <a:xfrm rot="7484127">
              <a:off x="4009196" y="181000"/>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76" name="Forme libre : forme 675"/>
            <p:cNvSpPr/>
            <p:nvPr/>
          </p:nvSpPr>
          <p:spPr bwMode="auto">
            <a:xfrm rot="13089394">
              <a:off x="4167846" y="130348"/>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77" name="Forme libre : forme 676"/>
            <p:cNvSpPr/>
            <p:nvPr/>
          </p:nvSpPr>
          <p:spPr bwMode="auto">
            <a:xfrm rot="8716293">
              <a:off x="4488057" y="-10608"/>
              <a:ext cx="169580" cy="136116"/>
            </a:xfrm>
            <a:custGeom>
              <a:avLst/>
              <a:gdLst>
                <a:gd name="connsiteX0" fmla="*/ 62355 w 112042"/>
                <a:gd name="connsiteY0" fmla="*/ 89932 h 89932"/>
                <a:gd name="connsiteX1" fmla="*/ 0 w 112042"/>
                <a:gd name="connsiteY1" fmla="*/ 46710 h 89932"/>
                <a:gd name="connsiteX2" fmla="*/ 14231 w 112042"/>
                <a:gd name="connsiteY2" fmla="*/ 33321 h 89932"/>
                <a:gd name="connsiteX3" fmla="*/ 78722 w 112042"/>
                <a:gd name="connsiteY3" fmla="*/ 0 h 89932"/>
                <a:gd name="connsiteX4" fmla="*/ 112042 w 112042"/>
                <a:gd name="connsiteY4" fmla="*/ 39770 h 89932"/>
                <a:gd name="connsiteX5" fmla="*/ 80872 w 112042"/>
                <a:gd name="connsiteY5" fmla="*/ 81689 h 89932"/>
                <a:gd name="connsiteX6" fmla="*/ 81408 w 112042"/>
                <a:gd name="connsiteY6" fmla="*/ 81689 h 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42" h="89932" extrusionOk="0">
                  <a:moveTo>
                    <a:pt x="62355" y="89932"/>
                  </a:moveTo>
                  <a:lnTo>
                    <a:pt x="0" y="46710"/>
                  </a:lnTo>
                  <a:lnTo>
                    <a:pt x="14231" y="33321"/>
                  </a:lnTo>
                  <a:cubicBezTo>
                    <a:pt x="30353" y="14511"/>
                    <a:pt x="53462" y="2687"/>
                    <a:pt x="78722" y="0"/>
                  </a:cubicBezTo>
                  <a:cubicBezTo>
                    <a:pt x="104518" y="0"/>
                    <a:pt x="112042" y="22572"/>
                    <a:pt x="112042" y="39770"/>
                  </a:cubicBezTo>
                  <a:cubicBezTo>
                    <a:pt x="110429" y="58580"/>
                    <a:pt x="98068" y="74165"/>
                    <a:pt x="80872" y="81689"/>
                  </a:cubicBezTo>
                  <a:lnTo>
                    <a:pt x="81408" y="8168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78" name="Forme libre : forme 677"/>
            <p:cNvSpPr/>
            <p:nvPr/>
          </p:nvSpPr>
          <p:spPr bwMode="auto">
            <a:xfrm rot="8716293">
              <a:off x="3111565" y="3736231"/>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79" name="Forme libre : forme 678"/>
            <p:cNvSpPr/>
            <p:nvPr/>
          </p:nvSpPr>
          <p:spPr bwMode="auto">
            <a:xfrm rot="8716293">
              <a:off x="3246864" y="3780490"/>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80" name="Forme libre : forme 679"/>
            <p:cNvSpPr/>
            <p:nvPr/>
          </p:nvSpPr>
          <p:spPr bwMode="auto">
            <a:xfrm rot="8716293">
              <a:off x="3178981" y="3649901"/>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81" name="Forme libre : forme 680"/>
            <p:cNvSpPr/>
            <p:nvPr/>
          </p:nvSpPr>
          <p:spPr bwMode="auto">
            <a:xfrm rot="8716293">
              <a:off x="2941694" y="387024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82" name="Forme libre : forme 681"/>
            <p:cNvSpPr/>
            <p:nvPr/>
          </p:nvSpPr>
          <p:spPr bwMode="auto">
            <a:xfrm rot="8716293">
              <a:off x="2752648" y="3554410"/>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83" name="Forme libre : forme 682"/>
            <p:cNvSpPr/>
            <p:nvPr/>
          </p:nvSpPr>
          <p:spPr bwMode="auto">
            <a:xfrm rot="8716293">
              <a:off x="2734407" y="3344361"/>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84" name="Forme libre : forme 683"/>
            <p:cNvSpPr/>
            <p:nvPr/>
          </p:nvSpPr>
          <p:spPr bwMode="auto">
            <a:xfrm rot="8716293">
              <a:off x="3078183" y="3932229"/>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85" name="Forme libre : forme 684"/>
            <p:cNvSpPr/>
            <p:nvPr/>
          </p:nvSpPr>
          <p:spPr bwMode="auto">
            <a:xfrm rot="8716293">
              <a:off x="3549129" y="3357615"/>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86" name="Forme libre : forme 685"/>
            <p:cNvSpPr/>
            <p:nvPr/>
          </p:nvSpPr>
          <p:spPr bwMode="auto">
            <a:xfrm rot="8716293">
              <a:off x="3684428" y="3401874"/>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87" name="Forme libre : forme 686"/>
            <p:cNvSpPr/>
            <p:nvPr/>
          </p:nvSpPr>
          <p:spPr bwMode="auto">
            <a:xfrm rot="8716293">
              <a:off x="3379258" y="349163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88" name="Forme libre : forme 687"/>
            <p:cNvSpPr/>
            <p:nvPr/>
          </p:nvSpPr>
          <p:spPr bwMode="auto">
            <a:xfrm rot="8716293">
              <a:off x="3190213" y="3175794"/>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89" name="Forme libre : forme 688"/>
            <p:cNvSpPr/>
            <p:nvPr/>
          </p:nvSpPr>
          <p:spPr bwMode="auto">
            <a:xfrm rot="8716293">
              <a:off x="3515745" y="3553613"/>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90" name="Forme libre : forme 689"/>
            <p:cNvSpPr/>
            <p:nvPr/>
          </p:nvSpPr>
          <p:spPr bwMode="auto">
            <a:xfrm rot="8716293">
              <a:off x="3150300" y="3327187"/>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91" name="Forme libre : forme 690"/>
            <p:cNvSpPr/>
            <p:nvPr/>
          </p:nvSpPr>
          <p:spPr bwMode="auto">
            <a:xfrm rot="7484127">
              <a:off x="3674564" y="384323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92" name="Forme libre : forme 691"/>
            <p:cNvSpPr/>
            <p:nvPr/>
          </p:nvSpPr>
          <p:spPr bwMode="auto">
            <a:xfrm rot="13089394">
              <a:off x="3833214" y="3792577"/>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93" name="Forme libre : forme 692"/>
            <p:cNvSpPr/>
            <p:nvPr/>
          </p:nvSpPr>
          <p:spPr bwMode="auto">
            <a:xfrm rot="8716293">
              <a:off x="4114105" y="3502461"/>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94" name="Forme libre : forme 693"/>
            <p:cNvSpPr/>
            <p:nvPr/>
          </p:nvSpPr>
          <p:spPr bwMode="auto">
            <a:xfrm rot="8716293">
              <a:off x="4035696" y="3345668"/>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95" name="Forme libre : forme 694"/>
            <p:cNvSpPr/>
            <p:nvPr/>
          </p:nvSpPr>
          <p:spPr bwMode="auto">
            <a:xfrm rot="8716293">
              <a:off x="3667532" y="3391409"/>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96" name="Forme libre : forme 695"/>
            <p:cNvSpPr/>
            <p:nvPr/>
          </p:nvSpPr>
          <p:spPr bwMode="auto">
            <a:xfrm rot="8716293">
              <a:off x="3936113" y="3150390"/>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97" name="Forme libre : forme 696"/>
            <p:cNvSpPr/>
            <p:nvPr/>
          </p:nvSpPr>
          <p:spPr bwMode="auto">
            <a:xfrm rot="8716293">
              <a:off x="3449338" y="4734714"/>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98" name="Forme libre : forme 697"/>
            <p:cNvSpPr/>
            <p:nvPr/>
          </p:nvSpPr>
          <p:spPr bwMode="auto">
            <a:xfrm rot="8716293">
              <a:off x="3580975" y="4773824"/>
              <a:ext cx="394489" cy="383455"/>
            </a:xfrm>
            <a:custGeom>
              <a:avLst/>
              <a:gdLst>
                <a:gd name="connsiteX0" fmla="*/ 77932 w 394489"/>
                <a:gd name="connsiteY0" fmla="*/ 383455 h 383455"/>
                <a:gd name="connsiteX1" fmla="*/ 77932 w 394489"/>
                <a:gd name="connsiteY1" fmla="*/ 66898 h 383455"/>
                <a:gd name="connsiteX2" fmla="*/ 0 w 394489"/>
                <a:gd name="connsiteY2" fmla="*/ 66898 h 383455"/>
                <a:gd name="connsiteX3" fmla="*/ 0 w 394489"/>
                <a:gd name="connsiteY3" fmla="*/ 0 h 383455"/>
                <a:gd name="connsiteX4" fmla="*/ 158623 w 394489"/>
                <a:gd name="connsiteY4" fmla="*/ 0 h 383455"/>
                <a:gd name="connsiteX5" fmla="*/ 158623 w 394489"/>
                <a:gd name="connsiteY5" fmla="*/ 111726 h 383455"/>
                <a:gd name="connsiteX6" fmla="*/ 160692 w 394489"/>
                <a:gd name="connsiteY6" fmla="*/ 111726 h 383455"/>
                <a:gd name="connsiteX7" fmla="*/ 233107 w 394489"/>
                <a:gd name="connsiteY7" fmla="*/ 6897 h 383455"/>
                <a:gd name="connsiteX8" fmla="*/ 240854 w 394489"/>
                <a:gd name="connsiteY8" fmla="*/ 5438 h 383455"/>
                <a:gd name="connsiteX9" fmla="*/ 391511 w 394489"/>
                <a:gd name="connsiteY9" fmla="*/ 109868 h 383455"/>
                <a:gd name="connsiteX10" fmla="*/ 394489 w 394489"/>
                <a:gd name="connsiteY10" fmla="*/ 131726 h 383455"/>
                <a:gd name="connsiteX11" fmla="*/ 394489 w 394489"/>
                <a:gd name="connsiteY11" fmla="*/ 140692 h 383455"/>
                <a:gd name="connsiteX12" fmla="*/ 300695 w 394489"/>
                <a:gd name="connsiteY12" fmla="*/ 146210 h 383455"/>
                <a:gd name="connsiteX13" fmla="*/ 300695 w 394489"/>
                <a:gd name="connsiteY13" fmla="*/ 121382 h 383455"/>
                <a:gd name="connsiteX14" fmla="*/ 249659 w 394489"/>
                <a:gd name="connsiteY14" fmla="*/ 58622 h 383455"/>
                <a:gd name="connsiteX15" fmla="*/ 168969 w 394489"/>
                <a:gd name="connsiteY15" fmla="*/ 191038 h 383455"/>
                <a:gd name="connsiteX16" fmla="*/ 168969 w 394489"/>
                <a:gd name="connsiteY16" fmla="*/ 321385 h 38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4489" h="383455" extrusionOk="0">
                  <a:moveTo>
                    <a:pt x="77932" y="383455"/>
                  </a:moveTo>
                  <a:lnTo>
                    <a:pt x="77932" y="66898"/>
                  </a:lnTo>
                  <a:lnTo>
                    <a:pt x="0" y="66898"/>
                  </a:lnTo>
                  <a:lnTo>
                    <a:pt x="0" y="0"/>
                  </a:lnTo>
                  <a:lnTo>
                    <a:pt x="158623" y="0"/>
                  </a:lnTo>
                  <a:lnTo>
                    <a:pt x="158623" y="111726"/>
                  </a:lnTo>
                  <a:lnTo>
                    <a:pt x="160692" y="111726"/>
                  </a:lnTo>
                  <a:cubicBezTo>
                    <a:pt x="182762" y="46208"/>
                    <a:pt x="200003" y="20690"/>
                    <a:pt x="233107" y="6897"/>
                  </a:cubicBezTo>
                  <a:lnTo>
                    <a:pt x="240854" y="5438"/>
                  </a:lnTo>
                  <a:lnTo>
                    <a:pt x="391511" y="109868"/>
                  </a:lnTo>
                  <a:lnTo>
                    <a:pt x="394489" y="131726"/>
                  </a:lnTo>
                  <a:lnTo>
                    <a:pt x="394489" y="140692"/>
                  </a:lnTo>
                  <a:lnTo>
                    <a:pt x="300695" y="146210"/>
                  </a:lnTo>
                  <a:lnTo>
                    <a:pt x="300695" y="121382"/>
                  </a:lnTo>
                  <a:cubicBezTo>
                    <a:pt x="300695" y="84140"/>
                    <a:pt x="279315" y="58621"/>
                    <a:pt x="249659" y="58622"/>
                  </a:cubicBezTo>
                  <a:cubicBezTo>
                    <a:pt x="205521" y="58622"/>
                    <a:pt x="168969" y="117244"/>
                    <a:pt x="168969" y="191038"/>
                  </a:cubicBezTo>
                  <a:lnTo>
                    <a:pt x="168969" y="32138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99" name="Forme libre : forme 698"/>
            <p:cNvSpPr/>
            <p:nvPr/>
          </p:nvSpPr>
          <p:spPr bwMode="auto">
            <a:xfrm rot="8716293">
              <a:off x="3516754" y="4648384"/>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0" name="Forme libre : forme 699"/>
            <p:cNvSpPr/>
            <p:nvPr/>
          </p:nvSpPr>
          <p:spPr bwMode="auto">
            <a:xfrm rot="8716293">
              <a:off x="3279467" y="4868729"/>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1" name="Forme libre : forme 700"/>
            <p:cNvSpPr/>
            <p:nvPr/>
          </p:nvSpPr>
          <p:spPr bwMode="auto">
            <a:xfrm rot="8716293">
              <a:off x="3090421" y="4552893"/>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2" name="Forme libre : forme 701"/>
            <p:cNvSpPr/>
            <p:nvPr/>
          </p:nvSpPr>
          <p:spPr bwMode="auto">
            <a:xfrm rot="8716293">
              <a:off x="3072180" y="4342844"/>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3" name="Forme libre : forme 702"/>
            <p:cNvSpPr/>
            <p:nvPr/>
          </p:nvSpPr>
          <p:spPr bwMode="auto">
            <a:xfrm rot="8716293">
              <a:off x="3388475" y="4959102"/>
              <a:ext cx="91035" cy="230894"/>
            </a:xfrm>
            <a:custGeom>
              <a:avLst/>
              <a:gdLst>
                <a:gd name="connsiteX0" fmla="*/ 91035 w 91035"/>
                <a:gd name="connsiteY0" fmla="*/ 230894 h 230894"/>
                <a:gd name="connsiteX1" fmla="*/ 0 w 91035"/>
                <a:gd name="connsiteY1" fmla="*/ 143306 h 230894"/>
                <a:gd name="connsiteX2" fmla="*/ 0 w 91035"/>
                <a:gd name="connsiteY2" fmla="*/ 0 h 230894"/>
                <a:gd name="connsiteX3" fmla="*/ 91035 w 91035"/>
                <a:gd name="connsiteY3" fmla="*/ 63103 h 230894"/>
              </a:gdLst>
              <a:ahLst/>
              <a:cxnLst>
                <a:cxn ang="0">
                  <a:pos x="connsiteX0" y="connsiteY0"/>
                </a:cxn>
                <a:cxn ang="0">
                  <a:pos x="connsiteX1" y="connsiteY1"/>
                </a:cxn>
                <a:cxn ang="0">
                  <a:pos x="connsiteX2" y="connsiteY2"/>
                </a:cxn>
                <a:cxn ang="0">
                  <a:pos x="connsiteX3" y="connsiteY3"/>
                </a:cxn>
              </a:cxnLst>
              <a:rect l="l" t="t" r="r" b="b"/>
              <a:pathLst>
                <a:path w="91035" h="230894" extrusionOk="0">
                  <a:moveTo>
                    <a:pt x="91035" y="230894"/>
                  </a:moveTo>
                  <a:lnTo>
                    <a:pt x="0" y="143306"/>
                  </a:lnTo>
                  <a:lnTo>
                    <a:pt x="0" y="0"/>
                  </a:lnTo>
                  <a:lnTo>
                    <a:pt x="91035" y="6310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04" name="Forme libre : forme 703"/>
            <p:cNvSpPr/>
            <p:nvPr/>
          </p:nvSpPr>
          <p:spPr bwMode="auto">
            <a:xfrm rot="8716293">
              <a:off x="3886902" y="4356098"/>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5" name="Forme libre : forme 704"/>
            <p:cNvSpPr/>
            <p:nvPr/>
          </p:nvSpPr>
          <p:spPr bwMode="auto">
            <a:xfrm rot="8716293">
              <a:off x="4022201" y="4400357"/>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6" name="Forme libre : forme 705"/>
            <p:cNvSpPr/>
            <p:nvPr/>
          </p:nvSpPr>
          <p:spPr bwMode="auto">
            <a:xfrm rot="8716293">
              <a:off x="3717031" y="449011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7" name="Forme libre : forme 706"/>
            <p:cNvSpPr/>
            <p:nvPr/>
          </p:nvSpPr>
          <p:spPr bwMode="auto">
            <a:xfrm rot="8716293">
              <a:off x="3527986" y="417427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8" name="Forme libre : forme 707"/>
            <p:cNvSpPr/>
            <p:nvPr/>
          </p:nvSpPr>
          <p:spPr bwMode="auto">
            <a:xfrm rot="8716293">
              <a:off x="3853519" y="4552096"/>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9" name="Forme libre : forme 708"/>
            <p:cNvSpPr/>
            <p:nvPr/>
          </p:nvSpPr>
          <p:spPr bwMode="auto">
            <a:xfrm rot="8716293">
              <a:off x="3488073" y="4325670"/>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10" name="Forme libre : forme 709"/>
            <p:cNvSpPr/>
            <p:nvPr/>
          </p:nvSpPr>
          <p:spPr bwMode="auto">
            <a:xfrm rot="7484127">
              <a:off x="4016569" y="4837237"/>
              <a:ext cx="295167" cy="296463"/>
            </a:xfrm>
            <a:custGeom>
              <a:avLst/>
              <a:gdLst>
                <a:gd name="connsiteX0" fmla="*/ 137293 w 295167"/>
                <a:gd name="connsiteY0" fmla="*/ 296463 h 296463"/>
                <a:gd name="connsiteX1" fmla="*/ 72418 w 295167"/>
                <a:gd name="connsiteY1" fmla="*/ 175766 h 296463"/>
                <a:gd name="connsiteX2" fmla="*/ 105610 w 295167"/>
                <a:gd name="connsiteY2" fmla="*/ 83734 h 296463"/>
                <a:gd name="connsiteX3" fmla="*/ 0 w 295167"/>
                <a:gd name="connsiteY3" fmla="*/ 83734 h 296463"/>
                <a:gd name="connsiteX4" fmla="*/ 0 w 295167"/>
                <a:gd name="connsiteY4" fmla="*/ 0 h 296463"/>
                <a:gd name="connsiteX5" fmla="*/ 237110 w 295167"/>
                <a:gd name="connsiteY5" fmla="*/ 0 h 296463"/>
                <a:gd name="connsiteX6" fmla="*/ 295167 w 295167"/>
                <a:gd name="connsiteY6" fmla="*/ 83734 h 296463"/>
                <a:gd name="connsiteX7" fmla="*/ 210466 w 295167"/>
                <a:gd name="connsiteY7" fmla="*/ 83734 h 29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167" h="296463" extrusionOk="0">
                  <a:moveTo>
                    <a:pt x="137293" y="296463"/>
                  </a:moveTo>
                  <a:lnTo>
                    <a:pt x="72418" y="175766"/>
                  </a:lnTo>
                  <a:lnTo>
                    <a:pt x="105610" y="83734"/>
                  </a:lnTo>
                  <a:lnTo>
                    <a:pt x="0" y="83734"/>
                  </a:lnTo>
                  <a:lnTo>
                    <a:pt x="0" y="0"/>
                  </a:lnTo>
                  <a:lnTo>
                    <a:pt x="237110" y="0"/>
                  </a:lnTo>
                  <a:lnTo>
                    <a:pt x="295167" y="83734"/>
                  </a:lnTo>
                  <a:lnTo>
                    <a:pt x="210466" y="8373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11" name="Forme libre : forme 710"/>
            <p:cNvSpPr/>
            <p:nvPr/>
          </p:nvSpPr>
          <p:spPr bwMode="auto">
            <a:xfrm rot="13089394">
              <a:off x="4226447" y="4804985"/>
              <a:ext cx="412568" cy="314062"/>
            </a:xfrm>
            <a:custGeom>
              <a:avLst/>
              <a:gdLst>
                <a:gd name="connsiteX0" fmla="*/ 412568 w 412568"/>
                <a:gd name="connsiteY0" fmla="*/ 206915 h 314062"/>
                <a:gd name="connsiteX1" fmla="*/ 138636 w 412568"/>
                <a:gd name="connsiteY1" fmla="*/ 313815 h 314062"/>
                <a:gd name="connsiteX2" fmla="*/ 35911 w 412568"/>
                <a:gd name="connsiteY2" fmla="*/ 272057 h 314062"/>
                <a:gd name="connsiteX3" fmla="*/ 0 w 412568"/>
                <a:gd name="connsiteY3" fmla="*/ 128410 h 314062"/>
                <a:gd name="connsiteX4" fmla="*/ 0 w 412568"/>
                <a:gd name="connsiteY4" fmla="*/ 88308 h 314062"/>
                <a:gd name="connsiteX5" fmla="*/ 112395 w 412568"/>
                <a:gd name="connsiteY5" fmla="*/ 0 h 314062"/>
                <a:gd name="connsiteX6" fmla="*/ 112747 w 412568"/>
                <a:gd name="connsiteY6" fmla="*/ 49070 h 314062"/>
                <a:gd name="connsiteX7" fmla="*/ 132789 w 412568"/>
                <a:gd name="connsiteY7" fmla="*/ 187707 h 314062"/>
                <a:gd name="connsiteX8" fmla="*/ 233008 w 412568"/>
                <a:gd name="connsiteY8" fmla="*/ 242827 h 314062"/>
                <a:gd name="connsiteX9" fmla="*/ 308172 w 412568"/>
                <a:gd name="connsiteY9" fmla="*/ 229465 h 314062"/>
                <a:gd name="connsiteX10" fmla="*/ 410898 w 412568"/>
                <a:gd name="connsiteY10" fmla="*/ 187707 h 314062"/>
                <a:gd name="connsiteX11" fmla="*/ 412568 w 412568"/>
                <a:gd name="connsiteY11" fmla="*/ 198563 h 31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2568" h="314062" extrusionOk="0">
                  <a:moveTo>
                    <a:pt x="412568" y="206915"/>
                  </a:moveTo>
                  <a:cubicBezTo>
                    <a:pt x="324041" y="282914"/>
                    <a:pt x="207954" y="309640"/>
                    <a:pt x="138636" y="313815"/>
                  </a:cubicBezTo>
                  <a:cubicBezTo>
                    <a:pt x="100219" y="316321"/>
                    <a:pt x="62637" y="299618"/>
                    <a:pt x="35911" y="272057"/>
                  </a:cubicBezTo>
                  <a:cubicBezTo>
                    <a:pt x="7516" y="244497"/>
                    <a:pt x="0" y="196893"/>
                    <a:pt x="0" y="128410"/>
                  </a:cubicBezTo>
                  <a:lnTo>
                    <a:pt x="0" y="88308"/>
                  </a:lnTo>
                  <a:lnTo>
                    <a:pt x="112395" y="0"/>
                  </a:lnTo>
                  <a:lnTo>
                    <a:pt x="112747" y="49070"/>
                  </a:lnTo>
                  <a:cubicBezTo>
                    <a:pt x="110241" y="95839"/>
                    <a:pt x="117756" y="143443"/>
                    <a:pt x="132789" y="187707"/>
                  </a:cubicBezTo>
                  <a:cubicBezTo>
                    <a:pt x="146153" y="224453"/>
                    <a:pt x="180394" y="242827"/>
                    <a:pt x="233008" y="242827"/>
                  </a:cubicBezTo>
                  <a:cubicBezTo>
                    <a:pt x="258899" y="241992"/>
                    <a:pt x="283953" y="236980"/>
                    <a:pt x="308172" y="229465"/>
                  </a:cubicBezTo>
                  <a:cubicBezTo>
                    <a:pt x="343249" y="218607"/>
                    <a:pt x="377491" y="204410"/>
                    <a:pt x="410898" y="187707"/>
                  </a:cubicBezTo>
                  <a:cubicBezTo>
                    <a:pt x="411732" y="191047"/>
                    <a:pt x="412568" y="195223"/>
                    <a:pt x="412568" y="19856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12" name="Forme libre : forme 711"/>
            <p:cNvSpPr/>
            <p:nvPr/>
          </p:nvSpPr>
          <p:spPr bwMode="auto">
            <a:xfrm rot="8716293">
              <a:off x="4451878" y="4500944"/>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13" name="Forme libre : forme 712"/>
            <p:cNvSpPr/>
            <p:nvPr/>
          </p:nvSpPr>
          <p:spPr bwMode="auto">
            <a:xfrm rot="8716293">
              <a:off x="4373469" y="4344152"/>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14" name="Forme libre : forme 713"/>
            <p:cNvSpPr/>
            <p:nvPr/>
          </p:nvSpPr>
          <p:spPr bwMode="auto">
            <a:xfrm rot="8716293">
              <a:off x="4005305" y="4389892"/>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15" name="Forme libre : forme 714"/>
            <p:cNvSpPr/>
            <p:nvPr/>
          </p:nvSpPr>
          <p:spPr bwMode="auto">
            <a:xfrm rot="8716293">
              <a:off x="4273886" y="4148873"/>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16" name="Forme libre : forme 715"/>
            <p:cNvSpPr/>
            <p:nvPr/>
          </p:nvSpPr>
          <p:spPr bwMode="auto">
            <a:xfrm rot="8716293">
              <a:off x="2776288" y="2735818"/>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17" name="Forme libre : forme 716"/>
            <p:cNvSpPr/>
            <p:nvPr/>
          </p:nvSpPr>
          <p:spPr bwMode="auto">
            <a:xfrm rot="8716293">
              <a:off x="2911587" y="2780077"/>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18" name="Forme libre : forme 717"/>
            <p:cNvSpPr/>
            <p:nvPr/>
          </p:nvSpPr>
          <p:spPr bwMode="auto">
            <a:xfrm rot="8716293">
              <a:off x="2843704" y="2649488"/>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19" name="Forme libre : forme 718"/>
            <p:cNvSpPr/>
            <p:nvPr/>
          </p:nvSpPr>
          <p:spPr bwMode="auto">
            <a:xfrm rot="8716293">
              <a:off x="2606417" y="286983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20" name="Forme libre : forme 719"/>
            <p:cNvSpPr/>
            <p:nvPr/>
          </p:nvSpPr>
          <p:spPr bwMode="auto">
            <a:xfrm rot="8716293">
              <a:off x="2417371" y="255399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21" name="Forme libre : forme 720"/>
            <p:cNvSpPr/>
            <p:nvPr/>
          </p:nvSpPr>
          <p:spPr bwMode="auto">
            <a:xfrm rot="8716293">
              <a:off x="2399130" y="2343948"/>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22" name="Forme libre : forme 721"/>
            <p:cNvSpPr/>
            <p:nvPr/>
          </p:nvSpPr>
          <p:spPr bwMode="auto">
            <a:xfrm rot="8716293">
              <a:off x="2742905" y="2931816"/>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23" name="Forme libre : forme 722"/>
            <p:cNvSpPr/>
            <p:nvPr/>
          </p:nvSpPr>
          <p:spPr bwMode="auto">
            <a:xfrm rot="8716293">
              <a:off x="3213852" y="2357202"/>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24" name="Forme libre : forme 723"/>
            <p:cNvSpPr/>
            <p:nvPr/>
          </p:nvSpPr>
          <p:spPr bwMode="auto">
            <a:xfrm rot="8716293">
              <a:off x="3349151" y="2401461"/>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25" name="Forme libre : forme 724"/>
            <p:cNvSpPr/>
            <p:nvPr/>
          </p:nvSpPr>
          <p:spPr bwMode="auto">
            <a:xfrm rot="8716293">
              <a:off x="3043981" y="249121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26" name="Forme libre : forme 725"/>
            <p:cNvSpPr/>
            <p:nvPr/>
          </p:nvSpPr>
          <p:spPr bwMode="auto">
            <a:xfrm rot="8716293">
              <a:off x="2854936" y="2175382"/>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27" name="Forme libre : forme 726"/>
            <p:cNvSpPr/>
            <p:nvPr/>
          </p:nvSpPr>
          <p:spPr bwMode="auto">
            <a:xfrm rot="8716293">
              <a:off x="3180469" y="2553200"/>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28" name="Forme libre : forme 727"/>
            <p:cNvSpPr/>
            <p:nvPr/>
          </p:nvSpPr>
          <p:spPr bwMode="auto">
            <a:xfrm rot="8716293">
              <a:off x="2815023" y="2326774"/>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29" name="Forme libre : forme 728"/>
            <p:cNvSpPr/>
            <p:nvPr/>
          </p:nvSpPr>
          <p:spPr bwMode="auto">
            <a:xfrm rot="7484127">
              <a:off x="3339287" y="284281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0" name="Forme libre : forme 729"/>
            <p:cNvSpPr/>
            <p:nvPr/>
          </p:nvSpPr>
          <p:spPr bwMode="auto">
            <a:xfrm rot="13089394">
              <a:off x="3497937" y="2792166"/>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1" name="Forme libre : forme 730"/>
            <p:cNvSpPr/>
            <p:nvPr/>
          </p:nvSpPr>
          <p:spPr bwMode="auto">
            <a:xfrm rot="8716293">
              <a:off x="3778828" y="2502048"/>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2" name="Forme libre : forme 731"/>
            <p:cNvSpPr/>
            <p:nvPr/>
          </p:nvSpPr>
          <p:spPr bwMode="auto">
            <a:xfrm rot="8716293">
              <a:off x="3700418" y="2345256"/>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3" name="Forme libre : forme 732"/>
            <p:cNvSpPr/>
            <p:nvPr/>
          </p:nvSpPr>
          <p:spPr bwMode="auto">
            <a:xfrm rot="8716293">
              <a:off x="3332255" y="239099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4" name="Forme libre : forme 733"/>
            <p:cNvSpPr/>
            <p:nvPr/>
          </p:nvSpPr>
          <p:spPr bwMode="auto">
            <a:xfrm rot="8716293">
              <a:off x="3600836" y="2149977"/>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5" name="Forme libre : forme 734"/>
            <p:cNvSpPr/>
            <p:nvPr/>
          </p:nvSpPr>
          <p:spPr bwMode="auto">
            <a:xfrm rot="8716293">
              <a:off x="2438515" y="1737335"/>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6" name="Forme libre : forme 735"/>
            <p:cNvSpPr/>
            <p:nvPr/>
          </p:nvSpPr>
          <p:spPr bwMode="auto">
            <a:xfrm rot="8716293">
              <a:off x="2573814" y="1781594"/>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7" name="Forme libre : forme 736"/>
            <p:cNvSpPr/>
            <p:nvPr/>
          </p:nvSpPr>
          <p:spPr bwMode="auto">
            <a:xfrm rot="8716293">
              <a:off x="2505931" y="1651005"/>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8" name="Forme libre : forme 737"/>
            <p:cNvSpPr/>
            <p:nvPr/>
          </p:nvSpPr>
          <p:spPr bwMode="auto">
            <a:xfrm rot="8716293">
              <a:off x="2268644" y="187135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9" name="Forme libre : forme 738"/>
            <p:cNvSpPr/>
            <p:nvPr/>
          </p:nvSpPr>
          <p:spPr bwMode="auto">
            <a:xfrm rot="8716293">
              <a:off x="2079598" y="1555514"/>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0" name="Forme libre : forme 739"/>
            <p:cNvSpPr/>
            <p:nvPr/>
          </p:nvSpPr>
          <p:spPr bwMode="auto">
            <a:xfrm rot="8716293">
              <a:off x="2061357" y="1345465"/>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1" name="Forme libre : forme 740"/>
            <p:cNvSpPr/>
            <p:nvPr/>
          </p:nvSpPr>
          <p:spPr bwMode="auto">
            <a:xfrm rot="8716293">
              <a:off x="2405132" y="1933333"/>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2" name="Forme libre : forme 741"/>
            <p:cNvSpPr/>
            <p:nvPr/>
          </p:nvSpPr>
          <p:spPr bwMode="auto">
            <a:xfrm rot="8716293">
              <a:off x="2876079" y="1358719"/>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3" name="Forme libre : forme 742"/>
            <p:cNvSpPr/>
            <p:nvPr/>
          </p:nvSpPr>
          <p:spPr bwMode="auto">
            <a:xfrm rot="8716293">
              <a:off x="3011378" y="1402978"/>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4" name="Forme libre : forme 743"/>
            <p:cNvSpPr/>
            <p:nvPr/>
          </p:nvSpPr>
          <p:spPr bwMode="auto">
            <a:xfrm rot="8716293">
              <a:off x="2706208" y="1492734"/>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5" name="Forme libre : forme 744"/>
            <p:cNvSpPr/>
            <p:nvPr/>
          </p:nvSpPr>
          <p:spPr bwMode="auto">
            <a:xfrm rot="8716293">
              <a:off x="2517163" y="117689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6" name="Forme libre : forme 745"/>
            <p:cNvSpPr/>
            <p:nvPr/>
          </p:nvSpPr>
          <p:spPr bwMode="auto">
            <a:xfrm rot="8716293">
              <a:off x="2842696" y="1554717"/>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7" name="Forme libre : forme 746"/>
            <p:cNvSpPr/>
            <p:nvPr/>
          </p:nvSpPr>
          <p:spPr bwMode="auto">
            <a:xfrm rot="8716293">
              <a:off x="2477250" y="1328291"/>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8" name="Forme libre : forme 747"/>
            <p:cNvSpPr/>
            <p:nvPr/>
          </p:nvSpPr>
          <p:spPr bwMode="auto">
            <a:xfrm rot="7484127">
              <a:off x="3001514" y="1844335"/>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9" name="Forme libre : forme 748"/>
            <p:cNvSpPr/>
            <p:nvPr/>
          </p:nvSpPr>
          <p:spPr bwMode="auto">
            <a:xfrm rot="13089394">
              <a:off x="3160163" y="1793682"/>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0" name="Forme libre : forme 749"/>
            <p:cNvSpPr/>
            <p:nvPr/>
          </p:nvSpPr>
          <p:spPr bwMode="auto">
            <a:xfrm rot="8716293">
              <a:off x="3441055" y="1503565"/>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1" name="Forme libre : forme 750"/>
            <p:cNvSpPr/>
            <p:nvPr/>
          </p:nvSpPr>
          <p:spPr bwMode="auto">
            <a:xfrm rot="8716293">
              <a:off x="3362645" y="1346772"/>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2" name="Forme libre : forme 751"/>
            <p:cNvSpPr/>
            <p:nvPr/>
          </p:nvSpPr>
          <p:spPr bwMode="auto">
            <a:xfrm rot="8716293">
              <a:off x="2994482" y="139251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3" name="Forme libre : forme 752"/>
            <p:cNvSpPr/>
            <p:nvPr/>
          </p:nvSpPr>
          <p:spPr bwMode="auto">
            <a:xfrm rot="8716293">
              <a:off x="3263063" y="1151494"/>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4" name="Forme libre : forme 753"/>
            <p:cNvSpPr/>
            <p:nvPr/>
          </p:nvSpPr>
          <p:spPr bwMode="auto">
            <a:xfrm rot="8716293">
              <a:off x="2107141" y="735281"/>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5" name="Forme libre : forme 754"/>
            <p:cNvSpPr/>
            <p:nvPr/>
          </p:nvSpPr>
          <p:spPr bwMode="auto">
            <a:xfrm rot="8716293">
              <a:off x="2242440" y="779540"/>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6" name="Forme libre : forme 755"/>
            <p:cNvSpPr/>
            <p:nvPr/>
          </p:nvSpPr>
          <p:spPr bwMode="auto">
            <a:xfrm rot="8716293">
              <a:off x="2174558" y="648952"/>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7" name="Forme libre : forme 756"/>
            <p:cNvSpPr/>
            <p:nvPr/>
          </p:nvSpPr>
          <p:spPr bwMode="auto">
            <a:xfrm rot="8716293">
              <a:off x="1937270" y="86929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8" name="Forme libre : forme 757"/>
            <p:cNvSpPr/>
            <p:nvPr/>
          </p:nvSpPr>
          <p:spPr bwMode="auto">
            <a:xfrm rot="8716293">
              <a:off x="1748224" y="55346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9" name="Forme libre : forme 758"/>
            <p:cNvSpPr/>
            <p:nvPr/>
          </p:nvSpPr>
          <p:spPr bwMode="auto">
            <a:xfrm rot="8716293">
              <a:off x="1729983" y="343411"/>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0" name="Forme libre : forme 759"/>
            <p:cNvSpPr/>
            <p:nvPr/>
          </p:nvSpPr>
          <p:spPr bwMode="auto">
            <a:xfrm rot="8716293">
              <a:off x="2073759" y="931279"/>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1" name="Forme libre : forme 760"/>
            <p:cNvSpPr/>
            <p:nvPr/>
          </p:nvSpPr>
          <p:spPr bwMode="auto">
            <a:xfrm rot="8716293">
              <a:off x="2544705" y="356665"/>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2" name="Forme libre : forme 761"/>
            <p:cNvSpPr/>
            <p:nvPr/>
          </p:nvSpPr>
          <p:spPr bwMode="auto">
            <a:xfrm rot="8716293">
              <a:off x="2680004" y="400924"/>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3" name="Forme libre : forme 762"/>
            <p:cNvSpPr/>
            <p:nvPr/>
          </p:nvSpPr>
          <p:spPr bwMode="auto">
            <a:xfrm rot="8716293">
              <a:off x="2374834" y="490681"/>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4" name="Forme libre : forme 763"/>
            <p:cNvSpPr/>
            <p:nvPr/>
          </p:nvSpPr>
          <p:spPr bwMode="auto">
            <a:xfrm rot="8716293">
              <a:off x="2185790" y="174845"/>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5" name="Forme libre : forme 764"/>
            <p:cNvSpPr/>
            <p:nvPr/>
          </p:nvSpPr>
          <p:spPr bwMode="auto">
            <a:xfrm rot="8716293">
              <a:off x="2511323" y="552663"/>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6" name="Forme libre : forme 765"/>
            <p:cNvSpPr/>
            <p:nvPr/>
          </p:nvSpPr>
          <p:spPr bwMode="auto">
            <a:xfrm rot="8716293">
              <a:off x="2145876" y="326237"/>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7" name="Forme libre : forme 766"/>
            <p:cNvSpPr/>
            <p:nvPr/>
          </p:nvSpPr>
          <p:spPr bwMode="auto">
            <a:xfrm rot="7484127">
              <a:off x="2670140" y="84228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8" name="Forme libre : forme 767"/>
            <p:cNvSpPr/>
            <p:nvPr/>
          </p:nvSpPr>
          <p:spPr bwMode="auto">
            <a:xfrm rot="13089394">
              <a:off x="2828790" y="791629"/>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9" name="Forme libre : forme 768"/>
            <p:cNvSpPr/>
            <p:nvPr/>
          </p:nvSpPr>
          <p:spPr bwMode="auto">
            <a:xfrm rot="8716293">
              <a:off x="3109681" y="501511"/>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70" name="Forme libre : forme 769"/>
            <p:cNvSpPr/>
            <p:nvPr/>
          </p:nvSpPr>
          <p:spPr bwMode="auto">
            <a:xfrm rot="8716293">
              <a:off x="3031272" y="344719"/>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71" name="Forme libre : forme 770"/>
            <p:cNvSpPr/>
            <p:nvPr/>
          </p:nvSpPr>
          <p:spPr bwMode="auto">
            <a:xfrm rot="8716293">
              <a:off x="2663108" y="39046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72" name="Forme libre : forme 771"/>
            <p:cNvSpPr/>
            <p:nvPr/>
          </p:nvSpPr>
          <p:spPr bwMode="auto">
            <a:xfrm rot="8716293">
              <a:off x="2931690" y="149440"/>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73" name="Forme libre : forme 772"/>
            <p:cNvSpPr/>
            <p:nvPr/>
          </p:nvSpPr>
          <p:spPr bwMode="auto">
            <a:xfrm rot="8716293">
              <a:off x="1834765" y="-57684"/>
              <a:ext cx="186564" cy="129320"/>
            </a:xfrm>
            <a:custGeom>
              <a:avLst/>
              <a:gdLst>
                <a:gd name="connsiteX0" fmla="*/ 123263 w 123263"/>
                <a:gd name="connsiteY0" fmla="*/ 85442 h 85442"/>
                <a:gd name="connsiteX1" fmla="*/ 0 w 123263"/>
                <a:gd name="connsiteY1" fmla="*/ 0 h 85442"/>
                <a:gd name="connsiteX2" fmla="*/ 66305 w 123263"/>
                <a:gd name="connsiteY2" fmla="*/ 0 h 85442"/>
                <a:gd name="connsiteX3" fmla="*/ 123263 w 123263"/>
                <a:gd name="connsiteY3" fmla="*/ 50123 h 85442"/>
              </a:gdLst>
              <a:ahLst/>
              <a:cxnLst>
                <a:cxn ang="0">
                  <a:pos x="connsiteX0" y="connsiteY0"/>
                </a:cxn>
                <a:cxn ang="0">
                  <a:pos x="connsiteX1" y="connsiteY1"/>
                </a:cxn>
                <a:cxn ang="0">
                  <a:pos x="connsiteX2" y="connsiteY2"/>
                </a:cxn>
                <a:cxn ang="0">
                  <a:pos x="connsiteX3" y="connsiteY3"/>
                </a:cxn>
              </a:cxnLst>
              <a:rect l="l" t="t" r="r" b="b"/>
              <a:pathLst>
                <a:path w="123263" h="85442" extrusionOk="0">
                  <a:moveTo>
                    <a:pt x="123263" y="85442"/>
                  </a:moveTo>
                  <a:lnTo>
                    <a:pt x="0" y="0"/>
                  </a:lnTo>
                  <a:lnTo>
                    <a:pt x="66305" y="0"/>
                  </a:lnTo>
                  <a:cubicBezTo>
                    <a:pt x="103214" y="0"/>
                    <a:pt x="123263" y="15948"/>
                    <a:pt x="123263"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74" name="Forme libre : forme 773"/>
            <p:cNvSpPr/>
            <p:nvPr/>
          </p:nvSpPr>
          <p:spPr bwMode="auto">
            <a:xfrm rot="8716293">
              <a:off x="1969949" y="-13794"/>
              <a:ext cx="394488" cy="148365"/>
            </a:xfrm>
            <a:custGeom>
              <a:avLst/>
              <a:gdLst>
                <a:gd name="connsiteX0" fmla="*/ 104802 w 260639"/>
                <a:gd name="connsiteY0" fmla="*/ 74264 h 98025"/>
                <a:gd name="connsiteX1" fmla="*/ 0 w 260639"/>
                <a:gd name="connsiteY1" fmla="*/ 1618 h 98025"/>
                <a:gd name="connsiteX2" fmla="*/ 0 w 260639"/>
                <a:gd name="connsiteY2" fmla="*/ 1425 h 98025"/>
                <a:gd name="connsiteX3" fmla="*/ 104803 w 260639"/>
                <a:gd name="connsiteY3" fmla="*/ 1425 h 98025"/>
                <a:gd name="connsiteX4" fmla="*/ 122123 w 260639"/>
                <a:gd name="connsiteY4" fmla="*/ 86270 h 98025"/>
                <a:gd name="connsiteX5" fmla="*/ 106178 w 260639"/>
                <a:gd name="connsiteY5" fmla="*/ 75218 h 98025"/>
                <a:gd name="connsiteX6" fmla="*/ 116721 w 260639"/>
                <a:gd name="connsiteY6" fmla="*/ 47439 h 98025"/>
                <a:gd name="connsiteX7" fmla="*/ 154014 w 260639"/>
                <a:gd name="connsiteY7" fmla="*/ 5981 h 98025"/>
                <a:gd name="connsiteX8" fmla="*/ 185455 w 260639"/>
                <a:gd name="connsiteY8" fmla="*/ 57 h 98025"/>
                <a:gd name="connsiteX9" fmla="*/ 260639 w 260639"/>
                <a:gd name="connsiteY9" fmla="*/ 88456 h 98025"/>
                <a:gd name="connsiteX10" fmla="*/ 260639 w 260639"/>
                <a:gd name="connsiteY10" fmla="*/ 94380 h 98025"/>
                <a:gd name="connsiteX11" fmla="*/ 198669 w 260639"/>
                <a:gd name="connsiteY11" fmla="*/ 98025 h 98025"/>
                <a:gd name="connsiteX12" fmla="*/ 198669 w 260639"/>
                <a:gd name="connsiteY12" fmla="*/ 81621 h 98025"/>
                <a:gd name="connsiteX13" fmla="*/ 164950 w 260639"/>
                <a:gd name="connsiteY13" fmla="*/ 40156 h 98025"/>
                <a:gd name="connsiteX14" fmla="*/ 127358 w 260639"/>
                <a:gd name="connsiteY14" fmla="*/ 65616 h 9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0639" h="98025" extrusionOk="0">
                  <a:moveTo>
                    <a:pt x="104802" y="74264"/>
                  </a:moveTo>
                  <a:lnTo>
                    <a:pt x="0" y="1618"/>
                  </a:lnTo>
                  <a:lnTo>
                    <a:pt x="0" y="1425"/>
                  </a:lnTo>
                  <a:lnTo>
                    <a:pt x="104803" y="1425"/>
                  </a:lnTo>
                  <a:close/>
                  <a:moveTo>
                    <a:pt x="122123" y="86270"/>
                  </a:moveTo>
                  <a:lnTo>
                    <a:pt x="106178" y="75218"/>
                  </a:lnTo>
                  <a:lnTo>
                    <a:pt x="116721" y="47439"/>
                  </a:lnTo>
                  <a:cubicBezTo>
                    <a:pt x="127102" y="24008"/>
                    <a:pt x="137610" y="12816"/>
                    <a:pt x="154014" y="5981"/>
                  </a:cubicBezTo>
                  <a:cubicBezTo>
                    <a:pt x="164038" y="1880"/>
                    <a:pt x="174519" y="-398"/>
                    <a:pt x="185455" y="57"/>
                  </a:cubicBezTo>
                  <a:cubicBezTo>
                    <a:pt x="232388" y="-854"/>
                    <a:pt x="260639" y="31954"/>
                    <a:pt x="260639" y="88456"/>
                  </a:cubicBezTo>
                  <a:lnTo>
                    <a:pt x="260639" y="94380"/>
                  </a:lnTo>
                  <a:lnTo>
                    <a:pt x="198669" y="98025"/>
                  </a:lnTo>
                  <a:lnTo>
                    <a:pt x="198669" y="81621"/>
                  </a:lnTo>
                  <a:cubicBezTo>
                    <a:pt x="198669" y="57016"/>
                    <a:pt x="184544" y="40156"/>
                    <a:pt x="164950" y="40156"/>
                  </a:cubicBezTo>
                  <a:cubicBezTo>
                    <a:pt x="150369" y="40156"/>
                    <a:pt x="137041" y="49839"/>
                    <a:pt x="127358" y="65616"/>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75" name="Forme libre : forme 774"/>
            <p:cNvSpPr/>
            <p:nvPr/>
          </p:nvSpPr>
          <p:spPr bwMode="auto">
            <a:xfrm rot="8716293">
              <a:off x="1736738" y="-72828"/>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76" name="Forme libre : forme 775"/>
            <p:cNvSpPr/>
            <p:nvPr/>
          </p:nvSpPr>
          <p:spPr bwMode="auto">
            <a:xfrm rot="7484127">
              <a:off x="2399917" y="-21262"/>
              <a:ext cx="233243" cy="158079"/>
            </a:xfrm>
            <a:custGeom>
              <a:avLst/>
              <a:gdLst>
                <a:gd name="connsiteX0" fmla="*/ 72416 w 154104"/>
                <a:gd name="connsiteY0" fmla="*/ 104443 h 104443"/>
                <a:gd name="connsiteX1" fmla="*/ 0 w 154104"/>
                <a:gd name="connsiteY1" fmla="*/ 0 h 104443"/>
                <a:gd name="connsiteX2" fmla="*/ 154104 w 154104"/>
                <a:gd name="connsiteY2" fmla="*/ 0 h 104443"/>
                <a:gd name="connsiteX3" fmla="*/ 154104 w 154104"/>
                <a:gd name="connsiteY3" fmla="*/ 55323 h 104443"/>
                <a:gd name="connsiteX4" fmla="*/ 89312 w 154104"/>
                <a:gd name="connsiteY4" fmla="*/ 55323 h 104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104" h="104443" extrusionOk="0">
                  <a:moveTo>
                    <a:pt x="72416" y="104443"/>
                  </a:moveTo>
                  <a:lnTo>
                    <a:pt x="0" y="0"/>
                  </a:lnTo>
                  <a:lnTo>
                    <a:pt x="154104" y="0"/>
                  </a:lnTo>
                  <a:lnTo>
                    <a:pt x="154104" y="55323"/>
                  </a:lnTo>
                  <a:lnTo>
                    <a:pt x="89312"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77" name="Forme libre : forme 776"/>
            <p:cNvSpPr/>
            <p:nvPr/>
          </p:nvSpPr>
          <p:spPr bwMode="auto">
            <a:xfrm rot="13089394">
              <a:off x="2721869" y="-65503"/>
              <a:ext cx="128296" cy="425347"/>
            </a:xfrm>
            <a:custGeom>
              <a:avLst/>
              <a:gdLst>
                <a:gd name="connsiteX0" fmla="*/ 84765 w 84765"/>
                <a:gd name="connsiteY0" fmla="*/ 225012 h 281028"/>
                <a:gd name="connsiteX1" fmla="*/ 13471 w 84765"/>
                <a:gd name="connsiteY1" fmla="*/ 281028 h 281028"/>
                <a:gd name="connsiteX2" fmla="*/ 4828 w 84765"/>
                <a:gd name="connsiteY2" fmla="*/ 263963 h 281028"/>
                <a:gd name="connsiteX3" fmla="*/ 0 w 84765"/>
                <a:gd name="connsiteY3" fmla="*/ 206370 h 281028"/>
                <a:gd name="connsiteX4" fmla="*/ 0 w 84765"/>
                <a:gd name="connsiteY4" fmla="*/ 38074 h 281028"/>
                <a:gd name="connsiteX5" fmla="*/ 73388 w 84765"/>
                <a:gd name="connsiteY5" fmla="*/ 0 h 281028"/>
                <a:gd name="connsiteX6" fmla="*/ 74492 w 84765"/>
                <a:gd name="connsiteY6" fmla="*/ 153950 h 28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765" h="281028" extrusionOk="0">
                  <a:moveTo>
                    <a:pt x="84765" y="225012"/>
                  </a:moveTo>
                  <a:lnTo>
                    <a:pt x="13471" y="281028"/>
                  </a:lnTo>
                  <a:lnTo>
                    <a:pt x="4828" y="263963"/>
                  </a:lnTo>
                  <a:cubicBezTo>
                    <a:pt x="1241" y="248168"/>
                    <a:pt x="0" y="228993"/>
                    <a:pt x="0" y="206370"/>
                  </a:cubicBezTo>
                  <a:lnTo>
                    <a:pt x="0" y="38074"/>
                  </a:lnTo>
                  <a:lnTo>
                    <a:pt x="73388" y="0"/>
                  </a:lnTo>
                  <a:lnTo>
                    <a:pt x="74492" y="15395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78" name="Forme libre : forme 777"/>
            <p:cNvSpPr/>
            <p:nvPr/>
          </p:nvSpPr>
          <p:spPr bwMode="auto">
            <a:xfrm rot="8716293">
              <a:off x="5604774" y="3024342"/>
              <a:ext cx="274455" cy="132163"/>
            </a:xfrm>
            <a:custGeom>
              <a:avLst/>
              <a:gdLst>
                <a:gd name="connsiteX0" fmla="*/ 0 w 181333"/>
                <a:gd name="connsiteY0" fmla="*/ 87320 h 87320"/>
                <a:gd name="connsiteX1" fmla="*/ 42309 w 181333"/>
                <a:gd name="connsiteY1" fmla="*/ 36168 h 87320"/>
                <a:gd name="connsiteX2" fmla="*/ 54839 w 181333"/>
                <a:gd name="connsiteY2" fmla="*/ 38831 h 87320"/>
                <a:gd name="connsiteX3" fmla="*/ 107790 w 181333"/>
                <a:gd name="connsiteY3" fmla="*/ 29417 h 87320"/>
                <a:gd name="connsiteX4" fmla="*/ 180157 w 181333"/>
                <a:gd name="connsiteY4" fmla="*/ 0 h 87320"/>
                <a:gd name="connsiteX5" fmla="*/ 181333 w 181333"/>
                <a:gd name="connsiteY5" fmla="*/ 7648 h 87320"/>
                <a:gd name="connsiteX6" fmla="*/ 181333 w 181333"/>
                <a:gd name="connsiteY6" fmla="*/ 13532 h 87320"/>
                <a:gd name="connsiteX7" fmla="*/ 30340 w 181333"/>
                <a:gd name="connsiteY7" fmla="*/ 83361 h 8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333" h="87320" extrusionOk="0">
                  <a:moveTo>
                    <a:pt x="0" y="87320"/>
                  </a:moveTo>
                  <a:lnTo>
                    <a:pt x="42309" y="36168"/>
                  </a:lnTo>
                  <a:lnTo>
                    <a:pt x="54839" y="38831"/>
                  </a:lnTo>
                  <a:cubicBezTo>
                    <a:pt x="73078" y="38242"/>
                    <a:pt x="90728" y="34712"/>
                    <a:pt x="107790" y="29417"/>
                  </a:cubicBezTo>
                  <a:cubicBezTo>
                    <a:pt x="132500" y="21768"/>
                    <a:pt x="156623" y="11767"/>
                    <a:pt x="180157" y="0"/>
                  </a:cubicBezTo>
                  <a:cubicBezTo>
                    <a:pt x="180745" y="2353"/>
                    <a:pt x="181333" y="5295"/>
                    <a:pt x="181333" y="7648"/>
                  </a:cubicBezTo>
                  <a:lnTo>
                    <a:pt x="181333" y="13532"/>
                  </a:lnTo>
                  <a:cubicBezTo>
                    <a:pt x="134560" y="53687"/>
                    <a:pt x="76865" y="74315"/>
                    <a:pt x="30340" y="83361"/>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79" name="Forme libre : forme 778"/>
            <p:cNvSpPr/>
            <p:nvPr/>
          </p:nvSpPr>
          <p:spPr bwMode="auto">
            <a:xfrm rot="8716293">
              <a:off x="5742785" y="2375436"/>
              <a:ext cx="92417" cy="296277"/>
            </a:xfrm>
            <a:custGeom>
              <a:avLst/>
              <a:gdLst>
                <a:gd name="connsiteX0" fmla="*/ 0 w 61060"/>
                <a:gd name="connsiteY0" fmla="*/ 195751 h 195751"/>
                <a:gd name="connsiteX1" fmla="*/ 0 w 61060"/>
                <a:gd name="connsiteY1" fmla="*/ 67520 h 195751"/>
                <a:gd name="connsiteX2" fmla="*/ 55847 w 61060"/>
                <a:gd name="connsiteY2" fmla="*/ 0 h 195751"/>
                <a:gd name="connsiteX3" fmla="*/ 61059 w 61060"/>
                <a:gd name="connsiteY3" fmla="*/ 13486 h 195751"/>
                <a:gd name="connsiteX4" fmla="*/ 61060 w 61060"/>
                <a:gd name="connsiteY4" fmla="*/ 171601 h 195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60" h="195751" extrusionOk="0">
                  <a:moveTo>
                    <a:pt x="0" y="195751"/>
                  </a:moveTo>
                  <a:lnTo>
                    <a:pt x="0" y="67520"/>
                  </a:lnTo>
                  <a:lnTo>
                    <a:pt x="55847" y="0"/>
                  </a:lnTo>
                  <a:lnTo>
                    <a:pt x="61059" y="13486"/>
                  </a:lnTo>
                  <a:lnTo>
                    <a:pt x="61060" y="17160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80" name="Forme libre : forme 779"/>
            <p:cNvSpPr/>
            <p:nvPr/>
          </p:nvSpPr>
          <p:spPr bwMode="auto">
            <a:xfrm rot="8716293">
              <a:off x="5579033" y="246915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81" name="Forme libre : forme 780"/>
            <p:cNvSpPr/>
            <p:nvPr/>
          </p:nvSpPr>
          <p:spPr bwMode="auto">
            <a:xfrm rot="8716293">
              <a:off x="5389987" y="2153314"/>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82" name="Forme libre : forme 781"/>
            <p:cNvSpPr/>
            <p:nvPr/>
          </p:nvSpPr>
          <p:spPr bwMode="auto">
            <a:xfrm rot="8716293">
              <a:off x="5371746" y="1943264"/>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83" name="Forme libre : forme 782"/>
            <p:cNvSpPr/>
            <p:nvPr/>
          </p:nvSpPr>
          <p:spPr bwMode="auto">
            <a:xfrm rot="8716293">
              <a:off x="5716764" y="2550542"/>
              <a:ext cx="91035" cy="331728"/>
            </a:xfrm>
            <a:custGeom>
              <a:avLst/>
              <a:gdLst>
                <a:gd name="connsiteX0" fmla="*/ 60147 w 60147"/>
                <a:gd name="connsiteY0" fmla="*/ 219174 h 219174"/>
                <a:gd name="connsiteX1" fmla="*/ 0 w 60147"/>
                <a:gd name="connsiteY1" fmla="*/ 161304 h 219174"/>
                <a:gd name="connsiteX2" fmla="*/ 0 w 60147"/>
                <a:gd name="connsiteY2" fmla="*/ 68045 h 219174"/>
                <a:gd name="connsiteX3" fmla="*/ 56210 w 60147"/>
                <a:gd name="connsiteY3" fmla="*/ 87 h 219174"/>
                <a:gd name="connsiteX4" fmla="*/ 60147 w 60147"/>
                <a:gd name="connsiteY4" fmla="*/ 0 h 219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47" h="219174" extrusionOk="0">
                  <a:moveTo>
                    <a:pt x="60147" y="219174"/>
                  </a:moveTo>
                  <a:lnTo>
                    <a:pt x="0" y="161304"/>
                  </a:lnTo>
                  <a:lnTo>
                    <a:pt x="0" y="68045"/>
                  </a:lnTo>
                  <a:lnTo>
                    <a:pt x="56210" y="87"/>
                  </a:lnTo>
                  <a:lnTo>
                    <a:pt x="6014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84" name="Forme libre : forme 783"/>
            <p:cNvSpPr/>
            <p:nvPr/>
          </p:nvSpPr>
          <p:spPr bwMode="auto">
            <a:xfrm rot="8716293">
              <a:off x="5787639" y="1926090"/>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85" name="Forme libre : forme 784"/>
            <p:cNvSpPr/>
            <p:nvPr/>
          </p:nvSpPr>
          <p:spPr bwMode="auto">
            <a:xfrm rot="8716293">
              <a:off x="5411131" y="1336651"/>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86" name="Forme libre : forme 785"/>
            <p:cNvSpPr/>
            <p:nvPr/>
          </p:nvSpPr>
          <p:spPr bwMode="auto">
            <a:xfrm rot="8716293">
              <a:off x="5547629" y="1389153"/>
              <a:ext cx="346795" cy="385612"/>
            </a:xfrm>
            <a:custGeom>
              <a:avLst/>
              <a:gdLst>
                <a:gd name="connsiteX0" fmla="*/ 19979 w 229128"/>
                <a:gd name="connsiteY0" fmla="*/ 254774 h 254774"/>
                <a:gd name="connsiteX1" fmla="*/ 19979 w 229128"/>
                <a:gd name="connsiteY1" fmla="*/ 45624 h 254774"/>
                <a:gd name="connsiteX2" fmla="*/ 0 w 229128"/>
                <a:gd name="connsiteY2" fmla="*/ 45624 h 254774"/>
                <a:gd name="connsiteX3" fmla="*/ 36558 w 229128"/>
                <a:gd name="connsiteY3" fmla="*/ 1425 h 254774"/>
                <a:gd name="connsiteX4" fmla="*/ 73292 w 229128"/>
                <a:gd name="connsiteY4" fmla="*/ 1425 h 254774"/>
                <a:gd name="connsiteX5" fmla="*/ 73292 w 229128"/>
                <a:gd name="connsiteY5" fmla="*/ 75242 h 254774"/>
                <a:gd name="connsiteX6" fmla="*/ 74658 w 229128"/>
                <a:gd name="connsiteY6" fmla="*/ 75242 h 254774"/>
                <a:gd name="connsiteX7" fmla="*/ 122503 w 229128"/>
                <a:gd name="connsiteY7" fmla="*/ 5981 h 254774"/>
                <a:gd name="connsiteX8" fmla="*/ 153944 w 229128"/>
                <a:gd name="connsiteY8" fmla="*/ 57 h 254774"/>
                <a:gd name="connsiteX9" fmla="*/ 229128 w 229128"/>
                <a:gd name="connsiteY9" fmla="*/ 88456 h 254774"/>
                <a:gd name="connsiteX10" fmla="*/ 229128 w 229128"/>
                <a:gd name="connsiteY10" fmla="*/ 94380 h 254774"/>
                <a:gd name="connsiteX11" fmla="*/ 167158 w 229128"/>
                <a:gd name="connsiteY11" fmla="*/ 98025 h 254774"/>
                <a:gd name="connsiteX12" fmla="*/ 167158 w 229128"/>
                <a:gd name="connsiteY12" fmla="*/ 81621 h 254774"/>
                <a:gd name="connsiteX13" fmla="*/ 133439 w 229128"/>
                <a:gd name="connsiteY13" fmla="*/ 40156 h 254774"/>
                <a:gd name="connsiteX14" fmla="*/ 80127 w 229128"/>
                <a:gd name="connsiteY14" fmla="*/ 127643 h 254774"/>
                <a:gd name="connsiteX15" fmla="*/ 80127 w 229128"/>
                <a:gd name="connsiteY15" fmla="*/ 213764 h 25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128" h="254774" extrusionOk="0">
                  <a:moveTo>
                    <a:pt x="19979" y="254774"/>
                  </a:moveTo>
                  <a:lnTo>
                    <a:pt x="19979" y="45624"/>
                  </a:lnTo>
                  <a:lnTo>
                    <a:pt x="0" y="45624"/>
                  </a:lnTo>
                  <a:lnTo>
                    <a:pt x="36558" y="1425"/>
                  </a:lnTo>
                  <a:lnTo>
                    <a:pt x="73292" y="1425"/>
                  </a:lnTo>
                  <a:lnTo>
                    <a:pt x="73292" y="75242"/>
                  </a:lnTo>
                  <a:lnTo>
                    <a:pt x="74658" y="75242"/>
                  </a:lnTo>
                  <a:cubicBezTo>
                    <a:pt x="89240" y="31954"/>
                    <a:pt x="100631" y="15094"/>
                    <a:pt x="122503" y="5981"/>
                  </a:cubicBezTo>
                  <a:cubicBezTo>
                    <a:pt x="132528" y="1880"/>
                    <a:pt x="143008" y="-398"/>
                    <a:pt x="153944" y="57"/>
                  </a:cubicBezTo>
                  <a:cubicBezTo>
                    <a:pt x="200877" y="-854"/>
                    <a:pt x="229128" y="31954"/>
                    <a:pt x="229128" y="88456"/>
                  </a:cubicBezTo>
                  <a:lnTo>
                    <a:pt x="229128" y="94380"/>
                  </a:lnTo>
                  <a:lnTo>
                    <a:pt x="167158" y="98025"/>
                  </a:lnTo>
                  <a:lnTo>
                    <a:pt x="167158" y="81621"/>
                  </a:lnTo>
                  <a:cubicBezTo>
                    <a:pt x="167158" y="57016"/>
                    <a:pt x="153033" y="40156"/>
                    <a:pt x="133439" y="40156"/>
                  </a:cubicBezTo>
                  <a:cubicBezTo>
                    <a:pt x="104277" y="40156"/>
                    <a:pt x="80127" y="78887"/>
                    <a:pt x="80127" y="127643"/>
                  </a:cubicBezTo>
                  <a:lnTo>
                    <a:pt x="80127"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87" name="Forme libre : forme 786"/>
            <p:cNvSpPr/>
            <p:nvPr/>
          </p:nvSpPr>
          <p:spPr bwMode="auto">
            <a:xfrm rot="8716293">
              <a:off x="5478548" y="1250322"/>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88" name="Forme libre : forme 787"/>
            <p:cNvSpPr/>
            <p:nvPr/>
          </p:nvSpPr>
          <p:spPr bwMode="auto">
            <a:xfrm rot="8716293">
              <a:off x="5241260" y="147066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89" name="Forme libre : forme 788"/>
            <p:cNvSpPr/>
            <p:nvPr/>
          </p:nvSpPr>
          <p:spPr bwMode="auto">
            <a:xfrm rot="8716293">
              <a:off x="5052214" y="115483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90" name="Forme libre : forme 789"/>
            <p:cNvSpPr/>
            <p:nvPr/>
          </p:nvSpPr>
          <p:spPr bwMode="auto">
            <a:xfrm rot="8716293">
              <a:off x="5033973" y="944781"/>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91" name="Forme libre : forme 790"/>
            <p:cNvSpPr/>
            <p:nvPr/>
          </p:nvSpPr>
          <p:spPr bwMode="auto">
            <a:xfrm rot="8716293">
              <a:off x="5377749" y="1532649"/>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92" name="Forme libre : forme 791"/>
            <p:cNvSpPr/>
            <p:nvPr/>
          </p:nvSpPr>
          <p:spPr bwMode="auto">
            <a:xfrm rot="8716293">
              <a:off x="5847873" y="996679"/>
              <a:ext cx="92417" cy="314872"/>
            </a:xfrm>
            <a:custGeom>
              <a:avLst/>
              <a:gdLst>
                <a:gd name="connsiteX0" fmla="*/ 0 w 61060"/>
                <a:gd name="connsiteY0" fmla="*/ 208036 h 208036"/>
                <a:gd name="connsiteX1" fmla="*/ 1 w 61060"/>
                <a:gd name="connsiteY1" fmla="*/ 61780 h 208036"/>
                <a:gd name="connsiteX2" fmla="*/ 51100 w 61060"/>
                <a:gd name="connsiteY2" fmla="*/ 0 h 208036"/>
                <a:gd name="connsiteX3" fmla="*/ 61059 w 61060"/>
                <a:gd name="connsiteY3" fmla="*/ 25771 h 208036"/>
                <a:gd name="connsiteX4" fmla="*/ 61060 w 61060"/>
                <a:gd name="connsiteY4" fmla="*/ 183886 h 208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60" h="208036" extrusionOk="0">
                  <a:moveTo>
                    <a:pt x="0" y="208036"/>
                  </a:moveTo>
                  <a:lnTo>
                    <a:pt x="1" y="61780"/>
                  </a:lnTo>
                  <a:lnTo>
                    <a:pt x="51100" y="0"/>
                  </a:lnTo>
                  <a:lnTo>
                    <a:pt x="61059" y="25771"/>
                  </a:lnTo>
                  <a:lnTo>
                    <a:pt x="61060" y="183886"/>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93" name="Forme libre : forme 792"/>
            <p:cNvSpPr/>
            <p:nvPr/>
          </p:nvSpPr>
          <p:spPr bwMode="auto">
            <a:xfrm rot="8716293">
              <a:off x="5678824" y="1092051"/>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94" name="Forme libre : forme 793"/>
            <p:cNvSpPr/>
            <p:nvPr/>
          </p:nvSpPr>
          <p:spPr bwMode="auto">
            <a:xfrm rot="8716293">
              <a:off x="5489779" y="776215"/>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95" name="Forme libre : forme 794"/>
            <p:cNvSpPr/>
            <p:nvPr/>
          </p:nvSpPr>
          <p:spPr bwMode="auto">
            <a:xfrm rot="8716293">
              <a:off x="5816554" y="1173443"/>
              <a:ext cx="91037" cy="331731"/>
            </a:xfrm>
            <a:custGeom>
              <a:avLst/>
              <a:gdLst>
                <a:gd name="connsiteX0" fmla="*/ 60148 w 60148"/>
                <a:gd name="connsiteY0" fmla="*/ 219175 h 219175"/>
                <a:gd name="connsiteX1" fmla="*/ 0 w 60148"/>
                <a:gd name="connsiteY1" fmla="*/ 161305 h 219175"/>
                <a:gd name="connsiteX2" fmla="*/ 0 w 60148"/>
                <a:gd name="connsiteY2" fmla="*/ 50021 h 219175"/>
                <a:gd name="connsiteX3" fmla="*/ 41025 w 60148"/>
                <a:gd name="connsiteY3" fmla="*/ 421 h 219175"/>
                <a:gd name="connsiteX4" fmla="*/ 60147 w 60148"/>
                <a:gd name="connsiteY4" fmla="*/ 0 h 219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48" h="219175" extrusionOk="0">
                  <a:moveTo>
                    <a:pt x="60148" y="219175"/>
                  </a:moveTo>
                  <a:lnTo>
                    <a:pt x="0" y="161305"/>
                  </a:lnTo>
                  <a:lnTo>
                    <a:pt x="0" y="50021"/>
                  </a:lnTo>
                  <a:lnTo>
                    <a:pt x="41025" y="421"/>
                  </a:lnTo>
                  <a:lnTo>
                    <a:pt x="6014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96" name="Forme libre : forme 795"/>
            <p:cNvSpPr/>
            <p:nvPr/>
          </p:nvSpPr>
          <p:spPr bwMode="auto">
            <a:xfrm rot="8716293">
              <a:off x="5449866" y="927607"/>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97" name="Forme libre : forme 796"/>
            <p:cNvSpPr/>
            <p:nvPr/>
          </p:nvSpPr>
          <p:spPr bwMode="auto">
            <a:xfrm rot="8716293">
              <a:off x="5954717" y="1002572"/>
              <a:ext cx="48491" cy="55034"/>
            </a:xfrm>
            <a:custGeom>
              <a:avLst/>
              <a:gdLst>
                <a:gd name="connsiteX0" fmla="*/ 0 w 32038"/>
                <a:gd name="connsiteY0" fmla="*/ 35166 h 36361"/>
                <a:gd name="connsiteX1" fmla="*/ 29086 w 32038"/>
                <a:gd name="connsiteY1" fmla="*/ 0 h 36361"/>
                <a:gd name="connsiteX2" fmla="*/ 32038 w 32038"/>
                <a:gd name="connsiteY2" fmla="*/ 7028 h 36361"/>
                <a:gd name="connsiteX3" fmla="*/ 23495 w 32038"/>
                <a:gd name="connsiteY3" fmla="*/ 27704 h 36361"/>
                <a:gd name="connsiteX4" fmla="*/ 2990 w 32038"/>
                <a:gd name="connsiteY4" fmla="*/ 36361 h 36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38" h="36361" extrusionOk="0">
                  <a:moveTo>
                    <a:pt x="0" y="35166"/>
                  </a:moveTo>
                  <a:lnTo>
                    <a:pt x="29086" y="0"/>
                  </a:lnTo>
                  <a:lnTo>
                    <a:pt x="32038" y="7028"/>
                  </a:lnTo>
                  <a:cubicBezTo>
                    <a:pt x="32039" y="14489"/>
                    <a:pt x="29191" y="22008"/>
                    <a:pt x="23495" y="27704"/>
                  </a:cubicBezTo>
                  <a:cubicBezTo>
                    <a:pt x="18027" y="33172"/>
                    <a:pt x="10736" y="36361"/>
                    <a:pt x="2990" y="36361"/>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98" name="Forme libre : forme 797"/>
            <p:cNvSpPr/>
            <p:nvPr/>
          </p:nvSpPr>
          <p:spPr bwMode="auto">
            <a:xfrm rot="8716293">
              <a:off x="5079758" y="334598"/>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99" name="Forme libre : forme 798"/>
            <p:cNvSpPr/>
            <p:nvPr/>
          </p:nvSpPr>
          <p:spPr bwMode="auto">
            <a:xfrm rot="8716293">
              <a:off x="5215056" y="378857"/>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00" name="Forme libre : forme 799"/>
            <p:cNvSpPr/>
            <p:nvPr/>
          </p:nvSpPr>
          <p:spPr bwMode="auto">
            <a:xfrm rot="8716293">
              <a:off x="5147174" y="248268"/>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01" name="Forme libre : forme 800"/>
            <p:cNvSpPr/>
            <p:nvPr/>
          </p:nvSpPr>
          <p:spPr bwMode="auto">
            <a:xfrm rot="8716293">
              <a:off x="4909887" y="46861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02" name="Forme libre : forme 801"/>
            <p:cNvSpPr/>
            <p:nvPr/>
          </p:nvSpPr>
          <p:spPr bwMode="auto">
            <a:xfrm rot="8716293">
              <a:off x="4720840" y="15277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03" name="Forme libre : forme 802"/>
            <p:cNvSpPr/>
            <p:nvPr/>
          </p:nvSpPr>
          <p:spPr bwMode="auto">
            <a:xfrm rot="8716293">
              <a:off x="4702019" y="-47743"/>
              <a:ext cx="439901" cy="516041"/>
            </a:xfrm>
            <a:custGeom>
              <a:avLst/>
              <a:gdLst>
                <a:gd name="connsiteX0" fmla="*/ 155476 w 290643"/>
                <a:gd name="connsiteY0" fmla="*/ 340949 h 340949"/>
                <a:gd name="connsiteX1" fmla="*/ 1169 w 290643"/>
                <a:gd name="connsiteY1" fmla="*/ 233989 h 340949"/>
                <a:gd name="connsiteX2" fmla="*/ 0 w 290643"/>
                <a:gd name="connsiteY2" fmla="*/ 220042 h 340949"/>
                <a:gd name="connsiteX3" fmla="*/ 0 w 290643"/>
                <a:gd name="connsiteY3" fmla="*/ 40596 h 340949"/>
                <a:gd name="connsiteX4" fmla="*/ 78250 w 290643"/>
                <a:gd name="connsiteY4" fmla="*/ 0 h 340949"/>
                <a:gd name="connsiteX5" fmla="*/ 79427 w 290643"/>
                <a:gd name="connsiteY5" fmla="*/ 164149 h 340949"/>
                <a:gd name="connsiteX6" fmla="*/ 93547 w 290643"/>
                <a:gd name="connsiteY6" fmla="*/ 261815 h 340949"/>
                <a:gd name="connsiteX7" fmla="*/ 164149 w 290643"/>
                <a:gd name="connsiteY7" fmla="*/ 300646 h 340949"/>
                <a:gd name="connsiteX8" fmla="*/ 217100 w 290643"/>
                <a:gd name="connsiteY8" fmla="*/ 291232 h 340949"/>
                <a:gd name="connsiteX9" fmla="*/ 289467 w 290643"/>
                <a:gd name="connsiteY9" fmla="*/ 261815 h 340949"/>
                <a:gd name="connsiteX10" fmla="*/ 290643 w 290643"/>
                <a:gd name="connsiteY10" fmla="*/ 269463 h 340949"/>
                <a:gd name="connsiteX11" fmla="*/ 290643 w 290643"/>
                <a:gd name="connsiteY11" fmla="*/ 275347 h 340949"/>
                <a:gd name="connsiteX12" fmla="*/ 189080 w 290643"/>
                <a:gd name="connsiteY12" fmla="*/ 331975 h 340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0643" h="340949" extrusionOk="0">
                  <a:moveTo>
                    <a:pt x="155476" y="340949"/>
                  </a:moveTo>
                  <a:lnTo>
                    <a:pt x="1169" y="233989"/>
                  </a:lnTo>
                  <a:lnTo>
                    <a:pt x="0" y="220042"/>
                  </a:lnTo>
                  <a:lnTo>
                    <a:pt x="0" y="40596"/>
                  </a:lnTo>
                  <a:lnTo>
                    <a:pt x="78250" y="0"/>
                  </a:lnTo>
                  <a:lnTo>
                    <a:pt x="79427" y="164149"/>
                  </a:lnTo>
                  <a:cubicBezTo>
                    <a:pt x="77662" y="197097"/>
                    <a:pt x="82957" y="230632"/>
                    <a:pt x="93547" y="261815"/>
                  </a:cubicBezTo>
                  <a:cubicBezTo>
                    <a:pt x="102961" y="287702"/>
                    <a:pt x="127083" y="300646"/>
                    <a:pt x="164149" y="300646"/>
                  </a:cubicBezTo>
                  <a:cubicBezTo>
                    <a:pt x="182388" y="300057"/>
                    <a:pt x="200038" y="296527"/>
                    <a:pt x="217100" y="291232"/>
                  </a:cubicBezTo>
                  <a:cubicBezTo>
                    <a:pt x="241810" y="283584"/>
                    <a:pt x="265933" y="273582"/>
                    <a:pt x="289467" y="261815"/>
                  </a:cubicBezTo>
                  <a:cubicBezTo>
                    <a:pt x="290055" y="264168"/>
                    <a:pt x="290643" y="267110"/>
                    <a:pt x="290643" y="269463"/>
                  </a:cubicBezTo>
                  <a:lnTo>
                    <a:pt x="290643" y="275347"/>
                  </a:lnTo>
                  <a:cubicBezTo>
                    <a:pt x="259461" y="302117"/>
                    <a:pt x="223425" y="320208"/>
                    <a:pt x="189080" y="331975"/>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04" name="Forme libre : forme 803"/>
            <p:cNvSpPr/>
            <p:nvPr/>
          </p:nvSpPr>
          <p:spPr bwMode="auto">
            <a:xfrm rot="8716293">
              <a:off x="5046375" y="530596"/>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05" name="Forme libre : forme 804"/>
            <p:cNvSpPr/>
            <p:nvPr/>
          </p:nvSpPr>
          <p:spPr bwMode="auto">
            <a:xfrm rot="8716293">
              <a:off x="5517321" y="-44018"/>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06" name="Forme libre : forme 805"/>
            <p:cNvSpPr/>
            <p:nvPr/>
          </p:nvSpPr>
          <p:spPr bwMode="auto">
            <a:xfrm rot="8716293">
              <a:off x="5660365" y="29418"/>
              <a:ext cx="361480" cy="358037"/>
            </a:xfrm>
            <a:custGeom>
              <a:avLst/>
              <a:gdLst>
                <a:gd name="connsiteX0" fmla="*/ 56401 w 238830"/>
                <a:gd name="connsiteY0" fmla="*/ 236556 h 236556"/>
                <a:gd name="connsiteX1" fmla="*/ 29681 w 238830"/>
                <a:gd name="connsiteY1" fmla="*/ 218034 h 236556"/>
                <a:gd name="connsiteX2" fmla="*/ 29681 w 238830"/>
                <a:gd name="connsiteY2" fmla="*/ 45624 h 236556"/>
                <a:gd name="connsiteX3" fmla="*/ 0 w 238830"/>
                <a:gd name="connsiteY3" fmla="*/ 45624 h 236556"/>
                <a:gd name="connsiteX4" fmla="*/ 36558 w 238830"/>
                <a:gd name="connsiteY4" fmla="*/ 1425 h 236556"/>
                <a:gd name="connsiteX5" fmla="*/ 82994 w 238830"/>
                <a:gd name="connsiteY5" fmla="*/ 1425 h 236556"/>
                <a:gd name="connsiteX6" fmla="*/ 82994 w 238830"/>
                <a:gd name="connsiteY6" fmla="*/ 75242 h 236556"/>
                <a:gd name="connsiteX7" fmla="*/ 84360 w 238830"/>
                <a:gd name="connsiteY7" fmla="*/ 75242 h 236556"/>
                <a:gd name="connsiteX8" fmla="*/ 132205 w 238830"/>
                <a:gd name="connsiteY8" fmla="*/ 5981 h 236556"/>
                <a:gd name="connsiteX9" fmla="*/ 163646 w 238830"/>
                <a:gd name="connsiteY9" fmla="*/ 57 h 236556"/>
                <a:gd name="connsiteX10" fmla="*/ 238830 w 238830"/>
                <a:gd name="connsiteY10" fmla="*/ 88456 h 236556"/>
                <a:gd name="connsiteX11" fmla="*/ 238830 w 238830"/>
                <a:gd name="connsiteY11" fmla="*/ 94380 h 236556"/>
                <a:gd name="connsiteX12" fmla="*/ 176860 w 238830"/>
                <a:gd name="connsiteY12" fmla="*/ 98025 h 236556"/>
                <a:gd name="connsiteX13" fmla="*/ 176860 w 238830"/>
                <a:gd name="connsiteY13" fmla="*/ 81621 h 236556"/>
                <a:gd name="connsiteX14" fmla="*/ 143141 w 238830"/>
                <a:gd name="connsiteY14" fmla="*/ 40156 h 236556"/>
                <a:gd name="connsiteX15" fmla="*/ 89829 w 238830"/>
                <a:gd name="connsiteY15" fmla="*/ 127643 h 236556"/>
                <a:gd name="connsiteX16" fmla="*/ 89829 w 238830"/>
                <a:gd name="connsiteY16" fmla="*/ 213764 h 23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8830" h="236556" extrusionOk="0">
                  <a:moveTo>
                    <a:pt x="56401" y="236556"/>
                  </a:moveTo>
                  <a:lnTo>
                    <a:pt x="29681" y="218034"/>
                  </a:lnTo>
                  <a:lnTo>
                    <a:pt x="29681" y="45624"/>
                  </a:lnTo>
                  <a:lnTo>
                    <a:pt x="0" y="45624"/>
                  </a:lnTo>
                  <a:lnTo>
                    <a:pt x="36558" y="1425"/>
                  </a:lnTo>
                  <a:lnTo>
                    <a:pt x="82994" y="1425"/>
                  </a:lnTo>
                  <a:lnTo>
                    <a:pt x="82994" y="75242"/>
                  </a:lnTo>
                  <a:lnTo>
                    <a:pt x="84360" y="75242"/>
                  </a:lnTo>
                  <a:cubicBezTo>
                    <a:pt x="98942" y="31954"/>
                    <a:pt x="110333" y="15095"/>
                    <a:pt x="132205" y="5981"/>
                  </a:cubicBezTo>
                  <a:cubicBezTo>
                    <a:pt x="142230" y="1880"/>
                    <a:pt x="152710" y="-398"/>
                    <a:pt x="163646" y="57"/>
                  </a:cubicBezTo>
                  <a:cubicBezTo>
                    <a:pt x="210579" y="-854"/>
                    <a:pt x="238830" y="31954"/>
                    <a:pt x="238830" y="88456"/>
                  </a:cubicBezTo>
                  <a:lnTo>
                    <a:pt x="238830" y="94380"/>
                  </a:lnTo>
                  <a:lnTo>
                    <a:pt x="176860" y="98025"/>
                  </a:lnTo>
                  <a:lnTo>
                    <a:pt x="176860" y="81621"/>
                  </a:lnTo>
                  <a:cubicBezTo>
                    <a:pt x="176860" y="57016"/>
                    <a:pt x="162735" y="40156"/>
                    <a:pt x="143141" y="40156"/>
                  </a:cubicBezTo>
                  <a:cubicBezTo>
                    <a:pt x="113979" y="40156"/>
                    <a:pt x="89829" y="78887"/>
                    <a:pt x="89829" y="127643"/>
                  </a:cubicBezTo>
                  <a:lnTo>
                    <a:pt x="89829"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07" name="Forme libre : forme 806"/>
            <p:cNvSpPr/>
            <p:nvPr/>
          </p:nvSpPr>
          <p:spPr bwMode="auto">
            <a:xfrm rot="8716293">
              <a:off x="5347450" y="8999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08" name="Forme libre : forme 807"/>
            <p:cNvSpPr/>
            <p:nvPr/>
          </p:nvSpPr>
          <p:spPr bwMode="auto">
            <a:xfrm rot="8716293">
              <a:off x="5220022" y="-7080"/>
              <a:ext cx="219414" cy="84041"/>
            </a:xfrm>
            <a:custGeom>
              <a:avLst/>
              <a:gdLst>
                <a:gd name="connsiteX0" fmla="*/ 80105 w 144967"/>
                <a:gd name="connsiteY0" fmla="*/ 55526 h 55526"/>
                <a:gd name="connsiteX1" fmla="*/ 0 w 144967"/>
                <a:gd name="connsiteY1" fmla="*/ 0 h 55526"/>
                <a:gd name="connsiteX2" fmla="*/ 144967 w 144967"/>
                <a:gd name="connsiteY2" fmla="*/ 0 h 55526"/>
                <a:gd name="connsiteX3" fmla="*/ 144967 w 144967"/>
                <a:gd name="connsiteY3" fmla="*/ 55323 h 55526"/>
                <a:gd name="connsiteX4" fmla="*/ 80175 w 144967"/>
                <a:gd name="connsiteY4" fmla="*/ 55323 h 55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67" h="55526" extrusionOk="0">
                  <a:moveTo>
                    <a:pt x="80105" y="55526"/>
                  </a:moveTo>
                  <a:lnTo>
                    <a:pt x="0" y="0"/>
                  </a:lnTo>
                  <a:lnTo>
                    <a:pt x="144967" y="0"/>
                  </a:lnTo>
                  <a:lnTo>
                    <a:pt x="144967" y="55323"/>
                  </a:lnTo>
                  <a:lnTo>
                    <a:pt x="8017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09" name="Forme libre : forme 808"/>
            <p:cNvSpPr/>
            <p:nvPr/>
          </p:nvSpPr>
          <p:spPr bwMode="auto">
            <a:xfrm rot="8716293">
              <a:off x="5483938" y="151980"/>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10" name="Forme libre : forme 809"/>
            <p:cNvSpPr/>
            <p:nvPr/>
          </p:nvSpPr>
          <p:spPr bwMode="auto">
            <a:xfrm rot="8716293">
              <a:off x="5128323" y="-20358"/>
              <a:ext cx="80664" cy="63766"/>
            </a:xfrm>
            <a:custGeom>
              <a:avLst/>
              <a:gdLst>
                <a:gd name="connsiteX0" fmla="*/ 51759 w 53295"/>
                <a:gd name="connsiteY0" fmla="*/ 42130 h 42130"/>
                <a:gd name="connsiteX1" fmla="*/ 0 w 53295"/>
                <a:gd name="connsiteY1" fmla="*/ 6252 h 42130"/>
                <a:gd name="connsiteX2" fmla="*/ 14807 w 53295"/>
                <a:gd name="connsiteY2" fmla="*/ 0 h 42130"/>
                <a:gd name="connsiteX3" fmla="*/ 41975 w 53295"/>
                <a:gd name="connsiteY3" fmla="*/ 11471 h 42130"/>
                <a:gd name="connsiteX4" fmla="*/ 53295 w 53295"/>
                <a:gd name="connsiteY4" fmla="*/ 38412 h 4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5" h="42130" extrusionOk="0">
                  <a:moveTo>
                    <a:pt x="51759" y="42130"/>
                  </a:moveTo>
                  <a:lnTo>
                    <a:pt x="0" y="6252"/>
                  </a:lnTo>
                  <a:lnTo>
                    <a:pt x="14807" y="0"/>
                  </a:lnTo>
                  <a:cubicBezTo>
                    <a:pt x="25071" y="0"/>
                    <a:pt x="34731" y="4226"/>
                    <a:pt x="41975" y="11471"/>
                  </a:cubicBezTo>
                  <a:cubicBezTo>
                    <a:pt x="49522" y="18716"/>
                    <a:pt x="53295" y="28526"/>
                    <a:pt x="53295" y="3841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11" name="Forme libre : forme 810"/>
            <p:cNvSpPr/>
            <p:nvPr/>
          </p:nvSpPr>
          <p:spPr bwMode="auto">
            <a:xfrm rot="7484127">
              <a:off x="5642756" y="44159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12" name="Forme libre : forme 811"/>
            <p:cNvSpPr/>
            <p:nvPr/>
          </p:nvSpPr>
          <p:spPr bwMode="auto">
            <a:xfrm rot="13089394">
              <a:off x="5789679" y="415199"/>
              <a:ext cx="360116" cy="446294"/>
            </a:xfrm>
            <a:custGeom>
              <a:avLst/>
              <a:gdLst>
                <a:gd name="connsiteX0" fmla="*/ 39306 w 237929"/>
                <a:gd name="connsiteY0" fmla="*/ 79955 h 294867"/>
                <a:gd name="connsiteX1" fmla="*/ 0 w 237929"/>
                <a:gd name="connsiteY1" fmla="*/ 20095 h 294867"/>
                <a:gd name="connsiteX2" fmla="*/ 38733 w 237929"/>
                <a:gd name="connsiteY2" fmla="*/ 0 h 294867"/>
                <a:gd name="connsiteX3" fmla="*/ 237929 w 237929"/>
                <a:gd name="connsiteY3" fmla="*/ 258238 h 294867"/>
                <a:gd name="connsiteX4" fmla="*/ 191415 w 237929"/>
                <a:gd name="connsiteY4" fmla="*/ 290069 h 294867"/>
                <a:gd name="connsiteX5" fmla="*/ 180425 w 237929"/>
                <a:gd name="connsiteY5" fmla="*/ 294867 h 294867"/>
                <a:gd name="connsiteX6" fmla="*/ 166448 w 237929"/>
                <a:gd name="connsiteY6" fmla="*/ 273582 h 294867"/>
                <a:gd name="connsiteX7" fmla="*/ 168955 w 237929"/>
                <a:gd name="connsiteY7" fmla="*/ 273136 h 294867"/>
                <a:gd name="connsiteX8" fmla="*/ 236826 w 237929"/>
                <a:gd name="connsiteY8" fmla="*/ 245547 h 294867"/>
                <a:gd name="connsiteX9" fmla="*/ 237929 w 237929"/>
                <a:gd name="connsiteY9" fmla="*/ 252720 h 29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7929" h="294867" extrusionOk="0">
                  <a:moveTo>
                    <a:pt x="39306" y="79955"/>
                  </a:moveTo>
                  <a:lnTo>
                    <a:pt x="0" y="20095"/>
                  </a:lnTo>
                  <a:lnTo>
                    <a:pt x="38733" y="0"/>
                  </a:lnTo>
                  <a:close/>
                  <a:moveTo>
                    <a:pt x="237929" y="258238"/>
                  </a:moveTo>
                  <a:cubicBezTo>
                    <a:pt x="223307" y="270791"/>
                    <a:pt x="207546" y="281309"/>
                    <a:pt x="191415" y="290069"/>
                  </a:cubicBezTo>
                  <a:lnTo>
                    <a:pt x="180425" y="294867"/>
                  </a:lnTo>
                  <a:lnTo>
                    <a:pt x="166448" y="273582"/>
                  </a:lnTo>
                  <a:lnTo>
                    <a:pt x="168955" y="273136"/>
                  </a:lnTo>
                  <a:cubicBezTo>
                    <a:pt x="192130" y="265963"/>
                    <a:pt x="214754" y="256582"/>
                    <a:pt x="236826" y="245547"/>
                  </a:cubicBezTo>
                  <a:cubicBezTo>
                    <a:pt x="237377" y="247754"/>
                    <a:pt x="237929" y="250513"/>
                    <a:pt x="237929" y="25272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13" name="Forme libre : forme 812"/>
            <p:cNvSpPr/>
            <p:nvPr/>
          </p:nvSpPr>
          <p:spPr bwMode="auto">
            <a:xfrm rot="8716293">
              <a:off x="5996886" y="-12676"/>
              <a:ext cx="90398" cy="122140"/>
            </a:xfrm>
            <a:custGeom>
              <a:avLst/>
              <a:gdLst>
                <a:gd name="connsiteX0" fmla="*/ 0 w 59727"/>
                <a:gd name="connsiteY0" fmla="*/ 52945 h 80698"/>
                <a:gd name="connsiteX1" fmla="*/ 43791 w 59727"/>
                <a:gd name="connsiteY1" fmla="*/ 0 h 80698"/>
                <a:gd name="connsiteX2" fmla="*/ 59727 w 59727"/>
                <a:gd name="connsiteY2" fmla="*/ 37928 h 80698"/>
                <a:gd name="connsiteX3" fmla="*/ 42480 w 59727"/>
                <a:gd name="connsiteY3" fmla="*/ 79666 h 80698"/>
                <a:gd name="connsiteX4" fmla="*/ 40038 w 59727"/>
                <a:gd name="connsiteY4" fmla="*/ 80698 h 80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27" h="80698" extrusionOk="0">
                  <a:moveTo>
                    <a:pt x="0" y="52945"/>
                  </a:moveTo>
                  <a:lnTo>
                    <a:pt x="43791" y="0"/>
                  </a:lnTo>
                  <a:lnTo>
                    <a:pt x="59727" y="37928"/>
                  </a:lnTo>
                  <a:cubicBezTo>
                    <a:pt x="59727" y="52991"/>
                    <a:pt x="53978" y="68168"/>
                    <a:pt x="42480" y="79666"/>
                  </a:cubicBezTo>
                  <a:lnTo>
                    <a:pt x="40038" y="8069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14" name="Forme libre : forme 813"/>
            <p:cNvSpPr/>
            <p:nvPr/>
          </p:nvSpPr>
          <p:spPr bwMode="auto">
            <a:xfrm rot="8716293">
              <a:off x="5631023" y="-8174"/>
              <a:ext cx="87445" cy="82387"/>
            </a:xfrm>
            <a:custGeom>
              <a:avLst/>
              <a:gdLst>
                <a:gd name="connsiteX0" fmla="*/ 37946 w 57775"/>
                <a:gd name="connsiteY0" fmla="*/ 54433 h 54433"/>
                <a:gd name="connsiteX1" fmla="*/ 0 w 57775"/>
                <a:gd name="connsiteY1" fmla="*/ 28130 h 54433"/>
                <a:gd name="connsiteX2" fmla="*/ 8222 w 57775"/>
                <a:gd name="connsiteY2" fmla="*/ 8658 h 54433"/>
                <a:gd name="connsiteX3" fmla="*/ 28726 w 57775"/>
                <a:gd name="connsiteY3" fmla="*/ 0 h 54433"/>
                <a:gd name="connsiteX4" fmla="*/ 49232 w 57775"/>
                <a:gd name="connsiteY4" fmla="*/ 8658 h 54433"/>
                <a:gd name="connsiteX5" fmla="*/ 49232 w 57775"/>
                <a:gd name="connsiteY5" fmla="*/ 49668 h 54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775" h="54433" extrusionOk="0">
                  <a:moveTo>
                    <a:pt x="37946" y="54433"/>
                  </a:moveTo>
                  <a:lnTo>
                    <a:pt x="0" y="28130"/>
                  </a:lnTo>
                  <a:lnTo>
                    <a:pt x="8222" y="8658"/>
                  </a:lnTo>
                  <a:cubicBezTo>
                    <a:pt x="13690" y="3190"/>
                    <a:pt x="20981" y="0"/>
                    <a:pt x="28726" y="0"/>
                  </a:cubicBezTo>
                  <a:cubicBezTo>
                    <a:pt x="36473" y="0"/>
                    <a:pt x="43764" y="3190"/>
                    <a:pt x="49232" y="8658"/>
                  </a:cubicBezTo>
                  <a:cubicBezTo>
                    <a:pt x="60624" y="19594"/>
                    <a:pt x="60623" y="38276"/>
                    <a:pt x="49232" y="4966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grpSp>
      <p:sp>
        <p:nvSpPr>
          <p:cNvPr id="411" name="Espace réservé du texte 410"/>
          <p:cNvSpPr>
            <a:spLocks noGrp="1"/>
          </p:cNvSpPr>
          <p:nvPr>
            <p:ph type="body" sz="quarter" idx="10" hasCustomPrompt="1"/>
          </p:nvPr>
        </p:nvSpPr>
        <p:spPr bwMode="auto">
          <a:xfrm>
            <a:off x="663541" y="526470"/>
            <a:ext cx="7379432" cy="2991872"/>
          </a:xfrm>
          <a:prstGeom prst="rect">
            <a:avLst/>
          </a:prstGeom>
        </p:spPr>
        <p:txBody>
          <a:bodyPr>
            <a:noAutofit/>
          </a:bodyPr>
          <a:lstStyle>
            <a:lvl1pPr marL="0" indent="0" algn="l">
              <a:lnSpc>
                <a:spcPct val="100000"/>
              </a:lnSpc>
              <a:spcBef>
                <a:spcPts val="0"/>
              </a:spcBef>
              <a:buNone/>
              <a:defRPr sz="5400" b="1">
                <a:solidFill>
                  <a:schemeClr val="bg1"/>
                </a:solidFill>
              </a:defRPr>
            </a:lvl1pPr>
            <a:lvl2pPr marL="0" indent="0">
              <a:buNone/>
              <a:defRPr sz="5400" b="1" cap="all">
                <a:solidFill>
                  <a:srgbClr val="009FE3"/>
                </a:solidFill>
              </a:defRPr>
            </a:lvl2pPr>
          </a:lstStyle>
          <a:p>
            <a:pPr lvl="0">
              <a:defRPr/>
            </a:pPr>
            <a:r>
              <a:rPr lang="fr-FR"/>
              <a:t>Titre de la présentation</a:t>
            </a:r>
            <a:endParaRPr/>
          </a:p>
          <a:p>
            <a:pPr lvl="1">
              <a:defRPr/>
            </a:pPr>
            <a:r>
              <a:rPr lang="fr-FR"/>
              <a:t>exergue</a:t>
            </a:r>
            <a:endParaRPr/>
          </a:p>
        </p:txBody>
      </p:sp>
      <p:pic>
        <p:nvPicPr>
          <p:cNvPr id="408" name="Graphique 407"/>
          <p:cNvPicPr>
            <a:picLocks noChangeAspect="1"/>
          </p:cNvPicPr>
          <p:nvPr userDrawn="1"/>
        </p:nvPicPr>
        <p:blipFill>
          <a:blip r:embed="rId2"/>
          <a:stretch/>
        </p:blipFill>
        <p:spPr bwMode="auto">
          <a:xfrm>
            <a:off x="6397194" y="3988359"/>
            <a:ext cx="2255854" cy="673200"/>
          </a:xfrm>
          <a:prstGeom prst="rect">
            <a:avLst/>
          </a:prstGeom>
        </p:spPr>
      </p:pic>
      <p:pic>
        <p:nvPicPr>
          <p:cNvPr id="4" name="Image 3" descr="Une image contenant logo"/>
          <p:cNvPicPr>
            <a:picLocks noChangeAspect="1"/>
          </p:cNvPicPr>
          <p:nvPr userDrawn="1"/>
        </p:nvPicPr>
        <p:blipFill>
          <a:blip r:embed="rId3"/>
          <a:stretch/>
        </p:blipFill>
        <p:spPr bwMode="auto">
          <a:xfrm>
            <a:off x="4391439" y="3631239"/>
            <a:ext cx="2008179" cy="118462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Slide de titre 3">
    <p:bg>
      <p:bgPr>
        <a:solidFill>
          <a:schemeClr val="tx1"/>
        </a:solidFill>
        <a:effectLst/>
      </p:bgPr>
    </p:bg>
    <p:spTree>
      <p:nvGrpSpPr>
        <p:cNvPr id="1" name=""/>
        <p:cNvGrpSpPr/>
        <p:nvPr/>
      </p:nvGrpSpPr>
      <p:grpSpPr bwMode="auto">
        <a:xfrm>
          <a:off x="0" y="0"/>
          <a:ext cx="0" cy="0"/>
          <a:chOff x="0" y="0"/>
          <a:chExt cx="0" cy="0"/>
        </a:xfrm>
      </p:grpSpPr>
      <p:grpSp>
        <p:nvGrpSpPr>
          <p:cNvPr id="7" name="Groupe 6"/>
          <p:cNvGrpSpPr/>
          <p:nvPr userDrawn="1"/>
        </p:nvGrpSpPr>
        <p:grpSpPr bwMode="auto">
          <a:xfrm>
            <a:off x="-134707" y="-108618"/>
            <a:ext cx="6284502" cy="5381969"/>
            <a:chOff x="-134707" y="-108618"/>
            <a:chExt cx="6284502" cy="5381969"/>
          </a:xfrm>
          <a:solidFill>
            <a:schemeClr val="bg2">
              <a:alpha val="10000"/>
            </a:schemeClr>
          </a:solidFill>
        </p:grpSpPr>
        <p:sp>
          <p:nvSpPr>
            <p:cNvPr id="8" name="Forme libre : forme 7"/>
            <p:cNvSpPr/>
            <p:nvPr/>
          </p:nvSpPr>
          <p:spPr bwMode="auto">
            <a:xfrm rot="8716293">
              <a:off x="1460343" y="3480068"/>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 name="Forme libre : forme 8"/>
            <p:cNvSpPr/>
            <p:nvPr/>
          </p:nvSpPr>
          <p:spPr bwMode="auto">
            <a:xfrm rot="8716293">
              <a:off x="1595641" y="3524327"/>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 name="Forme libre : forme 9"/>
            <p:cNvSpPr/>
            <p:nvPr/>
          </p:nvSpPr>
          <p:spPr bwMode="auto">
            <a:xfrm rot="8716293">
              <a:off x="1527760" y="3393739"/>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 name="Forme libre : forme 10"/>
            <p:cNvSpPr/>
            <p:nvPr/>
          </p:nvSpPr>
          <p:spPr bwMode="auto">
            <a:xfrm rot="8716293">
              <a:off x="1290473" y="361408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 name="Forme libre : forme 11"/>
            <p:cNvSpPr/>
            <p:nvPr/>
          </p:nvSpPr>
          <p:spPr bwMode="auto">
            <a:xfrm rot="8716293">
              <a:off x="1101427" y="329824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 name="Forme libre : forme 12"/>
            <p:cNvSpPr/>
            <p:nvPr/>
          </p:nvSpPr>
          <p:spPr bwMode="auto">
            <a:xfrm rot="8716293">
              <a:off x="1083185" y="3088198"/>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 name="Forme libre : forme 13"/>
            <p:cNvSpPr/>
            <p:nvPr/>
          </p:nvSpPr>
          <p:spPr bwMode="auto">
            <a:xfrm rot="8716293">
              <a:off x="1426961" y="3676065"/>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 name="Forme libre : forme 14"/>
            <p:cNvSpPr/>
            <p:nvPr/>
          </p:nvSpPr>
          <p:spPr bwMode="auto">
            <a:xfrm rot="8716293">
              <a:off x="1897908" y="3101452"/>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 name="Forme libre : forme 15"/>
            <p:cNvSpPr/>
            <p:nvPr/>
          </p:nvSpPr>
          <p:spPr bwMode="auto">
            <a:xfrm rot="8716293">
              <a:off x="2033206" y="3145711"/>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 name="Forme libre : forme 16"/>
            <p:cNvSpPr/>
            <p:nvPr/>
          </p:nvSpPr>
          <p:spPr bwMode="auto">
            <a:xfrm rot="8716293">
              <a:off x="1728037" y="323546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 name="Forme libre : forme 17"/>
            <p:cNvSpPr/>
            <p:nvPr/>
          </p:nvSpPr>
          <p:spPr bwMode="auto">
            <a:xfrm rot="8716293">
              <a:off x="1538992" y="2919632"/>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 name="Forme libre : forme 18"/>
            <p:cNvSpPr/>
            <p:nvPr/>
          </p:nvSpPr>
          <p:spPr bwMode="auto">
            <a:xfrm rot="8716293">
              <a:off x="1864525" y="3297450"/>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 name="Forme libre : forme 19"/>
            <p:cNvSpPr/>
            <p:nvPr/>
          </p:nvSpPr>
          <p:spPr bwMode="auto">
            <a:xfrm rot="8716293">
              <a:off x="1499078" y="3071024"/>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 name="Forme libre : forme 20"/>
            <p:cNvSpPr/>
            <p:nvPr/>
          </p:nvSpPr>
          <p:spPr bwMode="auto">
            <a:xfrm rot="7484127">
              <a:off x="2023343" y="358706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 name="Forme libre : forme 21"/>
            <p:cNvSpPr/>
            <p:nvPr/>
          </p:nvSpPr>
          <p:spPr bwMode="auto">
            <a:xfrm rot="13089394">
              <a:off x="2181992" y="3536416"/>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 name="Forme libre : forme 22"/>
            <p:cNvSpPr/>
            <p:nvPr/>
          </p:nvSpPr>
          <p:spPr bwMode="auto">
            <a:xfrm rot="8716293">
              <a:off x="2462883" y="3246298"/>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 name="Forme libre : forme 23"/>
            <p:cNvSpPr/>
            <p:nvPr/>
          </p:nvSpPr>
          <p:spPr bwMode="auto">
            <a:xfrm rot="8716293">
              <a:off x="2384474" y="3089506"/>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 name="Forme libre : forme 24"/>
            <p:cNvSpPr/>
            <p:nvPr/>
          </p:nvSpPr>
          <p:spPr bwMode="auto">
            <a:xfrm rot="8716293">
              <a:off x="2016311" y="313524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 name="Forme libre : forme 25"/>
            <p:cNvSpPr/>
            <p:nvPr/>
          </p:nvSpPr>
          <p:spPr bwMode="auto">
            <a:xfrm rot="8716293">
              <a:off x="2284892" y="2894227"/>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 name="Forme libre : forme 26"/>
            <p:cNvSpPr/>
            <p:nvPr/>
          </p:nvSpPr>
          <p:spPr bwMode="auto">
            <a:xfrm rot="8716293">
              <a:off x="1798117" y="4478551"/>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 name="Forme libre : forme 27"/>
            <p:cNvSpPr/>
            <p:nvPr/>
          </p:nvSpPr>
          <p:spPr bwMode="auto">
            <a:xfrm rot="8716293">
              <a:off x="1933415" y="4522810"/>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 name="Forme libre : forme 28"/>
            <p:cNvSpPr/>
            <p:nvPr/>
          </p:nvSpPr>
          <p:spPr bwMode="auto">
            <a:xfrm rot="8716293">
              <a:off x="1865533" y="4392222"/>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 name="Forme libre : forme 29"/>
            <p:cNvSpPr/>
            <p:nvPr/>
          </p:nvSpPr>
          <p:spPr bwMode="auto">
            <a:xfrm rot="8716293">
              <a:off x="1628246" y="461256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 name="Forme libre : forme 30"/>
            <p:cNvSpPr/>
            <p:nvPr/>
          </p:nvSpPr>
          <p:spPr bwMode="auto">
            <a:xfrm rot="8716293">
              <a:off x="1439199" y="429673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 name="Forme libre : forme 31"/>
            <p:cNvSpPr/>
            <p:nvPr/>
          </p:nvSpPr>
          <p:spPr bwMode="auto">
            <a:xfrm rot="8716293">
              <a:off x="1420958" y="4086681"/>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 name="Forme libre : forme 32"/>
            <p:cNvSpPr/>
            <p:nvPr/>
          </p:nvSpPr>
          <p:spPr bwMode="auto">
            <a:xfrm rot="8716293">
              <a:off x="1764734" y="4674549"/>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 name="Forme libre : forme 33"/>
            <p:cNvSpPr/>
            <p:nvPr/>
          </p:nvSpPr>
          <p:spPr bwMode="auto">
            <a:xfrm rot="8716293">
              <a:off x="2235681" y="4099935"/>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 name="Forme libre : forme 34"/>
            <p:cNvSpPr/>
            <p:nvPr/>
          </p:nvSpPr>
          <p:spPr bwMode="auto">
            <a:xfrm rot="8716293">
              <a:off x="2370979" y="4144194"/>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 name="Forme libre : forme 35"/>
            <p:cNvSpPr/>
            <p:nvPr/>
          </p:nvSpPr>
          <p:spPr bwMode="auto">
            <a:xfrm rot="8716293">
              <a:off x="2065810" y="423395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 name="Forme libre : forme 36"/>
            <p:cNvSpPr/>
            <p:nvPr/>
          </p:nvSpPr>
          <p:spPr bwMode="auto">
            <a:xfrm rot="8716293">
              <a:off x="1876765" y="3918115"/>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 name="Forme libre : forme 37"/>
            <p:cNvSpPr/>
            <p:nvPr/>
          </p:nvSpPr>
          <p:spPr bwMode="auto">
            <a:xfrm rot="8716293">
              <a:off x="2202298" y="4295933"/>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 name="Forme libre : forme 38"/>
            <p:cNvSpPr/>
            <p:nvPr/>
          </p:nvSpPr>
          <p:spPr bwMode="auto">
            <a:xfrm rot="8716293">
              <a:off x="1836851" y="4069507"/>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 name="Forme libre : forme 39"/>
            <p:cNvSpPr/>
            <p:nvPr/>
          </p:nvSpPr>
          <p:spPr bwMode="auto">
            <a:xfrm rot="7484127">
              <a:off x="2361115" y="458555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 name="Forme libre : forme 40"/>
            <p:cNvSpPr/>
            <p:nvPr/>
          </p:nvSpPr>
          <p:spPr bwMode="auto">
            <a:xfrm rot="13089394">
              <a:off x="2519765" y="4534899"/>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 name="Forme libre : forme 41"/>
            <p:cNvSpPr/>
            <p:nvPr/>
          </p:nvSpPr>
          <p:spPr bwMode="auto">
            <a:xfrm rot="8716293">
              <a:off x="2800656" y="4244781"/>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3" name="Forme libre : forme 42"/>
            <p:cNvSpPr/>
            <p:nvPr/>
          </p:nvSpPr>
          <p:spPr bwMode="auto">
            <a:xfrm rot="8716293">
              <a:off x="2722247" y="4087989"/>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 name="Forme libre : forme 43"/>
            <p:cNvSpPr/>
            <p:nvPr/>
          </p:nvSpPr>
          <p:spPr bwMode="auto">
            <a:xfrm rot="8716293">
              <a:off x="2354084" y="413373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 name="Forme libre : forme 44"/>
            <p:cNvSpPr/>
            <p:nvPr/>
          </p:nvSpPr>
          <p:spPr bwMode="auto">
            <a:xfrm rot="8716293">
              <a:off x="2622665" y="3892710"/>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 name="Forme libre : forme 45"/>
            <p:cNvSpPr/>
            <p:nvPr/>
          </p:nvSpPr>
          <p:spPr bwMode="auto">
            <a:xfrm rot="8716293">
              <a:off x="1836002" y="5051565"/>
              <a:ext cx="229466" cy="172677"/>
            </a:xfrm>
            <a:custGeom>
              <a:avLst/>
              <a:gdLst>
                <a:gd name="connsiteX0" fmla="*/ 37429 w 229466"/>
                <a:gd name="connsiteY0" fmla="*/ 127889 h 172677"/>
                <a:gd name="connsiteX1" fmla="*/ 864 w 229466"/>
                <a:gd name="connsiteY1" fmla="*/ 25330 h 172677"/>
                <a:gd name="connsiteX2" fmla="*/ 0 w 229466"/>
                <a:gd name="connsiteY2" fmla="*/ 0 h 172677"/>
                <a:gd name="connsiteX3" fmla="*/ 229466 w 229466"/>
                <a:gd name="connsiteY3" fmla="*/ 159058 h 172677"/>
                <a:gd name="connsiteX4" fmla="*/ 210504 w 229466"/>
                <a:gd name="connsiteY4" fmla="*/ 164122 h 172677"/>
                <a:gd name="connsiteX5" fmla="*/ 146960 w 229466"/>
                <a:gd name="connsiteY5" fmla="*/ 172414 h 172677"/>
                <a:gd name="connsiteX6" fmla="*/ 37429 w 229466"/>
                <a:gd name="connsiteY6" fmla="*/ 127889 h 17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466" h="172677" extrusionOk="0">
                  <a:moveTo>
                    <a:pt x="37429" y="127889"/>
                  </a:moveTo>
                  <a:cubicBezTo>
                    <a:pt x="14722" y="105850"/>
                    <a:pt x="4537" y="71789"/>
                    <a:pt x="864" y="25330"/>
                  </a:cubicBezTo>
                  <a:lnTo>
                    <a:pt x="0" y="0"/>
                  </a:lnTo>
                  <a:lnTo>
                    <a:pt x="229466" y="159058"/>
                  </a:lnTo>
                  <a:lnTo>
                    <a:pt x="210504" y="164122"/>
                  </a:lnTo>
                  <a:cubicBezTo>
                    <a:pt x="187032" y="168685"/>
                    <a:pt x="165437" y="171301"/>
                    <a:pt x="146960" y="172414"/>
                  </a:cubicBezTo>
                  <a:cubicBezTo>
                    <a:pt x="105998" y="175086"/>
                    <a:pt x="65926" y="157276"/>
                    <a:pt x="37429" y="127889"/>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7" name="Forme libre : forme 46"/>
            <p:cNvSpPr/>
            <p:nvPr/>
          </p:nvSpPr>
          <p:spPr bwMode="auto">
            <a:xfrm rot="8716293">
              <a:off x="2865171" y="5107739"/>
              <a:ext cx="36955" cy="50812"/>
            </a:xfrm>
            <a:custGeom>
              <a:avLst/>
              <a:gdLst>
                <a:gd name="connsiteX0" fmla="*/ 0 w 36955"/>
                <a:gd name="connsiteY0" fmla="*/ 50812 h 50812"/>
                <a:gd name="connsiteX1" fmla="*/ 0 w 36955"/>
                <a:gd name="connsiteY1" fmla="*/ 0 h 50812"/>
                <a:gd name="connsiteX2" fmla="*/ 36955 w 36955"/>
                <a:gd name="connsiteY2" fmla="*/ 25616 h 50812"/>
              </a:gdLst>
              <a:ahLst/>
              <a:cxnLst>
                <a:cxn ang="0">
                  <a:pos x="connsiteX0" y="connsiteY0"/>
                </a:cxn>
                <a:cxn ang="0">
                  <a:pos x="connsiteX1" y="connsiteY1"/>
                </a:cxn>
                <a:cxn ang="0">
                  <a:pos x="connsiteX2" y="connsiteY2"/>
                </a:cxn>
              </a:cxnLst>
              <a:rect l="l" t="t" r="r" b="b"/>
              <a:pathLst>
                <a:path w="36955" h="50812" extrusionOk="0">
                  <a:moveTo>
                    <a:pt x="0" y="50812"/>
                  </a:moveTo>
                  <a:lnTo>
                    <a:pt x="0" y="0"/>
                  </a:lnTo>
                  <a:lnTo>
                    <a:pt x="36955" y="25616"/>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8" name="Forme libre : forme 47"/>
            <p:cNvSpPr/>
            <p:nvPr/>
          </p:nvSpPr>
          <p:spPr bwMode="auto">
            <a:xfrm rot="8716293">
              <a:off x="2291544" y="4886156"/>
              <a:ext cx="209027" cy="296463"/>
            </a:xfrm>
            <a:custGeom>
              <a:avLst/>
              <a:gdLst>
                <a:gd name="connsiteX0" fmla="*/ 137293 w 209028"/>
                <a:gd name="connsiteY0" fmla="*/ 296463 h 296463"/>
                <a:gd name="connsiteX1" fmla="*/ 72418 w 209028"/>
                <a:gd name="connsiteY1" fmla="*/ 175766 h 296463"/>
                <a:gd name="connsiteX2" fmla="*/ 105610 w 209028"/>
                <a:gd name="connsiteY2" fmla="*/ 83734 h 296463"/>
                <a:gd name="connsiteX3" fmla="*/ 0 w 209028"/>
                <a:gd name="connsiteY3" fmla="*/ 83734 h 296463"/>
                <a:gd name="connsiteX4" fmla="*/ 0 w 209028"/>
                <a:gd name="connsiteY4" fmla="*/ 0 h 296463"/>
                <a:gd name="connsiteX5" fmla="*/ 82199 w 209028"/>
                <a:gd name="connsiteY5" fmla="*/ 0 h 296463"/>
                <a:gd name="connsiteX6" fmla="*/ 209028 w 209028"/>
                <a:gd name="connsiteY6" fmla="*/ 87913 h 29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028" h="296463" extrusionOk="0">
                  <a:moveTo>
                    <a:pt x="137293" y="296463"/>
                  </a:moveTo>
                  <a:lnTo>
                    <a:pt x="72418" y="175766"/>
                  </a:lnTo>
                  <a:lnTo>
                    <a:pt x="105610" y="83734"/>
                  </a:lnTo>
                  <a:lnTo>
                    <a:pt x="0" y="83734"/>
                  </a:lnTo>
                  <a:lnTo>
                    <a:pt x="0" y="0"/>
                  </a:lnTo>
                  <a:lnTo>
                    <a:pt x="82199" y="0"/>
                  </a:lnTo>
                  <a:lnTo>
                    <a:pt x="209028" y="8791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 name="Forme libre : forme 48"/>
            <p:cNvSpPr/>
            <p:nvPr/>
          </p:nvSpPr>
          <p:spPr bwMode="auto">
            <a:xfrm rot="8716293">
              <a:off x="2159594" y="5061280"/>
              <a:ext cx="112869" cy="105684"/>
            </a:xfrm>
            <a:custGeom>
              <a:avLst/>
              <a:gdLst>
                <a:gd name="connsiteX0" fmla="*/ 17362 w 112869"/>
                <a:gd name="connsiteY0" fmla="*/ 89236 h 105684"/>
                <a:gd name="connsiteX1" fmla="*/ 0 w 112869"/>
                <a:gd name="connsiteY1" fmla="*/ 48117 h 105684"/>
                <a:gd name="connsiteX2" fmla="*/ 0 w 112869"/>
                <a:gd name="connsiteY2" fmla="*/ 47203 h 105684"/>
                <a:gd name="connsiteX3" fmla="*/ 17362 w 112869"/>
                <a:gd name="connsiteY3" fmla="*/ 6084 h 105684"/>
                <a:gd name="connsiteX4" fmla="*/ 31771 w 112869"/>
                <a:gd name="connsiteY4" fmla="*/ 0 h 105684"/>
                <a:gd name="connsiteX5" fmla="*/ 112869 w 112869"/>
                <a:gd name="connsiteY5" fmla="*/ 56215 h 105684"/>
                <a:gd name="connsiteX6" fmla="*/ 99601 w 112869"/>
                <a:gd name="connsiteY6" fmla="*/ 88323 h 105684"/>
                <a:gd name="connsiteX7" fmla="*/ 58481 w 112869"/>
                <a:gd name="connsiteY7" fmla="*/ 105684 h 105684"/>
                <a:gd name="connsiteX8" fmla="*/ 17362 w 112869"/>
                <a:gd name="connsiteY8" fmla="*/ 89236 h 10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869" h="105684" extrusionOk="0">
                  <a:moveTo>
                    <a:pt x="17362" y="89236"/>
                  </a:moveTo>
                  <a:cubicBezTo>
                    <a:pt x="6397" y="78271"/>
                    <a:pt x="0" y="63651"/>
                    <a:pt x="0" y="48117"/>
                  </a:cubicBezTo>
                  <a:lnTo>
                    <a:pt x="0" y="47203"/>
                  </a:lnTo>
                  <a:cubicBezTo>
                    <a:pt x="0" y="31669"/>
                    <a:pt x="6397" y="17049"/>
                    <a:pt x="17362" y="6084"/>
                  </a:cubicBezTo>
                  <a:lnTo>
                    <a:pt x="31771" y="0"/>
                  </a:lnTo>
                  <a:lnTo>
                    <a:pt x="112869" y="56215"/>
                  </a:lnTo>
                  <a:lnTo>
                    <a:pt x="99601" y="88323"/>
                  </a:lnTo>
                  <a:cubicBezTo>
                    <a:pt x="88636" y="99288"/>
                    <a:pt x="74015" y="105684"/>
                    <a:pt x="58481" y="105684"/>
                  </a:cubicBezTo>
                  <a:cubicBezTo>
                    <a:pt x="42947" y="105684"/>
                    <a:pt x="28327" y="100202"/>
                    <a:pt x="17362" y="89236"/>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0" name="Forme libre : forme 49"/>
            <p:cNvSpPr/>
            <p:nvPr/>
          </p:nvSpPr>
          <p:spPr bwMode="auto">
            <a:xfrm rot="8716293">
              <a:off x="3051941" y="5073759"/>
              <a:ext cx="145251" cy="115109"/>
            </a:xfrm>
            <a:custGeom>
              <a:avLst/>
              <a:gdLst>
                <a:gd name="connsiteX0" fmla="*/ 26453 w 145251"/>
                <a:gd name="connsiteY0" fmla="*/ 90050 h 115110"/>
                <a:gd name="connsiteX1" fmla="*/ 0 w 145251"/>
                <a:gd name="connsiteY1" fmla="*/ 27401 h 115110"/>
                <a:gd name="connsiteX2" fmla="*/ 0 w 145251"/>
                <a:gd name="connsiteY2" fmla="*/ 26008 h 115110"/>
                <a:gd name="connsiteX3" fmla="*/ 10982 w 145251"/>
                <a:gd name="connsiteY3" fmla="*/ 0 h 115110"/>
                <a:gd name="connsiteX4" fmla="*/ 145251 w 145251"/>
                <a:gd name="connsiteY4" fmla="*/ 93071 h 115110"/>
                <a:gd name="connsiteX5" fmla="*/ 123037 w 145251"/>
                <a:gd name="connsiteY5" fmla="*/ 108149 h 115110"/>
                <a:gd name="connsiteX6" fmla="*/ 89101 w 145251"/>
                <a:gd name="connsiteY6" fmla="*/ 115110 h 115110"/>
                <a:gd name="connsiteX7" fmla="*/ 26453 w 145251"/>
                <a:gd name="connsiteY7" fmla="*/ 90050 h 115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251" h="115110" extrusionOk="0">
                  <a:moveTo>
                    <a:pt x="26453" y="90050"/>
                  </a:moveTo>
                  <a:cubicBezTo>
                    <a:pt x="9746" y="73344"/>
                    <a:pt x="0" y="51068"/>
                    <a:pt x="0" y="27401"/>
                  </a:cubicBezTo>
                  <a:lnTo>
                    <a:pt x="0" y="26008"/>
                  </a:lnTo>
                  <a:lnTo>
                    <a:pt x="10982" y="0"/>
                  </a:lnTo>
                  <a:lnTo>
                    <a:pt x="145251" y="93071"/>
                  </a:lnTo>
                  <a:lnTo>
                    <a:pt x="123037" y="108149"/>
                  </a:lnTo>
                  <a:cubicBezTo>
                    <a:pt x="112421" y="112674"/>
                    <a:pt x="100936" y="115110"/>
                    <a:pt x="89101" y="115110"/>
                  </a:cubicBezTo>
                  <a:cubicBezTo>
                    <a:pt x="65434" y="115110"/>
                    <a:pt x="43159" y="106756"/>
                    <a:pt x="26453" y="9005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1" name="Forme libre : forme 50"/>
            <p:cNvSpPr/>
            <p:nvPr/>
          </p:nvSpPr>
          <p:spPr bwMode="auto">
            <a:xfrm rot="8716293">
              <a:off x="2953631" y="4889221"/>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 name="Forme libre : forme 51"/>
            <p:cNvSpPr/>
            <p:nvPr/>
          </p:nvSpPr>
          <p:spPr bwMode="auto">
            <a:xfrm rot="8716293">
              <a:off x="1125067" y="2479655"/>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3" name="Forme libre : forme 52"/>
            <p:cNvSpPr/>
            <p:nvPr/>
          </p:nvSpPr>
          <p:spPr bwMode="auto">
            <a:xfrm rot="8716293">
              <a:off x="1260365" y="2523914"/>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 name="Forme libre : forme 53"/>
            <p:cNvSpPr/>
            <p:nvPr/>
          </p:nvSpPr>
          <p:spPr bwMode="auto">
            <a:xfrm rot="8716293">
              <a:off x="1192483" y="2393326"/>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5" name="Forme libre : forme 54"/>
            <p:cNvSpPr/>
            <p:nvPr/>
          </p:nvSpPr>
          <p:spPr bwMode="auto">
            <a:xfrm rot="8716293">
              <a:off x="955196" y="261367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6" name="Forme libre : forme 55"/>
            <p:cNvSpPr/>
            <p:nvPr/>
          </p:nvSpPr>
          <p:spPr bwMode="auto">
            <a:xfrm rot="8716293">
              <a:off x="766149" y="2297835"/>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7" name="Forme libre : forme 56"/>
            <p:cNvSpPr/>
            <p:nvPr/>
          </p:nvSpPr>
          <p:spPr bwMode="auto">
            <a:xfrm rot="8716293">
              <a:off x="747908" y="2087785"/>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8" name="Forme libre : forme 57"/>
            <p:cNvSpPr/>
            <p:nvPr/>
          </p:nvSpPr>
          <p:spPr bwMode="auto">
            <a:xfrm rot="8716293">
              <a:off x="1091684" y="2675653"/>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9" name="Forme libre : forme 58"/>
            <p:cNvSpPr/>
            <p:nvPr/>
          </p:nvSpPr>
          <p:spPr bwMode="auto">
            <a:xfrm rot="8716293">
              <a:off x="1562630" y="2101039"/>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0" name="Forme libre : forme 59"/>
            <p:cNvSpPr/>
            <p:nvPr/>
          </p:nvSpPr>
          <p:spPr bwMode="auto">
            <a:xfrm rot="8716293">
              <a:off x="1697929" y="2145298"/>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1" name="Forme libre : forme 60"/>
            <p:cNvSpPr/>
            <p:nvPr/>
          </p:nvSpPr>
          <p:spPr bwMode="auto">
            <a:xfrm rot="8716293">
              <a:off x="1392759" y="2235054"/>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2" name="Forme libre : forme 61"/>
            <p:cNvSpPr/>
            <p:nvPr/>
          </p:nvSpPr>
          <p:spPr bwMode="auto">
            <a:xfrm rot="8716293">
              <a:off x="1203715" y="1919219"/>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3" name="Forme libre : forme 62"/>
            <p:cNvSpPr/>
            <p:nvPr/>
          </p:nvSpPr>
          <p:spPr bwMode="auto">
            <a:xfrm rot="8716293">
              <a:off x="1529248" y="2297037"/>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4" name="Forme libre : forme 63"/>
            <p:cNvSpPr/>
            <p:nvPr/>
          </p:nvSpPr>
          <p:spPr bwMode="auto">
            <a:xfrm rot="8716293">
              <a:off x="1163801" y="2070611"/>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5" name="Forme libre : forme 64"/>
            <p:cNvSpPr/>
            <p:nvPr/>
          </p:nvSpPr>
          <p:spPr bwMode="auto">
            <a:xfrm rot="7484127">
              <a:off x="1688065" y="2586655"/>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6" name="Forme libre : forme 65"/>
            <p:cNvSpPr/>
            <p:nvPr/>
          </p:nvSpPr>
          <p:spPr bwMode="auto">
            <a:xfrm rot="13089394">
              <a:off x="1846715" y="2536003"/>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7" name="Forme libre : forme 66"/>
            <p:cNvSpPr/>
            <p:nvPr/>
          </p:nvSpPr>
          <p:spPr bwMode="auto">
            <a:xfrm rot="8716293">
              <a:off x="2127606" y="2245885"/>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8" name="Forme libre : forme 67"/>
            <p:cNvSpPr/>
            <p:nvPr/>
          </p:nvSpPr>
          <p:spPr bwMode="auto">
            <a:xfrm rot="8716293">
              <a:off x="2049197" y="2089093"/>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9" name="Forme libre : forme 68"/>
            <p:cNvSpPr/>
            <p:nvPr/>
          </p:nvSpPr>
          <p:spPr bwMode="auto">
            <a:xfrm rot="8716293">
              <a:off x="1681033" y="2134834"/>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 name="Forme libre : forme 69"/>
            <p:cNvSpPr/>
            <p:nvPr/>
          </p:nvSpPr>
          <p:spPr bwMode="auto">
            <a:xfrm rot="8716293">
              <a:off x="1949615" y="1893814"/>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1" name="Forme libre : forme 70"/>
            <p:cNvSpPr/>
            <p:nvPr/>
          </p:nvSpPr>
          <p:spPr bwMode="auto">
            <a:xfrm rot="8716293">
              <a:off x="787294" y="1481172"/>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2" name="Forme libre : forme 71"/>
            <p:cNvSpPr/>
            <p:nvPr/>
          </p:nvSpPr>
          <p:spPr bwMode="auto">
            <a:xfrm rot="8716293">
              <a:off x="922592" y="1525431"/>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 name="Forme libre : forme 72"/>
            <p:cNvSpPr/>
            <p:nvPr/>
          </p:nvSpPr>
          <p:spPr bwMode="auto">
            <a:xfrm rot="8716293">
              <a:off x="854710" y="1394843"/>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 name="Forme libre : forme 73"/>
            <p:cNvSpPr/>
            <p:nvPr/>
          </p:nvSpPr>
          <p:spPr bwMode="auto">
            <a:xfrm rot="8716293">
              <a:off x="617423" y="161518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 name="Forme libre : forme 74"/>
            <p:cNvSpPr/>
            <p:nvPr/>
          </p:nvSpPr>
          <p:spPr bwMode="auto">
            <a:xfrm rot="8716293">
              <a:off x="428376" y="1299352"/>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 name="Forme libre : forme 75"/>
            <p:cNvSpPr/>
            <p:nvPr/>
          </p:nvSpPr>
          <p:spPr bwMode="auto">
            <a:xfrm rot="8716293">
              <a:off x="410135" y="1089302"/>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7" name="Forme libre : forme 76"/>
            <p:cNvSpPr/>
            <p:nvPr/>
          </p:nvSpPr>
          <p:spPr bwMode="auto">
            <a:xfrm rot="8716293">
              <a:off x="753911" y="1677170"/>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8" name="Forme libre : forme 77"/>
            <p:cNvSpPr/>
            <p:nvPr/>
          </p:nvSpPr>
          <p:spPr bwMode="auto">
            <a:xfrm rot="8716293">
              <a:off x="1224858" y="1102556"/>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9" name="Forme libre : forme 78"/>
            <p:cNvSpPr/>
            <p:nvPr/>
          </p:nvSpPr>
          <p:spPr bwMode="auto">
            <a:xfrm rot="8716293">
              <a:off x="1360156" y="1146815"/>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0" name="Forme libre : forme 79"/>
            <p:cNvSpPr/>
            <p:nvPr/>
          </p:nvSpPr>
          <p:spPr bwMode="auto">
            <a:xfrm rot="8716293">
              <a:off x="1054986" y="1236571"/>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1" name="Forme libre : forme 80"/>
            <p:cNvSpPr/>
            <p:nvPr/>
          </p:nvSpPr>
          <p:spPr bwMode="auto">
            <a:xfrm rot="8716293">
              <a:off x="865942" y="920736"/>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2" name="Forme libre : forme 81"/>
            <p:cNvSpPr/>
            <p:nvPr/>
          </p:nvSpPr>
          <p:spPr bwMode="auto">
            <a:xfrm rot="8716293">
              <a:off x="1191475" y="1298554"/>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3" name="Forme libre : forme 82"/>
            <p:cNvSpPr/>
            <p:nvPr/>
          </p:nvSpPr>
          <p:spPr bwMode="auto">
            <a:xfrm rot="8716293">
              <a:off x="826028" y="1072128"/>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4" name="Forme libre : forme 83"/>
            <p:cNvSpPr/>
            <p:nvPr/>
          </p:nvSpPr>
          <p:spPr bwMode="auto">
            <a:xfrm rot="7484127">
              <a:off x="1350292" y="1588172"/>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5" name="Forme libre : forme 84"/>
            <p:cNvSpPr/>
            <p:nvPr/>
          </p:nvSpPr>
          <p:spPr bwMode="auto">
            <a:xfrm rot="13089394">
              <a:off x="1508942" y="1537520"/>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6" name="Forme libre : forme 85"/>
            <p:cNvSpPr/>
            <p:nvPr/>
          </p:nvSpPr>
          <p:spPr bwMode="auto">
            <a:xfrm rot="8716293">
              <a:off x="1789833" y="1247402"/>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7" name="Forme libre : forme 86"/>
            <p:cNvSpPr/>
            <p:nvPr/>
          </p:nvSpPr>
          <p:spPr bwMode="auto">
            <a:xfrm rot="8716293">
              <a:off x="1711424" y="1090610"/>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8" name="Forme libre : forme 87"/>
            <p:cNvSpPr/>
            <p:nvPr/>
          </p:nvSpPr>
          <p:spPr bwMode="auto">
            <a:xfrm rot="8716293">
              <a:off x="1343261" y="1136351"/>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9" name="Forme libre : forme 88"/>
            <p:cNvSpPr/>
            <p:nvPr/>
          </p:nvSpPr>
          <p:spPr bwMode="auto">
            <a:xfrm rot="8716293">
              <a:off x="1611842" y="895331"/>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0" name="Forme libre : forme 89"/>
            <p:cNvSpPr/>
            <p:nvPr/>
          </p:nvSpPr>
          <p:spPr bwMode="auto">
            <a:xfrm rot="8716293">
              <a:off x="455920" y="479119"/>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1" name="Forme libre : forme 90"/>
            <p:cNvSpPr/>
            <p:nvPr/>
          </p:nvSpPr>
          <p:spPr bwMode="auto">
            <a:xfrm rot="8716293">
              <a:off x="591219" y="523378"/>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 name="Forme libre : forme 91"/>
            <p:cNvSpPr/>
            <p:nvPr/>
          </p:nvSpPr>
          <p:spPr bwMode="auto">
            <a:xfrm rot="8716293">
              <a:off x="523336" y="392789"/>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3" name="Forme libre : forme 92"/>
            <p:cNvSpPr/>
            <p:nvPr/>
          </p:nvSpPr>
          <p:spPr bwMode="auto">
            <a:xfrm rot="8716293">
              <a:off x="286049" y="613134"/>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4" name="Forme libre : forme 93"/>
            <p:cNvSpPr/>
            <p:nvPr/>
          </p:nvSpPr>
          <p:spPr bwMode="auto">
            <a:xfrm rot="8716293">
              <a:off x="97003" y="29729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5" name="Forme libre : forme 94"/>
            <p:cNvSpPr/>
            <p:nvPr/>
          </p:nvSpPr>
          <p:spPr bwMode="auto">
            <a:xfrm rot="8716293">
              <a:off x="78760" y="87249"/>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6" name="Forme libre : forme 95"/>
            <p:cNvSpPr/>
            <p:nvPr/>
          </p:nvSpPr>
          <p:spPr bwMode="auto">
            <a:xfrm rot="8716293">
              <a:off x="422537" y="675116"/>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7" name="Forme libre : forme 96"/>
            <p:cNvSpPr/>
            <p:nvPr/>
          </p:nvSpPr>
          <p:spPr bwMode="auto">
            <a:xfrm rot="8716293">
              <a:off x="893484" y="100503"/>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8" name="Forme libre : forme 97"/>
            <p:cNvSpPr/>
            <p:nvPr/>
          </p:nvSpPr>
          <p:spPr bwMode="auto">
            <a:xfrm rot="8716293">
              <a:off x="1028783" y="144762"/>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 name="Forme libre : forme 98"/>
            <p:cNvSpPr/>
            <p:nvPr/>
          </p:nvSpPr>
          <p:spPr bwMode="auto">
            <a:xfrm rot="8716293">
              <a:off x="723613" y="234518"/>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0" name="Forme libre : forme 99"/>
            <p:cNvSpPr/>
            <p:nvPr/>
          </p:nvSpPr>
          <p:spPr bwMode="auto">
            <a:xfrm rot="8716293">
              <a:off x="547803" y="-17289"/>
              <a:ext cx="308530" cy="226033"/>
            </a:xfrm>
            <a:custGeom>
              <a:avLst/>
              <a:gdLst>
                <a:gd name="connsiteX0" fmla="*/ 106716 w 203847"/>
                <a:gd name="connsiteY0" fmla="*/ 149340 h 149340"/>
                <a:gd name="connsiteX1" fmla="*/ 50038 w 203847"/>
                <a:gd name="connsiteY1" fmla="*/ 110053 h 149340"/>
                <a:gd name="connsiteX2" fmla="*/ 69777 w 203847"/>
                <a:gd name="connsiteY2" fmla="*/ 55323 h 149340"/>
                <a:gd name="connsiteX3" fmla="*/ 0 w 203847"/>
                <a:gd name="connsiteY3" fmla="*/ 55323 h 149340"/>
                <a:gd name="connsiteX4" fmla="*/ 0 w 203847"/>
                <a:gd name="connsiteY4" fmla="*/ 0 h 149340"/>
                <a:gd name="connsiteX5" fmla="*/ 203847 w 203847"/>
                <a:gd name="connsiteY5" fmla="*/ 0 h 149340"/>
                <a:gd name="connsiteX6" fmla="*/ 203847 w 203847"/>
                <a:gd name="connsiteY6" fmla="*/ 55323 h 149340"/>
                <a:gd name="connsiteX7" fmla="*/ 139055 w 203847"/>
                <a:gd name="connsiteY7" fmla="*/ 55323 h 149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847" h="149340" extrusionOk="0">
                  <a:moveTo>
                    <a:pt x="106716" y="149340"/>
                  </a:moveTo>
                  <a:lnTo>
                    <a:pt x="50038" y="110053"/>
                  </a:lnTo>
                  <a:lnTo>
                    <a:pt x="69777" y="55323"/>
                  </a:lnTo>
                  <a:lnTo>
                    <a:pt x="0" y="55323"/>
                  </a:lnTo>
                  <a:lnTo>
                    <a:pt x="0"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1" name="Forme libre : forme 100"/>
            <p:cNvSpPr/>
            <p:nvPr/>
          </p:nvSpPr>
          <p:spPr bwMode="auto">
            <a:xfrm rot="8716293">
              <a:off x="860101" y="296500"/>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2" name="Forme libre : forme 101"/>
            <p:cNvSpPr/>
            <p:nvPr/>
          </p:nvSpPr>
          <p:spPr bwMode="auto">
            <a:xfrm rot="8716293">
              <a:off x="494655" y="70074"/>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3" name="Forme libre : forme 102"/>
            <p:cNvSpPr/>
            <p:nvPr/>
          </p:nvSpPr>
          <p:spPr bwMode="auto">
            <a:xfrm rot="7484127">
              <a:off x="1018919" y="586119"/>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4" name="Forme libre : forme 103"/>
            <p:cNvSpPr/>
            <p:nvPr/>
          </p:nvSpPr>
          <p:spPr bwMode="auto">
            <a:xfrm rot="13089394">
              <a:off x="1177568" y="535466"/>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5" name="Forme libre : forme 104"/>
            <p:cNvSpPr/>
            <p:nvPr/>
          </p:nvSpPr>
          <p:spPr bwMode="auto">
            <a:xfrm rot="8716293">
              <a:off x="1458459" y="245349"/>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6" name="Forme libre : forme 105"/>
            <p:cNvSpPr/>
            <p:nvPr/>
          </p:nvSpPr>
          <p:spPr bwMode="auto">
            <a:xfrm rot="8716293">
              <a:off x="1380050" y="88556"/>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7" name="Forme libre : forme 106"/>
            <p:cNvSpPr/>
            <p:nvPr/>
          </p:nvSpPr>
          <p:spPr bwMode="auto">
            <a:xfrm rot="8716293">
              <a:off x="1011887" y="13429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8" name="Forme libre : forme 107"/>
            <p:cNvSpPr/>
            <p:nvPr/>
          </p:nvSpPr>
          <p:spPr bwMode="auto">
            <a:xfrm rot="8716293">
              <a:off x="1291652" y="-36449"/>
              <a:ext cx="134197" cy="106946"/>
            </a:xfrm>
            <a:custGeom>
              <a:avLst/>
              <a:gdLst>
                <a:gd name="connsiteX0" fmla="*/ 83649 w 88664"/>
                <a:gd name="connsiteY0" fmla="*/ 70660 h 70660"/>
                <a:gd name="connsiteX1" fmla="*/ 0 w 88664"/>
                <a:gd name="connsiteY1" fmla="*/ 12677 h 70660"/>
                <a:gd name="connsiteX2" fmla="*/ 30024 w 88664"/>
                <a:gd name="connsiteY2" fmla="*/ 0 h 70660"/>
                <a:gd name="connsiteX3" fmla="*/ 71417 w 88664"/>
                <a:gd name="connsiteY3" fmla="*/ 17477 h 70660"/>
                <a:gd name="connsiteX4" fmla="*/ 88664 w 88664"/>
                <a:gd name="connsiteY4" fmla="*/ 58525 h 70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664" h="70660" extrusionOk="0">
                  <a:moveTo>
                    <a:pt x="83649" y="70660"/>
                  </a:moveTo>
                  <a:lnTo>
                    <a:pt x="0" y="12677"/>
                  </a:lnTo>
                  <a:lnTo>
                    <a:pt x="30024" y="0"/>
                  </a:lnTo>
                  <a:cubicBezTo>
                    <a:pt x="45662" y="0"/>
                    <a:pt x="60379" y="6439"/>
                    <a:pt x="71417" y="17477"/>
                  </a:cubicBezTo>
                  <a:cubicBezTo>
                    <a:pt x="82915" y="28515"/>
                    <a:pt x="88664" y="43462"/>
                    <a:pt x="88664" y="58525"/>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9" name="Forme libre : forme 108"/>
            <p:cNvSpPr/>
            <p:nvPr/>
          </p:nvSpPr>
          <p:spPr bwMode="auto">
            <a:xfrm rot="13089394">
              <a:off x="990163" y="-39748"/>
              <a:ext cx="111277" cy="115595"/>
            </a:xfrm>
            <a:custGeom>
              <a:avLst/>
              <a:gdLst>
                <a:gd name="connsiteX0" fmla="*/ 73521 w 73521"/>
                <a:gd name="connsiteY0" fmla="*/ 18609 h 76374"/>
                <a:gd name="connsiteX1" fmla="*/ 0 w 73521"/>
                <a:gd name="connsiteY1" fmla="*/ 76374 h 76374"/>
                <a:gd name="connsiteX2" fmla="*/ 0 w 73521"/>
                <a:gd name="connsiteY2" fmla="*/ 38074 h 76374"/>
                <a:gd name="connsiteX3" fmla="*/ 73388 w 73521"/>
                <a:gd name="connsiteY3" fmla="*/ 0 h 76374"/>
              </a:gdLst>
              <a:ahLst/>
              <a:cxnLst>
                <a:cxn ang="0">
                  <a:pos x="connsiteX0" y="connsiteY0"/>
                </a:cxn>
                <a:cxn ang="0">
                  <a:pos x="connsiteX1" y="connsiteY1"/>
                </a:cxn>
                <a:cxn ang="0">
                  <a:pos x="connsiteX2" y="connsiteY2"/>
                </a:cxn>
                <a:cxn ang="0">
                  <a:pos x="connsiteX3" y="connsiteY3"/>
                </a:cxn>
              </a:cxnLst>
              <a:rect l="l" t="t" r="r" b="b"/>
              <a:pathLst>
                <a:path w="73521" h="76374" extrusionOk="0">
                  <a:moveTo>
                    <a:pt x="73521" y="18609"/>
                  </a:moveTo>
                  <a:lnTo>
                    <a:pt x="0" y="76374"/>
                  </a:lnTo>
                  <a:lnTo>
                    <a:pt x="0" y="38074"/>
                  </a:lnTo>
                  <a:lnTo>
                    <a:pt x="73388"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0" name="Forme libre : forme 109"/>
            <p:cNvSpPr/>
            <p:nvPr/>
          </p:nvSpPr>
          <p:spPr bwMode="auto">
            <a:xfrm rot="8716293">
              <a:off x="121288" y="4141349"/>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1" name="Forme libre : forme 110"/>
            <p:cNvSpPr/>
            <p:nvPr/>
          </p:nvSpPr>
          <p:spPr bwMode="auto">
            <a:xfrm rot="8716293">
              <a:off x="256586" y="4185608"/>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2" name="Forme libre : forme 111"/>
            <p:cNvSpPr/>
            <p:nvPr/>
          </p:nvSpPr>
          <p:spPr bwMode="auto">
            <a:xfrm rot="8716293">
              <a:off x="188704" y="4055019"/>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3" name="Forme libre : forme 112"/>
            <p:cNvSpPr/>
            <p:nvPr/>
          </p:nvSpPr>
          <p:spPr bwMode="auto">
            <a:xfrm rot="8716293">
              <a:off x="-22408" y="4278013"/>
              <a:ext cx="57413" cy="71926"/>
            </a:xfrm>
            <a:custGeom>
              <a:avLst/>
              <a:gdLst>
                <a:gd name="connsiteX0" fmla="*/ 11441 w 57413"/>
                <a:gd name="connsiteY0" fmla="*/ 71926 h 71926"/>
                <a:gd name="connsiteX1" fmla="*/ 0 w 57413"/>
                <a:gd name="connsiteY1" fmla="*/ 44829 h 71926"/>
                <a:gd name="connsiteX2" fmla="*/ 0 w 57413"/>
                <a:gd name="connsiteY2" fmla="*/ 44139 h 71926"/>
                <a:gd name="connsiteX3" fmla="*/ 13104 w 57413"/>
                <a:gd name="connsiteY3" fmla="*/ 13104 h 71926"/>
                <a:gd name="connsiteX4" fmla="*/ 44139 w 57413"/>
                <a:gd name="connsiteY4" fmla="*/ 0 h 71926"/>
                <a:gd name="connsiteX5" fmla="*/ 57413 w 57413"/>
                <a:gd name="connsiteY5" fmla="*/ 5605 h 7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413" h="71926" extrusionOk="0">
                  <a:moveTo>
                    <a:pt x="11441" y="71926"/>
                  </a:moveTo>
                  <a:lnTo>
                    <a:pt x="0" y="44829"/>
                  </a:lnTo>
                  <a:lnTo>
                    <a:pt x="0" y="44139"/>
                  </a:lnTo>
                  <a:cubicBezTo>
                    <a:pt x="0" y="32415"/>
                    <a:pt x="4828" y="21380"/>
                    <a:pt x="13104" y="13104"/>
                  </a:cubicBezTo>
                  <a:cubicBezTo>
                    <a:pt x="21380" y="4828"/>
                    <a:pt x="32415" y="0"/>
                    <a:pt x="44139" y="0"/>
                  </a:cubicBezTo>
                  <a:lnTo>
                    <a:pt x="57413" y="560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4" name="Forme libre : forme 113"/>
            <p:cNvSpPr/>
            <p:nvPr/>
          </p:nvSpPr>
          <p:spPr bwMode="auto">
            <a:xfrm rot="8716293">
              <a:off x="-36969" y="4107248"/>
              <a:ext cx="147272" cy="83734"/>
            </a:xfrm>
            <a:custGeom>
              <a:avLst/>
              <a:gdLst>
                <a:gd name="connsiteX0" fmla="*/ 0 w 147272"/>
                <a:gd name="connsiteY0" fmla="*/ 83734 h 83734"/>
                <a:gd name="connsiteX1" fmla="*/ 0 w 147272"/>
                <a:gd name="connsiteY1" fmla="*/ 0 h 83734"/>
                <a:gd name="connsiteX2" fmla="*/ 147272 w 147272"/>
                <a:gd name="connsiteY2" fmla="*/ 0 h 83734"/>
                <a:gd name="connsiteX3" fmla="*/ 89230 w 147272"/>
                <a:gd name="connsiteY3" fmla="*/ 83734 h 83734"/>
              </a:gdLst>
              <a:ahLst/>
              <a:cxnLst>
                <a:cxn ang="0">
                  <a:pos x="connsiteX0" y="connsiteY0"/>
                </a:cxn>
                <a:cxn ang="0">
                  <a:pos x="connsiteX1" y="connsiteY1"/>
                </a:cxn>
                <a:cxn ang="0">
                  <a:pos x="connsiteX2" y="connsiteY2"/>
                </a:cxn>
                <a:cxn ang="0">
                  <a:pos x="connsiteX3" y="connsiteY3"/>
                </a:cxn>
              </a:cxnLst>
              <a:rect l="l" t="t" r="r" b="b"/>
              <a:pathLst>
                <a:path w="147272" h="83734" extrusionOk="0">
                  <a:moveTo>
                    <a:pt x="0" y="83734"/>
                  </a:moveTo>
                  <a:lnTo>
                    <a:pt x="0" y="0"/>
                  </a:lnTo>
                  <a:lnTo>
                    <a:pt x="147272" y="0"/>
                  </a:lnTo>
                  <a:lnTo>
                    <a:pt x="89230" y="8373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5" name="Forme libre : forme 114"/>
            <p:cNvSpPr/>
            <p:nvPr/>
          </p:nvSpPr>
          <p:spPr bwMode="auto">
            <a:xfrm rot="8716293">
              <a:off x="43378" y="3712531"/>
              <a:ext cx="125537" cy="468763"/>
            </a:xfrm>
            <a:custGeom>
              <a:avLst/>
              <a:gdLst>
                <a:gd name="connsiteX0" fmla="*/ 29455 w 125537"/>
                <a:gd name="connsiteY0" fmla="*/ 468763 h 468763"/>
                <a:gd name="connsiteX1" fmla="*/ 7792 w 125537"/>
                <a:gd name="connsiteY1" fmla="*/ 425988 h 468763"/>
                <a:gd name="connsiteX2" fmla="*/ 0 w 125537"/>
                <a:gd name="connsiteY2" fmla="*/ 333043 h 468763"/>
                <a:gd name="connsiteX3" fmla="*/ 0 w 125537"/>
                <a:gd name="connsiteY3" fmla="*/ 61444 h 468763"/>
                <a:gd name="connsiteX4" fmla="*/ 118434 w 125537"/>
                <a:gd name="connsiteY4" fmla="*/ 0 h 468763"/>
                <a:gd name="connsiteX5" fmla="*/ 120216 w 125537"/>
                <a:gd name="connsiteY5" fmla="*/ 248447 h 468763"/>
                <a:gd name="connsiteX6" fmla="*/ 123889 w 125537"/>
                <a:gd name="connsiteY6" fmla="*/ 323359 h 468763"/>
                <a:gd name="connsiteX7" fmla="*/ 125537 w 125537"/>
                <a:gd name="connsiteY7" fmla="*/ 330150 h 46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537" h="468763" extrusionOk="0">
                  <a:moveTo>
                    <a:pt x="29455" y="468763"/>
                  </a:moveTo>
                  <a:lnTo>
                    <a:pt x="7792" y="425988"/>
                  </a:lnTo>
                  <a:cubicBezTo>
                    <a:pt x="2003" y="400498"/>
                    <a:pt x="0" y="369553"/>
                    <a:pt x="0" y="333043"/>
                  </a:cubicBezTo>
                  <a:lnTo>
                    <a:pt x="0" y="61444"/>
                  </a:lnTo>
                  <a:lnTo>
                    <a:pt x="118434" y="0"/>
                  </a:lnTo>
                  <a:lnTo>
                    <a:pt x="120216" y="248447"/>
                  </a:lnTo>
                  <a:cubicBezTo>
                    <a:pt x="118880" y="273381"/>
                    <a:pt x="120216" y="298537"/>
                    <a:pt x="123889" y="323359"/>
                  </a:cubicBezTo>
                  <a:lnTo>
                    <a:pt x="125537" y="33015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6" name="Forme libre : forme 115"/>
            <p:cNvSpPr/>
            <p:nvPr/>
          </p:nvSpPr>
          <p:spPr bwMode="auto">
            <a:xfrm rot="8716293">
              <a:off x="87904" y="4337347"/>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7" name="Forme libre : forme 116"/>
            <p:cNvSpPr/>
            <p:nvPr/>
          </p:nvSpPr>
          <p:spPr bwMode="auto">
            <a:xfrm rot="8716293">
              <a:off x="558851" y="3762733"/>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 name="Forme libre : forme 117"/>
            <p:cNvSpPr/>
            <p:nvPr/>
          </p:nvSpPr>
          <p:spPr bwMode="auto">
            <a:xfrm rot="8716293">
              <a:off x="694150" y="3806992"/>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9" name="Forme libre : forme 118"/>
            <p:cNvSpPr/>
            <p:nvPr/>
          </p:nvSpPr>
          <p:spPr bwMode="auto">
            <a:xfrm rot="8716293">
              <a:off x="388980" y="3896748"/>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0" name="Forme libre : forme 119"/>
            <p:cNvSpPr/>
            <p:nvPr/>
          </p:nvSpPr>
          <p:spPr bwMode="auto">
            <a:xfrm rot="8716293">
              <a:off x="199936" y="3580912"/>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 name="Forme libre : forme 120"/>
            <p:cNvSpPr/>
            <p:nvPr/>
          </p:nvSpPr>
          <p:spPr bwMode="auto">
            <a:xfrm rot="8716293">
              <a:off x="525469" y="3958731"/>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2" name="Forme libre : forme 121"/>
            <p:cNvSpPr/>
            <p:nvPr/>
          </p:nvSpPr>
          <p:spPr bwMode="auto">
            <a:xfrm rot="8716293">
              <a:off x="160022" y="3732305"/>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3" name="Forme libre : forme 122"/>
            <p:cNvSpPr/>
            <p:nvPr/>
          </p:nvSpPr>
          <p:spPr bwMode="auto">
            <a:xfrm rot="7484127">
              <a:off x="684286" y="4248349"/>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4" name="Forme libre : forme 123"/>
            <p:cNvSpPr/>
            <p:nvPr/>
          </p:nvSpPr>
          <p:spPr bwMode="auto">
            <a:xfrm rot="13089394">
              <a:off x="842936" y="4197697"/>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5" name="Forme libre : forme 124"/>
            <p:cNvSpPr/>
            <p:nvPr/>
          </p:nvSpPr>
          <p:spPr bwMode="auto">
            <a:xfrm rot="8716293">
              <a:off x="1123827" y="3907579"/>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6" name="Forme libre : forme 125"/>
            <p:cNvSpPr/>
            <p:nvPr/>
          </p:nvSpPr>
          <p:spPr bwMode="auto">
            <a:xfrm rot="8716293">
              <a:off x="1045418" y="3750787"/>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7" name="Forme libre : forme 126"/>
            <p:cNvSpPr/>
            <p:nvPr/>
          </p:nvSpPr>
          <p:spPr bwMode="auto">
            <a:xfrm rot="8716293">
              <a:off x="677254" y="379652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8" name="Forme libre : forme 127"/>
            <p:cNvSpPr/>
            <p:nvPr/>
          </p:nvSpPr>
          <p:spPr bwMode="auto">
            <a:xfrm rot="8716293">
              <a:off x="945836" y="3555508"/>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9" name="Forme libre : forme 128"/>
            <p:cNvSpPr/>
            <p:nvPr/>
          </p:nvSpPr>
          <p:spPr bwMode="auto">
            <a:xfrm rot="8716293">
              <a:off x="601569" y="5027951"/>
              <a:ext cx="169680" cy="113030"/>
            </a:xfrm>
            <a:custGeom>
              <a:avLst/>
              <a:gdLst>
                <a:gd name="connsiteX0" fmla="*/ 8965 w 169680"/>
                <a:gd name="connsiteY0" fmla="*/ 113030 h 113030"/>
                <a:gd name="connsiteX1" fmla="*/ 0 w 169680"/>
                <a:gd name="connsiteY1" fmla="*/ 100616 h 113030"/>
                <a:gd name="connsiteX2" fmla="*/ 106933 w 169680"/>
                <a:gd name="connsiteY2" fmla="*/ 0 h 113030"/>
                <a:gd name="connsiteX3" fmla="*/ 169680 w 169680"/>
                <a:gd name="connsiteY3" fmla="*/ 43494 h 113030"/>
              </a:gdLst>
              <a:ahLst/>
              <a:cxnLst>
                <a:cxn ang="0">
                  <a:pos x="connsiteX0" y="connsiteY0"/>
                </a:cxn>
                <a:cxn ang="0">
                  <a:pos x="connsiteX1" y="connsiteY1"/>
                </a:cxn>
                <a:cxn ang="0">
                  <a:pos x="connsiteX2" y="connsiteY2"/>
                </a:cxn>
                <a:cxn ang="0">
                  <a:pos x="connsiteX3" y="connsiteY3"/>
                </a:cxn>
              </a:cxnLst>
              <a:rect l="l" t="t" r="r" b="b"/>
              <a:pathLst>
                <a:path w="169680" h="113030" extrusionOk="0">
                  <a:moveTo>
                    <a:pt x="8965" y="113030"/>
                  </a:moveTo>
                  <a:lnTo>
                    <a:pt x="0" y="100616"/>
                  </a:lnTo>
                  <a:lnTo>
                    <a:pt x="106933" y="0"/>
                  </a:lnTo>
                  <a:lnTo>
                    <a:pt x="169680" y="4349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0" name="Forme libre : forme 129"/>
            <p:cNvSpPr/>
            <p:nvPr/>
          </p:nvSpPr>
          <p:spPr bwMode="auto">
            <a:xfrm rot="8716293">
              <a:off x="197311" y="4925365"/>
              <a:ext cx="194366" cy="296463"/>
            </a:xfrm>
            <a:custGeom>
              <a:avLst/>
              <a:gdLst>
                <a:gd name="connsiteX0" fmla="*/ 137293 w 194366"/>
                <a:gd name="connsiteY0" fmla="*/ 296463 h 296463"/>
                <a:gd name="connsiteX1" fmla="*/ 72418 w 194366"/>
                <a:gd name="connsiteY1" fmla="*/ 175766 h 296463"/>
                <a:gd name="connsiteX2" fmla="*/ 105610 w 194366"/>
                <a:gd name="connsiteY2" fmla="*/ 83734 h 296463"/>
                <a:gd name="connsiteX3" fmla="*/ 0 w 194366"/>
                <a:gd name="connsiteY3" fmla="*/ 83734 h 296463"/>
                <a:gd name="connsiteX4" fmla="*/ 0 w 194366"/>
                <a:gd name="connsiteY4" fmla="*/ 0 h 296463"/>
                <a:gd name="connsiteX5" fmla="*/ 6043 w 194366"/>
                <a:gd name="connsiteY5" fmla="*/ 0 h 296463"/>
                <a:gd name="connsiteX6" fmla="*/ 194366 w 194366"/>
                <a:gd name="connsiteY6" fmla="*/ 130539 h 29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366" h="296463" extrusionOk="0">
                  <a:moveTo>
                    <a:pt x="137293" y="296463"/>
                  </a:moveTo>
                  <a:lnTo>
                    <a:pt x="72418" y="175766"/>
                  </a:lnTo>
                  <a:lnTo>
                    <a:pt x="105610" y="83734"/>
                  </a:lnTo>
                  <a:lnTo>
                    <a:pt x="0" y="83734"/>
                  </a:lnTo>
                  <a:lnTo>
                    <a:pt x="0" y="0"/>
                  </a:lnTo>
                  <a:lnTo>
                    <a:pt x="6043" y="0"/>
                  </a:lnTo>
                  <a:lnTo>
                    <a:pt x="194366" y="13053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1" name="Forme libre : forme 130"/>
            <p:cNvSpPr/>
            <p:nvPr/>
          </p:nvSpPr>
          <p:spPr bwMode="auto">
            <a:xfrm rot="8716293">
              <a:off x="81902" y="4747962"/>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2" name="Forme libre : forme 131"/>
            <p:cNvSpPr/>
            <p:nvPr/>
          </p:nvSpPr>
          <p:spPr bwMode="auto">
            <a:xfrm rot="8716293">
              <a:off x="896624" y="4761216"/>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3" name="Forme libre : forme 132"/>
            <p:cNvSpPr/>
            <p:nvPr/>
          </p:nvSpPr>
          <p:spPr bwMode="auto">
            <a:xfrm rot="8716293">
              <a:off x="1032483" y="4799006"/>
              <a:ext cx="389853" cy="383455"/>
            </a:xfrm>
            <a:custGeom>
              <a:avLst/>
              <a:gdLst>
                <a:gd name="connsiteX0" fmla="*/ 77932 w 389853"/>
                <a:gd name="connsiteY0" fmla="*/ 383455 h 383455"/>
                <a:gd name="connsiteX1" fmla="*/ 77932 w 389853"/>
                <a:gd name="connsiteY1" fmla="*/ 66898 h 383455"/>
                <a:gd name="connsiteX2" fmla="*/ 0 w 389853"/>
                <a:gd name="connsiteY2" fmla="*/ 66898 h 383455"/>
                <a:gd name="connsiteX3" fmla="*/ 0 w 389853"/>
                <a:gd name="connsiteY3" fmla="*/ 0 h 383455"/>
                <a:gd name="connsiteX4" fmla="*/ 158623 w 389853"/>
                <a:gd name="connsiteY4" fmla="*/ 0 h 383455"/>
                <a:gd name="connsiteX5" fmla="*/ 158623 w 389853"/>
                <a:gd name="connsiteY5" fmla="*/ 111726 h 383455"/>
                <a:gd name="connsiteX6" fmla="*/ 160692 w 389853"/>
                <a:gd name="connsiteY6" fmla="*/ 111726 h 383455"/>
                <a:gd name="connsiteX7" fmla="*/ 192762 w 389853"/>
                <a:gd name="connsiteY7" fmla="*/ 39914 h 383455"/>
                <a:gd name="connsiteX8" fmla="*/ 216292 w 389853"/>
                <a:gd name="connsiteY8" fmla="*/ 20658 h 383455"/>
                <a:gd name="connsiteX9" fmla="*/ 389853 w 389853"/>
                <a:gd name="connsiteY9" fmla="*/ 140965 h 383455"/>
                <a:gd name="connsiteX10" fmla="*/ 300695 w 389853"/>
                <a:gd name="connsiteY10" fmla="*/ 146210 h 383455"/>
                <a:gd name="connsiteX11" fmla="*/ 300694 w 389853"/>
                <a:gd name="connsiteY11" fmla="*/ 121382 h 383455"/>
                <a:gd name="connsiteX12" fmla="*/ 249659 w 389853"/>
                <a:gd name="connsiteY12" fmla="*/ 58622 h 383455"/>
                <a:gd name="connsiteX13" fmla="*/ 168969 w 389853"/>
                <a:gd name="connsiteY13" fmla="*/ 191038 h 383455"/>
                <a:gd name="connsiteX14" fmla="*/ 168969 w 389853"/>
                <a:gd name="connsiteY14" fmla="*/ 321385 h 38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9853" h="383455" extrusionOk="0">
                  <a:moveTo>
                    <a:pt x="77932" y="383455"/>
                  </a:moveTo>
                  <a:lnTo>
                    <a:pt x="77932" y="66898"/>
                  </a:lnTo>
                  <a:lnTo>
                    <a:pt x="0" y="66898"/>
                  </a:lnTo>
                  <a:lnTo>
                    <a:pt x="0" y="0"/>
                  </a:lnTo>
                  <a:lnTo>
                    <a:pt x="158623" y="0"/>
                  </a:lnTo>
                  <a:lnTo>
                    <a:pt x="158623" y="111726"/>
                  </a:lnTo>
                  <a:lnTo>
                    <a:pt x="160692" y="111726"/>
                  </a:lnTo>
                  <a:cubicBezTo>
                    <a:pt x="171727" y="78967"/>
                    <a:pt x="181555" y="56208"/>
                    <a:pt x="192762" y="39914"/>
                  </a:cubicBezTo>
                  <a:lnTo>
                    <a:pt x="216292" y="20658"/>
                  </a:lnTo>
                  <a:lnTo>
                    <a:pt x="389853" y="140965"/>
                  </a:lnTo>
                  <a:lnTo>
                    <a:pt x="300695" y="146210"/>
                  </a:lnTo>
                  <a:lnTo>
                    <a:pt x="300694" y="121382"/>
                  </a:lnTo>
                  <a:cubicBezTo>
                    <a:pt x="300695" y="84140"/>
                    <a:pt x="279315" y="58621"/>
                    <a:pt x="249659" y="58622"/>
                  </a:cubicBezTo>
                  <a:cubicBezTo>
                    <a:pt x="205521" y="58621"/>
                    <a:pt x="168969" y="117244"/>
                    <a:pt x="168969" y="191038"/>
                  </a:cubicBezTo>
                  <a:lnTo>
                    <a:pt x="168969" y="32138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4" name="Forme libre : forme 133"/>
            <p:cNvSpPr/>
            <p:nvPr/>
          </p:nvSpPr>
          <p:spPr bwMode="auto">
            <a:xfrm rot="8716293">
              <a:off x="726753" y="4895231"/>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5" name="Forme libre : forme 134"/>
            <p:cNvSpPr/>
            <p:nvPr/>
          </p:nvSpPr>
          <p:spPr bwMode="auto">
            <a:xfrm rot="8716293">
              <a:off x="537709" y="4579396"/>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6" name="Forme libre : forme 135"/>
            <p:cNvSpPr/>
            <p:nvPr/>
          </p:nvSpPr>
          <p:spPr bwMode="auto">
            <a:xfrm rot="8716293">
              <a:off x="826576" y="4988476"/>
              <a:ext cx="91035" cy="198648"/>
            </a:xfrm>
            <a:custGeom>
              <a:avLst/>
              <a:gdLst>
                <a:gd name="connsiteX0" fmla="*/ 91035 w 91035"/>
                <a:gd name="connsiteY0" fmla="*/ 198648 h 198648"/>
                <a:gd name="connsiteX1" fmla="*/ 0 w 91035"/>
                <a:gd name="connsiteY1" fmla="*/ 111060 h 198648"/>
                <a:gd name="connsiteX2" fmla="*/ 0 w 91035"/>
                <a:gd name="connsiteY2" fmla="*/ 0 h 198648"/>
                <a:gd name="connsiteX3" fmla="*/ 91035 w 91035"/>
                <a:gd name="connsiteY3" fmla="*/ 63103 h 198648"/>
              </a:gdLst>
              <a:ahLst/>
              <a:cxnLst>
                <a:cxn ang="0">
                  <a:pos x="connsiteX0" y="connsiteY0"/>
                </a:cxn>
                <a:cxn ang="0">
                  <a:pos x="connsiteX1" y="connsiteY1"/>
                </a:cxn>
                <a:cxn ang="0">
                  <a:pos x="connsiteX2" y="connsiteY2"/>
                </a:cxn>
                <a:cxn ang="0">
                  <a:pos x="connsiteX3" y="connsiteY3"/>
                </a:cxn>
              </a:cxnLst>
              <a:rect l="l" t="t" r="r" b="b"/>
              <a:pathLst>
                <a:path w="91035" h="198648" extrusionOk="0">
                  <a:moveTo>
                    <a:pt x="91035" y="198648"/>
                  </a:moveTo>
                  <a:lnTo>
                    <a:pt x="0" y="111060"/>
                  </a:lnTo>
                  <a:lnTo>
                    <a:pt x="0" y="0"/>
                  </a:lnTo>
                  <a:lnTo>
                    <a:pt x="91035" y="6310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7" name="Forme libre : forme 136"/>
            <p:cNvSpPr/>
            <p:nvPr/>
          </p:nvSpPr>
          <p:spPr bwMode="auto">
            <a:xfrm rot="8716293">
              <a:off x="497795" y="4730788"/>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8" name="Forme libre : forme 137"/>
            <p:cNvSpPr/>
            <p:nvPr/>
          </p:nvSpPr>
          <p:spPr bwMode="auto">
            <a:xfrm rot="8716293">
              <a:off x="1459248" y="4904357"/>
              <a:ext cx="328004" cy="223069"/>
            </a:xfrm>
            <a:custGeom>
              <a:avLst/>
              <a:gdLst>
                <a:gd name="connsiteX0" fmla="*/ 10574 w 328004"/>
                <a:gd name="connsiteY0" fmla="*/ 223069 h 223069"/>
                <a:gd name="connsiteX1" fmla="*/ 0 w 328004"/>
                <a:gd name="connsiteY1" fmla="*/ 208428 h 223069"/>
                <a:gd name="connsiteX2" fmla="*/ 192781 w 328004"/>
                <a:gd name="connsiteY2" fmla="*/ 27035 h 223069"/>
                <a:gd name="connsiteX3" fmla="*/ 227094 w 328004"/>
                <a:gd name="connsiteY3" fmla="*/ 0 h 223069"/>
                <a:gd name="connsiteX4" fmla="*/ 328004 w 328004"/>
                <a:gd name="connsiteY4" fmla="*/ 69948 h 223069"/>
                <a:gd name="connsiteX5" fmla="*/ 326080 w 328004"/>
                <a:gd name="connsiteY5" fmla="*/ 74925 h 223069"/>
                <a:gd name="connsiteX6" fmla="*/ 293645 w 328004"/>
                <a:gd name="connsiteY6" fmla="*/ 100243 h 223069"/>
                <a:gd name="connsiteX7" fmla="*/ 294458 w 328004"/>
                <a:gd name="connsiteY7" fmla="*/ 100243 h 223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004" h="223069" extrusionOk="0">
                  <a:moveTo>
                    <a:pt x="10574" y="223069"/>
                  </a:moveTo>
                  <a:lnTo>
                    <a:pt x="0" y="208428"/>
                  </a:lnTo>
                  <a:lnTo>
                    <a:pt x="192781" y="27035"/>
                  </a:lnTo>
                  <a:lnTo>
                    <a:pt x="227094" y="0"/>
                  </a:lnTo>
                  <a:lnTo>
                    <a:pt x="328004" y="69948"/>
                  </a:lnTo>
                  <a:lnTo>
                    <a:pt x="326080" y="74925"/>
                  </a:lnTo>
                  <a:cubicBezTo>
                    <a:pt x="317843" y="85805"/>
                    <a:pt x="306659" y="94549"/>
                    <a:pt x="293645" y="100243"/>
                  </a:cubicBezTo>
                  <a:lnTo>
                    <a:pt x="294458" y="10024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9" name="Forme libre : forme 138"/>
            <p:cNvSpPr/>
            <p:nvPr/>
          </p:nvSpPr>
          <p:spPr bwMode="auto">
            <a:xfrm rot="8716293">
              <a:off x="1383191" y="4749270"/>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0" name="Forme libre : forme 139"/>
            <p:cNvSpPr/>
            <p:nvPr/>
          </p:nvSpPr>
          <p:spPr bwMode="auto">
            <a:xfrm rot="8716293">
              <a:off x="1015027" y="479501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1" name="Forme libre : forme 140"/>
            <p:cNvSpPr/>
            <p:nvPr/>
          </p:nvSpPr>
          <p:spPr bwMode="auto">
            <a:xfrm rot="8716293">
              <a:off x="1283609" y="4553991"/>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2" name="Forme libre : forme 141"/>
            <p:cNvSpPr/>
            <p:nvPr/>
          </p:nvSpPr>
          <p:spPr bwMode="auto">
            <a:xfrm rot="8716293">
              <a:off x="-30381" y="3359388"/>
              <a:ext cx="98497" cy="75863"/>
            </a:xfrm>
            <a:custGeom>
              <a:avLst/>
              <a:gdLst>
                <a:gd name="connsiteX0" fmla="*/ 0 w 98497"/>
                <a:gd name="connsiteY0" fmla="*/ 75863 h 75863"/>
                <a:gd name="connsiteX1" fmla="*/ 0 w 98497"/>
                <a:gd name="connsiteY1" fmla="*/ 0 h 75863"/>
                <a:gd name="connsiteX2" fmla="*/ 98497 w 98497"/>
                <a:gd name="connsiteY2" fmla="*/ 0 h 75863"/>
                <a:gd name="connsiteX3" fmla="*/ 45911 w 98497"/>
                <a:gd name="connsiteY3" fmla="*/ 75863 h 75863"/>
              </a:gdLst>
              <a:ahLst/>
              <a:cxnLst>
                <a:cxn ang="0">
                  <a:pos x="connsiteX0" y="connsiteY0"/>
                </a:cxn>
                <a:cxn ang="0">
                  <a:pos x="connsiteX1" y="connsiteY1"/>
                </a:cxn>
                <a:cxn ang="0">
                  <a:pos x="connsiteX2" y="connsiteY2"/>
                </a:cxn>
                <a:cxn ang="0">
                  <a:pos x="connsiteX3" y="connsiteY3"/>
                </a:cxn>
              </a:cxnLst>
              <a:rect l="l" t="t" r="r" b="b"/>
              <a:pathLst>
                <a:path w="98497" h="75863" extrusionOk="0">
                  <a:moveTo>
                    <a:pt x="0" y="75863"/>
                  </a:moveTo>
                  <a:lnTo>
                    <a:pt x="0" y="0"/>
                  </a:lnTo>
                  <a:lnTo>
                    <a:pt x="98497" y="0"/>
                  </a:lnTo>
                  <a:lnTo>
                    <a:pt x="45911" y="7586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3" name="Forme libre : forme 142"/>
            <p:cNvSpPr/>
            <p:nvPr/>
          </p:nvSpPr>
          <p:spPr bwMode="auto">
            <a:xfrm rot="8716293">
              <a:off x="-77334" y="3178476"/>
              <a:ext cx="389652" cy="385611"/>
            </a:xfrm>
            <a:custGeom>
              <a:avLst/>
              <a:gdLst>
                <a:gd name="connsiteX0" fmla="*/ 77932 w 389652"/>
                <a:gd name="connsiteY0" fmla="*/ 385611 h 385611"/>
                <a:gd name="connsiteX1" fmla="*/ 77932 w 389652"/>
                <a:gd name="connsiteY1" fmla="*/ 69054 h 385611"/>
                <a:gd name="connsiteX2" fmla="*/ 0 w 389652"/>
                <a:gd name="connsiteY2" fmla="*/ 69054 h 385611"/>
                <a:gd name="connsiteX3" fmla="*/ 0 w 389652"/>
                <a:gd name="connsiteY3" fmla="*/ 2156 h 385611"/>
                <a:gd name="connsiteX4" fmla="*/ 158623 w 389652"/>
                <a:gd name="connsiteY4" fmla="*/ 2156 h 385611"/>
                <a:gd name="connsiteX5" fmla="*/ 158623 w 389652"/>
                <a:gd name="connsiteY5" fmla="*/ 113882 h 385611"/>
                <a:gd name="connsiteX6" fmla="*/ 160692 w 389652"/>
                <a:gd name="connsiteY6" fmla="*/ 113882 h 385611"/>
                <a:gd name="connsiteX7" fmla="*/ 233107 w 389652"/>
                <a:gd name="connsiteY7" fmla="*/ 9053 h 385611"/>
                <a:gd name="connsiteX8" fmla="*/ 280694 w 389652"/>
                <a:gd name="connsiteY8" fmla="*/ 87 h 385611"/>
                <a:gd name="connsiteX9" fmla="*/ 364230 w 389652"/>
                <a:gd name="connsiteY9" fmla="*/ 34398 h 385611"/>
                <a:gd name="connsiteX10" fmla="*/ 389652 w 389652"/>
                <a:gd name="connsiteY10" fmla="*/ 117977 h 385611"/>
                <a:gd name="connsiteX11" fmla="*/ 371473 w 389652"/>
                <a:gd name="connsiteY11" fmla="*/ 144202 h 385611"/>
                <a:gd name="connsiteX12" fmla="*/ 300695 w 389652"/>
                <a:gd name="connsiteY12" fmla="*/ 148366 h 385611"/>
                <a:gd name="connsiteX13" fmla="*/ 300695 w 389652"/>
                <a:gd name="connsiteY13" fmla="*/ 123538 h 385611"/>
                <a:gd name="connsiteX14" fmla="*/ 249659 w 389652"/>
                <a:gd name="connsiteY14" fmla="*/ 60778 h 385611"/>
                <a:gd name="connsiteX15" fmla="*/ 168969 w 389652"/>
                <a:gd name="connsiteY15" fmla="*/ 193194 h 385611"/>
                <a:gd name="connsiteX16" fmla="*/ 168969 w 389652"/>
                <a:gd name="connsiteY16" fmla="*/ 323541 h 3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9652" h="385611" extrusionOk="0">
                  <a:moveTo>
                    <a:pt x="77932" y="385611"/>
                  </a:moveTo>
                  <a:lnTo>
                    <a:pt x="77932" y="69054"/>
                  </a:lnTo>
                  <a:lnTo>
                    <a:pt x="0" y="69054"/>
                  </a:lnTo>
                  <a:lnTo>
                    <a:pt x="0" y="2156"/>
                  </a:lnTo>
                  <a:lnTo>
                    <a:pt x="158623" y="2156"/>
                  </a:lnTo>
                  <a:lnTo>
                    <a:pt x="158623" y="113882"/>
                  </a:lnTo>
                  <a:lnTo>
                    <a:pt x="160692" y="113882"/>
                  </a:lnTo>
                  <a:cubicBezTo>
                    <a:pt x="182762" y="48364"/>
                    <a:pt x="200003" y="22846"/>
                    <a:pt x="233107" y="9053"/>
                  </a:cubicBezTo>
                  <a:cubicBezTo>
                    <a:pt x="248280" y="2846"/>
                    <a:pt x="264142" y="-602"/>
                    <a:pt x="280694" y="87"/>
                  </a:cubicBezTo>
                  <a:cubicBezTo>
                    <a:pt x="316212" y="-603"/>
                    <a:pt x="344661" y="11466"/>
                    <a:pt x="364230" y="34398"/>
                  </a:cubicBezTo>
                  <a:lnTo>
                    <a:pt x="389652" y="117977"/>
                  </a:lnTo>
                  <a:lnTo>
                    <a:pt x="371473" y="144202"/>
                  </a:lnTo>
                  <a:lnTo>
                    <a:pt x="300695" y="148366"/>
                  </a:lnTo>
                  <a:lnTo>
                    <a:pt x="300695" y="123538"/>
                  </a:lnTo>
                  <a:cubicBezTo>
                    <a:pt x="300695" y="86296"/>
                    <a:pt x="279315" y="60778"/>
                    <a:pt x="249659" y="60778"/>
                  </a:cubicBezTo>
                  <a:cubicBezTo>
                    <a:pt x="205521" y="60778"/>
                    <a:pt x="168969" y="119400"/>
                    <a:pt x="168969" y="193194"/>
                  </a:cubicBezTo>
                  <a:lnTo>
                    <a:pt x="168969" y="32354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4" name="Forme libre : forme 143"/>
            <p:cNvSpPr/>
            <p:nvPr/>
          </p:nvSpPr>
          <p:spPr bwMode="auto">
            <a:xfrm rot="8716293">
              <a:off x="-71352" y="3029015"/>
              <a:ext cx="193594" cy="189959"/>
            </a:xfrm>
            <a:custGeom>
              <a:avLst/>
              <a:gdLst>
                <a:gd name="connsiteX0" fmla="*/ 8965 w 193594"/>
                <a:gd name="connsiteY0" fmla="*/ 189959 h 189959"/>
                <a:gd name="connsiteX1" fmla="*/ 0 w 193594"/>
                <a:gd name="connsiteY1" fmla="*/ 177545 h 189959"/>
                <a:gd name="connsiteX2" fmla="*/ 163451 w 193594"/>
                <a:gd name="connsiteY2" fmla="*/ 23749 h 189959"/>
                <a:gd name="connsiteX3" fmla="*/ 193594 w 193594"/>
                <a:gd name="connsiteY3" fmla="*/ 0 h 189959"/>
                <a:gd name="connsiteX4" fmla="*/ 84606 w 193594"/>
                <a:gd name="connsiteY4" fmla="*/ 157232 h 18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594" h="189959" extrusionOk="0">
                  <a:moveTo>
                    <a:pt x="8965" y="189959"/>
                  </a:moveTo>
                  <a:lnTo>
                    <a:pt x="0" y="177545"/>
                  </a:lnTo>
                  <a:lnTo>
                    <a:pt x="163451" y="23749"/>
                  </a:lnTo>
                  <a:lnTo>
                    <a:pt x="193594" y="0"/>
                  </a:lnTo>
                  <a:lnTo>
                    <a:pt x="84606" y="15723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5" name="Forme libre : forme 144"/>
            <p:cNvSpPr/>
            <p:nvPr/>
          </p:nvSpPr>
          <p:spPr bwMode="auto">
            <a:xfrm rot="8716293">
              <a:off x="223574" y="2762319"/>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6" name="Forme libre : forme 145"/>
            <p:cNvSpPr/>
            <p:nvPr/>
          </p:nvSpPr>
          <p:spPr bwMode="auto">
            <a:xfrm rot="8716293">
              <a:off x="358873" y="2806579"/>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7" name="Forme libre : forme 146"/>
            <p:cNvSpPr/>
            <p:nvPr/>
          </p:nvSpPr>
          <p:spPr bwMode="auto">
            <a:xfrm rot="8716293">
              <a:off x="53703" y="2896335"/>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8" name="Forme libre : forme 147"/>
            <p:cNvSpPr/>
            <p:nvPr/>
          </p:nvSpPr>
          <p:spPr bwMode="auto">
            <a:xfrm rot="8716293">
              <a:off x="-92201" y="2622488"/>
              <a:ext cx="271732" cy="238722"/>
            </a:xfrm>
            <a:custGeom>
              <a:avLst/>
              <a:gdLst>
                <a:gd name="connsiteX0" fmla="*/ 106257 w 271732"/>
                <a:gd name="connsiteY0" fmla="*/ 238722 h 238722"/>
                <a:gd name="connsiteX1" fmla="*/ 72418 w 271732"/>
                <a:gd name="connsiteY1" fmla="*/ 175766 h 238722"/>
                <a:gd name="connsiteX2" fmla="*/ 105610 w 271732"/>
                <a:gd name="connsiteY2" fmla="*/ 83734 h 238722"/>
                <a:gd name="connsiteX3" fmla="*/ 0 w 271732"/>
                <a:gd name="connsiteY3" fmla="*/ 83734 h 238722"/>
                <a:gd name="connsiteX4" fmla="*/ 0 w 271732"/>
                <a:gd name="connsiteY4" fmla="*/ 0 h 238722"/>
                <a:gd name="connsiteX5" fmla="*/ 271732 w 271732"/>
                <a:gd name="connsiteY5" fmla="*/ 0 h 238722"/>
                <a:gd name="connsiteX6" fmla="*/ 213690 w 271732"/>
                <a:gd name="connsiteY6" fmla="*/ 83734 h 238722"/>
                <a:gd name="connsiteX7" fmla="*/ 210465 w 271732"/>
                <a:gd name="connsiteY7" fmla="*/ 83734 h 238722"/>
                <a:gd name="connsiteX8" fmla="*/ 207289 w 271732"/>
                <a:gd name="connsiteY8" fmla="*/ 92969 h 238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732" h="238722" extrusionOk="0">
                  <a:moveTo>
                    <a:pt x="106257" y="238722"/>
                  </a:moveTo>
                  <a:lnTo>
                    <a:pt x="72418" y="175766"/>
                  </a:lnTo>
                  <a:lnTo>
                    <a:pt x="105610" y="83734"/>
                  </a:lnTo>
                  <a:lnTo>
                    <a:pt x="0" y="83734"/>
                  </a:lnTo>
                  <a:lnTo>
                    <a:pt x="0" y="0"/>
                  </a:lnTo>
                  <a:lnTo>
                    <a:pt x="271732" y="0"/>
                  </a:lnTo>
                  <a:lnTo>
                    <a:pt x="213690" y="83734"/>
                  </a:lnTo>
                  <a:lnTo>
                    <a:pt x="210465" y="83734"/>
                  </a:lnTo>
                  <a:lnTo>
                    <a:pt x="207289" y="9296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9" name="Forme libre : forme 148"/>
            <p:cNvSpPr/>
            <p:nvPr/>
          </p:nvSpPr>
          <p:spPr bwMode="auto">
            <a:xfrm rot="8716293">
              <a:off x="190192" y="2958318"/>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0" name="Forme libre : forme 149"/>
            <p:cNvSpPr/>
            <p:nvPr/>
          </p:nvSpPr>
          <p:spPr bwMode="auto">
            <a:xfrm rot="7484127">
              <a:off x="349009" y="3247936"/>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1" name="Forme libre : forme 150"/>
            <p:cNvSpPr/>
            <p:nvPr/>
          </p:nvSpPr>
          <p:spPr bwMode="auto">
            <a:xfrm rot="13089394">
              <a:off x="507659" y="3197284"/>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2" name="Forme libre : forme 151"/>
            <p:cNvSpPr/>
            <p:nvPr/>
          </p:nvSpPr>
          <p:spPr bwMode="auto">
            <a:xfrm rot="8716293">
              <a:off x="788549" y="2907166"/>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3" name="Forme libre : forme 152"/>
            <p:cNvSpPr/>
            <p:nvPr/>
          </p:nvSpPr>
          <p:spPr bwMode="auto">
            <a:xfrm rot="8716293">
              <a:off x="710141" y="2750374"/>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4" name="Forme libre : forme 153"/>
            <p:cNvSpPr/>
            <p:nvPr/>
          </p:nvSpPr>
          <p:spPr bwMode="auto">
            <a:xfrm rot="8716293">
              <a:off x="341977" y="2796114"/>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5" name="Forme libre : forme 154"/>
            <p:cNvSpPr/>
            <p:nvPr/>
          </p:nvSpPr>
          <p:spPr bwMode="auto">
            <a:xfrm rot="8716293">
              <a:off x="610559" y="2555095"/>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6" name="Forme libre : forme 155"/>
            <p:cNvSpPr/>
            <p:nvPr/>
          </p:nvSpPr>
          <p:spPr bwMode="auto">
            <a:xfrm rot="8716293">
              <a:off x="-24305" y="2374348"/>
              <a:ext cx="58950" cy="66898"/>
            </a:xfrm>
            <a:custGeom>
              <a:avLst/>
              <a:gdLst>
                <a:gd name="connsiteX0" fmla="*/ 0 w 58950"/>
                <a:gd name="connsiteY0" fmla="*/ 66898 h 66898"/>
                <a:gd name="connsiteX1" fmla="*/ 0 w 58950"/>
                <a:gd name="connsiteY1" fmla="*/ 0 h 66898"/>
                <a:gd name="connsiteX2" fmla="*/ 58950 w 58950"/>
                <a:gd name="connsiteY2" fmla="*/ 0 h 66898"/>
                <a:gd name="connsiteX3" fmla="*/ 12579 w 58950"/>
                <a:gd name="connsiteY3" fmla="*/ 66898 h 66898"/>
              </a:gdLst>
              <a:ahLst/>
              <a:cxnLst>
                <a:cxn ang="0">
                  <a:pos x="connsiteX0" y="connsiteY0"/>
                </a:cxn>
                <a:cxn ang="0">
                  <a:pos x="connsiteX1" y="connsiteY1"/>
                </a:cxn>
                <a:cxn ang="0">
                  <a:pos x="connsiteX2" y="connsiteY2"/>
                </a:cxn>
                <a:cxn ang="0">
                  <a:pos x="connsiteX3" y="connsiteY3"/>
                </a:cxn>
              </a:cxnLst>
              <a:rect l="l" t="t" r="r" b="b"/>
              <a:pathLst>
                <a:path w="58950" h="66898" extrusionOk="0">
                  <a:moveTo>
                    <a:pt x="0" y="66898"/>
                  </a:moveTo>
                  <a:lnTo>
                    <a:pt x="0" y="0"/>
                  </a:lnTo>
                  <a:lnTo>
                    <a:pt x="58950" y="0"/>
                  </a:lnTo>
                  <a:lnTo>
                    <a:pt x="12579" y="6689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57" name="Forme libre : forme 156"/>
            <p:cNvSpPr/>
            <p:nvPr/>
          </p:nvSpPr>
          <p:spPr bwMode="auto">
            <a:xfrm rot="8716293">
              <a:off x="-39593" y="1952072"/>
              <a:ext cx="198050" cy="140164"/>
            </a:xfrm>
            <a:custGeom>
              <a:avLst/>
              <a:gdLst>
                <a:gd name="connsiteX0" fmla="*/ 0 w 198050"/>
                <a:gd name="connsiteY0" fmla="*/ 75863 h 140164"/>
                <a:gd name="connsiteX1" fmla="*/ 0 w 198050"/>
                <a:gd name="connsiteY1" fmla="*/ 0 h 140164"/>
                <a:gd name="connsiteX2" fmla="*/ 128968 w 198050"/>
                <a:gd name="connsiteY2" fmla="*/ 0 h 140164"/>
                <a:gd name="connsiteX3" fmla="*/ 193021 w 198050"/>
                <a:gd name="connsiteY3" fmla="*/ 18535 h 140164"/>
                <a:gd name="connsiteX4" fmla="*/ 198050 w 198050"/>
                <a:gd name="connsiteY4" fmla="*/ 31548 h 140164"/>
                <a:gd name="connsiteX5" fmla="*/ 122761 w 198050"/>
                <a:gd name="connsiteY5" fmla="*/ 140164 h 140164"/>
                <a:gd name="connsiteX6" fmla="*/ 122761 w 198050"/>
                <a:gd name="connsiteY6" fmla="*/ 105519 h 140164"/>
                <a:gd name="connsiteX7" fmla="*/ 122761 w 198050"/>
                <a:gd name="connsiteY7" fmla="*/ 99312 h 140164"/>
                <a:gd name="connsiteX8" fmla="*/ 91726 w 198050"/>
                <a:gd name="connsiteY8" fmla="*/ 75863 h 1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050" h="140164" extrusionOk="0">
                  <a:moveTo>
                    <a:pt x="0" y="75863"/>
                  </a:moveTo>
                  <a:lnTo>
                    <a:pt x="0" y="0"/>
                  </a:lnTo>
                  <a:lnTo>
                    <a:pt x="128968" y="0"/>
                  </a:lnTo>
                  <a:cubicBezTo>
                    <a:pt x="156900" y="0"/>
                    <a:pt x="178452" y="6034"/>
                    <a:pt x="193021" y="18535"/>
                  </a:cubicBezTo>
                  <a:lnTo>
                    <a:pt x="198050" y="31548"/>
                  </a:lnTo>
                  <a:lnTo>
                    <a:pt x="122761" y="140164"/>
                  </a:lnTo>
                  <a:lnTo>
                    <a:pt x="122761" y="105519"/>
                  </a:lnTo>
                  <a:cubicBezTo>
                    <a:pt x="122761" y="103450"/>
                    <a:pt x="122761" y="101381"/>
                    <a:pt x="122761" y="99312"/>
                  </a:cubicBezTo>
                  <a:cubicBezTo>
                    <a:pt x="120692" y="84139"/>
                    <a:pt x="106899" y="73794"/>
                    <a:pt x="91726" y="7586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58" name="Forme libre : forme 157"/>
            <p:cNvSpPr/>
            <p:nvPr/>
          </p:nvSpPr>
          <p:spPr bwMode="auto">
            <a:xfrm rot="8716293">
              <a:off x="21100" y="1808096"/>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9" name="Forme libre : forme 158"/>
            <p:cNvSpPr/>
            <p:nvPr/>
          </p:nvSpPr>
          <p:spPr bwMode="auto">
            <a:xfrm rot="8716293">
              <a:off x="-24330" y="2197782"/>
              <a:ext cx="102507" cy="53362"/>
            </a:xfrm>
            <a:custGeom>
              <a:avLst/>
              <a:gdLst>
                <a:gd name="connsiteX0" fmla="*/ 0 w 102508"/>
                <a:gd name="connsiteY0" fmla="*/ 23637 h 53362"/>
                <a:gd name="connsiteX1" fmla="*/ 0 w 102508"/>
                <a:gd name="connsiteY1" fmla="*/ 2258 h 53362"/>
                <a:gd name="connsiteX2" fmla="*/ 102508 w 102508"/>
                <a:gd name="connsiteY2" fmla="*/ 0 h 53362"/>
                <a:gd name="connsiteX3" fmla="*/ 65519 w 102508"/>
                <a:gd name="connsiteY3" fmla="*/ 53362 h 53362"/>
                <a:gd name="connsiteX4" fmla="*/ 65519 w 102508"/>
                <a:gd name="connsiteY4" fmla="*/ 23637 h 53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508" h="53362" extrusionOk="0">
                  <a:moveTo>
                    <a:pt x="0" y="23637"/>
                  </a:moveTo>
                  <a:lnTo>
                    <a:pt x="0" y="2258"/>
                  </a:lnTo>
                  <a:lnTo>
                    <a:pt x="102508" y="0"/>
                  </a:lnTo>
                  <a:lnTo>
                    <a:pt x="65519" y="53362"/>
                  </a:lnTo>
                  <a:lnTo>
                    <a:pt x="65519" y="2363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60" name="Forme libre : forme 159"/>
            <p:cNvSpPr/>
            <p:nvPr/>
          </p:nvSpPr>
          <p:spPr bwMode="auto">
            <a:xfrm rot="7484127">
              <a:off x="11236" y="2249453"/>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1" name="Forme libre : forme 160"/>
            <p:cNvSpPr/>
            <p:nvPr/>
          </p:nvSpPr>
          <p:spPr bwMode="auto">
            <a:xfrm rot="13089394">
              <a:off x="169886" y="2198801"/>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2" name="Forme libre : forme 161"/>
            <p:cNvSpPr/>
            <p:nvPr/>
          </p:nvSpPr>
          <p:spPr bwMode="auto">
            <a:xfrm rot="8716293">
              <a:off x="450777" y="1908683"/>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3" name="Forme libre : forme 162"/>
            <p:cNvSpPr/>
            <p:nvPr/>
          </p:nvSpPr>
          <p:spPr bwMode="auto">
            <a:xfrm rot="8716293">
              <a:off x="372368" y="1751891"/>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4" name="Forme libre : forme 163"/>
            <p:cNvSpPr/>
            <p:nvPr/>
          </p:nvSpPr>
          <p:spPr bwMode="auto">
            <a:xfrm rot="8716293">
              <a:off x="4204" y="1797631"/>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5" name="Forme libre : forme 164"/>
            <p:cNvSpPr/>
            <p:nvPr/>
          </p:nvSpPr>
          <p:spPr bwMode="auto">
            <a:xfrm rot="8716293">
              <a:off x="272786" y="1556612"/>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6" name="Forme libre : forme 165"/>
            <p:cNvSpPr/>
            <p:nvPr/>
          </p:nvSpPr>
          <p:spPr bwMode="auto">
            <a:xfrm rot="8716293">
              <a:off x="-35149" y="938156"/>
              <a:ext cx="158623" cy="159016"/>
            </a:xfrm>
            <a:custGeom>
              <a:avLst/>
              <a:gdLst>
                <a:gd name="connsiteX0" fmla="*/ 77932 w 158623"/>
                <a:gd name="connsiteY0" fmla="*/ 159016 h 159016"/>
                <a:gd name="connsiteX1" fmla="*/ 77932 w 158623"/>
                <a:gd name="connsiteY1" fmla="*/ 66898 h 159016"/>
                <a:gd name="connsiteX2" fmla="*/ 0 w 158623"/>
                <a:gd name="connsiteY2" fmla="*/ 66898 h 159016"/>
                <a:gd name="connsiteX3" fmla="*/ 0 w 158623"/>
                <a:gd name="connsiteY3" fmla="*/ 0 h 159016"/>
                <a:gd name="connsiteX4" fmla="*/ 158623 w 158623"/>
                <a:gd name="connsiteY4" fmla="*/ 0 h 159016"/>
                <a:gd name="connsiteX5" fmla="*/ 158623 w 158623"/>
                <a:gd name="connsiteY5" fmla="*/ 42606 h 159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623" h="159016" extrusionOk="0">
                  <a:moveTo>
                    <a:pt x="77932" y="159016"/>
                  </a:moveTo>
                  <a:lnTo>
                    <a:pt x="77932" y="66898"/>
                  </a:lnTo>
                  <a:lnTo>
                    <a:pt x="0" y="66898"/>
                  </a:lnTo>
                  <a:lnTo>
                    <a:pt x="0" y="0"/>
                  </a:lnTo>
                  <a:lnTo>
                    <a:pt x="158623" y="0"/>
                  </a:lnTo>
                  <a:lnTo>
                    <a:pt x="158623" y="42606"/>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67" name="Forme libre : forme 166"/>
            <p:cNvSpPr/>
            <p:nvPr/>
          </p:nvSpPr>
          <p:spPr bwMode="auto">
            <a:xfrm rot="7484127">
              <a:off x="-32979" y="1345537"/>
              <a:ext cx="65961" cy="45734"/>
            </a:xfrm>
            <a:custGeom>
              <a:avLst/>
              <a:gdLst>
                <a:gd name="connsiteX0" fmla="*/ 0 w 65961"/>
                <a:gd name="connsiteY0" fmla="*/ 45734 h 45734"/>
                <a:gd name="connsiteX1" fmla="*/ 0 w 65961"/>
                <a:gd name="connsiteY1" fmla="*/ 0 h 45734"/>
                <a:gd name="connsiteX2" fmla="*/ 65961 w 65961"/>
                <a:gd name="connsiteY2" fmla="*/ 0 h 45734"/>
              </a:gdLst>
              <a:ahLst/>
              <a:cxnLst>
                <a:cxn ang="0">
                  <a:pos x="connsiteX0" y="connsiteY0"/>
                </a:cxn>
                <a:cxn ang="0">
                  <a:pos x="connsiteX1" y="connsiteY1"/>
                </a:cxn>
                <a:cxn ang="0">
                  <a:pos x="connsiteX2" y="connsiteY2"/>
                </a:cxn>
              </a:cxnLst>
              <a:rect l="l" t="t" r="r" b="b"/>
              <a:pathLst>
                <a:path w="65961" h="45734" extrusionOk="0">
                  <a:moveTo>
                    <a:pt x="0" y="45734"/>
                  </a:moveTo>
                  <a:lnTo>
                    <a:pt x="0" y="0"/>
                  </a:lnTo>
                  <a:lnTo>
                    <a:pt x="6596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68" name="Forme libre : forme 167"/>
            <p:cNvSpPr/>
            <p:nvPr/>
          </p:nvSpPr>
          <p:spPr bwMode="auto">
            <a:xfrm rot="13089394">
              <a:off x="-134707" y="1200752"/>
              <a:ext cx="386820" cy="481345"/>
            </a:xfrm>
            <a:custGeom>
              <a:avLst/>
              <a:gdLst>
                <a:gd name="connsiteX0" fmla="*/ 386820 w 386820"/>
                <a:gd name="connsiteY0" fmla="*/ 391818 h 481345"/>
                <a:gd name="connsiteX1" fmla="*/ 342166 w 386820"/>
                <a:gd name="connsiteY1" fmla="*/ 422376 h 481345"/>
                <a:gd name="connsiteX2" fmla="*/ 138636 w 386820"/>
                <a:gd name="connsiteY2" fmla="*/ 481098 h 481345"/>
                <a:gd name="connsiteX3" fmla="*/ 35911 w 386820"/>
                <a:gd name="connsiteY3" fmla="*/ 439340 h 481345"/>
                <a:gd name="connsiteX4" fmla="*/ 0 w 386820"/>
                <a:gd name="connsiteY4" fmla="*/ 295693 h 481345"/>
                <a:gd name="connsiteX5" fmla="*/ 0 w 386820"/>
                <a:gd name="connsiteY5" fmla="*/ 40970 h 481345"/>
                <a:gd name="connsiteX6" fmla="*/ 78970 w 386820"/>
                <a:gd name="connsiteY6" fmla="*/ 0 h 481345"/>
                <a:gd name="connsiteX7" fmla="*/ 111492 w 386820"/>
                <a:gd name="connsiteY7" fmla="*/ 41392 h 481345"/>
                <a:gd name="connsiteX8" fmla="*/ 112747 w 386820"/>
                <a:gd name="connsiteY8" fmla="*/ 216353 h 481345"/>
                <a:gd name="connsiteX9" fmla="*/ 132789 w 386820"/>
                <a:gd name="connsiteY9" fmla="*/ 354990 h 481345"/>
                <a:gd name="connsiteX10" fmla="*/ 233008 w 386820"/>
                <a:gd name="connsiteY10" fmla="*/ 410110 h 481345"/>
                <a:gd name="connsiteX11" fmla="*/ 308173 w 386820"/>
                <a:gd name="connsiteY11" fmla="*/ 396747 h 481345"/>
                <a:gd name="connsiteX12" fmla="*/ 370717 w 386820"/>
                <a:gd name="connsiteY12" fmla="*/ 371323 h 481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6820" h="481345" extrusionOk="0">
                  <a:moveTo>
                    <a:pt x="386820" y="391818"/>
                  </a:moveTo>
                  <a:lnTo>
                    <a:pt x="342166" y="422376"/>
                  </a:lnTo>
                  <a:cubicBezTo>
                    <a:pt x="268920" y="462151"/>
                    <a:pt x="190624" y="477966"/>
                    <a:pt x="138636" y="481098"/>
                  </a:cubicBezTo>
                  <a:cubicBezTo>
                    <a:pt x="100219" y="483604"/>
                    <a:pt x="62637" y="466901"/>
                    <a:pt x="35911" y="439340"/>
                  </a:cubicBezTo>
                  <a:cubicBezTo>
                    <a:pt x="7516" y="411780"/>
                    <a:pt x="0" y="364176"/>
                    <a:pt x="0" y="295693"/>
                  </a:cubicBezTo>
                  <a:lnTo>
                    <a:pt x="0" y="40970"/>
                  </a:lnTo>
                  <a:lnTo>
                    <a:pt x="78970" y="0"/>
                  </a:lnTo>
                  <a:lnTo>
                    <a:pt x="111492" y="41392"/>
                  </a:lnTo>
                  <a:lnTo>
                    <a:pt x="112747" y="216353"/>
                  </a:lnTo>
                  <a:cubicBezTo>
                    <a:pt x="110241" y="263122"/>
                    <a:pt x="117757" y="310726"/>
                    <a:pt x="132789" y="354990"/>
                  </a:cubicBezTo>
                  <a:cubicBezTo>
                    <a:pt x="146153" y="391736"/>
                    <a:pt x="180394" y="410110"/>
                    <a:pt x="233008" y="410110"/>
                  </a:cubicBezTo>
                  <a:cubicBezTo>
                    <a:pt x="258899" y="409274"/>
                    <a:pt x="283953" y="404263"/>
                    <a:pt x="308173" y="396747"/>
                  </a:cubicBezTo>
                  <a:lnTo>
                    <a:pt x="370717" y="371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69" name="Forme libre : forme 168"/>
            <p:cNvSpPr/>
            <p:nvPr/>
          </p:nvSpPr>
          <p:spPr bwMode="auto">
            <a:xfrm rot="8716293">
              <a:off x="119403" y="906629"/>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0" name="Forme libre : forme 169"/>
            <p:cNvSpPr/>
            <p:nvPr/>
          </p:nvSpPr>
          <p:spPr bwMode="auto">
            <a:xfrm rot="8716293">
              <a:off x="40994" y="749837"/>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1" name="Forme libre : forme 170"/>
            <p:cNvSpPr/>
            <p:nvPr/>
          </p:nvSpPr>
          <p:spPr bwMode="auto">
            <a:xfrm rot="8716293">
              <a:off x="-44934" y="551941"/>
              <a:ext cx="152592" cy="165412"/>
            </a:xfrm>
            <a:custGeom>
              <a:avLst/>
              <a:gdLst>
                <a:gd name="connsiteX0" fmla="*/ 26453 w 152592"/>
                <a:gd name="connsiteY0" fmla="*/ 153143 h 165412"/>
                <a:gd name="connsiteX1" fmla="*/ 0 w 152592"/>
                <a:gd name="connsiteY1" fmla="*/ 90494 h 165412"/>
                <a:gd name="connsiteX2" fmla="*/ 0 w 152592"/>
                <a:gd name="connsiteY2" fmla="*/ 89101 h 165412"/>
                <a:gd name="connsiteX3" fmla="*/ 26453 w 152592"/>
                <a:gd name="connsiteY3" fmla="*/ 26453 h 165412"/>
                <a:gd name="connsiteX4" fmla="*/ 89101 w 152592"/>
                <a:gd name="connsiteY4" fmla="*/ 0 h 165412"/>
                <a:gd name="connsiteX5" fmla="*/ 151752 w 152592"/>
                <a:gd name="connsiteY5" fmla="*/ 26453 h 165412"/>
                <a:gd name="connsiteX6" fmla="*/ 152592 w 152592"/>
                <a:gd name="connsiteY6" fmla="*/ 27688 h 165412"/>
                <a:gd name="connsiteX7" fmla="*/ 57126 w 152592"/>
                <a:gd name="connsiteY7" fmla="*/ 165412 h 16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592" h="165412" extrusionOk="0">
                  <a:moveTo>
                    <a:pt x="26453" y="153143"/>
                  </a:moveTo>
                  <a:cubicBezTo>
                    <a:pt x="9746" y="136436"/>
                    <a:pt x="0" y="114161"/>
                    <a:pt x="0" y="90494"/>
                  </a:cubicBezTo>
                  <a:lnTo>
                    <a:pt x="0" y="89101"/>
                  </a:lnTo>
                  <a:cubicBezTo>
                    <a:pt x="0" y="65434"/>
                    <a:pt x="9746" y="43159"/>
                    <a:pt x="26453" y="26453"/>
                  </a:cubicBezTo>
                  <a:cubicBezTo>
                    <a:pt x="43159" y="9746"/>
                    <a:pt x="65435" y="0"/>
                    <a:pt x="89101" y="0"/>
                  </a:cubicBezTo>
                  <a:cubicBezTo>
                    <a:pt x="112770" y="0"/>
                    <a:pt x="135045" y="9746"/>
                    <a:pt x="151752" y="26453"/>
                  </a:cubicBezTo>
                  <a:lnTo>
                    <a:pt x="152592" y="27688"/>
                  </a:lnTo>
                  <a:lnTo>
                    <a:pt x="57126" y="16541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72" name="Forme libre : forme 171"/>
            <p:cNvSpPr/>
            <p:nvPr/>
          </p:nvSpPr>
          <p:spPr bwMode="auto">
            <a:xfrm rot="8716293">
              <a:off x="-69806" y="4587027"/>
              <a:ext cx="183810" cy="187594"/>
            </a:xfrm>
            <a:custGeom>
              <a:avLst/>
              <a:gdLst>
                <a:gd name="connsiteX0" fmla="*/ 10574 w 183810"/>
                <a:gd name="connsiteY0" fmla="*/ 187594 h 187594"/>
                <a:gd name="connsiteX1" fmla="*/ 0 w 183810"/>
                <a:gd name="connsiteY1" fmla="*/ 172952 h 187594"/>
                <a:gd name="connsiteX2" fmla="*/ 183810 w 183810"/>
                <a:gd name="connsiteY2" fmla="*/ 0 h 187594"/>
                <a:gd name="connsiteX3" fmla="*/ 72284 w 183810"/>
                <a:gd name="connsiteY3" fmla="*/ 160894 h 187594"/>
              </a:gdLst>
              <a:ahLst/>
              <a:cxnLst>
                <a:cxn ang="0">
                  <a:pos x="connsiteX0" y="connsiteY0"/>
                </a:cxn>
                <a:cxn ang="0">
                  <a:pos x="connsiteX1" y="connsiteY1"/>
                </a:cxn>
                <a:cxn ang="0">
                  <a:pos x="connsiteX2" y="connsiteY2"/>
                </a:cxn>
                <a:cxn ang="0">
                  <a:pos x="connsiteX3" y="connsiteY3"/>
                </a:cxn>
              </a:cxnLst>
              <a:rect l="l" t="t" r="r" b="b"/>
              <a:pathLst>
                <a:path w="183810" h="187594" extrusionOk="0">
                  <a:moveTo>
                    <a:pt x="10574" y="187594"/>
                  </a:moveTo>
                  <a:lnTo>
                    <a:pt x="0" y="172952"/>
                  </a:lnTo>
                  <a:lnTo>
                    <a:pt x="183810" y="0"/>
                  </a:lnTo>
                  <a:lnTo>
                    <a:pt x="72284" y="16089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73" name="Forme libre : forme 172"/>
            <p:cNvSpPr/>
            <p:nvPr/>
          </p:nvSpPr>
          <p:spPr bwMode="auto">
            <a:xfrm rot="8716293">
              <a:off x="4450621" y="3074950"/>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4" name="Forme libre : forme 173"/>
            <p:cNvSpPr/>
            <p:nvPr/>
          </p:nvSpPr>
          <p:spPr bwMode="auto">
            <a:xfrm rot="8716293">
              <a:off x="4585920" y="3119209"/>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5" name="Forme libre : forme 174"/>
            <p:cNvSpPr/>
            <p:nvPr/>
          </p:nvSpPr>
          <p:spPr bwMode="auto">
            <a:xfrm rot="8716293">
              <a:off x="4518038" y="2988621"/>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6" name="Forme libre : forme 175"/>
            <p:cNvSpPr/>
            <p:nvPr/>
          </p:nvSpPr>
          <p:spPr bwMode="auto">
            <a:xfrm rot="8716293">
              <a:off x="4280750" y="3208965"/>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7" name="Forme libre : forme 176"/>
            <p:cNvSpPr/>
            <p:nvPr/>
          </p:nvSpPr>
          <p:spPr bwMode="auto">
            <a:xfrm rot="8716293">
              <a:off x="4091704" y="2893130"/>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8" name="Forme libre : forme 177"/>
            <p:cNvSpPr/>
            <p:nvPr/>
          </p:nvSpPr>
          <p:spPr bwMode="auto">
            <a:xfrm rot="8716293">
              <a:off x="4073463" y="2683080"/>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9" name="Forme libre : forme 178"/>
            <p:cNvSpPr/>
            <p:nvPr/>
          </p:nvSpPr>
          <p:spPr bwMode="auto">
            <a:xfrm rot="8716293">
              <a:off x="4417239" y="3270948"/>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0" name="Forme libre : forme 179"/>
            <p:cNvSpPr/>
            <p:nvPr/>
          </p:nvSpPr>
          <p:spPr bwMode="auto">
            <a:xfrm rot="8716293">
              <a:off x="4888185" y="2696334"/>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1" name="Forme libre : forme 180"/>
            <p:cNvSpPr/>
            <p:nvPr/>
          </p:nvSpPr>
          <p:spPr bwMode="auto">
            <a:xfrm rot="8716293">
              <a:off x="5023484" y="2740593"/>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2" name="Forme libre : forme 181"/>
            <p:cNvSpPr/>
            <p:nvPr/>
          </p:nvSpPr>
          <p:spPr bwMode="auto">
            <a:xfrm rot="8716293">
              <a:off x="4718314" y="2830348"/>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3" name="Forme libre : forme 182"/>
            <p:cNvSpPr/>
            <p:nvPr/>
          </p:nvSpPr>
          <p:spPr bwMode="auto">
            <a:xfrm rot="8716293">
              <a:off x="4529270" y="2514514"/>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4" name="Forme libre : forme 183"/>
            <p:cNvSpPr/>
            <p:nvPr/>
          </p:nvSpPr>
          <p:spPr bwMode="auto">
            <a:xfrm rot="8716293">
              <a:off x="4854803" y="2892331"/>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5" name="Forme libre : forme 184"/>
            <p:cNvSpPr/>
            <p:nvPr/>
          </p:nvSpPr>
          <p:spPr bwMode="auto">
            <a:xfrm rot="8716293">
              <a:off x="4489356" y="2665906"/>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6" name="Forme libre : forme 185"/>
            <p:cNvSpPr/>
            <p:nvPr/>
          </p:nvSpPr>
          <p:spPr bwMode="auto">
            <a:xfrm rot="7484127">
              <a:off x="5013620" y="3181950"/>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7" name="Forme libre : forme 186"/>
            <p:cNvSpPr/>
            <p:nvPr/>
          </p:nvSpPr>
          <p:spPr bwMode="auto">
            <a:xfrm rot="13089394">
              <a:off x="5172270" y="3131298"/>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8" name="Forme libre : forme 187"/>
            <p:cNvSpPr/>
            <p:nvPr/>
          </p:nvSpPr>
          <p:spPr bwMode="auto">
            <a:xfrm rot="8716293">
              <a:off x="5453161" y="2841180"/>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9" name="Forme libre : forme 188"/>
            <p:cNvSpPr/>
            <p:nvPr/>
          </p:nvSpPr>
          <p:spPr bwMode="auto">
            <a:xfrm rot="8716293">
              <a:off x="5374752" y="2684388"/>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0" name="Forme libre : forme 189"/>
            <p:cNvSpPr/>
            <p:nvPr/>
          </p:nvSpPr>
          <p:spPr bwMode="auto">
            <a:xfrm rot="8716293">
              <a:off x="5006588" y="2730128"/>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1" name="Forme libre : forme 190"/>
            <p:cNvSpPr/>
            <p:nvPr/>
          </p:nvSpPr>
          <p:spPr bwMode="auto">
            <a:xfrm rot="8716293">
              <a:off x="5275170" y="2489108"/>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2" name="Forme libre : forme 191"/>
            <p:cNvSpPr/>
            <p:nvPr/>
          </p:nvSpPr>
          <p:spPr bwMode="auto">
            <a:xfrm rot="8716293">
              <a:off x="4788394" y="4073432"/>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3" name="Forme libre : forme 192"/>
            <p:cNvSpPr/>
            <p:nvPr/>
          </p:nvSpPr>
          <p:spPr bwMode="auto">
            <a:xfrm rot="8716293">
              <a:off x="4923693" y="4117692"/>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4" name="Forme libre : forme 193"/>
            <p:cNvSpPr/>
            <p:nvPr/>
          </p:nvSpPr>
          <p:spPr bwMode="auto">
            <a:xfrm rot="8716293">
              <a:off x="4855811" y="3987104"/>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5" name="Forme libre : forme 194"/>
            <p:cNvSpPr/>
            <p:nvPr/>
          </p:nvSpPr>
          <p:spPr bwMode="auto">
            <a:xfrm rot="8716293">
              <a:off x="4618523" y="4207448"/>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6" name="Forme libre : forme 195"/>
            <p:cNvSpPr/>
            <p:nvPr/>
          </p:nvSpPr>
          <p:spPr bwMode="auto">
            <a:xfrm rot="8716293">
              <a:off x="4429477" y="3891613"/>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7" name="Forme libre : forme 196"/>
            <p:cNvSpPr/>
            <p:nvPr/>
          </p:nvSpPr>
          <p:spPr bwMode="auto">
            <a:xfrm rot="8716293">
              <a:off x="4411236" y="3681563"/>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8" name="Forme libre : forme 197"/>
            <p:cNvSpPr/>
            <p:nvPr/>
          </p:nvSpPr>
          <p:spPr bwMode="auto">
            <a:xfrm rot="8716293">
              <a:off x="4755012" y="4269431"/>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9" name="Forme libre : forme 198"/>
            <p:cNvSpPr/>
            <p:nvPr/>
          </p:nvSpPr>
          <p:spPr bwMode="auto">
            <a:xfrm rot="8716293">
              <a:off x="5225958" y="3694817"/>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0" name="Forme libre : forme 199"/>
            <p:cNvSpPr/>
            <p:nvPr/>
          </p:nvSpPr>
          <p:spPr bwMode="auto">
            <a:xfrm rot="8716293">
              <a:off x="5364349" y="3753375"/>
              <a:ext cx="325540" cy="385611"/>
            </a:xfrm>
            <a:custGeom>
              <a:avLst/>
              <a:gdLst>
                <a:gd name="connsiteX0" fmla="*/ 8983 w 325540"/>
                <a:gd name="connsiteY0" fmla="*/ 385611 h 385611"/>
                <a:gd name="connsiteX1" fmla="*/ 8983 w 325540"/>
                <a:gd name="connsiteY1" fmla="*/ 69053 h 385611"/>
                <a:gd name="connsiteX2" fmla="*/ 0 w 325540"/>
                <a:gd name="connsiteY2" fmla="*/ 69053 h 385611"/>
                <a:gd name="connsiteX3" fmla="*/ 55019 w 325540"/>
                <a:gd name="connsiteY3" fmla="*/ 2157 h 385611"/>
                <a:gd name="connsiteX4" fmla="*/ 89675 w 325540"/>
                <a:gd name="connsiteY4" fmla="*/ 2156 h 385611"/>
                <a:gd name="connsiteX5" fmla="*/ 89674 w 325540"/>
                <a:gd name="connsiteY5" fmla="*/ 113882 h 385611"/>
                <a:gd name="connsiteX6" fmla="*/ 91743 w 325540"/>
                <a:gd name="connsiteY6" fmla="*/ 113882 h 385611"/>
                <a:gd name="connsiteX7" fmla="*/ 164159 w 325540"/>
                <a:gd name="connsiteY7" fmla="*/ 9053 h 385611"/>
                <a:gd name="connsiteX8" fmla="*/ 211745 w 325540"/>
                <a:gd name="connsiteY8" fmla="*/ 87 h 385611"/>
                <a:gd name="connsiteX9" fmla="*/ 325540 w 325540"/>
                <a:gd name="connsiteY9" fmla="*/ 133882 h 385611"/>
                <a:gd name="connsiteX10" fmla="*/ 325540 w 325540"/>
                <a:gd name="connsiteY10" fmla="*/ 142848 h 385611"/>
                <a:gd name="connsiteX11" fmla="*/ 231746 w 325540"/>
                <a:gd name="connsiteY11" fmla="*/ 148366 h 385611"/>
                <a:gd name="connsiteX12" fmla="*/ 231746 w 325540"/>
                <a:gd name="connsiteY12" fmla="*/ 123538 h 385611"/>
                <a:gd name="connsiteX13" fmla="*/ 180710 w 325540"/>
                <a:gd name="connsiteY13" fmla="*/ 60778 h 385611"/>
                <a:gd name="connsiteX14" fmla="*/ 100020 w 325540"/>
                <a:gd name="connsiteY14" fmla="*/ 193194 h 385611"/>
                <a:gd name="connsiteX15" fmla="*/ 100020 w 325540"/>
                <a:gd name="connsiteY15" fmla="*/ 323541 h 3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5540" h="385611" extrusionOk="0">
                  <a:moveTo>
                    <a:pt x="8983" y="385611"/>
                  </a:moveTo>
                  <a:lnTo>
                    <a:pt x="8983" y="69053"/>
                  </a:lnTo>
                  <a:lnTo>
                    <a:pt x="0" y="69053"/>
                  </a:lnTo>
                  <a:lnTo>
                    <a:pt x="55019" y="2157"/>
                  </a:lnTo>
                  <a:lnTo>
                    <a:pt x="89675" y="2156"/>
                  </a:lnTo>
                  <a:lnTo>
                    <a:pt x="89674" y="113882"/>
                  </a:lnTo>
                  <a:lnTo>
                    <a:pt x="91743" y="113882"/>
                  </a:lnTo>
                  <a:cubicBezTo>
                    <a:pt x="113813" y="48363"/>
                    <a:pt x="131055" y="22846"/>
                    <a:pt x="164159" y="9053"/>
                  </a:cubicBezTo>
                  <a:cubicBezTo>
                    <a:pt x="179331" y="2846"/>
                    <a:pt x="195193" y="-602"/>
                    <a:pt x="211745" y="87"/>
                  </a:cubicBezTo>
                  <a:cubicBezTo>
                    <a:pt x="282781" y="-1293"/>
                    <a:pt x="325540" y="48363"/>
                    <a:pt x="325540" y="133882"/>
                  </a:cubicBezTo>
                  <a:lnTo>
                    <a:pt x="325540" y="142848"/>
                  </a:lnTo>
                  <a:lnTo>
                    <a:pt x="231746" y="148366"/>
                  </a:lnTo>
                  <a:lnTo>
                    <a:pt x="231746" y="123538"/>
                  </a:lnTo>
                  <a:cubicBezTo>
                    <a:pt x="231746" y="86296"/>
                    <a:pt x="210367" y="60778"/>
                    <a:pt x="180710" y="60778"/>
                  </a:cubicBezTo>
                  <a:cubicBezTo>
                    <a:pt x="136572" y="60777"/>
                    <a:pt x="100020" y="119400"/>
                    <a:pt x="100020" y="193194"/>
                  </a:cubicBezTo>
                  <a:lnTo>
                    <a:pt x="100020" y="32354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01" name="Forme libre : forme 200"/>
            <p:cNvSpPr/>
            <p:nvPr/>
          </p:nvSpPr>
          <p:spPr bwMode="auto">
            <a:xfrm rot="8716293">
              <a:off x="5056087" y="3828832"/>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2" name="Forme libre : forme 201"/>
            <p:cNvSpPr/>
            <p:nvPr/>
          </p:nvSpPr>
          <p:spPr bwMode="auto">
            <a:xfrm rot="8716293">
              <a:off x="4867043" y="351299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3" name="Forme libre : forme 202"/>
            <p:cNvSpPr/>
            <p:nvPr/>
          </p:nvSpPr>
          <p:spPr bwMode="auto">
            <a:xfrm rot="8716293">
              <a:off x="5192576" y="3890815"/>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4" name="Forme libre : forme 203"/>
            <p:cNvSpPr/>
            <p:nvPr/>
          </p:nvSpPr>
          <p:spPr bwMode="auto">
            <a:xfrm rot="8716293">
              <a:off x="4827129" y="3664389"/>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5" name="Forme libre : forme 204"/>
            <p:cNvSpPr/>
            <p:nvPr/>
          </p:nvSpPr>
          <p:spPr bwMode="auto">
            <a:xfrm rot="7484127">
              <a:off x="5351393" y="4180433"/>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6" name="Forme libre : forme 205"/>
            <p:cNvSpPr/>
            <p:nvPr/>
          </p:nvSpPr>
          <p:spPr bwMode="auto">
            <a:xfrm rot="13089394">
              <a:off x="5497067" y="4157639"/>
              <a:ext cx="336155" cy="433969"/>
            </a:xfrm>
            <a:custGeom>
              <a:avLst/>
              <a:gdLst>
                <a:gd name="connsiteX0" fmla="*/ 23241 w 222098"/>
                <a:gd name="connsiteY0" fmla="*/ 47275 h 286724"/>
                <a:gd name="connsiteX1" fmla="*/ 0 w 222098"/>
                <a:gd name="connsiteY1" fmla="*/ 11882 h 286724"/>
                <a:gd name="connsiteX2" fmla="*/ 22902 w 222098"/>
                <a:gd name="connsiteY2" fmla="*/ 0 h 286724"/>
                <a:gd name="connsiteX3" fmla="*/ 222098 w 222098"/>
                <a:gd name="connsiteY3" fmla="*/ 258238 h 286724"/>
                <a:gd name="connsiteX4" fmla="*/ 180472 w 222098"/>
                <a:gd name="connsiteY4" fmla="*/ 286724 h 286724"/>
                <a:gd name="connsiteX5" fmla="*/ 167667 w 222098"/>
                <a:gd name="connsiteY5" fmla="*/ 267224 h 286724"/>
                <a:gd name="connsiteX6" fmla="*/ 220995 w 222098"/>
                <a:gd name="connsiteY6" fmla="*/ 245547 h 286724"/>
                <a:gd name="connsiteX7" fmla="*/ 222098 w 222098"/>
                <a:gd name="connsiteY7" fmla="*/ 252720 h 286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2098" h="286724" extrusionOk="0">
                  <a:moveTo>
                    <a:pt x="23241" y="47275"/>
                  </a:moveTo>
                  <a:lnTo>
                    <a:pt x="0" y="11882"/>
                  </a:lnTo>
                  <a:lnTo>
                    <a:pt x="22902" y="0"/>
                  </a:lnTo>
                  <a:close/>
                  <a:moveTo>
                    <a:pt x="222098" y="258238"/>
                  </a:moveTo>
                  <a:lnTo>
                    <a:pt x="180472" y="286724"/>
                  </a:lnTo>
                  <a:lnTo>
                    <a:pt x="167667" y="267224"/>
                  </a:lnTo>
                  <a:lnTo>
                    <a:pt x="220995" y="245547"/>
                  </a:lnTo>
                  <a:cubicBezTo>
                    <a:pt x="221546" y="247754"/>
                    <a:pt x="222098" y="250513"/>
                    <a:pt x="222098" y="25272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07" name="Forme libre : forme 206"/>
            <p:cNvSpPr/>
            <p:nvPr/>
          </p:nvSpPr>
          <p:spPr bwMode="auto">
            <a:xfrm rot="8716293">
              <a:off x="5689139" y="3701707"/>
              <a:ext cx="105382" cy="119090"/>
            </a:xfrm>
            <a:custGeom>
              <a:avLst/>
              <a:gdLst>
                <a:gd name="connsiteX0" fmla="*/ 0 w 69626"/>
                <a:gd name="connsiteY0" fmla="*/ 74288 h 78683"/>
                <a:gd name="connsiteX1" fmla="*/ 61446 w 69626"/>
                <a:gd name="connsiteY1" fmla="*/ 0 h 78683"/>
                <a:gd name="connsiteX2" fmla="*/ 69626 w 69626"/>
                <a:gd name="connsiteY2" fmla="*/ 19468 h 78683"/>
                <a:gd name="connsiteX3" fmla="*/ 52380 w 69626"/>
                <a:gd name="connsiteY3" fmla="*/ 61206 h 78683"/>
                <a:gd name="connsiteX4" fmla="*/ 10986 w 69626"/>
                <a:gd name="connsiteY4" fmla="*/ 78683 h 78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626" h="78683" extrusionOk="0">
                  <a:moveTo>
                    <a:pt x="0" y="74288"/>
                  </a:moveTo>
                  <a:lnTo>
                    <a:pt x="61446" y="0"/>
                  </a:lnTo>
                  <a:lnTo>
                    <a:pt x="69626" y="19468"/>
                  </a:lnTo>
                  <a:cubicBezTo>
                    <a:pt x="69626" y="34531"/>
                    <a:pt x="63877" y="49708"/>
                    <a:pt x="52380" y="61206"/>
                  </a:cubicBezTo>
                  <a:cubicBezTo>
                    <a:pt x="41341" y="72244"/>
                    <a:pt x="26624" y="78683"/>
                    <a:pt x="10986" y="7868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08" name="Forme libre : forme 207"/>
            <p:cNvSpPr/>
            <p:nvPr/>
          </p:nvSpPr>
          <p:spPr bwMode="auto">
            <a:xfrm rot="8716293">
              <a:off x="5344361" y="3728612"/>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9" name="Forme libre : forme 208"/>
            <p:cNvSpPr/>
            <p:nvPr/>
          </p:nvSpPr>
          <p:spPr bwMode="auto">
            <a:xfrm rot="8716293">
              <a:off x="5599943" y="3480521"/>
              <a:ext cx="177855" cy="178203"/>
            </a:xfrm>
            <a:custGeom>
              <a:avLst/>
              <a:gdLst>
                <a:gd name="connsiteX0" fmla="*/ 17477 w 117509"/>
                <a:gd name="connsiteY0" fmla="*/ 101182 h 117739"/>
                <a:gd name="connsiteX1" fmla="*/ 0 w 117509"/>
                <a:gd name="connsiteY1" fmla="*/ 59790 h 117739"/>
                <a:gd name="connsiteX2" fmla="*/ 0 w 117509"/>
                <a:gd name="connsiteY2" fmla="*/ 58869 h 117739"/>
                <a:gd name="connsiteX3" fmla="*/ 2091 w 117509"/>
                <a:gd name="connsiteY3" fmla="*/ 48678 h 117739"/>
                <a:gd name="connsiteX4" fmla="*/ 38978 w 117509"/>
                <a:gd name="connsiteY4" fmla="*/ 4080 h 117739"/>
                <a:gd name="connsiteX5" fmla="*/ 58869 w 117509"/>
                <a:gd name="connsiteY5" fmla="*/ 0 h 117739"/>
                <a:gd name="connsiteX6" fmla="*/ 100263 w 117509"/>
                <a:gd name="connsiteY6" fmla="*/ 17477 h 117739"/>
                <a:gd name="connsiteX7" fmla="*/ 100263 w 117509"/>
                <a:gd name="connsiteY7" fmla="*/ 100262 h 117739"/>
                <a:gd name="connsiteX8" fmla="*/ 58869 w 117509"/>
                <a:gd name="connsiteY8" fmla="*/ 117739 h 117739"/>
                <a:gd name="connsiteX9" fmla="*/ 17477 w 117509"/>
                <a:gd name="connsiteY9" fmla="*/ 101182 h 11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509" h="117739" extrusionOk="0">
                  <a:moveTo>
                    <a:pt x="17477" y="101182"/>
                  </a:moveTo>
                  <a:cubicBezTo>
                    <a:pt x="6439" y="90144"/>
                    <a:pt x="0" y="75426"/>
                    <a:pt x="0" y="59790"/>
                  </a:cubicBezTo>
                  <a:lnTo>
                    <a:pt x="0" y="58869"/>
                  </a:lnTo>
                  <a:lnTo>
                    <a:pt x="2091" y="48678"/>
                  </a:lnTo>
                  <a:lnTo>
                    <a:pt x="38978" y="4080"/>
                  </a:lnTo>
                  <a:lnTo>
                    <a:pt x="58869" y="0"/>
                  </a:lnTo>
                  <a:cubicBezTo>
                    <a:pt x="74507" y="0"/>
                    <a:pt x="89224" y="6439"/>
                    <a:pt x="100263" y="17477"/>
                  </a:cubicBezTo>
                  <a:cubicBezTo>
                    <a:pt x="123258" y="39553"/>
                    <a:pt x="123258" y="77266"/>
                    <a:pt x="100263" y="100262"/>
                  </a:cubicBezTo>
                  <a:cubicBezTo>
                    <a:pt x="89224" y="111300"/>
                    <a:pt x="74507" y="117739"/>
                    <a:pt x="58869" y="117739"/>
                  </a:cubicBezTo>
                  <a:cubicBezTo>
                    <a:pt x="43233" y="117739"/>
                    <a:pt x="28515" y="112220"/>
                    <a:pt x="17477" y="10118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0" name="Forme libre : forme 209"/>
            <p:cNvSpPr/>
            <p:nvPr/>
          </p:nvSpPr>
          <p:spPr bwMode="auto">
            <a:xfrm rot="8716293">
              <a:off x="5090746" y="5117279"/>
              <a:ext cx="37096" cy="40385"/>
            </a:xfrm>
            <a:custGeom>
              <a:avLst/>
              <a:gdLst>
                <a:gd name="connsiteX0" fmla="*/ 0 w 37096"/>
                <a:gd name="connsiteY0" fmla="*/ 40385 h 40385"/>
                <a:gd name="connsiteX1" fmla="*/ 0 w 37096"/>
                <a:gd name="connsiteY1" fmla="*/ 0 h 40385"/>
                <a:gd name="connsiteX2" fmla="*/ 37096 w 37096"/>
                <a:gd name="connsiteY2" fmla="*/ 25713 h 40385"/>
              </a:gdLst>
              <a:ahLst/>
              <a:cxnLst>
                <a:cxn ang="0">
                  <a:pos x="connsiteX0" y="connsiteY0"/>
                </a:cxn>
                <a:cxn ang="0">
                  <a:pos x="connsiteX1" y="connsiteY1"/>
                </a:cxn>
                <a:cxn ang="0">
                  <a:pos x="connsiteX2" y="connsiteY2"/>
                </a:cxn>
              </a:cxnLst>
              <a:rect l="l" t="t" r="r" b="b"/>
              <a:pathLst>
                <a:path w="37096" h="40385" extrusionOk="0">
                  <a:moveTo>
                    <a:pt x="0" y="40385"/>
                  </a:moveTo>
                  <a:lnTo>
                    <a:pt x="0" y="0"/>
                  </a:lnTo>
                  <a:lnTo>
                    <a:pt x="37096" y="2571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1" name="Forme libre : forme 210"/>
            <p:cNvSpPr/>
            <p:nvPr/>
          </p:nvSpPr>
          <p:spPr bwMode="auto">
            <a:xfrm rot="8716293">
              <a:off x="5405706" y="5085046"/>
              <a:ext cx="60406" cy="83058"/>
            </a:xfrm>
            <a:custGeom>
              <a:avLst/>
              <a:gdLst>
                <a:gd name="connsiteX0" fmla="*/ 0 w 60406"/>
                <a:gd name="connsiteY0" fmla="*/ 83058 h 83058"/>
                <a:gd name="connsiteX1" fmla="*/ 0 w 60406"/>
                <a:gd name="connsiteY1" fmla="*/ 0 h 83058"/>
                <a:gd name="connsiteX2" fmla="*/ 60406 w 60406"/>
                <a:gd name="connsiteY2" fmla="*/ 41872 h 83058"/>
              </a:gdLst>
              <a:ahLst/>
              <a:cxnLst>
                <a:cxn ang="0">
                  <a:pos x="connsiteX0" y="connsiteY0"/>
                </a:cxn>
                <a:cxn ang="0">
                  <a:pos x="connsiteX1" y="connsiteY1"/>
                </a:cxn>
                <a:cxn ang="0">
                  <a:pos x="connsiteX2" y="connsiteY2"/>
                </a:cxn>
              </a:cxnLst>
              <a:rect l="l" t="t" r="r" b="b"/>
              <a:pathLst>
                <a:path w="60406" h="83058" extrusionOk="0">
                  <a:moveTo>
                    <a:pt x="0" y="83058"/>
                  </a:moveTo>
                  <a:lnTo>
                    <a:pt x="0" y="0"/>
                  </a:lnTo>
                  <a:lnTo>
                    <a:pt x="60406" y="4187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2" name="Forme libre : forme 211"/>
            <p:cNvSpPr/>
            <p:nvPr/>
          </p:nvSpPr>
          <p:spPr bwMode="auto">
            <a:xfrm rot="8716293">
              <a:off x="5207014" y="4975218"/>
              <a:ext cx="245210" cy="161994"/>
            </a:xfrm>
            <a:custGeom>
              <a:avLst/>
              <a:gdLst>
                <a:gd name="connsiteX0" fmla="*/ 8965 w 245211"/>
                <a:gd name="connsiteY0" fmla="*/ 161994 h 161994"/>
                <a:gd name="connsiteX1" fmla="*/ 0 w 245211"/>
                <a:gd name="connsiteY1" fmla="*/ 149580 h 161994"/>
                <a:gd name="connsiteX2" fmla="*/ 158971 w 245211"/>
                <a:gd name="connsiteY2" fmla="*/ 0 h 161994"/>
                <a:gd name="connsiteX3" fmla="*/ 245211 w 245211"/>
                <a:gd name="connsiteY3" fmla="*/ 59779 h 161994"/>
              </a:gdLst>
              <a:ahLst/>
              <a:cxnLst>
                <a:cxn ang="0">
                  <a:pos x="connsiteX0" y="connsiteY0"/>
                </a:cxn>
                <a:cxn ang="0">
                  <a:pos x="connsiteX1" y="connsiteY1"/>
                </a:cxn>
                <a:cxn ang="0">
                  <a:pos x="connsiteX2" y="connsiteY2"/>
                </a:cxn>
                <a:cxn ang="0">
                  <a:pos x="connsiteX3" y="connsiteY3"/>
                </a:cxn>
              </a:cxnLst>
              <a:rect l="l" t="t" r="r" b="b"/>
              <a:pathLst>
                <a:path w="245211" h="161994" extrusionOk="0">
                  <a:moveTo>
                    <a:pt x="8965" y="161994"/>
                  </a:moveTo>
                  <a:lnTo>
                    <a:pt x="0" y="149580"/>
                  </a:lnTo>
                  <a:lnTo>
                    <a:pt x="158971" y="0"/>
                  </a:lnTo>
                  <a:lnTo>
                    <a:pt x="245211" y="5977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3" name="Forme libre : forme 212"/>
            <p:cNvSpPr/>
            <p:nvPr/>
          </p:nvSpPr>
          <p:spPr bwMode="auto">
            <a:xfrm rot="8716293">
              <a:off x="4807372" y="4871188"/>
              <a:ext cx="249519" cy="296463"/>
            </a:xfrm>
            <a:custGeom>
              <a:avLst/>
              <a:gdLst>
                <a:gd name="connsiteX0" fmla="*/ 137293 w 249519"/>
                <a:gd name="connsiteY0" fmla="*/ 296463 h 296463"/>
                <a:gd name="connsiteX1" fmla="*/ 72418 w 249519"/>
                <a:gd name="connsiteY1" fmla="*/ 175766 h 296463"/>
                <a:gd name="connsiteX2" fmla="*/ 105610 w 249519"/>
                <a:gd name="connsiteY2" fmla="*/ 83734 h 296463"/>
                <a:gd name="connsiteX3" fmla="*/ 0 w 249519"/>
                <a:gd name="connsiteY3" fmla="*/ 83734 h 296463"/>
                <a:gd name="connsiteX4" fmla="*/ 0 w 249519"/>
                <a:gd name="connsiteY4" fmla="*/ 0 h 296463"/>
                <a:gd name="connsiteX5" fmla="*/ 128719 w 249519"/>
                <a:gd name="connsiteY5" fmla="*/ 0 h 296463"/>
                <a:gd name="connsiteX6" fmla="*/ 249519 w 249519"/>
                <a:gd name="connsiteY6" fmla="*/ 83734 h 296463"/>
                <a:gd name="connsiteX7" fmla="*/ 210465 w 249519"/>
                <a:gd name="connsiteY7" fmla="*/ 83734 h 29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519" h="296463" extrusionOk="0">
                  <a:moveTo>
                    <a:pt x="137293" y="296463"/>
                  </a:moveTo>
                  <a:lnTo>
                    <a:pt x="72418" y="175766"/>
                  </a:lnTo>
                  <a:lnTo>
                    <a:pt x="105610" y="83734"/>
                  </a:lnTo>
                  <a:lnTo>
                    <a:pt x="0" y="83734"/>
                  </a:lnTo>
                  <a:lnTo>
                    <a:pt x="0" y="0"/>
                  </a:lnTo>
                  <a:lnTo>
                    <a:pt x="128719" y="0"/>
                  </a:lnTo>
                  <a:lnTo>
                    <a:pt x="249519" y="83734"/>
                  </a:lnTo>
                  <a:lnTo>
                    <a:pt x="210465" y="8373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4" name="Forme libre : forme 213"/>
            <p:cNvSpPr/>
            <p:nvPr/>
          </p:nvSpPr>
          <p:spPr bwMode="auto">
            <a:xfrm rot="8716293">
              <a:off x="4742203" y="4678073"/>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5" name="Forme libre : forme 214"/>
            <p:cNvSpPr/>
            <p:nvPr/>
          </p:nvSpPr>
          <p:spPr bwMode="auto">
            <a:xfrm rot="8716293">
              <a:off x="5548192" y="4732447"/>
              <a:ext cx="92415" cy="287093"/>
            </a:xfrm>
            <a:custGeom>
              <a:avLst/>
              <a:gdLst>
                <a:gd name="connsiteX0" fmla="*/ 0 w 61059"/>
                <a:gd name="connsiteY0" fmla="*/ 189683 h 189683"/>
                <a:gd name="connsiteX1" fmla="*/ 1 w 61059"/>
                <a:gd name="connsiteY1" fmla="*/ 70355 h 189683"/>
                <a:gd name="connsiteX2" fmla="*/ 58192 w 61059"/>
                <a:gd name="connsiteY2" fmla="*/ 0 h 189683"/>
                <a:gd name="connsiteX3" fmla="*/ 61059 w 61059"/>
                <a:gd name="connsiteY3" fmla="*/ 7418 h 189683"/>
                <a:gd name="connsiteX4" fmla="*/ 61059 w 61059"/>
                <a:gd name="connsiteY4" fmla="*/ 165533 h 189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59" h="189683" extrusionOk="0">
                  <a:moveTo>
                    <a:pt x="0" y="189683"/>
                  </a:moveTo>
                  <a:lnTo>
                    <a:pt x="1" y="70355"/>
                  </a:lnTo>
                  <a:lnTo>
                    <a:pt x="58192" y="0"/>
                  </a:lnTo>
                  <a:lnTo>
                    <a:pt x="61059" y="7418"/>
                  </a:lnTo>
                  <a:lnTo>
                    <a:pt x="61059" y="1655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6" name="Forme libre : forme 215"/>
            <p:cNvSpPr/>
            <p:nvPr/>
          </p:nvSpPr>
          <p:spPr bwMode="auto">
            <a:xfrm rot="8716293">
              <a:off x="5387054" y="482534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7" name="Forme libre : forme 216"/>
            <p:cNvSpPr/>
            <p:nvPr/>
          </p:nvSpPr>
          <p:spPr bwMode="auto">
            <a:xfrm rot="8716293">
              <a:off x="5198009" y="450950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8" name="Forme libre : forme 217"/>
            <p:cNvSpPr/>
            <p:nvPr/>
          </p:nvSpPr>
          <p:spPr bwMode="auto">
            <a:xfrm rot="8716293">
              <a:off x="5503997" y="4913234"/>
              <a:ext cx="91035" cy="258752"/>
            </a:xfrm>
            <a:custGeom>
              <a:avLst/>
              <a:gdLst>
                <a:gd name="connsiteX0" fmla="*/ 91035 w 91035"/>
                <a:gd name="connsiteY0" fmla="*/ 258752 h 258752"/>
                <a:gd name="connsiteX1" fmla="*/ 0 w 91035"/>
                <a:gd name="connsiteY1" fmla="*/ 171163 h 258752"/>
                <a:gd name="connsiteX2" fmla="*/ 0 w 91035"/>
                <a:gd name="connsiteY2" fmla="*/ 43487 h 258752"/>
                <a:gd name="connsiteX3" fmla="*/ 35968 w 91035"/>
                <a:gd name="connsiteY3" fmla="*/ 0 h 258752"/>
                <a:gd name="connsiteX4" fmla="*/ 91035 w 91035"/>
                <a:gd name="connsiteY4" fmla="*/ 38170 h 258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035" h="258752" extrusionOk="0">
                  <a:moveTo>
                    <a:pt x="91035" y="258752"/>
                  </a:moveTo>
                  <a:lnTo>
                    <a:pt x="0" y="171163"/>
                  </a:lnTo>
                  <a:lnTo>
                    <a:pt x="0" y="43487"/>
                  </a:lnTo>
                  <a:lnTo>
                    <a:pt x="35968" y="0"/>
                  </a:lnTo>
                  <a:lnTo>
                    <a:pt x="91035" y="3817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9" name="Forme libre : forme 218"/>
            <p:cNvSpPr/>
            <p:nvPr/>
          </p:nvSpPr>
          <p:spPr bwMode="auto">
            <a:xfrm rot="8716293">
              <a:off x="5158096" y="4660900"/>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0" name="Forme libre : forme 219"/>
            <p:cNvSpPr/>
            <p:nvPr/>
          </p:nvSpPr>
          <p:spPr bwMode="auto">
            <a:xfrm rot="8716293">
              <a:off x="4115344" y="2074537"/>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1" name="Forme libre : forme 220"/>
            <p:cNvSpPr/>
            <p:nvPr/>
          </p:nvSpPr>
          <p:spPr bwMode="auto">
            <a:xfrm rot="8716293">
              <a:off x="4250643" y="2118796"/>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2" name="Forme libre : forme 221"/>
            <p:cNvSpPr/>
            <p:nvPr/>
          </p:nvSpPr>
          <p:spPr bwMode="auto">
            <a:xfrm rot="8716293">
              <a:off x="4182761" y="1988208"/>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3" name="Forme libre : forme 222"/>
            <p:cNvSpPr/>
            <p:nvPr/>
          </p:nvSpPr>
          <p:spPr bwMode="auto">
            <a:xfrm rot="8716293">
              <a:off x="3945473" y="2208552"/>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4" name="Forme libre : forme 223"/>
            <p:cNvSpPr/>
            <p:nvPr/>
          </p:nvSpPr>
          <p:spPr bwMode="auto">
            <a:xfrm rot="8716293">
              <a:off x="3756427" y="189271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5" name="Forme libre : forme 224"/>
            <p:cNvSpPr/>
            <p:nvPr/>
          </p:nvSpPr>
          <p:spPr bwMode="auto">
            <a:xfrm rot="8716293">
              <a:off x="3738186" y="1682667"/>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6" name="Forme libre : forme 225"/>
            <p:cNvSpPr/>
            <p:nvPr/>
          </p:nvSpPr>
          <p:spPr bwMode="auto">
            <a:xfrm rot="8716293">
              <a:off x="4081962" y="2270535"/>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7" name="Forme libre : forme 226"/>
            <p:cNvSpPr/>
            <p:nvPr/>
          </p:nvSpPr>
          <p:spPr bwMode="auto">
            <a:xfrm rot="8716293">
              <a:off x="4552908" y="1695921"/>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8" name="Forme libre : forme 227"/>
            <p:cNvSpPr/>
            <p:nvPr/>
          </p:nvSpPr>
          <p:spPr bwMode="auto">
            <a:xfrm rot="8716293">
              <a:off x="4688207" y="1740180"/>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9" name="Forme libre : forme 228"/>
            <p:cNvSpPr/>
            <p:nvPr/>
          </p:nvSpPr>
          <p:spPr bwMode="auto">
            <a:xfrm rot="8716293">
              <a:off x="4383037" y="182993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0" name="Forme libre : forme 229"/>
            <p:cNvSpPr/>
            <p:nvPr/>
          </p:nvSpPr>
          <p:spPr bwMode="auto">
            <a:xfrm rot="8716293">
              <a:off x="4193993" y="151410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1" name="Forme libre : forme 230"/>
            <p:cNvSpPr/>
            <p:nvPr/>
          </p:nvSpPr>
          <p:spPr bwMode="auto">
            <a:xfrm rot="8716293">
              <a:off x="4519525" y="1891919"/>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2" name="Forme libre : forme 231"/>
            <p:cNvSpPr/>
            <p:nvPr/>
          </p:nvSpPr>
          <p:spPr bwMode="auto">
            <a:xfrm rot="8716293">
              <a:off x="4154079" y="1665493"/>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3" name="Forme libre : forme 232"/>
            <p:cNvSpPr/>
            <p:nvPr/>
          </p:nvSpPr>
          <p:spPr bwMode="auto">
            <a:xfrm rot="7484127">
              <a:off x="4678343" y="218153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4" name="Forme libre : forme 233"/>
            <p:cNvSpPr/>
            <p:nvPr/>
          </p:nvSpPr>
          <p:spPr bwMode="auto">
            <a:xfrm rot="13089394">
              <a:off x="4836993" y="2130885"/>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5" name="Forme libre : forme 234"/>
            <p:cNvSpPr/>
            <p:nvPr/>
          </p:nvSpPr>
          <p:spPr bwMode="auto">
            <a:xfrm rot="8716293">
              <a:off x="5117884" y="1840767"/>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6" name="Forme libre : forme 235"/>
            <p:cNvSpPr/>
            <p:nvPr/>
          </p:nvSpPr>
          <p:spPr bwMode="auto">
            <a:xfrm rot="8716293">
              <a:off x="5039475" y="1683974"/>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7" name="Forme libre : forme 236"/>
            <p:cNvSpPr/>
            <p:nvPr/>
          </p:nvSpPr>
          <p:spPr bwMode="auto">
            <a:xfrm rot="8716293">
              <a:off x="4671311" y="172971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8" name="Forme libre : forme 237"/>
            <p:cNvSpPr/>
            <p:nvPr/>
          </p:nvSpPr>
          <p:spPr bwMode="auto">
            <a:xfrm rot="8716293">
              <a:off x="4939893" y="1488696"/>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9" name="Forme libre : forme 238"/>
            <p:cNvSpPr/>
            <p:nvPr/>
          </p:nvSpPr>
          <p:spPr bwMode="auto">
            <a:xfrm rot="8716293">
              <a:off x="3777571" y="1076054"/>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0" name="Forme libre : forme 239"/>
            <p:cNvSpPr/>
            <p:nvPr/>
          </p:nvSpPr>
          <p:spPr bwMode="auto">
            <a:xfrm rot="8716293">
              <a:off x="3912870" y="1120313"/>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1" name="Forme libre : forme 240"/>
            <p:cNvSpPr/>
            <p:nvPr/>
          </p:nvSpPr>
          <p:spPr bwMode="auto">
            <a:xfrm rot="8716293">
              <a:off x="3844988" y="989725"/>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2" name="Forme libre : forme 241"/>
            <p:cNvSpPr/>
            <p:nvPr/>
          </p:nvSpPr>
          <p:spPr bwMode="auto">
            <a:xfrm rot="8716293">
              <a:off x="3607700" y="1210069"/>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3" name="Forme libre : forme 242"/>
            <p:cNvSpPr/>
            <p:nvPr/>
          </p:nvSpPr>
          <p:spPr bwMode="auto">
            <a:xfrm rot="8716293">
              <a:off x="3418654" y="894234"/>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4" name="Forme libre : forme 243"/>
            <p:cNvSpPr/>
            <p:nvPr/>
          </p:nvSpPr>
          <p:spPr bwMode="auto">
            <a:xfrm rot="8716293">
              <a:off x="3400413" y="684184"/>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5" name="Forme libre : forme 244"/>
            <p:cNvSpPr/>
            <p:nvPr/>
          </p:nvSpPr>
          <p:spPr bwMode="auto">
            <a:xfrm rot="8716293">
              <a:off x="3744189" y="1272052"/>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6" name="Forme libre : forme 245"/>
            <p:cNvSpPr/>
            <p:nvPr/>
          </p:nvSpPr>
          <p:spPr bwMode="auto">
            <a:xfrm rot="8716293">
              <a:off x="4215135" y="697438"/>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7" name="Forme libre : forme 246"/>
            <p:cNvSpPr/>
            <p:nvPr/>
          </p:nvSpPr>
          <p:spPr bwMode="auto">
            <a:xfrm rot="8716293">
              <a:off x="4350434" y="741697"/>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8" name="Forme libre : forme 247"/>
            <p:cNvSpPr/>
            <p:nvPr/>
          </p:nvSpPr>
          <p:spPr bwMode="auto">
            <a:xfrm rot="8716293">
              <a:off x="4045264" y="83145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9" name="Forme libre : forme 248"/>
            <p:cNvSpPr/>
            <p:nvPr/>
          </p:nvSpPr>
          <p:spPr bwMode="auto">
            <a:xfrm rot="8716293">
              <a:off x="3856220" y="51561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0" name="Forme libre : forme 249"/>
            <p:cNvSpPr/>
            <p:nvPr/>
          </p:nvSpPr>
          <p:spPr bwMode="auto">
            <a:xfrm rot="8716293">
              <a:off x="4181753" y="893436"/>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1" name="Forme libre : forme 250"/>
            <p:cNvSpPr/>
            <p:nvPr/>
          </p:nvSpPr>
          <p:spPr bwMode="auto">
            <a:xfrm rot="8716293">
              <a:off x="3816306" y="667010"/>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2" name="Forme libre : forme 251"/>
            <p:cNvSpPr/>
            <p:nvPr/>
          </p:nvSpPr>
          <p:spPr bwMode="auto">
            <a:xfrm rot="7484127">
              <a:off x="4340570" y="1183054"/>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3" name="Forme libre : forme 252"/>
            <p:cNvSpPr/>
            <p:nvPr/>
          </p:nvSpPr>
          <p:spPr bwMode="auto">
            <a:xfrm rot="13089394">
              <a:off x="4499220" y="1132402"/>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4" name="Forme libre : forme 253"/>
            <p:cNvSpPr/>
            <p:nvPr/>
          </p:nvSpPr>
          <p:spPr bwMode="auto">
            <a:xfrm rot="8716293">
              <a:off x="4780111" y="842284"/>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5" name="Forme libre : forme 254"/>
            <p:cNvSpPr/>
            <p:nvPr/>
          </p:nvSpPr>
          <p:spPr bwMode="auto">
            <a:xfrm rot="8716293">
              <a:off x="4701702" y="685492"/>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6" name="Forme libre : forme 255"/>
            <p:cNvSpPr/>
            <p:nvPr/>
          </p:nvSpPr>
          <p:spPr bwMode="auto">
            <a:xfrm rot="8716293">
              <a:off x="4333538" y="73123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7" name="Forme libre : forme 256"/>
            <p:cNvSpPr/>
            <p:nvPr/>
          </p:nvSpPr>
          <p:spPr bwMode="auto">
            <a:xfrm rot="8716293">
              <a:off x="4602120" y="490213"/>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8" name="Forme libre : forme 257"/>
            <p:cNvSpPr/>
            <p:nvPr/>
          </p:nvSpPr>
          <p:spPr bwMode="auto">
            <a:xfrm rot="8716293">
              <a:off x="3446198" y="74000"/>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9" name="Forme libre : forme 258"/>
            <p:cNvSpPr/>
            <p:nvPr/>
          </p:nvSpPr>
          <p:spPr bwMode="auto">
            <a:xfrm rot="8716293">
              <a:off x="3581496" y="118260"/>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0" name="Forme libre : forme 259"/>
            <p:cNvSpPr/>
            <p:nvPr/>
          </p:nvSpPr>
          <p:spPr bwMode="auto">
            <a:xfrm rot="8716293">
              <a:off x="3522597" y="36248"/>
              <a:ext cx="234675" cy="172489"/>
            </a:xfrm>
            <a:custGeom>
              <a:avLst/>
              <a:gdLst>
                <a:gd name="connsiteX0" fmla="*/ 25756 w 155050"/>
                <a:gd name="connsiteY0" fmla="*/ 113964 h 113964"/>
                <a:gd name="connsiteX1" fmla="*/ 0 w 155050"/>
                <a:gd name="connsiteY1" fmla="*/ 96110 h 113964"/>
                <a:gd name="connsiteX2" fmla="*/ 72120 w 155050"/>
                <a:gd name="connsiteY2" fmla="*/ 28251 h 113964"/>
                <a:gd name="connsiteX3" fmla="*/ 126799 w 155050"/>
                <a:gd name="connsiteY3" fmla="*/ 0 h 113964"/>
                <a:gd name="connsiteX4" fmla="*/ 155050 w 155050"/>
                <a:gd name="connsiteY4" fmla="*/ 33719 h 113964"/>
                <a:gd name="connsiteX5" fmla="*/ 128622 w 155050"/>
                <a:gd name="connsiteY5" fmla="*/ 69261 h 113964"/>
                <a:gd name="connsiteX6" fmla="*/ 129077 w 155050"/>
                <a:gd name="connsiteY6" fmla="*/ 69261 h 113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050" h="113964" extrusionOk="0">
                  <a:moveTo>
                    <a:pt x="25756" y="113964"/>
                  </a:moveTo>
                  <a:lnTo>
                    <a:pt x="0" y="96110"/>
                  </a:lnTo>
                  <a:lnTo>
                    <a:pt x="72120" y="28251"/>
                  </a:lnTo>
                  <a:cubicBezTo>
                    <a:pt x="85790" y="12303"/>
                    <a:pt x="105383" y="2279"/>
                    <a:pt x="126799" y="0"/>
                  </a:cubicBezTo>
                  <a:cubicBezTo>
                    <a:pt x="148671" y="0"/>
                    <a:pt x="155050" y="19138"/>
                    <a:pt x="155050" y="33719"/>
                  </a:cubicBezTo>
                  <a:cubicBezTo>
                    <a:pt x="153683" y="49668"/>
                    <a:pt x="143203" y="62882"/>
                    <a:pt x="128622" y="69261"/>
                  </a:cubicBezTo>
                  <a:lnTo>
                    <a:pt x="129077"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1" name="Forme libre : forme 260"/>
            <p:cNvSpPr/>
            <p:nvPr/>
          </p:nvSpPr>
          <p:spPr bwMode="auto">
            <a:xfrm rot="8716293">
              <a:off x="3276327" y="20801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2" name="Forme libre : forme 261"/>
            <p:cNvSpPr/>
            <p:nvPr/>
          </p:nvSpPr>
          <p:spPr bwMode="auto">
            <a:xfrm rot="8716293">
              <a:off x="3107933" y="-20072"/>
              <a:ext cx="308530" cy="199994"/>
            </a:xfrm>
            <a:custGeom>
              <a:avLst/>
              <a:gdLst>
                <a:gd name="connsiteX0" fmla="*/ 112633 w 203847"/>
                <a:gd name="connsiteY0" fmla="*/ 132136 h 132136"/>
                <a:gd name="connsiteX1" fmla="*/ 56185 w 203847"/>
                <a:gd name="connsiteY1" fmla="*/ 93008 h 132136"/>
                <a:gd name="connsiteX2" fmla="*/ 69777 w 203847"/>
                <a:gd name="connsiteY2" fmla="*/ 55323 h 132136"/>
                <a:gd name="connsiteX3" fmla="*/ 1818 w 203847"/>
                <a:gd name="connsiteY3" fmla="*/ 55323 h 132136"/>
                <a:gd name="connsiteX4" fmla="*/ 0 w 203847"/>
                <a:gd name="connsiteY4" fmla="*/ 54062 h 132136"/>
                <a:gd name="connsiteX5" fmla="*/ 0 w 203847"/>
                <a:gd name="connsiteY5" fmla="*/ 0 h 132136"/>
                <a:gd name="connsiteX6" fmla="*/ 203847 w 203847"/>
                <a:gd name="connsiteY6" fmla="*/ 0 h 132136"/>
                <a:gd name="connsiteX7" fmla="*/ 203847 w 203847"/>
                <a:gd name="connsiteY7" fmla="*/ 55323 h 132136"/>
                <a:gd name="connsiteX8" fmla="*/ 139055 w 203847"/>
                <a:gd name="connsiteY8" fmla="*/ 55323 h 13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32136" extrusionOk="0">
                  <a:moveTo>
                    <a:pt x="112633" y="132136"/>
                  </a:moveTo>
                  <a:lnTo>
                    <a:pt x="56185" y="93008"/>
                  </a:lnTo>
                  <a:lnTo>
                    <a:pt x="69777" y="55323"/>
                  </a:lnTo>
                  <a:lnTo>
                    <a:pt x="1818" y="55323"/>
                  </a:lnTo>
                  <a:lnTo>
                    <a:pt x="0" y="54062"/>
                  </a:lnTo>
                  <a:lnTo>
                    <a:pt x="0"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3" name="Forme libre : forme 262"/>
            <p:cNvSpPr/>
            <p:nvPr/>
          </p:nvSpPr>
          <p:spPr bwMode="auto">
            <a:xfrm rot="8716293">
              <a:off x="3475628" y="-31540"/>
              <a:ext cx="98161" cy="118527"/>
            </a:xfrm>
            <a:custGeom>
              <a:avLst/>
              <a:gdLst>
                <a:gd name="connsiteX0" fmla="*/ 64855 w 64855"/>
                <a:gd name="connsiteY0" fmla="*/ 78311 h 78311"/>
                <a:gd name="connsiteX1" fmla="*/ 0 w 64855"/>
                <a:gd name="connsiteY1" fmla="*/ 33356 h 78311"/>
                <a:gd name="connsiteX2" fmla="*/ 64294 w 64855"/>
                <a:gd name="connsiteY2" fmla="*/ 0 h 78311"/>
              </a:gdLst>
              <a:ahLst/>
              <a:cxnLst>
                <a:cxn ang="0">
                  <a:pos x="connsiteX0" y="connsiteY0"/>
                </a:cxn>
                <a:cxn ang="0">
                  <a:pos x="connsiteX1" y="connsiteY1"/>
                </a:cxn>
                <a:cxn ang="0">
                  <a:pos x="connsiteX2" y="connsiteY2"/>
                </a:cxn>
              </a:cxnLst>
              <a:rect l="l" t="t" r="r" b="b"/>
              <a:pathLst>
                <a:path w="64855" h="78311" extrusionOk="0">
                  <a:moveTo>
                    <a:pt x="64855" y="78311"/>
                  </a:moveTo>
                  <a:lnTo>
                    <a:pt x="0" y="33356"/>
                  </a:lnTo>
                  <a:lnTo>
                    <a:pt x="64294"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4" name="Forme libre : forme 263"/>
            <p:cNvSpPr/>
            <p:nvPr/>
          </p:nvSpPr>
          <p:spPr bwMode="auto">
            <a:xfrm rot="8716293">
              <a:off x="3412815" y="269998"/>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5" name="Forme libre : forme 264"/>
            <p:cNvSpPr/>
            <p:nvPr/>
          </p:nvSpPr>
          <p:spPr bwMode="auto">
            <a:xfrm rot="8716293">
              <a:off x="3966406" y="-35912"/>
              <a:ext cx="123741" cy="85774"/>
            </a:xfrm>
            <a:custGeom>
              <a:avLst/>
              <a:gdLst>
                <a:gd name="connsiteX0" fmla="*/ 81756 w 81756"/>
                <a:gd name="connsiteY0" fmla="*/ 56671 h 56671"/>
                <a:gd name="connsiteX1" fmla="*/ 0 w 81756"/>
                <a:gd name="connsiteY1" fmla="*/ 0 h 56671"/>
                <a:gd name="connsiteX2" fmla="*/ 24798 w 81756"/>
                <a:gd name="connsiteY2" fmla="*/ 0 h 56671"/>
                <a:gd name="connsiteX3" fmla="*/ 81756 w 81756"/>
                <a:gd name="connsiteY3" fmla="*/ 50123 h 56671"/>
              </a:gdLst>
              <a:ahLst/>
              <a:cxnLst>
                <a:cxn ang="0">
                  <a:pos x="connsiteX0" y="connsiteY0"/>
                </a:cxn>
                <a:cxn ang="0">
                  <a:pos x="connsiteX1" y="connsiteY1"/>
                </a:cxn>
                <a:cxn ang="0">
                  <a:pos x="connsiteX2" y="connsiteY2"/>
                </a:cxn>
                <a:cxn ang="0">
                  <a:pos x="connsiteX3" y="connsiteY3"/>
                </a:cxn>
              </a:cxnLst>
              <a:rect l="l" t="t" r="r" b="b"/>
              <a:pathLst>
                <a:path w="81756" h="56671" extrusionOk="0">
                  <a:moveTo>
                    <a:pt x="81756" y="56671"/>
                  </a:moveTo>
                  <a:lnTo>
                    <a:pt x="0" y="0"/>
                  </a:lnTo>
                  <a:lnTo>
                    <a:pt x="24798" y="0"/>
                  </a:lnTo>
                  <a:cubicBezTo>
                    <a:pt x="61707" y="0"/>
                    <a:pt x="81756" y="15949"/>
                    <a:pt x="81756"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6" name="Forme libre : forme 265"/>
            <p:cNvSpPr/>
            <p:nvPr/>
          </p:nvSpPr>
          <p:spPr bwMode="auto">
            <a:xfrm rot="8716293">
              <a:off x="4089146" y="-31808"/>
              <a:ext cx="332088" cy="148365"/>
            </a:xfrm>
            <a:custGeom>
              <a:avLst/>
              <a:gdLst>
                <a:gd name="connsiteX0" fmla="*/ 63575 w 219411"/>
                <a:gd name="connsiteY0" fmla="*/ 45493 h 98025"/>
                <a:gd name="connsiteX1" fmla="*/ 0 w 219411"/>
                <a:gd name="connsiteY1" fmla="*/ 1425 h 98025"/>
                <a:gd name="connsiteX2" fmla="*/ 63575 w 219411"/>
                <a:gd name="connsiteY2" fmla="*/ 1425 h 98025"/>
                <a:gd name="connsiteX3" fmla="*/ 88634 w 219411"/>
                <a:gd name="connsiteY3" fmla="*/ 62863 h 98025"/>
                <a:gd name="connsiteX4" fmla="*/ 73596 w 219411"/>
                <a:gd name="connsiteY4" fmla="*/ 52439 h 98025"/>
                <a:gd name="connsiteX5" fmla="*/ 75493 w 219411"/>
                <a:gd name="connsiteY5" fmla="*/ 47439 h 98025"/>
                <a:gd name="connsiteX6" fmla="*/ 112786 w 219411"/>
                <a:gd name="connsiteY6" fmla="*/ 5981 h 98025"/>
                <a:gd name="connsiteX7" fmla="*/ 144227 w 219411"/>
                <a:gd name="connsiteY7" fmla="*/ 57 h 98025"/>
                <a:gd name="connsiteX8" fmla="*/ 219411 w 219411"/>
                <a:gd name="connsiteY8" fmla="*/ 88456 h 98025"/>
                <a:gd name="connsiteX9" fmla="*/ 219411 w 219411"/>
                <a:gd name="connsiteY9" fmla="*/ 94380 h 98025"/>
                <a:gd name="connsiteX10" fmla="*/ 157441 w 219411"/>
                <a:gd name="connsiteY10" fmla="*/ 98025 h 98025"/>
                <a:gd name="connsiteX11" fmla="*/ 157441 w 219411"/>
                <a:gd name="connsiteY11" fmla="*/ 81621 h 98025"/>
                <a:gd name="connsiteX12" fmla="*/ 123722 w 219411"/>
                <a:gd name="connsiteY12" fmla="*/ 40156 h 98025"/>
                <a:gd name="connsiteX13" fmla="*/ 103089 w 219411"/>
                <a:gd name="connsiteY13" fmla="*/ 46969 h 9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9411" h="98025" extrusionOk="0">
                  <a:moveTo>
                    <a:pt x="63575" y="45493"/>
                  </a:moveTo>
                  <a:lnTo>
                    <a:pt x="0" y="1425"/>
                  </a:lnTo>
                  <a:lnTo>
                    <a:pt x="63575" y="1425"/>
                  </a:lnTo>
                  <a:close/>
                  <a:moveTo>
                    <a:pt x="88634" y="62863"/>
                  </a:moveTo>
                  <a:lnTo>
                    <a:pt x="73596" y="52439"/>
                  </a:lnTo>
                  <a:lnTo>
                    <a:pt x="75493" y="47439"/>
                  </a:lnTo>
                  <a:cubicBezTo>
                    <a:pt x="85874" y="24008"/>
                    <a:pt x="96382" y="12816"/>
                    <a:pt x="112786" y="5981"/>
                  </a:cubicBezTo>
                  <a:cubicBezTo>
                    <a:pt x="122811" y="1880"/>
                    <a:pt x="133291" y="-398"/>
                    <a:pt x="144227" y="57"/>
                  </a:cubicBezTo>
                  <a:cubicBezTo>
                    <a:pt x="191160" y="-854"/>
                    <a:pt x="219411" y="31954"/>
                    <a:pt x="219411" y="88456"/>
                  </a:cubicBezTo>
                  <a:lnTo>
                    <a:pt x="219411" y="94380"/>
                  </a:lnTo>
                  <a:lnTo>
                    <a:pt x="157441" y="98025"/>
                  </a:lnTo>
                  <a:lnTo>
                    <a:pt x="157441" y="81621"/>
                  </a:lnTo>
                  <a:cubicBezTo>
                    <a:pt x="157441" y="57016"/>
                    <a:pt x="143316" y="40156"/>
                    <a:pt x="123722" y="40156"/>
                  </a:cubicBezTo>
                  <a:cubicBezTo>
                    <a:pt x="116431" y="40156"/>
                    <a:pt x="109454" y="42577"/>
                    <a:pt x="103089" y="46969"/>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7" name="Forme libre : forme 266"/>
            <p:cNvSpPr/>
            <p:nvPr/>
          </p:nvSpPr>
          <p:spPr bwMode="auto">
            <a:xfrm rot="8716293">
              <a:off x="3850379" y="-108618"/>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8" name="Forme libre : forme 267"/>
            <p:cNvSpPr/>
            <p:nvPr/>
          </p:nvSpPr>
          <p:spPr bwMode="auto">
            <a:xfrm rot="7484127">
              <a:off x="4009196" y="181000"/>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9" name="Forme libre : forme 268"/>
            <p:cNvSpPr/>
            <p:nvPr/>
          </p:nvSpPr>
          <p:spPr bwMode="auto">
            <a:xfrm rot="13089394">
              <a:off x="4167846" y="130348"/>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0" name="Forme libre : forme 269"/>
            <p:cNvSpPr/>
            <p:nvPr/>
          </p:nvSpPr>
          <p:spPr bwMode="auto">
            <a:xfrm rot="8716293">
              <a:off x="4488057" y="-10608"/>
              <a:ext cx="169580" cy="136116"/>
            </a:xfrm>
            <a:custGeom>
              <a:avLst/>
              <a:gdLst>
                <a:gd name="connsiteX0" fmla="*/ 62355 w 112042"/>
                <a:gd name="connsiteY0" fmla="*/ 89932 h 89932"/>
                <a:gd name="connsiteX1" fmla="*/ 0 w 112042"/>
                <a:gd name="connsiteY1" fmla="*/ 46710 h 89932"/>
                <a:gd name="connsiteX2" fmla="*/ 14231 w 112042"/>
                <a:gd name="connsiteY2" fmla="*/ 33321 h 89932"/>
                <a:gd name="connsiteX3" fmla="*/ 78722 w 112042"/>
                <a:gd name="connsiteY3" fmla="*/ 0 h 89932"/>
                <a:gd name="connsiteX4" fmla="*/ 112042 w 112042"/>
                <a:gd name="connsiteY4" fmla="*/ 39770 h 89932"/>
                <a:gd name="connsiteX5" fmla="*/ 80872 w 112042"/>
                <a:gd name="connsiteY5" fmla="*/ 81689 h 89932"/>
                <a:gd name="connsiteX6" fmla="*/ 81408 w 112042"/>
                <a:gd name="connsiteY6" fmla="*/ 81689 h 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42" h="89932" extrusionOk="0">
                  <a:moveTo>
                    <a:pt x="62355" y="89932"/>
                  </a:moveTo>
                  <a:lnTo>
                    <a:pt x="0" y="46710"/>
                  </a:lnTo>
                  <a:lnTo>
                    <a:pt x="14231" y="33321"/>
                  </a:lnTo>
                  <a:cubicBezTo>
                    <a:pt x="30353" y="14511"/>
                    <a:pt x="53462" y="2687"/>
                    <a:pt x="78722" y="0"/>
                  </a:cubicBezTo>
                  <a:cubicBezTo>
                    <a:pt x="104518" y="0"/>
                    <a:pt x="112042" y="22572"/>
                    <a:pt x="112042" y="39770"/>
                  </a:cubicBezTo>
                  <a:cubicBezTo>
                    <a:pt x="110429" y="58580"/>
                    <a:pt x="98068" y="74165"/>
                    <a:pt x="80872" y="81689"/>
                  </a:cubicBezTo>
                  <a:lnTo>
                    <a:pt x="81408" y="8168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71" name="Forme libre : forme 270"/>
            <p:cNvSpPr/>
            <p:nvPr/>
          </p:nvSpPr>
          <p:spPr bwMode="auto">
            <a:xfrm rot="8716293">
              <a:off x="3111565" y="3736231"/>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2" name="Forme libre : forme 271"/>
            <p:cNvSpPr/>
            <p:nvPr/>
          </p:nvSpPr>
          <p:spPr bwMode="auto">
            <a:xfrm rot="8716293">
              <a:off x="3246864" y="3780490"/>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3" name="Forme libre : forme 272"/>
            <p:cNvSpPr/>
            <p:nvPr/>
          </p:nvSpPr>
          <p:spPr bwMode="auto">
            <a:xfrm rot="8716293">
              <a:off x="3178981" y="3649901"/>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4" name="Forme libre : forme 273"/>
            <p:cNvSpPr/>
            <p:nvPr/>
          </p:nvSpPr>
          <p:spPr bwMode="auto">
            <a:xfrm rot="8716293">
              <a:off x="2941694" y="387024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5" name="Forme libre : forme 274"/>
            <p:cNvSpPr/>
            <p:nvPr/>
          </p:nvSpPr>
          <p:spPr bwMode="auto">
            <a:xfrm rot="8716293">
              <a:off x="2752648" y="3554410"/>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6" name="Forme libre : forme 275"/>
            <p:cNvSpPr/>
            <p:nvPr/>
          </p:nvSpPr>
          <p:spPr bwMode="auto">
            <a:xfrm rot="8716293">
              <a:off x="2734407" y="3344361"/>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7" name="Forme libre : forme 276"/>
            <p:cNvSpPr/>
            <p:nvPr/>
          </p:nvSpPr>
          <p:spPr bwMode="auto">
            <a:xfrm rot="8716293">
              <a:off x="3078183" y="3932229"/>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8" name="Forme libre : forme 277"/>
            <p:cNvSpPr/>
            <p:nvPr/>
          </p:nvSpPr>
          <p:spPr bwMode="auto">
            <a:xfrm rot="8716293">
              <a:off x="3549129" y="3357615"/>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9" name="Forme libre : forme 278"/>
            <p:cNvSpPr/>
            <p:nvPr/>
          </p:nvSpPr>
          <p:spPr bwMode="auto">
            <a:xfrm rot="8716293">
              <a:off x="3684428" y="3401874"/>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0" name="Forme libre : forme 279"/>
            <p:cNvSpPr/>
            <p:nvPr/>
          </p:nvSpPr>
          <p:spPr bwMode="auto">
            <a:xfrm rot="8716293">
              <a:off x="3379258" y="349163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1" name="Forme libre : forme 280"/>
            <p:cNvSpPr/>
            <p:nvPr/>
          </p:nvSpPr>
          <p:spPr bwMode="auto">
            <a:xfrm rot="8716293">
              <a:off x="3190213" y="3175794"/>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2" name="Forme libre : forme 281"/>
            <p:cNvSpPr/>
            <p:nvPr/>
          </p:nvSpPr>
          <p:spPr bwMode="auto">
            <a:xfrm rot="8716293">
              <a:off x="3515745" y="3553613"/>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3" name="Forme libre : forme 282"/>
            <p:cNvSpPr/>
            <p:nvPr/>
          </p:nvSpPr>
          <p:spPr bwMode="auto">
            <a:xfrm rot="8716293">
              <a:off x="3150300" y="3327187"/>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4" name="Forme libre : forme 283"/>
            <p:cNvSpPr/>
            <p:nvPr/>
          </p:nvSpPr>
          <p:spPr bwMode="auto">
            <a:xfrm rot="7484127">
              <a:off x="3674564" y="384323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5" name="Forme libre : forme 284"/>
            <p:cNvSpPr/>
            <p:nvPr/>
          </p:nvSpPr>
          <p:spPr bwMode="auto">
            <a:xfrm rot="13089394">
              <a:off x="3833214" y="3792577"/>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6" name="Forme libre : forme 285"/>
            <p:cNvSpPr/>
            <p:nvPr/>
          </p:nvSpPr>
          <p:spPr bwMode="auto">
            <a:xfrm rot="8716293">
              <a:off x="4114105" y="3502461"/>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7" name="Forme libre : forme 286"/>
            <p:cNvSpPr/>
            <p:nvPr/>
          </p:nvSpPr>
          <p:spPr bwMode="auto">
            <a:xfrm rot="8716293">
              <a:off x="4035696" y="3345668"/>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8" name="Forme libre : forme 287"/>
            <p:cNvSpPr/>
            <p:nvPr/>
          </p:nvSpPr>
          <p:spPr bwMode="auto">
            <a:xfrm rot="8716293">
              <a:off x="3667532" y="3391409"/>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89" name="Forme libre : forme 288"/>
            <p:cNvSpPr/>
            <p:nvPr/>
          </p:nvSpPr>
          <p:spPr bwMode="auto">
            <a:xfrm rot="8716293">
              <a:off x="3936113" y="3150390"/>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0" name="Forme libre : forme 289"/>
            <p:cNvSpPr/>
            <p:nvPr/>
          </p:nvSpPr>
          <p:spPr bwMode="auto">
            <a:xfrm rot="8716293">
              <a:off x="3449338" y="4734714"/>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1" name="Forme libre : forme 290"/>
            <p:cNvSpPr/>
            <p:nvPr/>
          </p:nvSpPr>
          <p:spPr bwMode="auto">
            <a:xfrm rot="8716293">
              <a:off x="3580975" y="4773824"/>
              <a:ext cx="394489" cy="383455"/>
            </a:xfrm>
            <a:custGeom>
              <a:avLst/>
              <a:gdLst>
                <a:gd name="connsiteX0" fmla="*/ 77932 w 394489"/>
                <a:gd name="connsiteY0" fmla="*/ 383455 h 383455"/>
                <a:gd name="connsiteX1" fmla="*/ 77932 w 394489"/>
                <a:gd name="connsiteY1" fmla="*/ 66898 h 383455"/>
                <a:gd name="connsiteX2" fmla="*/ 0 w 394489"/>
                <a:gd name="connsiteY2" fmla="*/ 66898 h 383455"/>
                <a:gd name="connsiteX3" fmla="*/ 0 w 394489"/>
                <a:gd name="connsiteY3" fmla="*/ 0 h 383455"/>
                <a:gd name="connsiteX4" fmla="*/ 158623 w 394489"/>
                <a:gd name="connsiteY4" fmla="*/ 0 h 383455"/>
                <a:gd name="connsiteX5" fmla="*/ 158623 w 394489"/>
                <a:gd name="connsiteY5" fmla="*/ 111726 h 383455"/>
                <a:gd name="connsiteX6" fmla="*/ 160692 w 394489"/>
                <a:gd name="connsiteY6" fmla="*/ 111726 h 383455"/>
                <a:gd name="connsiteX7" fmla="*/ 233107 w 394489"/>
                <a:gd name="connsiteY7" fmla="*/ 6897 h 383455"/>
                <a:gd name="connsiteX8" fmla="*/ 240854 w 394489"/>
                <a:gd name="connsiteY8" fmla="*/ 5438 h 383455"/>
                <a:gd name="connsiteX9" fmla="*/ 391511 w 394489"/>
                <a:gd name="connsiteY9" fmla="*/ 109868 h 383455"/>
                <a:gd name="connsiteX10" fmla="*/ 394489 w 394489"/>
                <a:gd name="connsiteY10" fmla="*/ 131726 h 383455"/>
                <a:gd name="connsiteX11" fmla="*/ 394489 w 394489"/>
                <a:gd name="connsiteY11" fmla="*/ 140692 h 383455"/>
                <a:gd name="connsiteX12" fmla="*/ 300695 w 394489"/>
                <a:gd name="connsiteY12" fmla="*/ 146210 h 383455"/>
                <a:gd name="connsiteX13" fmla="*/ 300695 w 394489"/>
                <a:gd name="connsiteY13" fmla="*/ 121382 h 383455"/>
                <a:gd name="connsiteX14" fmla="*/ 249659 w 394489"/>
                <a:gd name="connsiteY14" fmla="*/ 58622 h 383455"/>
                <a:gd name="connsiteX15" fmla="*/ 168969 w 394489"/>
                <a:gd name="connsiteY15" fmla="*/ 191038 h 383455"/>
                <a:gd name="connsiteX16" fmla="*/ 168969 w 394489"/>
                <a:gd name="connsiteY16" fmla="*/ 321385 h 38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4489" h="383455" extrusionOk="0">
                  <a:moveTo>
                    <a:pt x="77932" y="383455"/>
                  </a:moveTo>
                  <a:lnTo>
                    <a:pt x="77932" y="66898"/>
                  </a:lnTo>
                  <a:lnTo>
                    <a:pt x="0" y="66898"/>
                  </a:lnTo>
                  <a:lnTo>
                    <a:pt x="0" y="0"/>
                  </a:lnTo>
                  <a:lnTo>
                    <a:pt x="158623" y="0"/>
                  </a:lnTo>
                  <a:lnTo>
                    <a:pt x="158623" y="111726"/>
                  </a:lnTo>
                  <a:lnTo>
                    <a:pt x="160692" y="111726"/>
                  </a:lnTo>
                  <a:cubicBezTo>
                    <a:pt x="182762" y="46208"/>
                    <a:pt x="200003" y="20690"/>
                    <a:pt x="233107" y="6897"/>
                  </a:cubicBezTo>
                  <a:lnTo>
                    <a:pt x="240854" y="5438"/>
                  </a:lnTo>
                  <a:lnTo>
                    <a:pt x="391511" y="109868"/>
                  </a:lnTo>
                  <a:lnTo>
                    <a:pt x="394489" y="131726"/>
                  </a:lnTo>
                  <a:lnTo>
                    <a:pt x="394489" y="140692"/>
                  </a:lnTo>
                  <a:lnTo>
                    <a:pt x="300695" y="146210"/>
                  </a:lnTo>
                  <a:lnTo>
                    <a:pt x="300695" y="121382"/>
                  </a:lnTo>
                  <a:cubicBezTo>
                    <a:pt x="300695" y="84140"/>
                    <a:pt x="279315" y="58621"/>
                    <a:pt x="249659" y="58622"/>
                  </a:cubicBezTo>
                  <a:cubicBezTo>
                    <a:pt x="205521" y="58622"/>
                    <a:pt x="168969" y="117244"/>
                    <a:pt x="168969" y="191038"/>
                  </a:cubicBezTo>
                  <a:lnTo>
                    <a:pt x="168969" y="32138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2" name="Forme libre : forme 291"/>
            <p:cNvSpPr/>
            <p:nvPr/>
          </p:nvSpPr>
          <p:spPr bwMode="auto">
            <a:xfrm rot="8716293">
              <a:off x="3516754" y="4648384"/>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3" name="Forme libre : forme 292"/>
            <p:cNvSpPr/>
            <p:nvPr/>
          </p:nvSpPr>
          <p:spPr bwMode="auto">
            <a:xfrm rot="8716293">
              <a:off x="3279467" y="4868729"/>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4" name="Forme libre : forme 293"/>
            <p:cNvSpPr/>
            <p:nvPr/>
          </p:nvSpPr>
          <p:spPr bwMode="auto">
            <a:xfrm rot="8716293">
              <a:off x="3090421" y="4552893"/>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5" name="Forme libre : forme 294"/>
            <p:cNvSpPr/>
            <p:nvPr/>
          </p:nvSpPr>
          <p:spPr bwMode="auto">
            <a:xfrm rot="8716293">
              <a:off x="3072180" y="4342844"/>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6" name="Forme libre : forme 295"/>
            <p:cNvSpPr/>
            <p:nvPr/>
          </p:nvSpPr>
          <p:spPr bwMode="auto">
            <a:xfrm rot="8716293">
              <a:off x="3388475" y="4959102"/>
              <a:ext cx="91035" cy="230894"/>
            </a:xfrm>
            <a:custGeom>
              <a:avLst/>
              <a:gdLst>
                <a:gd name="connsiteX0" fmla="*/ 91035 w 91035"/>
                <a:gd name="connsiteY0" fmla="*/ 230894 h 230894"/>
                <a:gd name="connsiteX1" fmla="*/ 0 w 91035"/>
                <a:gd name="connsiteY1" fmla="*/ 143306 h 230894"/>
                <a:gd name="connsiteX2" fmla="*/ 0 w 91035"/>
                <a:gd name="connsiteY2" fmla="*/ 0 h 230894"/>
                <a:gd name="connsiteX3" fmla="*/ 91035 w 91035"/>
                <a:gd name="connsiteY3" fmla="*/ 63103 h 230894"/>
              </a:gdLst>
              <a:ahLst/>
              <a:cxnLst>
                <a:cxn ang="0">
                  <a:pos x="connsiteX0" y="connsiteY0"/>
                </a:cxn>
                <a:cxn ang="0">
                  <a:pos x="connsiteX1" y="connsiteY1"/>
                </a:cxn>
                <a:cxn ang="0">
                  <a:pos x="connsiteX2" y="connsiteY2"/>
                </a:cxn>
                <a:cxn ang="0">
                  <a:pos x="connsiteX3" y="connsiteY3"/>
                </a:cxn>
              </a:cxnLst>
              <a:rect l="l" t="t" r="r" b="b"/>
              <a:pathLst>
                <a:path w="91035" h="230894" extrusionOk="0">
                  <a:moveTo>
                    <a:pt x="91035" y="230894"/>
                  </a:moveTo>
                  <a:lnTo>
                    <a:pt x="0" y="143306"/>
                  </a:lnTo>
                  <a:lnTo>
                    <a:pt x="0" y="0"/>
                  </a:lnTo>
                  <a:lnTo>
                    <a:pt x="91035" y="6310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7" name="Forme libre : forme 296"/>
            <p:cNvSpPr/>
            <p:nvPr/>
          </p:nvSpPr>
          <p:spPr bwMode="auto">
            <a:xfrm rot="8716293">
              <a:off x="3886902" y="4356098"/>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8" name="Forme libre : forme 297"/>
            <p:cNvSpPr/>
            <p:nvPr/>
          </p:nvSpPr>
          <p:spPr bwMode="auto">
            <a:xfrm rot="8716293">
              <a:off x="4022201" y="4400357"/>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99" name="Forme libre : forme 298"/>
            <p:cNvSpPr/>
            <p:nvPr/>
          </p:nvSpPr>
          <p:spPr bwMode="auto">
            <a:xfrm rot="8716293">
              <a:off x="3717031" y="449011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0" name="Forme libre : forme 299"/>
            <p:cNvSpPr/>
            <p:nvPr/>
          </p:nvSpPr>
          <p:spPr bwMode="auto">
            <a:xfrm rot="8716293">
              <a:off x="3527986" y="417427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1" name="Forme libre : forme 300"/>
            <p:cNvSpPr/>
            <p:nvPr/>
          </p:nvSpPr>
          <p:spPr bwMode="auto">
            <a:xfrm rot="8716293">
              <a:off x="3853519" y="4552096"/>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2" name="Forme libre : forme 301"/>
            <p:cNvSpPr/>
            <p:nvPr/>
          </p:nvSpPr>
          <p:spPr bwMode="auto">
            <a:xfrm rot="8716293">
              <a:off x="3488073" y="4325670"/>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3" name="Forme libre : forme 302"/>
            <p:cNvSpPr/>
            <p:nvPr/>
          </p:nvSpPr>
          <p:spPr bwMode="auto">
            <a:xfrm rot="7484127">
              <a:off x="4016569" y="4837237"/>
              <a:ext cx="295167" cy="296463"/>
            </a:xfrm>
            <a:custGeom>
              <a:avLst/>
              <a:gdLst>
                <a:gd name="connsiteX0" fmla="*/ 137293 w 295167"/>
                <a:gd name="connsiteY0" fmla="*/ 296463 h 296463"/>
                <a:gd name="connsiteX1" fmla="*/ 72418 w 295167"/>
                <a:gd name="connsiteY1" fmla="*/ 175766 h 296463"/>
                <a:gd name="connsiteX2" fmla="*/ 105610 w 295167"/>
                <a:gd name="connsiteY2" fmla="*/ 83734 h 296463"/>
                <a:gd name="connsiteX3" fmla="*/ 0 w 295167"/>
                <a:gd name="connsiteY3" fmla="*/ 83734 h 296463"/>
                <a:gd name="connsiteX4" fmla="*/ 0 w 295167"/>
                <a:gd name="connsiteY4" fmla="*/ 0 h 296463"/>
                <a:gd name="connsiteX5" fmla="*/ 237110 w 295167"/>
                <a:gd name="connsiteY5" fmla="*/ 0 h 296463"/>
                <a:gd name="connsiteX6" fmla="*/ 295167 w 295167"/>
                <a:gd name="connsiteY6" fmla="*/ 83734 h 296463"/>
                <a:gd name="connsiteX7" fmla="*/ 210466 w 295167"/>
                <a:gd name="connsiteY7" fmla="*/ 83734 h 29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167" h="296463" extrusionOk="0">
                  <a:moveTo>
                    <a:pt x="137293" y="296463"/>
                  </a:moveTo>
                  <a:lnTo>
                    <a:pt x="72418" y="175766"/>
                  </a:lnTo>
                  <a:lnTo>
                    <a:pt x="105610" y="83734"/>
                  </a:lnTo>
                  <a:lnTo>
                    <a:pt x="0" y="83734"/>
                  </a:lnTo>
                  <a:lnTo>
                    <a:pt x="0" y="0"/>
                  </a:lnTo>
                  <a:lnTo>
                    <a:pt x="237110" y="0"/>
                  </a:lnTo>
                  <a:lnTo>
                    <a:pt x="295167" y="83734"/>
                  </a:lnTo>
                  <a:lnTo>
                    <a:pt x="210466" y="8373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04" name="Forme libre : forme 303"/>
            <p:cNvSpPr/>
            <p:nvPr/>
          </p:nvSpPr>
          <p:spPr bwMode="auto">
            <a:xfrm rot="13089394">
              <a:off x="4226447" y="4804985"/>
              <a:ext cx="412568" cy="314062"/>
            </a:xfrm>
            <a:custGeom>
              <a:avLst/>
              <a:gdLst>
                <a:gd name="connsiteX0" fmla="*/ 412568 w 412568"/>
                <a:gd name="connsiteY0" fmla="*/ 206915 h 314062"/>
                <a:gd name="connsiteX1" fmla="*/ 138636 w 412568"/>
                <a:gd name="connsiteY1" fmla="*/ 313815 h 314062"/>
                <a:gd name="connsiteX2" fmla="*/ 35911 w 412568"/>
                <a:gd name="connsiteY2" fmla="*/ 272057 h 314062"/>
                <a:gd name="connsiteX3" fmla="*/ 0 w 412568"/>
                <a:gd name="connsiteY3" fmla="*/ 128410 h 314062"/>
                <a:gd name="connsiteX4" fmla="*/ 0 w 412568"/>
                <a:gd name="connsiteY4" fmla="*/ 88308 h 314062"/>
                <a:gd name="connsiteX5" fmla="*/ 112395 w 412568"/>
                <a:gd name="connsiteY5" fmla="*/ 0 h 314062"/>
                <a:gd name="connsiteX6" fmla="*/ 112747 w 412568"/>
                <a:gd name="connsiteY6" fmla="*/ 49070 h 314062"/>
                <a:gd name="connsiteX7" fmla="*/ 132789 w 412568"/>
                <a:gd name="connsiteY7" fmla="*/ 187707 h 314062"/>
                <a:gd name="connsiteX8" fmla="*/ 233008 w 412568"/>
                <a:gd name="connsiteY8" fmla="*/ 242827 h 314062"/>
                <a:gd name="connsiteX9" fmla="*/ 308172 w 412568"/>
                <a:gd name="connsiteY9" fmla="*/ 229465 h 314062"/>
                <a:gd name="connsiteX10" fmla="*/ 410898 w 412568"/>
                <a:gd name="connsiteY10" fmla="*/ 187707 h 314062"/>
                <a:gd name="connsiteX11" fmla="*/ 412568 w 412568"/>
                <a:gd name="connsiteY11" fmla="*/ 198563 h 31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2568" h="314062" extrusionOk="0">
                  <a:moveTo>
                    <a:pt x="412568" y="206915"/>
                  </a:moveTo>
                  <a:cubicBezTo>
                    <a:pt x="324041" y="282914"/>
                    <a:pt x="207954" y="309640"/>
                    <a:pt x="138636" y="313815"/>
                  </a:cubicBezTo>
                  <a:cubicBezTo>
                    <a:pt x="100219" y="316321"/>
                    <a:pt x="62637" y="299618"/>
                    <a:pt x="35911" y="272057"/>
                  </a:cubicBezTo>
                  <a:cubicBezTo>
                    <a:pt x="7516" y="244497"/>
                    <a:pt x="0" y="196893"/>
                    <a:pt x="0" y="128410"/>
                  </a:cubicBezTo>
                  <a:lnTo>
                    <a:pt x="0" y="88308"/>
                  </a:lnTo>
                  <a:lnTo>
                    <a:pt x="112395" y="0"/>
                  </a:lnTo>
                  <a:lnTo>
                    <a:pt x="112747" y="49070"/>
                  </a:lnTo>
                  <a:cubicBezTo>
                    <a:pt x="110241" y="95839"/>
                    <a:pt x="117756" y="143443"/>
                    <a:pt x="132789" y="187707"/>
                  </a:cubicBezTo>
                  <a:cubicBezTo>
                    <a:pt x="146153" y="224453"/>
                    <a:pt x="180394" y="242827"/>
                    <a:pt x="233008" y="242827"/>
                  </a:cubicBezTo>
                  <a:cubicBezTo>
                    <a:pt x="258899" y="241992"/>
                    <a:pt x="283953" y="236980"/>
                    <a:pt x="308172" y="229465"/>
                  </a:cubicBezTo>
                  <a:cubicBezTo>
                    <a:pt x="343249" y="218607"/>
                    <a:pt x="377491" y="204410"/>
                    <a:pt x="410898" y="187707"/>
                  </a:cubicBezTo>
                  <a:cubicBezTo>
                    <a:pt x="411732" y="191047"/>
                    <a:pt x="412568" y="195223"/>
                    <a:pt x="412568" y="19856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05" name="Forme libre : forme 304"/>
            <p:cNvSpPr/>
            <p:nvPr/>
          </p:nvSpPr>
          <p:spPr bwMode="auto">
            <a:xfrm rot="8716293">
              <a:off x="4451878" y="4500944"/>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6" name="Forme libre : forme 305"/>
            <p:cNvSpPr/>
            <p:nvPr/>
          </p:nvSpPr>
          <p:spPr bwMode="auto">
            <a:xfrm rot="8716293">
              <a:off x="4373469" y="4344152"/>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7" name="Forme libre : forme 306"/>
            <p:cNvSpPr/>
            <p:nvPr/>
          </p:nvSpPr>
          <p:spPr bwMode="auto">
            <a:xfrm rot="8716293">
              <a:off x="4005305" y="4389892"/>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8" name="Forme libre : forme 307"/>
            <p:cNvSpPr/>
            <p:nvPr/>
          </p:nvSpPr>
          <p:spPr bwMode="auto">
            <a:xfrm rot="8716293">
              <a:off x="4273886" y="4148873"/>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9" name="Forme libre : forme 308"/>
            <p:cNvSpPr/>
            <p:nvPr/>
          </p:nvSpPr>
          <p:spPr bwMode="auto">
            <a:xfrm rot="8716293">
              <a:off x="2776288" y="2735818"/>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0" name="Forme libre : forme 309"/>
            <p:cNvSpPr/>
            <p:nvPr/>
          </p:nvSpPr>
          <p:spPr bwMode="auto">
            <a:xfrm rot="8716293">
              <a:off x="2911587" y="2780077"/>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1" name="Forme libre : forme 310"/>
            <p:cNvSpPr/>
            <p:nvPr/>
          </p:nvSpPr>
          <p:spPr bwMode="auto">
            <a:xfrm rot="8716293">
              <a:off x="2843704" y="2649488"/>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2" name="Forme libre : forme 311"/>
            <p:cNvSpPr/>
            <p:nvPr/>
          </p:nvSpPr>
          <p:spPr bwMode="auto">
            <a:xfrm rot="8716293">
              <a:off x="2606417" y="286983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3" name="Forme libre : forme 312"/>
            <p:cNvSpPr/>
            <p:nvPr/>
          </p:nvSpPr>
          <p:spPr bwMode="auto">
            <a:xfrm rot="8716293">
              <a:off x="2417371" y="255399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4" name="Forme libre : forme 313"/>
            <p:cNvSpPr/>
            <p:nvPr/>
          </p:nvSpPr>
          <p:spPr bwMode="auto">
            <a:xfrm rot="8716293">
              <a:off x="2399130" y="2343948"/>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5" name="Forme libre : forme 314"/>
            <p:cNvSpPr/>
            <p:nvPr/>
          </p:nvSpPr>
          <p:spPr bwMode="auto">
            <a:xfrm rot="8716293">
              <a:off x="2742905" y="2931816"/>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6" name="Forme libre : forme 315"/>
            <p:cNvSpPr/>
            <p:nvPr/>
          </p:nvSpPr>
          <p:spPr bwMode="auto">
            <a:xfrm rot="8716293">
              <a:off x="3213852" y="2357202"/>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7" name="Forme libre : forme 316"/>
            <p:cNvSpPr/>
            <p:nvPr/>
          </p:nvSpPr>
          <p:spPr bwMode="auto">
            <a:xfrm rot="8716293">
              <a:off x="3349151" y="2401461"/>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8" name="Forme libre : forme 317"/>
            <p:cNvSpPr/>
            <p:nvPr/>
          </p:nvSpPr>
          <p:spPr bwMode="auto">
            <a:xfrm rot="8716293">
              <a:off x="3043981" y="249121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9" name="Forme libre : forme 318"/>
            <p:cNvSpPr/>
            <p:nvPr/>
          </p:nvSpPr>
          <p:spPr bwMode="auto">
            <a:xfrm rot="8716293">
              <a:off x="2854936" y="2175382"/>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0" name="Forme libre : forme 319"/>
            <p:cNvSpPr/>
            <p:nvPr/>
          </p:nvSpPr>
          <p:spPr bwMode="auto">
            <a:xfrm rot="8716293">
              <a:off x="3180469" y="2553200"/>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1" name="Forme libre : forme 320"/>
            <p:cNvSpPr/>
            <p:nvPr/>
          </p:nvSpPr>
          <p:spPr bwMode="auto">
            <a:xfrm rot="8716293">
              <a:off x="2815023" y="2326774"/>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2" name="Forme libre : forme 321"/>
            <p:cNvSpPr/>
            <p:nvPr/>
          </p:nvSpPr>
          <p:spPr bwMode="auto">
            <a:xfrm rot="7484127">
              <a:off x="3339287" y="284281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3" name="Forme libre : forme 322"/>
            <p:cNvSpPr/>
            <p:nvPr/>
          </p:nvSpPr>
          <p:spPr bwMode="auto">
            <a:xfrm rot="13089394">
              <a:off x="3497937" y="2792166"/>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4" name="Forme libre : forme 323"/>
            <p:cNvSpPr/>
            <p:nvPr/>
          </p:nvSpPr>
          <p:spPr bwMode="auto">
            <a:xfrm rot="8716293">
              <a:off x="3778828" y="2502048"/>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5" name="Forme libre : forme 324"/>
            <p:cNvSpPr/>
            <p:nvPr/>
          </p:nvSpPr>
          <p:spPr bwMode="auto">
            <a:xfrm rot="8716293">
              <a:off x="3700418" y="2345256"/>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6" name="Forme libre : forme 325"/>
            <p:cNvSpPr/>
            <p:nvPr/>
          </p:nvSpPr>
          <p:spPr bwMode="auto">
            <a:xfrm rot="8716293">
              <a:off x="3332255" y="239099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7" name="Forme libre : forme 326"/>
            <p:cNvSpPr/>
            <p:nvPr/>
          </p:nvSpPr>
          <p:spPr bwMode="auto">
            <a:xfrm rot="8716293">
              <a:off x="3600836" y="2149977"/>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8" name="Forme libre : forme 327"/>
            <p:cNvSpPr/>
            <p:nvPr/>
          </p:nvSpPr>
          <p:spPr bwMode="auto">
            <a:xfrm rot="8716293">
              <a:off x="2438515" y="1737335"/>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9" name="Forme libre : forme 328"/>
            <p:cNvSpPr/>
            <p:nvPr/>
          </p:nvSpPr>
          <p:spPr bwMode="auto">
            <a:xfrm rot="8716293">
              <a:off x="2573814" y="1781594"/>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0" name="Forme libre : forme 329"/>
            <p:cNvSpPr/>
            <p:nvPr/>
          </p:nvSpPr>
          <p:spPr bwMode="auto">
            <a:xfrm rot="8716293">
              <a:off x="2505931" y="1651005"/>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1" name="Forme libre : forme 330"/>
            <p:cNvSpPr/>
            <p:nvPr/>
          </p:nvSpPr>
          <p:spPr bwMode="auto">
            <a:xfrm rot="8716293">
              <a:off x="2268644" y="187135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2" name="Forme libre : forme 331"/>
            <p:cNvSpPr/>
            <p:nvPr/>
          </p:nvSpPr>
          <p:spPr bwMode="auto">
            <a:xfrm rot="8716293">
              <a:off x="2079598" y="1555514"/>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3" name="Forme libre : forme 332"/>
            <p:cNvSpPr/>
            <p:nvPr/>
          </p:nvSpPr>
          <p:spPr bwMode="auto">
            <a:xfrm rot="8716293">
              <a:off x="2061357" y="1345465"/>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4" name="Forme libre : forme 333"/>
            <p:cNvSpPr/>
            <p:nvPr/>
          </p:nvSpPr>
          <p:spPr bwMode="auto">
            <a:xfrm rot="8716293">
              <a:off x="2405132" y="1933333"/>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5" name="Forme libre : forme 334"/>
            <p:cNvSpPr/>
            <p:nvPr/>
          </p:nvSpPr>
          <p:spPr bwMode="auto">
            <a:xfrm rot="8716293">
              <a:off x="2876079" y="1358719"/>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6" name="Forme libre : forme 335"/>
            <p:cNvSpPr/>
            <p:nvPr/>
          </p:nvSpPr>
          <p:spPr bwMode="auto">
            <a:xfrm rot="8716293">
              <a:off x="3011378" y="1402978"/>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7" name="Forme libre : forme 336"/>
            <p:cNvSpPr/>
            <p:nvPr/>
          </p:nvSpPr>
          <p:spPr bwMode="auto">
            <a:xfrm rot="8716293">
              <a:off x="2706208" y="1492734"/>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8" name="Forme libre : forme 337"/>
            <p:cNvSpPr/>
            <p:nvPr/>
          </p:nvSpPr>
          <p:spPr bwMode="auto">
            <a:xfrm rot="8716293">
              <a:off x="2517163" y="117689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9" name="Forme libre : forme 338"/>
            <p:cNvSpPr/>
            <p:nvPr/>
          </p:nvSpPr>
          <p:spPr bwMode="auto">
            <a:xfrm rot="8716293">
              <a:off x="2842696" y="1554717"/>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0" name="Forme libre : forme 339"/>
            <p:cNvSpPr/>
            <p:nvPr/>
          </p:nvSpPr>
          <p:spPr bwMode="auto">
            <a:xfrm rot="8716293">
              <a:off x="2477250" y="1328291"/>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1" name="Forme libre : forme 340"/>
            <p:cNvSpPr/>
            <p:nvPr/>
          </p:nvSpPr>
          <p:spPr bwMode="auto">
            <a:xfrm rot="7484127">
              <a:off x="3001514" y="1844335"/>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2" name="Forme libre : forme 341"/>
            <p:cNvSpPr/>
            <p:nvPr/>
          </p:nvSpPr>
          <p:spPr bwMode="auto">
            <a:xfrm rot="13089394">
              <a:off x="3160163" y="1793682"/>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3" name="Forme libre : forme 342"/>
            <p:cNvSpPr/>
            <p:nvPr/>
          </p:nvSpPr>
          <p:spPr bwMode="auto">
            <a:xfrm rot="8716293">
              <a:off x="3441055" y="1503565"/>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4" name="Forme libre : forme 343"/>
            <p:cNvSpPr/>
            <p:nvPr/>
          </p:nvSpPr>
          <p:spPr bwMode="auto">
            <a:xfrm rot="8716293">
              <a:off x="3362645" y="1346772"/>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5" name="Forme libre : forme 344"/>
            <p:cNvSpPr/>
            <p:nvPr/>
          </p:nvSpPr>
          <p:spPr bwMode="auto">
            <a:xfrm rot="8716293">
              <a:off x="2994482" y="139251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6" name="Forme libre : forme 345"/>
            <p:cNvSpPr/>
            <p:nvPr/>
          </p:nvSpPr>
          <p:spPr bwMode="auto">
            <a:xfrm rot="8716293">
              <a:off x="3263063" y="1151494"/>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7" name="Forme libre : forme 346"/>
            <p:cNvSpPr/>
            <p:nvPr/>
          </p:nvSpPr>
          <p:spPr bwMode="auto">
            <a:xfrm rot="8716293">
              <a:off x="2107141" y="735281"/>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8" name="Forme libre : forme 347"/>
            <p:cNvSpPr/>
            <p:nvPr/>
          </p:nvSpPr>
          <p:spPr bwMode="auto">
            <a:xfrm rot="8716293">
              <a:off x="2242440" y="779540"/>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49" name="Forme libre : forme 348"/>
            <p:cNvSpPr/>
            <p:nvPr/>
          </p:nvSpPr>
          <p:spPr bwMode="auto">
            <a:xfrm rot="8716293">
              <a:off x="2174558" y="648952"/>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0" name="Forme libre : forme 349"/>
            <p:cNvSpPr/>
            <p:nvPr/>
          </p:nvSpPr>
          <p:spPr bwMode="auto">
            <a:xfrm rot="8716293">
              <a:off x="1937270" y="869296"/>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1" name="Forme libre : forme 350"/>
            <p:cNvSpPr/>
            <p:nvPr/>
          </p:nvSpPr>
          <p:spPr bwMode="auto">
            <a:xfrm rot="8716293">
              <a:off x="1748224" y="55346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2" name="Forme libre : forme 351"/>
            <p:cNvSpPr/>
            <p:nvPr/>
          </p:nvSpPr>
          <p:spPr bwMode="auto">
            <a:xfrm rot="8716293">
              <a:off x="1729983" y="343411"/>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3" name="Forme libre : forme 352"/>
            <p:cNvSpPr/>
            <p:nvPr/>
          </p:nvSpPr>
          <p:spPr bwMode="auto">
            <a:xfrm rot="8716293">
              <a:off x="2073759" y="931279"/>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4" name="Forme libre : forme 353"/>
            <p:cNvSpPr/>
            <p:nvPr/>
          </p:nvSpPr>
          <p:spPr bwMode="auto">
            <a:xfrm rot="8716293">
              <a:off x="2544705" y="356665"/>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5" name="Forme libre : forme 354"/>
            <p:cNvSpPr/>
            <p:nvPr/>
          </p:nvSpPr>
          <p:spPr bwMode="auto">
            <a:xfrm rot="8716293">
              <a:off x="2680004" y="400924"/>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6" name="Forme libre : forme 355"/>
            <p:cNvSpPr/>
            <p:nvPr/>
          </p:nvSpPr>
          <p:spPr bwMode="auto">
            <a:xfrm rot="8716293">
              <a:off x="2374834" y="490681"/>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7" name="Forme libre : forme 356"/>
            <p:cNvSpPr/>
            <p:nvPr/>
          </p:nvSpPr>
          <p:spPr bwMode="auto">
            <a:xfrm rot="8716293">
              <a:off x="2185790" y="174845"/>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8" name="Forme libre : forme 357"/>
            <p:cNvSpPr/>
            <p:nvPr/>
          </p:nvSpPr>
          <p:spPr bwMode="auto">
            <a:xfrm rot="8716293">
              <a:off x="2511323" y="552663"/>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9" name="Forme libre : forme 358"/>
            <p:cNvSpPr/>
            <p:nvPr/>
          </p:nvSpPr>
          <p:spPr bwMode="auto">
            <a:xfrm rot="8716293">
              <a:off x="2145876" y="326237"/>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0" name="Forme libre : forme 359"/>
            <p:cNvSpPr/>
            <p:nvPr/>
          </p:nvSpPr>
          <p:spPr bwMode="auto">
            <a:xfrm rot="7484127">
              <a:off x="2670140" y="84228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1" name="Forme libre : forme 360"/>
            <p:cNvSpPr/>
            <p:nvPr/>
          </p:nvSpPr>
          <p:spPr bwMode="auto">
            <a:xfrm rot="13089394">
              <a:off x="2828790" y="791629"/>
              <a:ext cx="409227" cy="492743"/>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2" name="Forme libre : forme 361"/>
            <p:cNvSpPr/>
            <p:nvPr/>
          </p:nvSpPr>
          <p:spPr bwMode="auto">
            <a:xfrm rot="8716293">
              <a:off x="3109681" y="501511"/>
              <a:ext cx="333502" cy="244026"/>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3" name="Forme libre : forme 362"/>
            <p:cNvSpPr/>
            <p:nvPr/>
          </p:nvSpPr>
          <p:spPr bwMode="auto">
            <a:xfrm rot="8716293">
              <a:off x="3031272" y="344719"/>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4" name="Forme libre : forme 363"/>
            <p:cNvSpPr/>
            <p:nvPr/>
          </p:nvSpPr>
          <p:spPr bwMode="auto">
            <a:xfrm rot="8716293">
              <a:off x="2663108" y="39046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5" name="Forme libre : forme 364"/>
            <p:cNvSpPr/>
            <p:nvPr/>
          </p:nvSpPr>
          <p:spPr bwMode="auto">
            <a:xfrm rot="8716293">
              <a:off x="2931690" y="149440"/>
              <a:ext cx="167065" cy="167065"/>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6" name="Forme libre : forme 365"/>
            <p:cNvSpPr/>
            <p:nvPr/>
          </p:nvSpPr>
          <p:spPr bwMode="auto">
            <a:xfrm rot="8716293">
              <a:off x="1834765" y="-57684"/>
              <a:ext cx="186564" cy="129320"/>
            </a:xfrm>
            <a:custGeom>
              <a:avLst/>
              <a:gdLst>
                <a:gd name="connsiteX0" fmla="*/ 123263 w 123263"/>
                <a:gd name="connsiteY0" fmla="*/ 85442 h 85442"/>
                <a:gd name="connsiteX1" fmla="*/ 0 w 123263"/>
                <a:gd name="connsiteY1" fmla="*/ 0 h 85442"/>
                <a:gd name="connsiteX2" fmla="*/ 66305 w 123263"/>
                <a:gd name="connsiteY2" fmla="*/ 0 h 85442"/>
                <a:gd name="connsiteX3" fmla="*/ 123263 w 123263"/>
                <a:gd name="connsiteY3" fmla="*/ 50123 h 85442"/>
              </a:gdLst>
              <a:ahLst/>
              <a:cxnLst>
                <a:cxn ang="0">
                  <a:pos x="connsiteX0" y="connsiteY0"/>
                </a:cxn>
                <a:cxn ang="0">
                  <a:pos x="connsiteX1" y="connsiteY1"/>
                </a:cxn>
                <a:cxn ang="0">
                  <a:pos x="connsiteX2" y="connsiteY2"/>
                </a:cxn>
                <a:cxn ang="0">
                  <a:pos x="connsiteX3" y="connsiteY3"/>
                </a:cxn>
              </a:cxnLst>
              <a:rect l="l" t="t" r="r" b="b"/>
              <a:pathLst>
                <a:path w="123263" h="85442" extrusionOk="0">
                  <a:moveTo>
                    <a:pt x="123263" y="85442"/>
                  </a:moveTo>
                  <a:lnTo>
                    <a:pt x="0" y="0"/>
                  </a:lnTo>
                  <a:lnTo>
                    <a:pt x="66305" y="0"/>
                  </a:lnTo>
                  <a:cubicBezTo>
                    <a:pt x="103214" y="0"/>
                    <a:pt x="123263" y="15948"/>
                    <a:pt x="123263"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7" name="Forme libre : forme 366"/>
            <p:cNvSpPr/>
            <p:nvPr/>
          </p:nvSpPr>
          <p:spPr bwMode="auto">
            <a:xfrm rot="8716293">
              <a:off x="1969949" y="-13794"/>
              <a:ext cx="394488" cy="148365"/>
            </a:xfrm>
            <a:custGeom>
              <a:avLst/>
              <a:gdLst>
                <a:gd name="connsiteX0" fmla="*/ 104802 w 260639"/>
                <a:gd name="connsiteY0" fmla="*/ 74264 h 98025"/>
                <a:gd name="connsiteX1" fmla="*/ 0 w 260639"/>
                <a:gd name="connsiteY1" fmla="*/ 1618 h 98025"/>
                <a:gd name="connsiteX2" fmla="*/ 0 w 260639"/>
                <a:gd name="connsiteY2" fmla="*/ 1425 h 98025"/>
                <a:gd name="connsiteX3" fmla="*/ 104803 w 260639"/>
                <a:gd name="connsiteY3" fmla="*/ 1425 h 98025"/>
                <a:gd name="connsiteX4" fmla="*/ 122123 w 260639"/>
                <a:gd name="connsiteY4" fmla="*/ 86270 h 98025"/>
                <a:gd name="connsiteX5" fmla="*/ 106178 w 260639"/>
                <a:gd name="connsiteY5" fmla="*/ 75218 h 98025"/>
                <a:gd name="connsiteX6" fmla="*/ 116721 w 260639"/>
                <a:gd name="connsiteY6" fmla="*/ 47439 h 98025"/>
                <a:gd name="connsiteX7" fmla="*/ 154014 w 260639"/>
                <a:gd name="connsiteY7" fmla="*/ 5981 h 98025"/>
                <a:gd name="connsiteX8" fmla="*/ 185455 w 260639"/>
                <a:gd name="connsiteY8" fmla="*/ 57 h 98025"/>
                <a:gd name="connsiteX9" fmla="*/ 260639 w 260639"/>
                <a:gd name="connsiteY9" fmla="*/ 88456 h 98025"/>
                <a:gd name="connsiteX10" fmla="*/ 260639 w 260639"/>
                <a:gd name="connsiteY10" fmla="*/ 94380 h 98025"/>
                <a:gd name="connsiteX11" fmla="*/ 198669 w 260639"/>
                <a:gd name="connsiteY11" fmla="*/ 98025 h 98025"/>
                <a:gd name="connsiteX12" fmla="*/ 198669 w 260639"/>
                <a:gd name="connsiteY12" fmla="*/ 81621 h 98025"/>
                <a:gd name="connsiteX13" fmla="*/ 164950 w 260639"/>
                <a:gd name="connsiteY13" fmla="*/ 40156 h 98025"/>
                <a:gd name="connsiteX14" fmla="*/ 127358 w 260639"/>
                <a:gd name="connsiteY14" fmla="*/ 65616 h 9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0639" h="98025" extrusionOk="0">
                  <a:moveTo>
                    <a:pt x="104802" y="74264"/>
                  </a:moveTo>
                  <a:lnTo>
                    <a:pt x="0" y="1618"/>
                  </a:lnTo>
                  <a:lnTo>
                    <a:pt x="0" y="1425"/>
                  </a:lnTo>
                  <a:lnTo>
                    <a:pt x="104803" y="1425"/>
                  </a:lnTo>
                  <a:close/>
                  <a:moveTo>
                    <a:pt x="122123" y="86270"/>
                  </a:moveTo>
                  <a:lnTo>
                    <a:pt x="106178" y="75218"/>
                  </a:lnTo>
                  <a:lnTo>
                    <a:pt x="116721" y="47439"/>
                  </a:lnTo>
                  <a:cubicBezTo>
                    <a:pt x="127102" y="24008"/>
                    <a:pt x="137610" y="12816"/>
                    <a:pt x="154014" y="5981"/>
                  </a:cubicBezTo>
                  <a:cubicBezTo>
                    <a:pt x="164038" y="1880"/>
                    <a:pt x="174519" y="-398"/>
                    <a:pt x="185455" y="57"/>
                  </a:cubicBezTo>
                  <a:cubicBezTo>
                    <a:pt x="232388" y="-854"/>
                    <a:pt x="260639" y="31954"/>
                    <a:pt x="260639" y="88456"/>
                  </a:cubicBezTo>
                  <a:lnTo>
                    <a:pt x="260639" y="94380"/>
                  </a:lnTo>
                  <a:lnTo>
                    <a:pt x="198669" y="98025"/>
                  </a:lnTo>
                  <a:lnTo>
                    <a:pt x="198669" y="81621"/>
                  </a:lnTo>
                  <a:cubicBezTo>
                    <a:pt x="198669" y="57016"/>
                    <a:pt x="184544" y="40156"/>
                    <a:pt x="164950" y="40156"/>
                  </a:cubicBezTo>
                  <a:cubicBezTo>
                    <a:pt x="150369" y="40156"/>
                    <a:pt x="137041" y="49839"/>
                    <a:pt x="127358" y="65616"/>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8" name="Forme libre : forme 367"/>
            <p:cNvSpPr/>
            <p:nvPr/>
          </p:nvSpPr>
          <p:spPr bwMode="auto">
            <a:xfrm rot="8716293">
              <a:off x="1736738" y="-72828"/>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69" name="Forme libre : forme 368"/>
            <p:cNvSpPr/>
            <p:nvPr/>
          </p:nvSpPr>
          <p:spPr bwMode="auto">
            <a:xfrm rot="7484127">
              <a:off x="2399917" y="-21262"/>
              <a:ext cx="233243" cy="158079"/>
            </a:xfrm>
            <a:custGeom>
              <a:avLst/>
              <a:gdLst>
                <a:gd name="connsiteX0" fmla="*/ 72416 w 154104"/>
                <a:gd name="connsiteY0" fmla="*/ 104443 h 104443"/>
                <a:gd name="connsiteX1" fmla="*/ 0 w 154104"/>
                <a:gd name="connsiteY1" fmla="*/ 0 h 104443"/>
                <a:gd name="connsiteX2" fmla="*/ 154104 w 154104"/>
                <a:gd name="connsiteY2" fmla="*/ 0 h 104443"/>
                <a:gd name="connsiteX3" fmla="*/ 154104 w 154104"/>
                <a:gd name="connsiteY3" fmla="*/ 55323 h 104443"/>
                <a:gd name="connsiteX4" fmla="*/ 89312 w 154104"/>
                <a:gd name="connsiteY4" fmla="*/ 55323 h 104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104" h="104443" extrusionOk="0">
                  <a:moveTo>
                    <a:pt x="72416" y="104443"/>
                  </a:moveTo>
                  <a:lnTo>
                    <a:pt x="0" y="0"/>
                  </a:lnTo>
                  <a:lnTo>
                    <a:pt x="154104" y="0"/>
                  </a:lnTo>
                  <a:lnTo>
                    <a:pt x="154104" y="55323"/>
                  </a:lnTo>
                  <a:lnTo>
                    <a:pt x="89312"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0" name="Forme libre : forme 369"/>
            <p:cNvSpPr/>
            <p:nvPr/>
          </p:nvSpPr>
          <p:spPr bwMode="auto">
            <a:xfrm rot="13089394">
              <a:off x="2721869" y="-65503"/>
              <a:ext cx="128296" cy="425347"/>
            </a:xfrm>
            <a:custGeom>
              <a:avLst/>
              <a:gdLst>
                <a:gd name="connsiteX0" fmla="*/ 84765 w 84765"/>
                <a:gd name="connsiteY0" fmla="*/ 225012 h 281028"/>
                <a:gd name="connsiteX1" fmla="*/ 13471 w 84765"/>
                <a:gd name="connsiteY1" fmla="*/ 281028 h 281028"/>
                <a:gd name="connsiteX2" fmla="*/ 4828 w 84765"/>
                <a:gd name="connsiteY2" fmla="*/ 263963 h 281028"/>
                <a:gd name="connsiteX3" fmla="*/ 0 w 84765"/>
                <a:gd name="connsiteY3" fmla="*/ 206370 h 281028"/>
                <a:gd name="connsiteX4" fmla="*/ 0 w 84765"/>
                <a:gd name="connsiteY4" fmla="*/ 38074 h 281028"/>
                <a:gd name="connsiteX5" fmla="*/ 73388 w 84765"/>
                <a:gd name="connsiteY5" fmla="*/ 0 h 281028"/>
                <a:gd name="connsiteX6" fmla="*/ 74492 w 84765"/>
                <a:gd name="connsiteY6" fmla="*/ 153950 h 28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765" h="281028" extrusionOk="0">
                  <a:moveTo>
                    <a:pt x="84765" y="225012"/>
                  </a:moveTo>
                  <a:lnTo>
                    <a:pt x="13471" y="281028"/>
                  </a:lnTo>
                  <a:lnTo>
                    <a:pt x="4828" y="263963"/>
                  </a:lnTo>
                  <a:cubicBezTo>
                    <a:pt x="1241" y="248168"/>
                    <a:pt x="0" y="228993"/>
                    <a:pt x="0" y="206370"/>
                  </a:cubicBezTo>
                  <a:lnTo>
                    <a:pt x="0" y="38074"/>
                  </a:lnTo>
                  <a:lnTo>
                    <a:pt x="73388" y="0"/>
                  </a:lnTo>
                  <a:lnTo>
                    <a:pt x="74492" y="15395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1" name="Forme libre : forme 370"/>
            <p:cNvSpPr/>
            <p:nvPr/>
          </p:nvSpPr>
          <p:spPr bwMode="auto">
            <a:xfrm rot="8716293">
              <a:off x="5604774" y="3024342"/>
              <a:ext cx="274455" cy="132163"/>
            </a:xfrm>
            <a:custGeom>
              <a:avLst/>
              <a:gdLst>
                <a:gd name="connsiteX0" fmla="*/ 0 w 181333"/>
                <a:gd name="connsiteY0" fmla="*/ 87320 h 87320"/>
                <a:gd name="connsiteX1" fmla="*/ 42309 w 181333"/>
                <a:gd name="connsiteY1" fmla="*/ 36168 h 87320"/>
                <a:gd name="connsiteX2" fmla="*/ 54839 w 181333"/>
                <a:gd name="connsiteY2" fmla="*/ 38831 h 87320"/>
                <a:gd name="connsiteX3" fmla="*/ 107790 w 181333"/>
                <a:gd name="connsiteY3" fmla="*/ 29417 h 87320"/>
                <a:gd name="connsiteX4" fmla="*/ 180157 w 181333"/>
                <a:gd name="connsiteY4" fmla="*/ 0 h 87320"/>
                <a:gd name="connsiteX5" fmla="*/ 181333 w 181333"/>
                <a:gd name="connsiteY5" fmla="*/ 7648 h 87320"/>
                <a:gd name="connsiteX6" fmla="*/ 181333 w 181333"/>
                <a:gd name="connsiteY6" fmla="*/ 13532 h 87320"/>
                <a:gd name="connsiteX7" fmla="*/ 30340 w 181333"/>
                <a:gd name="connsiteY7" fmla="*/ 83361 h 8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333" h="87320" extrusionOk="0">
                  <a:moveTo>
                    <a:pt x="0" y="87320"/>
                  </a:moveTo>
                  <a:lnTo>
                    <a:pt x="42309" y="36168"/>
                  </a:lnTo>
                  <a:lnTo>
                    <a:pt x="54839" y="38831"/>
                  </a:lnTo>
                  <a:cubicBezTo>
                    <a:pt x="73078" y="38242"/>
                    <a:pt x="90728" y="34712"/>
                    <a:pt x="107790" y="29417"/>
                  </a:cubicBezTo>
                  <a:cubicBezTo>
                    <a:pt x="132500" y="21768"/>
                    <a:pt x="156623" y="11767"/>
                    <a:pt x="180157" y="0"/>
                  </a:cubicBezTo>
                  <a:cubicBezTo>
                    <a:pt x="180745" y="2353"/>
                    <a:pt x="181333" y="5295"/>
                    <a:pt x="181333" y="7648"/>
                  </a:cubicBezTo>
                  <a:lnTo>
                    <a:pt x="181333" y="13532"/>
                  </a:lnTo>
                  <a:cubicBezTo>
                    <a:pt x="134560" y="53687"/>
                    <a:pt x="76865" y="74315"/>
                    <a:pt x="30340" y="83361"/>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2" name="Forme libre : forme 371"/>
            <p:cNvSpPr/>
            <p:nvPr/>
          </p:nvSpPr>
          <p:spPr bwMode="auto">
            <a:xfrm rot="8716293">
              <a:off x="5742785" y="2375436"/>
              <a:ext cx="92417" cy="296277"/>
            </a:xfrm>
            <a:custGeom>
              <a:avLst/>
              <a:gdLst>
                <a:gd name="connsiteX0" fmla="*/ 0 w 61060"/>
                <a:gd name="connsiteY0" fmla="*/ 195751 h 195751"/>
                <a:gd name="connsiteX1" fmla="*/ 0 w 61060"/>
                <a:gd name="connsiteY1" fmla="*/ 67520 h 195751"/>
                <a:gd name="connsiteX2" fmla="*/ 55847 w 61060"/>
                <a:gd name="connsiteY2" fmla="*/ 0 h 195751"/>
                <a:gd name="connsiteX3" fmla="*/ 61059 w 61060"/>
                <a:gd name="connsiteY3" fmla="*/ 13486 h 195751"/>
                <a:gd name="connsiteX4" fmla="*/ 61060 w 61060"/>
                <a:gd name="connsiteY4" fmla="*/ 171601 h 195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60" h="195751" extrusionOk="0">
                  <a:moveTo>
                    <a:pt x="0" y="195751"/>
                  </a:moveTo>
                  <a:lnTo>
                    <a:pt x="0" y="67520"/>
                  </a:lnTo>
                  <a:lnTo>
                    <a:pt x="55847" y="0"/>
                  </a:lnTo>
                  <a:lnTo>
                    <a:pt x="61059" y="13486"/>
                  </a:lnTo>
                  <a:lnTo>
                    <a:pt x="61060" y="17160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3" name="Forme libre : forme 372"/>
            <p:cNvSpPr/>
            <p:nvPr/>
          </p:nvSpPr>
          <p:spPr bwMode="auto">
            <a:xfrm rot="8716293">
              <a:off x="5579033" y="2469150"/>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4" name="Forme libre : forme 373"/>
            <p:cNvSpPr/>
            <p:nvPr/>
          </p:nvSpPr>
          <p:spPr bwMode="auto">
            <a:xfrm rot="8716293">
              <a:off x="5389987" y="2153314"/>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5" name="Forme libre : forme 374"/>
            <p:cNvSpPr/>
            <p:nvPr/>
          </p:nvSpPr>
          <p:spPr bwMode="auto">
            <a:xfrm rot="8716293">
              <a:off x="5371746" y="1943264"/>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6" name="Forme libre : forme 375"/>
            <p:cNvSpPr/>
            <p:nvPr/>
          </p:nvSpPr>
          <p:spPr bwMode="auto">
            <a:xfrm rot="8716293">
              <a:off x="5716764" y="2550542"/>
              <a:ext cx="91035" cy="331728"/>
            </a:xfrm>
            <a:custGeom>
              <a:avLst/>
              <a:gdLst>
                <a:gd name="connsiteX0" fmla="*/ 60147 w 60147"/>
                <a:gd name="connsiteY0" fmla="*/ 219174 h 219174"/>
                <a:gd name="connsiteX1" fmla="*/ 0 w 60147"/>
                <a:gd name="connsiteY1" fmla="*/ 161304 h 219174"/>
                <a:gd name="connsiteX2" fmla="*/ 0 w 60147"/>
                <a:gd name="connsiteY2" fmla="*/ 68045 h 219174"/>
                <a:gd name="connsiteX3" fmla="*/ 56210 w 60147"/>
                <a:gd name="connsiteY3" fmla="*/ 87 h 219174"/>
                <a:gd name="connsiteX4" fmla="*/ 60147 w 60147"/>
                <a:gd name="connsiteY4" fmla="*/ 0 h 219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47" h="219174" extrusionOk="0">
                  <a:moveTo>
                    <a:pt x="60147" y="219174"/>
                  </a:moveTo>
                  <a:lnTo>
                    <a:pt x="0" y="161304"/>
                  </a:lnTo>
                  <a:lnTo>
                    <a:pt x="0" y="68045"/>
                  </a:lnTo>
                  <a:lnTo>
                    <a:pt x="56210" y="87"/>
                  </a:lnTo>
                  <a:lnTo>
                    <a:pt x="6014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7" name="Forme libre : forme 376"/>
            <p:cNvSpPr/>
            <p:nvPr/>
          </p:nvSpPr>
          <p:spPr bwMode="auto">
            <a:xfrm rot="8716293">
              <a:off x="5787639" y="1926090"/>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8" name="Forme libre : forme 377"/>
            <p:cNvSpPr/>
            <p:nvPr/>
          </p:nvSpPr>
          <p:spPr bwMode="auto">
            <a:xfrm rot="8716293">
              <a:off x="5411131" y="1336651"/>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79" name="Forme libre : forme 378"/>
            <p:cNvSpPr/>
            <p:nvPr/>
          </p:nvSpPr>
          <p:spPr bwMode="auto">
            <a:xfrm rot="8716293">
              <a:off x="5547629" y="1389153"/>
              <a:ext cx="346795" cy="385612"/>
            </a:xfrm>
            <a:custGeom>
              <a:avLst/>
              <a:gdLst>
                <a:gd name="connsiteX0" fmla="*/ 19979 w 229128"/>
                <a:gd name="connsiteY0" fmla="*/ 254774 h 254774"/>
                <a:gd name="connsiteX1" fmla="*/ 19979 w 229128"/>
                <a:gd name="connsiteY1" fmla="*/ 45624 h 254774"/>
                <a:gd name="connsiteX2" fmla="*/ 0 w 229128"/>
                <a:gd name="connsiteY2" fmla="*/ 45624 h 254774"/>
                <a:gd name="connsiteX3" fmla="*/ 36558 w 229128"/>
                <a:gd name="connsiteY3" fmla="*/ 1425 h 254774"/>
                <a:gd name="connsiteX4" fmla="*/ 73292 w 229128"/>
                <a:gd name="connsiteY4" fmla="*/ 1425 h 254774"/>
                <a:gd name="connsiteX5" fmla="*/ 73292 w 229128"/>
                <a:gd name="connsiteY5" fmla="*/ 75242 h 254774"/>
                <a:gd name="connsiteX6" fmla="*/ 74658 w 229128"/>
                <a:gd name="connsiteY6" fmla="*/ 75242 h 254774"/>
                <a:gd name="connsiteX7" fmla="*/ 122503 w 229128"/>
                <a:gd name="connsiteY7" fmla="*/ 5981 h 254774"/>
                <a:gd name="connsiteX8" fmla="*/ 153944 w 229128"/>
                <a:gd name="connsiteY8" fmla="*/ 57 h 254774"/>
                <a:gd name="connsiteX9" fmla="*/ 229128 w 229128"/>
                <a:gd name="connsiteY9" fmla="*/ 88456 h 254774"/>
                <a:gd name="connsiteX10" fmla="*/ 229128 w 229128"/>
                <a:gd name="connsiteY10" fmla="*/ 94380 h 254774"/>
                <a:gd name="connsiteX11" fmla="*/ 167158 w 229128"/>
                <a:gd name="connsiteY11" fmla="*/ 98025 h 254774"/>
                <a:gd name="connsiteX12" fmla="*/ 167158 w 229128"/>
                <a:gd name="connsiteY12" fmla="*/ 81621 h 254774"/>
                <a:gd name="connsiteX13" fmla="*/ 133439 w 229128"/>
                <a:gd name="connsiteY13" fmla="*/ 40156 h 254774"/>
                <a:gd name="connsiteX14" fmla="*/ 80127 w 229128"/>
                <a:gd name="connsiteY14" fmla="*/ 127643 h 254774"/>
                <a:gd name="connsiteX15" fmla="*/ 80127 w 229128"/>
                <a:gd name="connsiteY15" fmla="*/ 213764 h 25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128" h="254774" extrusionOk="0">
                  <a:moveTo>
                    <a:pt x="19979" y="254774"/>
                  </a:moveTo>
                  <a:lnTo>
                    <a:pt x="19979" y="45624"/>
                  </a:lnTo>
                  <a:lnTo>
                    <a:pt x="0" y="45624"/>
                  </a:lnTo>
                  <a:lnTo>
                    <a:pt x="36558" y="1425"/>
                  </a:lnTo>
                  <a:lnTo>
                    <a:pt x="73292" y="1425"/>
                  </a:lnTo>
                  <a:lnTo>
                    <a:pt x="73292" y="75242"/>
                  </a:lnTo>
                  <a:lnTo>
                    <a:pt x="74658" y="75242"/>
                  </a:lnTo>
                  <a:cubicBezTo>
                    <a:pt x="89240" y="31954"/>
                    <a:pt x="100631" y="15094"/>
                    <a:pt x="122503" y="5981"/>
                  </a:cubicBezTo>
                  <a:cubicBezTo>
                    <a:pt x="132528" y="1880"/>
                    <a:pt x="143008" y="-398"/>
                    <a:pt x="153944" y="57"/>
                  </a:cubicBezTo>
                  <a:cubicBezTo>
                    <a:pt x="200877" y="-854"/>
                    <a:pt x="229128" y="31954"/>
                    <a:pt x="229128" y="88456"/>
                  </a:cubicBezTo>
                  <a:lnTo>
                    <a:pt x="229128" y="94380"/>
                  </a:lnTo>
                  <a:lnTo>
                    <a:pt x="167158" y="98025"/>
                  </a:lnTo>
                  <a:lnTo>
                    <a:pt x="167158" y="81621"/>
                  </a:lnTo>
                  <a:cubicBezTo>
                    <a:pt x="167158" y="57016"/>
                    <a:pt x="153033" y="40156"/>
                    <a:pt x="133439" y="40156"/>
                  </a:cubicBezTo>
                  <a:cubicBezTo>
                    <a:pt x="104277" y="40156"/>
                    <a:pt x="80127" y="78887"/>
                    <a:pt x="80127" y="127643"/>
                  </a:cubicBezTo>
                  <a:lnTo>
                    <a:pt x="80127"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0" name="Forme libre : forme 379"/>
            <p:cNvSpPr/>
            <p:nvPr/>
          </p:nvSpPr>
          <p:spPr bwMode="auto">
            <a:xfrm rot="8716293">
              <a:off x="5478548" y="1250322"/>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1" name="Forme libre : forme 380"/>
            <p:cNvSpPr/>
            <p:nvPr/>
          </p:nvSpPr>
          <p:spPr bwMode="auto">
            <a:xfrm rot="8716293">
              <a:off x="5241260" y="147066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2" name="Forme libre : forme 381"/>
            <p:cNvSpPr/>
            <p:nvPr/>
          </p:nvSpPr>
          <p:spPr bwMode="auto">
            <a:xfrm rot="8716293">
              <a:off x="5052214" y="1154831"/>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3" name="Forme libre : forme 382"/>
            <p:cNvSpPr/>
            <p:nvPr/>
          </p:nvSpPr>
          <p:spPr bwMode="auto">
            <a:xfrm rot="8716293">
              <a:off x="5033973" y="944781"/>
              <a:ext cx="436339" cy="525389"/>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4" name="Forme libre : forme 383"/>
            <p:cNvSpPr/>
            <p:nvPr/>
          </p:nvSpPr>
          <p:spPr bwMode="auto">
            <a:xfrm rot="8716293">
              <a:off x="5377749" y="1532649"/>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5" name="Forme libre : forme 384"/>
            <p:cNvSpPr/>
            <p:nvPr/>
          </p:nvSpPr>
          <p:spPr bwMode="auto">
            <a:xfrm rot="8716293">
              <a:off x="5847873" y="996679"/>
              <a:ext cx="92417" cy="314872"/>
            </a:xfrm>
            <a:custGeom>
              <a:avLst/>
              <a:gdLst>
                <a:gd name="connsiteX0" fmla="*/ 0 w 61060"/>
                <a:gd name="connsiteY0" fmla="*/ 208036 h 208036"/>
                <a:gd name="connsiteX1" fmla="*/ 1 w 61060"/>
                <a:gd name="connsiteY1" fmla="*/ 61780 h 208036"/>
                <a:gd name="connsiteX2" fmla="*/ 51100 w 61060"/>
                <a:gd name="connsiteY2" fmla="*/ 0 h 208036"/>
                <a:gd name="connsiteX3" fmla="*/ 61059 w 61060"/>
                <a:gd name="connsiteY3" fmla="*/ 25771 h 208036"/>
                <a:gd name="connsiteX4" fmla="*/ 61060 w 61060"/>
                <a:gd name="connsiteY4" fmla="*/ 183886 h 208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60" h="208036" extrusionOk="0">
                  <a:moveTo>
                    <a:pt x="0" y="208036"/>
                  </a:moveTo>
                  <a:lnTo>
                    <a:pt x="1" y="61780"/>
                  </a:lnTo>
                  <a:lnTo>
                    <a:pt x="51100" y="0"/>
                  </a:lnTo>
                  <a:lnTo>
                    <a:pt x="61059" y="25771"/>
                  </a:lnTo>
                  <a:lnTo>
                    <a:pt x="61060" y="183886"/>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6" name="Forme libre : forme 385"/>
            <p:cNvSpPr/>
            <p:nvPr/>
          </p:nvSpPr>
          <p:spPr bwMode="auto">
            <a:xfrm rot="8716293">
              <a:off x="5678824" y="1092051"/>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7" name="Forme libre : forme 386"/>
            <p:cNvSpPr/>
            <p:nvPr/>
          </p:nvSpPr>
          <p:spPr bwMode="auto">
            <a:xfrm rot="8716293">
              <a:off x="5489779" y="776215"/>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88" name="Forme libre : forme 387"/>
            <p:cNvSpPr/>
            <p:nvPr/>
          </p:nvSpPr>
          <p:spPr bwMode="auto">
            <a:xfrm rot="8716293">
              <a:off x="5816554" y="1173443"/>
              <a:ext cx="91037" cy="331731"/>
            </a:xfrm>
            <a:custGeom>
              <a:avLst/>
              <a:gdLst>
                <a:gd name="connsiteX0" fmla="*/ 60148 w 60148"/>
                <a:gd name="connsiteY0" fmla="*/ 219175 h 219175"/>
                <a:gd name="connsiteX1" fmla="*/ 0 w 60148"/>
                <a:gd name="connsiteY1" fmla="*/ 161305 h 219175"/>
                <a:gd name="connsiteX2" fmla="*/ 0 w 60148"/>
                <a:gd name="connsiteY2" fmla="*/ 50021 h 219175"/>
                <a:gd name="connsiteX3" fmla="*/ 41025 w 60148"/>
                <a:gd name="connsiteY3" fmla="*/ 421 h 219175"/>
                <a:gd name="connsiteX4" fmla="*/ 60147 w 60148"/>
                <a:gd name="connsiteY4" fmla="*/ 0 h 219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48" h="219175" extrusionOk="0">
                  <a:moveTo>
                    <a:pt x="60148" y="219175"/>
                  </a:moveTo>
                  <a:lnTo>
                    <a:pt x="0" y="161305"/>
                  </a:lnTo>
                  <a:lnTo>
                    <a:pt x="0" y="50021"/>
                  </a:lnTo>
                  <a:lnTo>
                    <a:pt x="41025" y="421"/>
                  </a:lnTo>
                  <a:lnTo>
                    <a:pt x="6014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9" name="Forme libre : forme 388"/>
            <p:cNvSpPr/>
            <p:nvPr/>
          </p:nvSpPr>
          <p:spPr bwMode="auto">
            <a:xfrm rot="8716293">
              <a:off x="5449866" y="927607"/>
              <a:ext cx="109652" cy="109652"/>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0" name="Forme libre : forme 389"/>
            <p:cNvSpPr/>
            <p:nvPr/>
          </p:nvSpPr>
          <p:spPr bwMode="auto">
            <a:xfrm rot="8716293">
              <a:off x="5954717" y="1002572"/>
              <a:ext cx="48491" cy="55034"/>
            </a:xfrm>
            <a:custGeom>
              <a:avLst/>
              <a:gdLst>
                <a:gd name="connsiteX0" fmla="*/ 0 w 32038"/>
                <a:gd name="connsiteY0" fmla="*/ 35166 h 36361"/>
                <a:gd name="connsiteX1" fmla="*/ 29086 w 32038"/>
                <a:gd name="connsiteY1" fmla="*/ 0 h 36361"/>
                <a:gd name="connsiteX2" fmla="*/ 32038 w 32038"/>
                <a:gd name="connsiteY2" fmla="*/ 7028 h 36361"/>
                <a:gd name="connsiteX3" fmla="*/ 23495 w 32038"/>
                <a:gd name="connsiteY3" fmla="*/ 27704 h 36361"/>
                <a:gd name="connsiteX4" fmla="*/ 2990 w 32038"/>
                <a:gd name="connsiteY4" fmla="*/ 36361 h 36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38" h="36361" extrusionOk="0">
                  <a:moveTo>
                    <a:pt x="0" y="35166"/>
                  </a:moveTo>
                  <a:lnTo>
                    <a:pt x="29086" y="0"/>
                  </a:lnTo>
                  <a:lnTo>
                    <a:pt x="32038" y="7028"/>
                  </a:lnTo>
                  <a:cubicBezTo>
                    <a:pt x="32039" y="14489"/>
                    <a:pt x="29191" y="22008"/>
                    <a:pt x="23495" y="27704"/>
                  </a:cubicBezTo>
                  <a:cubicBezTo>
                    <a:pt x="18027" y="33172"/>
                    <a:pt x="10736" y="36361"/>
                    <a:pt x="2990" y="36361"/>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91" name="Forme libre : forme 390"/>
            <p:cNvSpPr/>
            <p:nvPr/>
          </p:nvSpPr>
          <p:spPr bwMode="auto">
            <a:xfrm rot="8716293">
              <a:off x="5079758" y="334598"/>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2" name="Forme libre : forme 391"/>
            <p:cNvSpPr/>
            <p:nvPr/>
          </p:nvSpPr>
          <p:spPr bwMode="auto">
            <a:xfrm rot="8716293">
              <a:off x="5215056" y="378857"/>
              <a:ext cx="393110" cy="379317"/>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3" name="Forme libre : forme 392"/>
            <p:cNvSpPr/>
            <p:nvPr/>
          </p:nvSpPr>
          <p:spPr bwMode="auto">
            <a:xfrm rot="8716293">
              <a:off x="5147174" y="248268"/>
              <a:ext cx="282763" cy="2068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4" name="Forme libre : forme 393"/>
            <p:cNvSpPr/>
            <p:nvPr/>
          </p:nvSpPr>
          <p:spPr bwMode="auto">
            <a:xfrm rot="8716293">
              <a:off x="4909887" y="468613"/>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5" name="Forme libre : forme 394"/>
            <p:cNvSpPr/>
            <p:nvPr/>
          </p:nvSpPr>
          <p:spPr bwMode="auto">
            <a:xfrm rot="8716293">
              <a:off x="4720840" y="152777"/>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6" name="Forme libre : forme 395"/>
            <p:cNvSpPr/>
            <p:nvPr/>
          </p:nvSpPr>
          <p:spPr bwMode="auto">
            <a:xfrm rot="8716293">
              <a:off x="4702019" y="-47743"/>
              <a:ext cx="439901" cy="516041"/>
            </a:xfrm>
            <a:custGeom>
              <a:avLst/>
              <a:gdLst>
                <a:gd name="connsiteX0" fmla="*/ 155476 w 290643"/>
                <a:gd name="connsiteY0" fmla="*/ 340949 h 340949"/>
                <a:gd name="connsiteX1" fmla="*/ 1169 w 290643"/>
                <a:gd name="connsiteY1" fmla="*/ 233989 h 340949"/>
                <a:gd name="connsiteX2" fmla="*/ 0 w 290643"/>
                <a:gd name="connsiteY2" fmla="*/ 220042 h 340949"/>
                <a:gd name="connsiteX3" fmla="*/ 0 w 290643"/>
                <a:gd name="connsiteY3" fmla="*/ 40596 h 340949"/>
                <a:gd name="connsiteX4" fmla="*/ 78250 w 290643"/>
                <a:gd name="connsiteY4" fmla="*/ 0 h 340949"/>
                <a:gd name="connsiteX5" fmla="*/ 79427 w 290643"/>
                <a:gd name="connsiteY5" fmla="*/ 164149 h 340949"/>
                <a:gd name="connsiteX6" fmla="*/ 93547 w 290643"/>
                <a:gd name="connsiteY6" fmla="*/ 261815 h 340949"/>
                <a:gd name="connsiteX7" fmla="*/ 164149 w 290643"/>
                <a:gd name="connsiteY7" fmla="*/ 300646 h 340949"/>
                <a:gd name="connsiteX8" fmla="*/ 217100 w 290643"/>
                <a:gd name="connsiteY8" fmla="*/ 291232 h 340949"/>
                <a:gd name="connsiteX9" fmla="*/ 289467 w 290643"/>
                <a:gd name="connsiteY9" fmla="*/ 261815 h 340949"/>
                <a:gd name="connsiteX10" fmla="*/ 290643 w 290643"/>
                <a:gd name="connsiteY10" fmla="*/ 269463 h 340949"/>
                <a:gd name="connsiteX11" fmla="*/ 290643 w 290643"/>
                <a:gd name="connsiteY11" fmla="*/ 275347 h 340949"/>
                <a:gd name="connsiteX12" fmla="*/ 189080 w 290643"/>
                <a:gd name="connsiteY12" fmla="*/ 331975 h 340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0643" h="340949" extrusionOk="0">
                  <a:moveTo>
                    <a:pt x="155476" y="340949"/>
                  </a:moveTo>
                  <a:lnTo>
                    <a:pt x="1169" y="233989"/>
                  </a:lnTo>
                  <a:lnTo>
                    <a:pt x="0" y="220042"/>
                  </a:lnTo>
                  <a:lnTo>
                    <a:pt x="0" y="40596"/>
                  </a:lnTo>
                  <a:lnTo>
                    <a:pt x="78250" y="0"/>
                  </a:lnTo>
                  <a:lnTo>
                    <a:pt x="79427" y="164149"/>
                  </a:lnTo>
                  <a:cubicBezTo>
                    <a:pt x="77662" y="197097"/>
                    <a:pt x="82957" y="230632"/>
                    <a:pt x="93547" y="261815"/>
                  </a:cubicBezTo>
                  <a:cubicBezTo>
                    <a:pt x="102961" y="287702"/>
                    <a:pt x="127083" y="300646"/>
                    <a:pt x="164149" y="300646"/>
                  </a:cubicBezTo>
                  <a:cubicBezTo>
                    <a:pt x="182388" y="300057"/>
                    <a:pt x="200038" y="296527"/>
                    <a:pt x="217100" y="291232"/>
                  </a:cubicBezTo>
                  <a:cubicBezTo>
                    <a:pt x="241810" y="283584"/>
                    <a:pt x="265933" y="273582"/>
                    <a:pt x="289467" y="261815"/>
                  </a:cubicBezTo>
                  <a:cubicBezTo>
                    <a:pt x="290055" y="264168"/>
                    <a:pt x="290643" y="267110"/>
                    <a:pt x="290643" y="269463"/>
                  </a:cubicBezTo>
                  <a:lnTo>
                    <a:pt x="290643" y="275347"/>
                  </a:lnTo>
                  <a:cubicBezTo>
                    <a:pt x="259461" y="302117"/>
                    <a:pt x="223425" y="320208"/>
                    <a:pt x="189080" y="331975"/>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97" name="Forme libre : forme 396"/>
            <p:cNvSpPr/>
            <p:nvPr/>
          </p:nvSpPr>
          <p:spPr bwMode="auto">
            <a:xfrm rot="8716293">
              <a:off x="5046375" y="530596"/>
              <a:ext cx="151727" cy="33103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8" name="Forme libre : forme 397"/>
            <p:cNvSpPr/>
            <p:nvPr/>
          </p:nvSpPr>
          <p:spPr bwMode="auto">
            <a:xfrm rot="8716293">
              <a:off x="5517321" y="-44018"/>
              <a:ext cx="213797" cy="351729"/>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99" name="Forme libre : forme 398"/>
            <p:cNvSpPr/>
            <p:nvPr/>
          </p:nvSpPr>
          <p:spPr bwMode="auto">
            <a:xfrm rot="8716293">
              <a:off x="5660365" y="29418"/>
              <a:ext cx="361480" cy="358037"/>
            </a:xfrm>
            <a:custGeom>
              <a:avLst/>
              <a:gdLst>
                <a:gd name="connsiteX0" fmla="*/ 56401 w 238830"/>
                <a:gd name="connsiteY0" fmla="*/ 236556 h 236556"/>
                <a:gd name="connsiteX1" fmla="*/ 29681 w 238830"/>
                <a:gd name="connsiteY1" fmla="*/ 218034 h 236556"/>
                <a:gd name="connsiteX2" fmla="*/ 29681 w 238830"/>
                <a:gd name="connsiteY2" fmla="*/ 45624 h 236556"/>
                <a:gd name="connsiteX3" fmla="*/ 0 w 238830"/>
                <a:gd name="connsiteY3" fmla="*/ 45624 h 236556"/>
                <a:gd name="connsiteX4" fmla="*/ 36558 w 238830"/>
                <a:gd name="connsiteY4" fmla="*/ 1425 h 236556"/>
                <a:gd name="connsiteX5" fmla="*/ 82994 w 238830"/>
                <a:gd name="connsiteY5" fmla="*/ 1425 h 236556"/>
                <a:gd name="connsiteX6" fmla="*/ 82994 w 238830"/>
                <a:gd name="connsiteY6" fmla="*/ 75242 h 236556"/>
                <a:gd name="connsiteX7" fmla="*/ 84360 w 238830"/>
                <a:gd name="connsiteY7" fmla="*/ 75242 h 236556"/>
                <a:gd name="connsiteX8" fmla="*/ 132205 w 238830"/>
                <a:gd name="connsiteY8" fmla="*/ 5981 h 236556"/>
                <a:gd name="connsiteX9" fmla="*/ 163646 w 238830"/>
                <a:gd name="connsiteY9" fmla="*/ 57 h 236556"/>
                <a:gd name="connsiteX10" fmla="*/ 238830 w 238830"/>
                <a:gd name="connsiteY10" fmla="*/ 88456 h 236556"/>
                <a:gd name="connsiteX11" fmla="*/ 238830 w 238830"/>
                <a:gd name="connsiteY11" fmla="*/ 94380 h 236556"/>
                <a:gd name="connsiteX12" fmla="*/ 176860 w 238830"/>
                <a:gd name="connsiteY12" fmla="*/ 98025 h 236556"/>
                <a:gd name="connsiteX13" fmla="*/ 176860 w 238830"/>
                <a:gd name="connsiteY13" fmla="*/ 81621 h 236556"/>
                <a:gd name="connsiteX14" fmla="*/ 143141 w 238830"/>
                <a:gd name="connsiteY14" fmla="*/ 40156 h 236556"/>
                <a:gd name="connsiteX15" fmla="*/ 89829 w 238830"/>
                <a:gd name="connsiteY15" fmla="*/ 127643 h 236556"/>
                <a:gd name="connsiteX16" fmla="*/ 89829 w 238830"/>
                <a:gd name="connsiteY16" fmla="*/ 213764 h 23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8830" h="236556" extrusionOk="0">
                  <a:moveTo>
                    <a:pt x="56401" y="236556"/>
                  </a:moveTo>
                  <a:lnTo>
                    <a:pt x="29681" y="218034"/>
                  </a:lnTo>
                  <a:lnTo>
                    <a:pt x="29681" y="45624"/>
                  </a:lnTo>
                  <a:lnTo>
                    <a:pt x="0" y="45624"/>
                  </a:lnTo>
                  <a:lnTo>
                    <a:pt x="36558" y="1425"/>
                  </a:lnTo>
                  <a:lnTo>
                    <a:pt x="82994" y="1425"/>
                  </a:lnTo>
                  <a:lnTo>
                    <a:pt x="82994" y="75242"/>
                  </a:lnTo>
                  <a:lnTo>
                    <a:pt x="84360" y="75242"/>
                  </a:lnTo>
                  <a:cubicBezTo>
                    <a:pt x="98942" y="31954"/>
                    <a:pt x="110333" y="15095"/>
                    <a:pt x="132205" y="5981"/>
                  </a:cubicBezTo>
                  <a:cubicBezTo>
                    <a:pt x="142230" y="1880"/>
                    <a:pt x="152710" y="-398"/>
                    <a:pt x="163646" y="57"/>
                  </a:cubicBezTo>
                  <a:cubicBezTo>
                    <a:pt x="210579" y="-854"/>
                    <a:pt x="238830" y="31954"/>
                    <a:pt x="238830" y="88456"/>
                  </a:cubicBezTo>
                  <a:lnTo>
                    <a:pt x="238830" y="94380"/>
                  </a:lnTo>
                  <a:lnTo>
                    <a:pt x="176860" y="98025"/>
                  </a:lnTo>
                  <a:lnTo>
                    <a:pt x="176860" y="81621"/>
                  </a:lnTo>
                  <a:cubicBezTo>
                    <a:pt x="176860" y="57016"/>
                    <a:pt x="162735" y="40156"/>
                    <a:pt x="143141" y="40156"/>
                  </a:cubicBezTo>
                  <a:cubicBezTo>
                    <a:pt x="113979" y="40156"/>
                    <a:pt x="89829" y="78887"/>
                    <a:pt x="89829" y="127643"/>
                  </a:cubicBezTo>
                  <a:lnTo>
                    <a:pt x="89829"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00" name="Forme libre : forme 399"/>
            <p:cNvSpPr/>
            <p:nvPr/>
          </p:nvSpPr>
          <p:spPr bwMode="auto">
            <a:xfrm rot="8716293">
              <a:off x="5347450" y="89997"/>
              <a:ext cx="82761" cy="82761"/>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1" name="Forme libre : forme 400"/>
            <p:cNvSpPr/>
            <p:nvPr/>
          </p:nvSpPr>
          <p:spPr bwMode="auto">
            <a:xfrm rot="8716293">
              <a:off x="5220022" y="-7080"/>
              <a:ext cx="219414" cy="84041"/>
            </a:xfrm>
            <a:custGeom>
              <a:avLst/>
              <a:gdLst>
                <a:gd name="connsiteX0" fmla="*/ 80105 w 144967"/>
                <a:gd name="connsiteY0" fmla="*/ 55526 h 55526"/>
                <a:gd name="connsiteX1" fmla="*/ 0 w 144967"/>
                <a:gd name="connsiteY1" fmla="*/ 0 h 55526"/>
                <a:gd name="connsiteX2" fmla="*/ 144967 w 144967"/>
                <a:gd name="connsiteY2" fmla="*/ 0 h 55526"/>
                <a:gd name="connsiteX3" fmla="*/ 144967 w 144967"/>
                <a:gd name="connsiteY3" fmla="*/ 55323 h 55526"/>
                <a:gd name="connsiteX4" fmla="*/ 80175 w 144967"/>
                <a:gd name="connsiteY4" fmla="*/ 55323 h 55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67" h="55526" extrusionOk="0">
                  <a:moveTo>
                    <a:pt x="80105" y="55526"/>
                  </a:moveTo>
                  <a:lnTo>
                    <a:pt x="0" y="0"/>
                  </a:lnTo>
                  <a:lnTo>
                    <a:pt x="144967" y="0"/>
                  </a:lnTo>
                  <a:lnTo>
                    <a:pt x="144967" y="55323"/>
                  </a:lnTo>
                  <a:lnTo>
                    <a:pt x="8017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02" name="Forme libre : forme 401"/>
            <p:cNvSpPr/>
            <p:nvPr/>
          </p:nvSpPr>
          <p:spPr bwMode="auto">
            <a:xfrm rot="8716293">
              <a:off x="5483938" y="151980"/>
              <a:ext cx="151727" cy="331041"/>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3" name="Forme libre : forme 402"/>
            <p:cNvSpPr/>
            <p:nvPr/>
          </p:nvSpPr>
          <p:spPr bwMode="auto">
            <a:xfrm rot="8716293">
              <a:off x="5128323" y="-20358"/>
              <a:ext cx="80664" cy="63766"/>
            </a:xfrm>
            <a:custGeom>
              <a:avLst/>
              <a:gdLst>
                <a:gd name="connsiteX0" fmla="*/ 51759 w 53295"/>
                <a:gd name="connsiteY0" fmla="*/ 42130 h 42130"/>
                <a:gd name="connsiteX1" fmla="*/ 0 w 53295"/>
                <a:gd name="connsiteY1" fmla="*/ 6252 h 42130"/>
                <a:gd name="connsiteX2" fmla="*/ 14807 w 53295"/>
                <a:gd name="connsiteY2" fmla="*/ 0 h 42130"/>
                <a:gd name="connsiteX3" fmla="*/ 41975 w 53295"/>
                <a:gd name="connsiteY3" fmla="*/ 11471 h 42130"/>
                <a:gd name="connsiteX4" fmla="*/ 53295 w 53295"/>
                <a:gd name="connsiteY4" fmla="*/ 38412 h 4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5" h="42130" extrusionOk="0">
                  <a:moveTo>
                    <a:pt x="51759" y="42130"/>
                  </a:moveTo>
                  <a:lnTo>
                    <a:pt x="0" y="6252"/>
                  </a:lnTo>
                  <a:lnTo>
                    <a:pt x="14807" y="0"/>
                  </a:lnTo>
                  <a:cubicBezTo>
                    <a:pt x="25071" y="0"/>
                    <a:pt x="34731" y="4226"/>
                    <a:pt x="41975" y="11471"/>
                  </a:cubicBezTo>
                  <a:cubicBezTo>
                    <a:pt x="49522" y="18716"/>
                    <a:pt x="53295" y="28526"/>
                    <a:pt x="53295" y="3841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04" name="Forme libre : forme 403"/>
            <p:cNvSpPr/>
            <p:nvPr/>
          </p:nvSpPr>
          <p:spPr bwMode="auto">
            <a:xfrm rot="7484127">
              <a:off x="5642756" y="441598"/>
              <a:ext cx="301743" cy="294200"/>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05" name="Forme libre : forme 404"/>
            <p:cNvSpPr/>
            <p:nvPr/>
          </p:nvSpPr>
          <p:spPr bwMode="auto">
            <a:xfrm rot="13089394">
              <a:off x="5789679" y="415199"/>
              <a:ext cx="360116" cy="446294"/>
            </a:xfrm>
            <a:custGeom>
              <a:avLst/>
              <a:gdLst>
                <a:gd name="connsiteX0" fmla="*/ 39306 w 237929"/>
                <a:gd name="connsiteY0" fmla="*/ 79955 h 294867"/>
                <a:gd name="connsiteX1" fmla="*/ 0 w 237929"/>
                <a:gd name="connsiteY1" fmla="*/ 20095 h 294867"/>
                <a:gd name="connsiteX2" fmla="*/ 38733 w 237929"/>
                <a:gd name="connsiteY2" fmla="*/ 0 h 294867"/>
                <a:gd name="connsiteX3" fmla="*/ 237929 w 237929"/>
                <a:gd name="connsiteY3" fmla="*/ 258238 h 294867"/>
                <a:gd name="connsiteX4" fmla="*/ 191415 w 237929"/>
                <a:gd name="connsiteY4" fmla="*/ 290069 h 294867"/>
                <a:gd name="connsiteX5" fmla="*/ 180425 w 237929"/>
                <a:gd name="connsiteY5" fmla="*/ 294867 h 294867"/>
                <a:gd name="connsiteX6" fmla="*/ 166448 w 237929"/>
                <a:gd name="connsiteY6" fmla="*/ 273582 h 294867"/>
                <a:gd name="connsiteX7" fmla="*/ 168955 w 237929"/>
                <a:gd name="connsiteY7" fmla="*/ 273136 h 294867"/>
                <a:gd name="connsiteX8" fmla="*/ 236826 w 237929"/>
                <a:gd name="connsiteY8" fmla="*/ 245547 h 294867"/>
                <a:gd name="connsiteX9" fmla="*/ 237929 w 237929"/>
                <a:gd name="connsiteY9" fmla="*/ 252720 h 29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7929" h="294867" extrusionOk="0">
                  <a:moveTo>
                    <a:pt x="39306" y="79955"/>
                  </a:moveTo>
                  <a:lnTo>
                    <a:pt x="0" y="20095"/>
                  </a:lnTo>
                  <a:lnTo>
                    <a:pt x="38733" y="0"/>
                  </a:lnTo>
                  <a:close/>
                  <a:moveTo>
                    <a:pt x="237929" y="258238"/>
                  </a:moveTo>
                  <a:cubicBezTo>
                    <a:pt x="223307" y="270791"/>
                    <a:pt x="207546" y="281309"/>
                    <a:pt x="191415" y="290069"/>
                  </a:cubicBezTo>
                  <a:lnTo>
                    <a:pt x="180425" y="294867"/>
                  </a:lnTo>
                  <a:lnTo>
                    <a:pt x="166448" y="273582"/>
                  </a:lnTo>
                  <a:lnTo>
                    <a:pt x="168955" y="273136"/>
                  </a:lnTo>
                  <a:cubicBezTo>
                    <a:pt x="192130" y="265963"/>
                    <a:pt x="214754" y="256582"/>
                    <a:pt x="236826" y="245547"/>
                  </a:cubicBezTo>
                  <a:cubicBezTo>
                    <a:pt x="237377" y="247754"/>
                    <a:pt x="237929" y="250513"/>
                    <a:pt x="237929" y="25272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06" name="Forme libre : forme 405"/>
            <p:cNvSpPr/>
            <p:nvPr/>
          </p:nvSpPr>
          <p:spPr bwMode="auto">
            <a:xfrm rot="8716293">
              <a:off x="5996886" y="-12676"/>
              <a:ext cx="90398" cy="122140"/>
            </a:xfrm>
            <a:custGeom>
              <a:avLst/>
              <a:gdLst>
                <a:gd name="connsiteX0" fmla="*/ 0 w 59727"/>
                <a:gd name="connsiteY0" fmla="*/ 52945 h 80698"/>
                <a:gd name="connsiteX1" fmla="*/ 43791 w 59727"/>
                <a:gd name="connsiteY1" fmla="*/ 0 h 80698"/>
                <a:gd name="connsiteX2" fmla="*/ 59727 w 59727"/>
                <a:gd name="connsiteY2" fmla="*/ 37928 h 80698"/>
                <a:gd name="connsiteX3" fmla="*/ 42480 w 59727"/>
                <a:gd name="connsiteY3" fmla="*/ 79666 h 80698"/>
                <a:gd name="connsiteX4" fmla="*/ 40038 w 59727"/>
                <a:gd name="connsiteY4" fmla="*/ 80698 h 80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27" h="80698" extrusionOk="0">
                  <a:moveTo>
                    <a:pt x="0" y="52945"/>
                  </a:moveTo>
                  <a:lnTo>
                    <a:pt x="43791" y="0"/>
                  </a:lnTo>
                  <a:lnTo>
                    <a:pt x="59727" y="37928"/>
                  </a:lnTo>
                  <a:cubicBezTo>
                    <a:pt x="59727" y="52991"/>
                    <a:pt x="53978" y="68168"/>
                    <a:pt x="42480" y="79666"/>
                  </a:cubicBezTo>
                  <a:lnTo>
                    <a:pt x="40038" y="8069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07" name="Forme libre : forme 406"/>
            <p:cNvSpPr/>
            <p:nvPr/>
          </p:nvSpPr>
          <p:spPr bwMode="auto">
            <a:xfrm rot="8716293">
              <a:off x="5631023" y="-8174"/>
              <a:ext cx="87445" cy="82387"/>
            </a:xfrm>
            <a:custGeom>
              <a:avLst/>
              <a:gdLst>
                <a:gd name="connsiteX0" fmla="*/ 37946 w 57775"/>
                <a:gd name="connsiteY0" fmla="*/ 54433 h 54433"/>
                <a:gd name="connsiteX1" fmla="*/ 0 w 57775"/>
                <a:gd name="connsiteY1" fmla="*/ 28130 h 54433"/>
                <a:gd name="connsiteX2" fmla="*/ 8222 w 57775"/>
                <a:gd name="connsiteY2" fmla="*/ 8658 h 54433"/>
                <a:gd name="connsiteX3" fmla="*/ 28726 w 57775"/>
                <a:gd name="connsiteY3" fmla="*/ 0 h 54433"/>
                <a:gd name="connsiteX4" fmla="*/ 49232 w 57775"/>
                <a:gd name="connsiteY4" fmla="*/ 8658 h 54433"/>
                <a:gd name="connsiteX5" fmla="*/ 49232 w 57775"/>
                <a:gd name="connsiteY5" fmla="*/ 49668 h 54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775" h="54433" extrusionOk="0">
                  <a:moveTo>
                    <a:pt x="37946" y="54433"/>
                  </a:moveTo>
                  <a:lnTo>
                    <a:pt x="0" y="28130"/>
                  </a:lnTo>
                  <a:lnTo>
                    <a:pt x="8222" y="8658"/>
                  </a:lnTo>
                  <a:cubicBezTo>
                    <a:pt x="13690" y="3190"/>
                    <a:pt x="20981" y="0"/>
                    <a:pt x="28726" y="0"/>
                  </a:cubicBezTo>
                  <a:cubicBezTo>
                    <a:pt x="36473" y="0"/>
                    <a:pt x="43764" y="3190"/>
                    <a:pt x="49232" y="8658"/>
                  </a:cubicBezTo>
                  <a:cubicBezTo>
                    <a:pt x="60624" y="19594"/>
                    <a:pt x="60623" y="38276"/>
                    <a:pt x="49232" y="4966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grpSp>
      <p:pic>
        <p:nvPicPr>
          <p:cNvPr id="409" name="Graphique 408"/>
          <p:cNvPicPr>
            <a:picLocks noChangeAspect="1"/>
          </p:cNvPicPr>
          <p:nvPr userDrawn="1"/>
        </p:nvPicPr>
        <p:blipFill>
          <a:blip r:embed="rId2"/>
          <a:stretch/>
        </p:blipFill>
        <p:spPr bwMode="auto">
          <a:xfrm>
            <a:off x="6397194" y="513241"/>
            <a:ext cx="2255854" cy="673200"/>
          </a:xfrm>
          <a:prstGeom prst="rect">
            <a:avLst/>
          </a:prstGeom>
        </p:spPr>
      </p:pic>
      <p:sp>
        <p:nvSpPr>
          <p:cNvPr id="411" name="Espace réservé du texte 410"/>
          <p:cNvSpPr>
            <a:spLocks noGrp="1"/>
          </p:cNvSpPr>
          <p:nvPr>
            <p:ph type="body" sz="quarter" idx="10" hasCustomPrompt="1"/>
          </p:nvPr>
        </p:nvSpPr>
        <p:spPr bwMode="auto">
          <a:xfrm>
            <a:off x="1273141" y="1755675"/>
            <a:ext cx="7379432" cy="2991872"/>
          </a:xfrm>
          <a:prstGeom prst="rect">
            <a:avLst/>
          </a:prstGeom>
        </p:spPr>
        <p:txBody>
          <a:bodyPr anchor="b">
            <a:noAutofit/>
          </a:bodyPr>
          <a:lstStyle>
            <a:lvl1pPr marL="0" indent="0" algn="r">
              <a:lnSpc>
                <a:spcPct val="100000"/>
              </a:lnSpc>
              <a:spcBef>
                <a:spcPts val="0"/>
              </a:spcBef>
              <a:buNone/>
              <a:defRPr lang="fr-FR" sz="4400" b="1">
                <a:solidFill>
                  <a:schemeClr val="bg1"/>
                </a:solidFill>
                <a:latin typeface="+mn-lt"/>
                <a:ea typeface="+mn-ea"/>
                <a:cs typeface="+mn-cs"/>
              </a:defRPr>
            </a:lvl1pPr>
            <a:lvl2pPr marL="0" indent="0" algn="r">
              <a:buNone/>
              <a:defRPr sz="5400" b="1" cap="all">
                <a:solidFill>
                  <a:srgbClr val="009FE3"/>
                </a:solidFill>
              </a:defRPr>
            </a:lvl2pPr>
          </a:lstStyle>
          <a:p>
            <a:pPr lvl="0">
              <a:defRPr/>
            </a:pPr>
            <a:r>
              <a:rPr lang="fr-FR"/>
              <a:t>Titre de la </a:t>
            </a:r>
            <a:br>
              <a:rPr lang="fr-FR"/>
            </a:br>
            <a:r>
              <a:rPr lang="fr-FR"/>
              <a:t>présentation</a:t>
            </a:r>
            <a:endParaRPr/>
          </a:p>
          <a:p>
            <a:pPr lvl="1">
              <a:defRPr/>
            </a:pPr>
            <a:r>
              <a:rPr lang="fr-FR"/>
              <a:t>exergue</a:t>
            </a:r>
            <a:endParaRPr/>
          </a:p>
        </p:txBody>
      </p:sp>
      <p:pic>
        <p:nvPicPr>
          <p:cNvPr id="2" name="Image 1" descr="Une image contenant logo"/>
          <p:cNvPicPr>
            <a:picLocks noChangeAspect="1"/>
          </p:cNvPicPr>
          <p:nvPr userDrawn="1"/>
        </p:nvPicPr>
        <p:blipFill>
          <a:blip r:embed="rId3"/>
          <a:stretch/>
        </p:blipFill>
        <p:spPr bwMode="auto">
          <a:xfrm>
            <a:off x="4389015" y="150153"/>
            <a:ext cx="2008179" cy="1184628"/>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preserve="1" userDrawn="1">
  <p:cSld name="Contenu sur motif + Texte">
    <p:bg>
      <p:bgPr>
        <a:solidFill>
          <a:srgbClr val="009FE3"/>
        </a:solidFill>
        <a:effectLst/>
      </p:bgPr>
    </p:bg>
    <p:spTree>
      <p:nvGrpSpPr>
        <p:cNvPr id="1" name=""/>
        <p:cNvGrpSpPr/>
        <p:nvPr/>
      </p:nvGrpSpPr>
      <p:grpSpPr bwMode="auto">
        <a:xfrm>
          <a:off x="0" y="0"/>
          <a:ext cx="0" cy="0"/>
          <a:chOff x="0" y="0"/>
          <a:chExt cx="0" cy="0"/>
        </a:xfrm>
      </p:grpSpPr>
      <p:grpSp>
        <p:nvGrpSpPr>
          <p:cNvPr id="1810" name="Groupe 1809"/>
          <p:cNvGrpSpPr/>
          <p:nvPr userDrawn="1"/>
        </p:nvGrpSpPr>
        <p:grpSpPr bwMode="auto">
          <a:xfrm>
            <a:off x="-91484" y="-107301"/>
            <a:ext cx="6241279" cy="5352842"/>
            <a:chOff x="-91484" y="-107301"/>
            <a:chExt cx="6241279" cy="5352842"/>
          </a:xfrm>
          <a:solidFill>
            <a:schemeClr val="bg2">
              <a:alpha val="5000"/>
            </a:schemeClr>
          </a:solidFill>
        </p:grpSpPr>
        <p:sp>
          <p:nvSpPr>
            <p:cNvPr id="1811" name="Forme libre : forme 1810"/>
            <p:cNvSpPr/>
            <p:nvPr/>
          </p:nvSpPr>
          <p:spPr bwMode="auto">
            <a:xfrm rot="8716293">
              <a:off x="3051469" y="2294677"/>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12" name="Forme libre : forme 1811"/>
            <p:cNvSpPr/>
            <p:nvPr/>
          </p:nvSpPr>
          <p:spPr bwMode="auto">
            <a:xfrm rot="8716293">
              <a:off x="3140861" y="2323919"/>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13" name="Forme libre : forme 1812"/>
            <p:cNvSpPr/>
            <p:nvPr/>
          </p:nvSpPr>
          <p:spPr bwMode="auto">
            <a:xfrm rot="8716293">
              <a:off x="3096011" y="2237639"/>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14" name="Forme libre : forme 1813"/>
            <p:cNvSpPr/>
            <p:nvPr/>
          </p:nvSpPr>
          <p:spPr bwMode="auto">
            <a:xfrm rot="8716293">
              <a:off x="2939235" y="238322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15" name="Forme libre : forme 1814"/>
            <p:cNvSpPr/>
            <p:nvPr/>
          </p:nvSpPr>
          <p:spPr bwMode="auto">
            <a:xfrm rot="8716293">
              <a:off x="2814332" y="217454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16" name="Forme libre : forme 1815"/>
            <p:cNvSpPr/>
            <p:nvPr/>
          </p:nvSpPr>
          <p:spPr bwMode="auto">
            <a:xfrm rot="8716293">
              <a:off x="2802279" y="2035768"/>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17" name="Forme libre : forme 1816"/>
            <p:cNvSpPr/>
            <p:nvPr/>
          </p:nvSpPr>
          <p:spPr bwMode="auto">
            <a:xfrm rot="8716293">
              <a:off x="3029413" y="2424173"/>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18" name="Forme libre : forme 1817"/>
            <p:cNvSpPr/>
            <p:nvPr/>
          </p:nvSpPr>
          <p:spPr bwMode="auto">
            <a:xfrm rot="8716293">
              <a:off x="3340568" y="2044525"/>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19" name="Forme libre : forme 1818"/>
            <p:cNvSpPr/>
            <p:nvPr/>
          </p:nvSpPr>
          <p:spPr bwMode="auto">
            <a:xfrm rot="8716293">
              <a:off x="3429960" y="207376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20" name="Forme libre : forme 1819"/>
            <p:cNvSpPr/>
            <p:nvPr/>
          </p:nvSpPr>
          <p:spPr bwMode="auto">
            <a:xfrm rot="8716293">
              <a:off x="3228334" y="213306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21" name="Forme libre : forme 1820"/>
            <p:cNvSpPr/>
            <p:nvPr/>
          </p:nvSpPr>
          <p:spPr bwMode="auto">
            <a:xfrm rot="8716293">
              <a:off x="3103432" y="192439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22" name="Forme libre : forme 1821"/>
            <p:cNvSpPr/>
            <p:nvPr/>
          </p:nvSpPr>
          <p:spPr bwMode="auto">
            <a:xfrm rot="8716293">
              <a:off x="3318512" y="2174021"/>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23" name="Forme libre : forme 1822"/>
            <p:cNvSpPr/>
            <p:nvPr/>
          </p:nvSpPr>
          <p:spPr bwMode="auto">
            <a:xfrm rot="8716293">
              <a:off x="3077061" y="2024421"/>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24" name="Forme libre : forme 1823"/>
            <p:cNvSpPr/>
            <p:nvPr/>
          </p:nvSpPr>
          <p:spPr bwMode="auto">
            <a:xfrm rot="7484127">
              <a:off x="3423443" y="236537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25" name="Forme libre : forme 1824"/>
            <p:cNvSpPr/>
            <p:nvPr/>
          </p:nvSpPr>
          <p:spPr bwMode="auto">
            <a:xfrm rot="13089394">
              <a:off x="3528263" y="2331906"/>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26" name="Forme libre : forme 1825"/>
            <p:cNvSpPr/>
            <p:nvPr/>
          </p:nvSpPr>
          <p:spPr bwMode="auto">
            <a:xfrm rot="8716293">
              <a:off x="3713848" y="2140225"/>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27" name="Forme libre : forme 1826"/>
            <p:cNvSpPr/>
            <p:nvPr/>
          </p:nvSpPr>
          <p:spPr bwMode="auto">
            <a:xfrm rot="8716293">
              <a:off x="3662043" y="203663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28" name="Forme libre : forme 1827"/>
            <p:cNvSpPr/>
            <p:nvPr/>
          </p:nvSpPr>
          <p:spPr bwMode="auto">
            <a:xfrm rot="8716293">
              <a:off x="3418797" y="206685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29" name="Forme libre : forme 1828"/>
            <p:cNvSpPr/>
            <p:nvPr/>
          </p:nvSpPr>
          <p:spPr bwMode="auto">
            <a:xfrm rot="8716293">
              <a:off x="3596249" y="190761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30" name="Forme libre : forme 1829"/>
            <p:cNvSpPr/>
            <p:nvPr/>
          </p:nvSpPr>
          <p:spPr bwMode="auto">
            <a:xfrm rot="8716293">
              <a:off x="3274636" y="2954376"/>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31" name="Forme libre : forme 1830"/>
            <p:cNvSpPr/>
            <p:nvPr/>
          </p:nvSpPr>
          <p:spPr bwMode="auto">
            <a:xfrm rot="8716293">
              <a:off x="3364028" y="2983618"/>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32" name="Forme libre : forme 1831"/>
            <p:cNvSpPr/>
            <p:nvPr/>
          </p:nvSpPr>
          <p:spPr bwMode="auto">
            <a:xfrm rot="8716293">
              <a:off x="3319178" y="2897338"/>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33" name="Forme libre : forme 1832"/>
            <p:cNvSpPr/>
            <p:nvPr/>
          </p:nvSpPr>
          <p:spPr bwMode="auto">
            <a:xfrm rot="8716293">
              <a:off x="3162402" y="30429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34" name="Forme libre : forme 1833"/>
            <p:cNvSpPr/>
            <p:nvPr/>
          </p:nvSpPr>
          <p:spPr bwMode="auto">
            <a:xfrm rot="8716293">
              <a:off x="3037499" y="283424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35" name="Forme libre : forme 1834"/>
            <p:cNvSpPr/>
            <p:nvPr/>
          </p:nvSpPr>
          <p:spPr bwMode="auto">
            <a:xfrm rot="8716293">
              <a:off x="3025447" y="2695467"/>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36" name="Forme libre : forme 1835"/>
            <p:cNvSpPr/>
            <p:nvPr/>
          </p:nvSpPr>
          <p:spPr bwMode="auto">
            <a:xfrm rot="8716293">
              <a:off x="3252580" y="3083872"/>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37" name="Forme libre : forme 1836"/>
            <p:cNvSpPr/>
            <p:nvPr/>
          </p:nvSpPr>
          <p:spPr bwMode="auto">
            <a:xfrm rot="8716293">
              <a:off x="3563735" y="270422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38" name="Forme libre : forme 1837"/>
            <p:cNvSpPr/>
            <p:nvPr/>
          </p:nvSpPr>
          <p:spPr bwMode="auto">
            <a:xfrm rot="8716293">
              <a:off x="3653127" y="273346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39" name="Forme libre : forme 1838"/>
            <p:cNvSpPr/>
            <p:nvPr/>
          </p:nvSpPr>
          <p:spPr bwMode="auto">
            <a:xfrm rot="8716293">
              <a:off x="3451501" y="279276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40" name="Forme libre : forme 1839"/>
            <p:cNvSpPr/>
            <p:nvPr/>
          </p:nvSpPr>
          <p:spPr bwMode="auto">
            <a:xfrm rot="8716293">
              <a:off x="3326599" y="258409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41" name="Forme libre : forme 1840"/>
            <p:cNvSpPr/>
            <p:nvPr/>
          </p:nvSpPr>
          <p:spPr bwMode="auto">
            <a:xfrm rot="8716293">
              <a:off x="3541679" y="2833720"/>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42" name="Forme libre : forme 1841"/>
            <p:cNvSpPr/>
            <p:nvPr/>
          </p:nvSpPr>
          <p:spPr bwMode="auto">
            <a:xfrm rot="8716293">
              <a:off x="3300228" y="2684120"/>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43" name="Forme libre : forme 1842"/>
            <p:cNvSpPr/>
            <p:nvPr/>
          </p:nvSpPr>
          <p:spPr bwMode="auto">
            <a:xfrm rot="7484127">
              <a:off x="3646610" y="302507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44" name="Forme libre : forme 1843"/>
            <p:cNvSpPr/>
            <p:nvPr/>
          </p:nvSpPr>
          <p:spPr bwMode="auto">
            <a:xfrm rot="13089394">
              <a:off x="3751430" y="2991605"/>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45" name="Forme libre : forme 1844"/>
            <p:cNvSpPr/>
            <p:nvPr/>
          </p:nvSpPr>
          <p:spPr bwMode="auto">
            <a:xfrm rot="8716293">
              <a:off x="3937015" y="2799924"/>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46" name="Forme libre : forme 1845"/>
            <p:cNvSpPr/>
            <p:nvPr/>
          </p:nvSpPr>
          <p:spPr bwMode="auto">
            <a:xfrm rot="8716293">
              <a:off x="3885210" y="269633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47" name="Forme libre : forme 1846"/>
            <p:cNvSpPr/>
            <p:nvPr/>
          </p:nvSpPr>
          <p:spPr bwMode="auto">
            <a:xfrm rot="8716293">
              <a:off x="3641964" y="272655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48" name="Forme libre : forme 1847"/>
            <p:cNvSpPr/>
            <p:nvPr/>
          </p:nvSpPr>
          <p:spPr bwMode="auto">
            <a:xfrm rot="8716293">
              <a:off x="3819416" y="256731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49" name="Forme libre : forme 1848"/>
            <p:cNvSpPr/>
            <p:nvPr/>
          </p:nvSpPr>
          <p:spPr bwMode="auto">
            <a:xfrm rot="8716293">
              <a:off x="3937162" y="4933704"/>
              <a:ext cx="142167" cy="232388"/>
            </a:xfrm>
            <a:custGeom>
              <a:avLst/>
              <a:gdLst>
                <a:gd name="connsiteX0" fmla="*/ 81108 w 142167"/>
                <a:gd name="connsiteY0" fmla="*/ 232388 h 232388"/>
                <a:gd name="connsiteX1" fmla="*/ 81108 w 142167"/>
                <a:gd name="connsiteY1" fmla="*/ 69717 h 232388"/>
                <a:gd name="connsiteX2" fmla="*/ 81108 w 142167"/>
                <a:gd name="connsiteY2" fmla="*/ 65615 h 232388"/>
                <a:gd name="connsiteX3" fmla="*/ 60604 w 142167"/>
                <a:gd name="connsiteY3" fmla="*/ 50123 h 232388"/>
                <a:gd name="connsiteX4" fmla="*/ 0 w 142167"/>
                <a:gd name="connsiteY4" fmla="*/ 50123 h 232388"/>
                <a:gd name="connsiteX5" fmla="*/ 0 w 142167"/>
                <a:gd name="connsiteY5" fmla="*/ 0 h 232388"/>
                <a:gd name="connsiteX6" fmla="*/ 67757 w 142167"/>
                <a:gd name="connsiteY6" fmla="*/ 0 h 232388"/>
                <a:gd name="connsiteX7" fmla="*/ 142167 w 142167"/>
                <a:gd name="connsiteY7" fmla="*/ 51579 h 232388"/>
                <a:gd name="connsiteX8" fmla="*/ 142167 w 142167"/>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232388" extrusionOk="0">
                  <a:moveTo>
                    <a:pt x="81108" y="232388"/>
                  </a:moveTo>
                  <a:lnTo>
                    <a:pt x="81108" y="69717"/>
                  </a:lnTo>
                  <a:cubicBezTo>
                    <a:pt x="81108" y="68350"/>
                    <a:pt x="81108" y="66982"/>
                    <a:pt x="81108" y="65615"/>
                  </a:cubicBezTo>
                  <a:cubicBezTo>
                    <a:pt x="79741" y="55591"/>
                    <a:pt x="70628" y="48756"/>
                    <a:pt x="60604" y="50123"/>
                  </a:cubicBezTo>
                  <a:lnTo>
                    <a:pt x="0" y="50123"/>
                  </a:lnTo>
                  <a:lnTo>
                    <a:pt x="0" y="0"/>
                  </a:lnTo>
                  <a:lnTo>
                    <a:pt x="67757" y="0"/>
                  </a:lnTo>
                  <a:lnTo>
                    <a:pt x="142167" y="51579"/>
                  </a:lnTo>
                  <a:lnTo>
                    <a:pt x="142167"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850" name="Forme libre : forme 1849"/>
            <p:cNvSpPr/>
            <p:nvPr/>
          </p:nvSpPr>
          <p:spPr bwMode="auto">
            <a:xfrm rot="8716293">
              <a:off x="4141505" y="4922844"/>
              <a:ext cx="132702" cy="253348"/>
            </a:xfrm>
            <a:custGeom>
              <a:avLst/>
              <a:gdLst>
                <a:gd name="connsiteX0" fmla="*/ 51489 w 132702"/>
                <a:gd name="connsiteY0" fmla="*/ 253348 h 253348"/>
                <a:gd name="connsiteX1" fmla="*/ 51490 w 132702"/>
                <a:gd name="connsiteY1" fmla="*/ 44199 h 253348"/>
                <a:gd name="connsiteX2" fmla="*/ 0 w 132702"/>
                <a:gd name="connsiteY2" fmla="*/ 44199 h 253348"/>
                <a:gd name="connsiteX3" fmla="*/ 0 w 132702"/>
                <a:gd name="connsiteY3" fmla="*/ 0 h 253348"/>
                <a:gd name="connsiteX4" fmla="*/ 48574 w 132702"/>
                <a:gd name="connsiteY4" fmla="*/ 0 h 253348"/>
                <a:gd name="connsiteX5" fmla="*/ 104802 w 132702"/>
                <a:gd name="connsiteY5" fmla="*/ 38976 h 253348"/>
                <a:gd name="connsiteX6" fmla="*/ 104803 w 132702"/>
                <a:gd name="connsiteY6" fmla="*/ 73817 h 253348"/>
                <a:gd name="connsiteX7" fmla="*/ 106169 w 132702"/>
                <a:gd name="connsiteY7" fmla="*/ 73817 h 253348"/>
                <a:gd name="connsiteX8" fmla="*/ 116353 w 132702"/>
                <a:gd name="connsiteY8" fmla="*/ 46982 h 253348"/>
                <a:gd name="connsiteX9" fmla="*/ 132702 w 132702"/>
                <a:gd name="connsiteY9" fmla="*/ 58315 h 253348"/>
                <a:gd name="connsiteX10" fmla="*/ 127358 w 132702"/>
                <a:gd name="connsiteY10" fmla="*/ 64191 h 253348"/>
                <a:gd name="connsiteX11" fmla="*/ 111638 w 132702"/>
                <a:gd name="connsiteY11" fmla="*/ 126218 h 253348"/>
                <a:gd name="connsiteX12" fmla="*/ 111638 w 132702"/>
                <a:gd name="connsiteY12" fmla="*/ 212339 h 253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2702" h="253348" extrusionOk="0">
                  <a:moveTo>
                    <a:pt x="51489" y="253348"/>
                  </a:moveTo>
                  <a:lnTo>
                    <a:pt x="51490" y="44199"/>
                  </a:lnTo>
                  <a:lnTo>
                    <a:pt x="0" y="44199"/>
                  </a:lnTo>
                  <a:lnTo>
                    <a:pt x="0" y="0"/>
                  </a:lnTo>
                  <a:lnTo>
                    <a:pt x="48574" y="0"/>
                  </a:lnTo>
                  <a:lnTo>
                    <a:pt x="104802" y="38976"/>
                  </a:lnTo>
                  <a:lnTo>
                    <a:pt x="104803" y="73817"/>
                  </a:lnTo>
                  <a:lnTo>
                    <a:pt x="106169" y="73817"/>
                  </a:lnTo>
                  <a:lnTo>
                    <a:pt x="116353" y="46982"/>
                  </a:lnTo>
                  <a:lnTo>
                    <a:pt x="132702" y="58315"/>
                  </a:lnTo>
                  <a:lnTo>
                    <a:pt x="127358" y="64191"/>
                  </a:lnTo>
                  <a:cubicBezTo>
                    <a:pt x="117675" y="79968"/>
                    <a:pt x="111638" y="101840"/>
                    <a:pt x="111638" y="126218"/>
                  </a:cubicBezTo>
                  <a:lnTo>
                    <a:pt x="111638" y="21233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851" name="Forme libre : forme 1850"/>
            <p:cNvSpPr/>
            <p:nvPr/>
          </p:nvSpPr>
          <p:spPr bwMode="auto">
            <a:xfrm rot="8716293">
              <a:off x="3982533" y="4876407"/>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52" name="Forme libre : forme 1851"/>
            <p:cNvSpPr/>
            <p:nvPr/>
          </p:nvSpPr>
          <p:spPr bwMode="auto">
            <a:xfrm rot="8716293">
              <a:off x="3825757" y="502198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53" name="Forme libre : forme 1852"/>
            <p:cNvSpPr/>
            <p:nvPr/>
          </p:nvSpPr>
          <p:spPr bwMode="auto">
            <a:xfrm rot="8716293">
              <a:off x="3700854" y="481331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54" name="Forme libre : forme 1853"/>
            <p:cNvSpPr/>
            <p:nvPr/>
          </p:nvSpPr>
          <p:spPr bwMode="auto">
            <a:xfrm rot="8716293">
              <a:off x="3688802" y="4674536"/>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55" name="Forme libre : forme 1854"/>
            <p:cNvSpPr/>
            <p:nvPr/>
          </p:nvSpPr>
          <p:spPr bwMode="auto">
            <a:xfrm rot="8716293">
              <a:off x="3876973" y="5088204"/>
              <a:ext cx="60147" cy="79509"/>
            </a:xfrm>
            <a:custGeom>
              <a:avLst/>
              <a:gdLst>
                <a:gd name="connsiteX0" fmla="*/ 60147 w 60147"/>
                <a:gd name="connsiteY0" fmla="*/ 79509 h 79509"/>
                <a:gd name="connsiteX1" fmla="*/ 0 w 60147"/>
                <a:gd name="connsiteY1" fmla="*/ 21639 h 79509"/>
                <a:gd name="connsiteX2" fmla="*/ 0 w 60147"/>
                <a:gd name="connsiteY2" fmla="*/ 0 h 79509"/>
                <a:gd name="connsiteX3" fmla="*/ 60147 w 60147"/>
                <a:gd name="connsiteY3" fmla="*/ 41692 h 79509"/>
              </a:gdLst>
              <a:ahLst/>
              <a:cxnLst>
                <a:cxn ang="0">
                  <a:pos x="connsiteX0" y="connsiteY0"/>
                </a:cxn>
                <a:cxn ang="0">
                  <a:pos x="connsiteX1" y="connsiteY1"/>
                </a:cxn>
                <a:cxn ang="0">
                  <a:pos x="connsiteX2" y="connsiteY2"/>
                </a:cxn>
                <a:cxn ang="0">
                  <a:pos x="connsiteX3" y="connsiteY3"/>
                </a:cxn>
              </a:cxnLst>
              <a:rect l="l" t="t" r="r" b="b"/>
              <a:pathLst>
                <a:path w="60147" h="79509" extrusionOk="0">
                  <a:moveTo>
                    <a:pt x="60147" y="79509"/>
                  </a:moveTo>
                  <a:lnTo>
                    <a:pt x="0" y="21639"/>
                  </a:lnTo>
                  <a:lnTo>
                    <a:pt x="0" y="0"/>
                  </a:lnTo>
                  <a:lnTo>
                    <a:pt x="60147" y="4169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856" name="Forme libre : forme 1855"/>
            <p:cNvSpPr/>
            <p:nvPr/>
          </p:nvSpPr>
          <p:spPr bwMode="auto">
            <a:xfrm rot="8716293">
              <a:off x="4227090" y="468329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57" name="Forme libre : forme 1856"/>
            <p:cNvSpPr/>
            <p:nvPr/>
          </p:nvSpPr>
          <p:spPr bwMode="auto">
            <a:xfrm rot="8716293">
              <a:off x="4316482" y="471253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58" name="Forme libre : forme 1857"/>
            <p:cNvSpPr/>
            <p:nvPr/>
          </p:nvSpPr>
          <p:spPr bwMode="auto">
            <a:xfrm rot="8716293">
              <a:off x="4114856" y="477183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59" name="Forme libre : forme 1858"/>
            <p:cNvSpPr/>
            <p:nvPr/>
          </p:nvSpPr>
          <p:spPr bwMode="auto">
            <a:xfrm rot="8716293">
              <a:off x="3989954" y="456316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60" name="Forme libre : forme 1859"/>
            <p:cNvSpPr/>
            <p:nvPr/>
          </p:nvSpPr>
          <p:spPr bwMode="auto">
            <a:xfrm rot="8716293">
              <a:off x="4205034" y="4812789"/>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61" name="Forme libre : forme 1860"/>
            <p:cNvSpPr/>
            <p:nvPr/>
          </p:nvSpPr>
          <p:spPr bwMode="auto">
            <a:xfrm rot="8716293">
              <a:off x="3963583" y="4663189"/>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62" name="Forme libre : forme 1861"/>
            <p:cNvSpPr/>
            <p:nvPr/>
          </p:nvSpPr>
          <p:spPr bwMode="auto">
            <a:xfrm rot="7484127">
              <a:off x="4361132" y="4975858"/>
              <a:ext cx="133389" cy="195874"/>
            </a:xfrm>
            <a:custGeom>
              <a:avLst/>
              <a:gdLst>
                <a:gd name="connsiteX0" fmla="*/ 90710 w 133389"/>
                <a:gd name="connsiteY0" fmla="*/ 195874 h 195874"/>
                <a:gd name="connsiteX1" fmla="*/ 47847 w 133389"/>
                <a:gd name="connsiteY1" fmla="*/ 116129 h 195874"/>
                <a:gd name="connsiteX2" fmla="*/ 69777 w 133389"/>
                <a:gd name="connsiteY2" fmla="*/ 55323 h 195874"/>
                <a:gd name="connsiteX3" fmla="*/ 0 w 133389"/>
                <a:gd name="connsiteY3" fmla="*/ 55323 h 195874"/>
                <a:gd name="connsiteX4" fmla="*/ 0 w 133389"/>
                <a:gd name="connsiteY4" fmla="*/ 0 h 195874"/>
                <a:gd name="connsiteX5" fmla="*/ 83610 w 133389"/>
                <a:gd name="connsiteY5" fmla="*/ 0 h 195874"/>
                <a:gd name="connsiteX6" fmla="*/ 133389 w 133389"/>
                <a:gd name="connsiteY6" fmla="*/ 71795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89" h="195874" extrusionOk="0">
                  <a:moveTo>
                    <a:pt x="90710" y="195874"/>
                  </a:moveTo>
                  <a:lnTo>
                    <a:pt x="47847" y="116129"/>
                  </a:lnTo>
                  <a:lnTo>
                    <a:pt x="69777" y="55323"/>
                  </a:lnTo>
                  <a:lnTo>
                    <a:pt x="0" y="55323"/>
                  </a:lnTo>
                  <a:lnTo>
                    <a:pt x="0" y="0"/>
                  </a:lnTo>
                  <a:lnTo>
                    <a:pt x="83610" y="0"/>
                  </a:lnTo>
                  <a:lnTo>
                    <a:pt x="133389" y="7179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863" name="Forme libre : forme 1862"/>
            <p:cNvSpPr/>
            <p:nvPr/>
          </p:nvSpPr>
          <p:spPr bwMode="auto">
            <a:xfrm rot="13089394">
              <a:off x="4473995" y="4986322"/>
              <a:ext cx="268663" cy="135802"/>
            </a:xfrm>
            <a:custGeom>
              <a:avLst/>
              <a:gdLst>
                <a:gd name="connsiteX0" fmla="*/ 268663 w 268663"/>
                <a:gd name="connsiteY0" fmla="*/ 65010 h 135802"/>
                <a:gd name="connsiteX1" fmla="*/ 87676 w 268663"/>
                <a:gd name="connsiteY1" fmla="*/ 135639 h 135802"/>
                <a:gd name="connsiteX2" fmla="*/ 19806 w 268663"/>
                <a:gd name="connsiteY2" fmla="*/ 108049 h 135802"/>
                <a:gd name="connsiteX3" fmla="*/ 907 w 268663"/>
                <a:gd name="connsiteY3" fmla="*/ 70735 h 135802"/>
                <a:gd name="connsiteX4" fmla="*/ 0 w 268663"/>
                <a:gd name="connsiteY4" fmla="*/ 59909 h 135802"/>
                <a:gd name="connsiteX5" fmla="*/ 76250 w 268663"/>
                <a:gd name="connsiteY5" fmla="*/ 0 h 135802"/>
                <a:gd name="connsiteX6" fmla="*/ 83813 w 268663"/>
                <a:gd name="connsiteY6" fmla="*/ 52319 h 135802"/>
                <a:gd name="connsiteX7" fmla="*/ 150028 w 268663"/>
                <a:gd name="connsiteY7" fmla="*/ 88737 h 135802"/>
                <a:gd name="connsiteX8" fmla="*/ 199689 w 268663"/>
                <a:gd name="connsiteY8" fmla="*/ 79908 h 135802"/>
                <a:gd name="connsiteX9" fmla="*/ 267560 w 268663"/>
                <a:gd name="connsiteY9" fmla="*/ 52319 h 135802"/>
                <a:gd name="connsiteX10" fmla="*/ 268663 w 268663"/>
                <a:gd name="connsiteY10" fmla="*/ 59492 h 135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663" h="135802" extrusionOk="0">
                  <a:moveTo>
                    <a:pt x="268663" y="65010"/>
                  </a:moveTo>
                  <a:cubicBezTo>
                    <a:pt x="210174" y="115223"/>
                    <a:pt x="133474" y="132880"/>
                    <a:pt x="87676" y="135639"/>
                  </a:cubicBezTo>
                  <a:cubicBezTo>
                    <a:pt x="62294" y="137295"/>
                    <a:pt x="37463" y="126258"/>
                    <a:pt x="19806" y="108049"/>
                  </a:cubicBezTo>
                  <a:cubicBezTo>
                    <a:pt x="10425" y="98945"/>
                    <a:pt x="4494" y="86530"/>
                    <a:pt x="907" y="70735"/>
                  </a:cubicBezTo>
                  <a:lnTo>
                    <a:pt x="0" y="59909"/>
                  </a:lnTo>
                  <a:lnTo>
                    <a:pt x="76250" y="0"/>
                  </a:lnTo>
                  <a:lnTo>
                    <a:pt x="83813" y="52319"/>
                  </a:lnTo>
                  <a:cubicBezTo>
                    <a:pt x="92642" y="76597"/>
                    <a:pt x="115265" y="88737"/>
                    <a:pt x="150028" y="88737"/>
                  </a:cubicBezTo>
                  <a:cubicBezTo>
                    <a:pt x="167134" y="88185"/>
                    <a:pt x="183687" y="84874"/>
                    <a:pt x="199689" y="79908"/>
                  </a:cubicBezTo>
                  <a:cubicBezTo>
                    <a:pt x="222864" y="72735"/>
                    <a:pt x="245488" y="63355"/>
                    <a:pt x="267560" y="52319"/>
                  </a:cubicBezTo>
                  <a:cubicBezTo>
                    <a:pt x="268111" y="54526"/>
                    <a:pt x="268663" y="57285"/>
                    <a:pt x="268663" y="5949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864" name="Forme libre : forme 1863"/>
            <p:cNvSpPr/>
            <p:nvPr/>
          </p:nvSpPr>
          <p:spPr bwMode="auto">
            <a:xfrm rot="8716293">
              <a:off x="4600370" y="4778993"/>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65" name="Forme libre : forme 1864"/>
            <p:cNvSpPr/>
            <p:nvPr/>
          </p:nvSpPr>
          <p:spPr bwMode="auto">
            <a:xfrm rot="8716293">
              <a:off x="4548565" y="467540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66" name="Forme libre : forme 1865"/>
            <p:cNvSpPr/>
            <p:nvPr/>
          </p:nvSpPr>
          <p:spPr bwMode="auto">
            <a:xfrm rot="8716293">
              <a:off x="4305319" y="470562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67" name="Forme libre : forme 1866"/>
            <p:cNvSpPr/>
            <p:nvPr/>
          </p:nvSpPr>
          <p:spPr bwMode="auto">
            <a:xfrm rot="8716293">
              <a:off x="4482771" y="454637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68" name="Forme libre : forme 1867"/>
            <p:cNvSpPr/>
            <p:nvPr/>
          </p:nvSpPr>
          <p:spPr bwMode="auto">
            <a:xfrm rot="8716293">
              <a:off x="3493306" y="361277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69" name="Forme libre : forme 1868"/>
            <p:cNvSpPr/>
            <p:nvPr/>
          </p:nvSpPr>
          <p:spPr bwMode="auto">
            <a:xfrm rot="8716293">
              <a:off x="3582698" y="364201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70" name="Forme libre : forme 1869"/>
            <p:cNvSpPr/>
            <p:nvPr/>
          </p:nvSpPr>
          <p:spPr bwMode="auto">
            <a:xfrm rot="8716293">
              <a:off x="3537848" y="3555734"/>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71" name="Forme libre : forme 1870"/>
            <p:cNvSpPr/>
            <p:nvPr/>
          </p:nvSpPr>
          <p:spPr bwMode="auto">
            <a:xfrm rot="8716293">
              <a:off x="3381072" y="370131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72" name="Forme libre : forme 1871"/>
            <p:cNvSpPr/>
            <p:nvPr/>
          </p:nvSpPr>
          <p:spPr bwMode="auto">
            <a:xfrm rot="8716293">
              <a:off x="3256168" y="349264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73" name="Forme libre : forme 1872"/>
            <p:cNvSpPr/>
            <p:nvPr/>
          </p:nvSpPr>
          <p:spPr bwMode="auto">
            <a:xfrm rot="8716293">
              <a:off x="3244117" y="335386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74" name="Forme libre : forme 1873"/>
            <p:cNvSpPr/>
            <p:nvPr/>
          </p:nvSpPr>
          <p:spPr bwMode="auto">
            <a:xfrm rot="8716293">
              <a:off x="3471250" y="374226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75" name="Forme libre : forme 1874"/>
            <p:cNvSpPr/>
            <p:nvPr/>
          </p:nvSpPr>
          <p:spPr bwMode="auto">
            <a:xfrm rot="8716293">
              <a:off x="3782405" y="336262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76" name="Forme libre : forme 1875"/>
            <p:cNvSpPr/>
            <p:nvPr/>
          </p:nvSpPr>
          <p:spPr bwMode="auto">
            <a:xfrm rot="8716293">
              <a:off x="3871797" y="339186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77" name="Forme libre : forme 1876"/>
            <p:cNvSpPr/>
            <p:nvPr/>
          </p:nvSpPr>
          <p:spPr bwMode="auto">
            <a:xfrm rot="8716293">
              <a:off x="3670171" y="345116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78" name="Forme libre : forme 1877"/>
            <p:cNvSpPr/>
            <p:nvPr/>
          </p:nvSpPr>
          <p:spPr bwMode="auto">
            <a:xfrm rot="8716293">
              <a:off x="3545269" y="324249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79" name="Forme libre : forme 1878"/>
            <p:cNvSpPr/>
            <p:nvPr/>
          </p:nvSpPr>
          <p:spPr bwMode="auto">
            <a:xfrm rot="8716293">
              <a:off x="3760349" y="3492116"/>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80" name="Forme libre : forme 1879"/>
            <p:cNvSpPr/>
            <p:nvPr/>
          </p:nvSpPr>
          <p:spPr bwMode="auto">
            <a:xfrm rot="8716293">
              <a:off x="3518898" y="334251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81" name="Forme libre : forme 1880"/>
            <p:cNvSpPr/>
            <p:nvPr/>
          </p:nvSpPr>
          <p:spPr bwMode="auto">
            <a:xfrm rot="7484127">
              <a:off x="3865280" y="368346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82" name="Forme libre : forme 1881"/>
            <p:cNvSpPr/>
            <p:nvPr/>
          </p:nvSpPr>
          <p:spPr bwMode="auto">
            <a:xfrm rot="13089394">
              <a:off x="3970100" y="365000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83" name="Forme libre : forme 1882"/>
            <p:cNvSpPr/>
            <p:nvPr/>
          </p:nvSpPr>
          <p:spPr bwMode="auto">
            <a:xfrm rot="8716293">
              <a:off x="4155685" y="345832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84" name="Forme libre : forme 1883"/>
            <p:cNvSpPr/>
            <p:nvPr/>
          </p:nvSpPr>
          <p:spPr bwMode="auto">
            <a:xfrm rot="8716293">
              <a:off x="4103880" y="335472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85" name="Forme libre : forme 1884"/>
            <p:cNvSpPr/>
            <p:nvPr/>
          </p:nvSpPr>
          <p:spPr bwMode="auto">
            <a:xfrm rot="8716293">
              <a:off x="3860634" y="338494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86" name="Forme libre : forme 1885"/>
            <p:cNvSpPr/>
            <p:nvPr/>
          </p:nvSpPr>
          <p:spPr bwMode="auto">
            <a:xfrm rot="8716293">
              <a:off x="4038086" y="322570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87" name="Forme libre : forme 1886"/>
            <p:cNvSpPr/>
            <p:nvPr/>
          </p:nvSpPr>
          <p:spPr bwMode="auto">
            <a:xfrm rot="8716293">
              <a:off x="3716473" y="427247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88" name="Forme libre : forme 1887"/>
            <p:cNvSpPr/>
            <p:nvPr/>
          </p:nvSpPr>
          <p:spPr bwMode="auto">
            <a:xfrm rot="8716293">
              <a:off x="3805865" y="430171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89" name="Forme libre : forme 1888"/>
            <p:cNvSpPr/>
            <p:nvPr/>
          </p:nvSpPr>
          <p:spPr bwMode="auto">
            <a:xfrm rot="8716293">
              <a:off x="3761015" y="4215433"/>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90" name="Forme libre : forme 1889"/>
            <p:cNvSpPr/>
            <p:nvPr/>
          </p:nvSpPr>
          <p:spPr bwMode="auto">
            <a:xfrm rot="8716293">
              <a:off x="3604239" y="436101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91" name="Forme libre : forme 1890"/>
            <p:cNvSpPr/>
            <p:nvPr/>
          </p:nvSpPr>
          <p:spPr bwMode="auto">
            <a:xfrm rot="8716293">
              <a:off x="3479336" y="415234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92" name="Forme libre : forme 1891"/>
            <p:cNvSpPr/>
            <p:nvPr/>
          </p:nvSpPr>
          <p:spPr bwMode="auto">
            <a:xfrm rot="8716293">
              <a:off x="3467284" y="4013562"/>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93" name="Forme libre : forme 1892"/>
            <p:cNvSpPr/>
            <p:nvPr/>
          </p:nvSpPr>
          <p:spPr bwMode="auto">
            <a:xfrm rot="8716293">
              <a:off x="3694417" y="4401967"/>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94" name="Forme libre : forme 1893"/>
            <p:cNvSpPr/>
            <p:nvPr/>
          </p:nvSpPr>
          <p:spPr bwMode="auto">
            <a:xfrm rot="8716293">
              <a:off x="4005572" y="4022319"/>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95" name="Forme libre : forme 1894"/>
            <p:cNvSpPr/>
            <p:nvPr/>
          </p:nvSpPr>
          <p:spPr bwMode="auto">
            <a:xfrm rot="8716293">
              <a:off x="4094964" y="405156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96" name="Forme libre : forme 1895"/>
            <p:cNvSpPr/>
            <p:nvPr/>
          </p:nvSpPr>
          <p:spPr bwMode="auto">
            <a:xfrm rot="8716293">
              <a:off x="3893338" y="411086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97" name="Forme libre : forme 1896"/>
            <p:cNvSpPr/>
            <p:nvPr/>
          </p:nvSpPr>
          <p:spPr bwMode="auto">
            <a:xfrm rot="8716293">
              <a:off x="3768436" y="390219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98" name="Forme libre : forme 1897"/>
            <p:cNvSpPr/>
            <p:nvPr/>
          </p:nvSpPr>
          <p:spPr bwMode="auto">
            <a:xfrm rot="8716293">
              <a:off x="3983516" y="4151815"/>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99" name="Forme libre : forme 1898"/>
            <p:cNvSpPr/>
            <p:nvPr/>
          </p:nvSpPr>
          <p:spPr bwMode="auto">
            <a:xfrm rot="8716293">
              <a:off x="3742065" y="4002215"/>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00" name="Forme libre : forme 1899"/>
            <p:cNvSpPr/>
            <p:nvPr/>
          </p:nvSpPr>
          <p:spPr bwMode="auto">
            <a:xfrm rot="7484127">
              <a:off x="4088447" y="434316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01" name="Forme libre : forme 1900"/>
            <p:cNvSpPr/>
            <p:nvPr/>
          </p:nvSpPr>
          <p:spPr bwMode="auto">
            <a:xfrm rot="13089394">
              <a:off x="4193267" y="430970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02" name="Forme libre : forme 1901"/>
            <p:cNvSpPr/>
            <p:nvPr/>
          </p:nvSpPr>
          <p:spPr bwMode="auto">
            <a:xfrm rot="8716293">
              <a:off x="4378852" y="411801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03" name="Forme libre : forme 1902"/>
            <p:cNvSpPr/>
            <p:nvPr/>
          </p:nvSpPr>
          <p:spPr bwMode="auto">
            <a:xfrm rot="8716293">
              <a:off x="4327047" y="401442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04" name="Forme libre : forme 1903"/>
            <p:cNvSpPr/>
            <p:nvPr/>
          </p:nvSpPr>
          <p:spPr bwMode="auto">
            <a:xfrm rot="8716293">
              <a:off x="4083801" y="404464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05" name="Forme libre : forme 1904"/>
            <p:cNvSpPr/>
            <p:nvPr/>
          </p:nvSpPr>
          <p:spPr bwMode="auto">
            <a:xfrm rot="8716293">
              <a:off x="4261253" y="388540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06" name="Forme libre : forme 1905"/>
            <p:cNvSpPr/>
            <p:nvPr/>
          </p:nvSpPr>
          <p:spPr bwMode="auto">
            <a:xfrm rot="8716293">
              <a:off x="2829951" y="163370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07" name="Forme libre : forme 1906"/>
            <p:cNvSpPr/>
            <p:nvPr/>
          </p:nvSpPr>
          <p:spPr bwMode="auto">
            <a:xfrm rot="8716293">
              <a:off x="2919343" y="166294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08" name="Forme libre : forme 1907"/>
            <p:cNvSpPr/>
            <p:nvPr/>
          </p:nvSpPr>
          <p:spPr bwMode="auto">
            <a:xfrm rot="8716293">
              <a:off x="2874493" y="1576665"/>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09" name="Forme libre : forme 1908"/>
            <p:cNvSpPr/>
            <p:nvPr/>
          </p:nvSpPr>
          <p:spPr bwMode="auto">
            <a:xfrm rot="8716293">
              <a:off x="2717717" y="172224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10" name="Forme libre : forme 1909"/>
            <p:cNvSpPr/>
            <p:nvPr/>
          </p:nvSpPr>
          <p:spPr bwMode="auto">
            <a:xfrm rot="8716293">
              <a:off x="2592814" y="151357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11" name="Forme libre : forme 1910"/>
            <p:cNvSpPr/>
            <p:nvPr/>
          </p:nvSpPr>
          <p:spPr bwMode="auto">
            <a:xfrm rot="8716293">
              <a:off x="2580762" y="1374794"/>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12" name="Forme libre : forme 1911"/>
            <p:cNvSpPr/>
            <p:nvPr/>
          </p:nvSpPr>
          <p:spPr bwMode="auto">
            <a:xfrm rot="8716293">
              <a:off x="2807895" y="1763199"/>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13" name="Forme libre : forme 1912"/>
            <p:cNvSpPr/>
            <p:nvPr/>
          </p:nvSpPr>
          <p:spPr bwMode="auto">
            <a:xfrm rot="8716293">
              <a:off x="3119050" y="138355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14" name="Forme libre : forme 1913"/>
            <p:cNvSpPr/>
            <p:nvPr/>
          </p:nvSpPr>
          <p:spPr bwMode="auto">
            <a:xfrm rot="8716293">
              <a:off x="3208442" y="141279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15" name="Forme libre : forme 1914"/>
            <p:cNvSpPr/>
            <p:nvPr/>
          </p:nvSpPr>
          <p:spPr bwMode="auto">
            <a:xfrm rot="8716293">
              <a:off x="3006816" y="147209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16" name="Forme libre : forme 1915"/>
            <p:cNvSpPr/>
            <p:nvPr/>
          </p:nvSpPr>
          <p:spPr bwMode="auto">
            <a:xfrm rot="8716293">
              <a:off x="2881914" y="126342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17" name="Forme libre : forme 1916"/>
            <p:cNvSpPr/>
            <p:nvPr/>
          </p:nvSpPr>
          <p:spPr bwMode="auto">
            <a:xfrm rot="8716293">
              <a:off x="3096994" y="1513047"/>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18" name="Forme libre : forme 1917"/>
            <p:cNvSpPr/>
            <p:nvPr/>
          </p:nvSpPr>
          <p:spPr bwMode="auto">
            <a:xfrm rot="8716293">
              <a:off x="2855543" y="1363447"/>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19" name="Forme libre : forme 1918"/>
            <p:cNvSpPr/>
            <p:nvPr/>
          </p:nvSpPr>
          <p:spPr bwMode="auto">
            <a:xfrm rot="7484127">
              <a:off x="3201925" y="170439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20" name="Forme libre : forme 1919"/>
            <p:cNvSpPr/>
            <p:nvPr/>
          </p:nvSpPr>
          <p:spPr bwMode="auto">
            <a:xfrm rot="13089394">
              <a:off x="3306745" y="1670932"/>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21" name="Forme libre : forme 1920"/>
            <p:cNvSpPr/>
            <p:nvPr/>
          </p:nvSpPr>
          <p:spPr bwMode="auto">
            <a:xfrm rot="8716293">
              <a:off x="3492330" y="1479251"/>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22" name="Forme libre : forme 1921"/>
            <p:cNvSpPr/>
            <p:nvPr/>
          </p:nvSpPr>
          <p:spPr bwMode="auto">
            <a:xfrm rot="8716293">
              <a:off x="3440525" y="137565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23" name="Forme libre : forme 1922"/>
            <p:cNvSpPr/>
            <p:nvPr/>
          </p:nvSpPr>
          <p:spPr bwMode="auto">
            <a:xfrm rot="8716293">
              <a:off x="3197279" y="140587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24" name="Forme libre : forme 1923"/>
            <p:cNvSpPr/>
            <p:nvPr/>
          </p:nvSpPr>
          <p:spPr bwMode="auto">
            <a:xfrm rot="8716293">
              <a:off x="3374731" y="124663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25" name="Forme libre : forme 1924"/>
            <p:cNvSpPr/>
            <p:nvPr/>
          </p:nvSpPr>
          <p:spPr bwMode="auto">
            <a:xfrm rot="8716293">
              <a:off x="2606784" y="97400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26" name="Forme libre : forme 1925"/>
            <p:cNvSpPr/>
            <p:nvPr/>
          </p:nvSpPr>
          <p:spPr bwMode="auto">
            <a:xfrm rot="8716293">
              <a:off x="2696175" y="100324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27" name="Forme libre : forme 1926"/>
            <p:cNvSpPr/>
            <p:nvPr/>
          </p:nvSpPr>
          <p:spPr bwMode="auto">
            <a:xfrm rot="8716293">
              <a:off x="2651326" y="91696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28" name="Forme libre : forme 1927"/>
            <p:cNvSpPr/>
            <p:nvPr/>
          </p:nvSpPr>
          <p:spPr bwMode="auto">
            <a:xfrm rot="8716293">
              <a:off x="2494550" y="106254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29" name="Forme libre : forme 1928"/>
            <p:cNvSpPr/>
            <p:nvPr/>
          </p:nvSpPr>
          <p:spPr bwMode="auto">
            <a:xfrm rot="8716293">
              <a:off x="2369647" y="85387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30" name="Forme libre : forme 1929"/>
            <p:cNvSpPr/>
            <p:nvPr/>
          </p:nvSpPr>
          <p:spPr bwMode="auto">
            <a:xfrm rot="8716293">
              <a:off x="2357595" y="71509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31" name="Forme libre : forme 1930"/>
            <p:cNvSpPr/>
            <p:nvPr/>
          </p:nvSpPr>
          <p:spPr bwMode="auto">
            <a:xfrm rot="8716293">
              <a:off x="2584728" y="110350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32" name="Forme libre : forme 1931"/>
            <p:cNvSpPr/>
            <p:nvPr/>
          </p:nvSpPr>
          <p:spPr bwMode="auto">
            <a:xfrm rot="8716293">
              <a:off x="2895883" y="72385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33" name="Forme libre : forme 1932"/>
            <p:cNvSpPr/>
            <p:nvPr/>
          </p:nvSpPr>
          <p:spPr bwMode="auto">
            <a:xfrm rot="8716293">
              <a:off x="2985274" y="75309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34" name="Forme libre : forme 1933"/>
            <p:cNvSpPr/>
            <p:nvPr/>
          </p:nvSpPr>
          <p:spPr bwMode="auto">
            <a:xfrm rot="8716293">
              <a:off x="2783649" y="81239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35" name="Forme libre : forme 1934"/>
            <p:cNvSpPr/>
            <p:nvPr/>
          </p:nvSpPr>
          <p:spPr bwMode="auto">
            <a:xfrm rot="8716293">
              <a:off x="2658747" y="60372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36" name="Forme libre : forme 1935"/>
            <p:cNvSpPr/>
            <p:nvPr/>
          </p:nvSpPr>
          <p:spPr bwMode="auto">
            <a:xfrm rot="8716293">
              <a:off x="2873827" y="85334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37" name="Forme libre : forme 1936"/>
            <p:cNvSpPr/>
            <p:nvPr/>
          </p:nvSpPr>
          <p:spPr bwMode="auto">
            <a:xfrm rot="8716293">
              <a:off x="2632376" y="70374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38" name="Forme libre : forme 1937"/>
            <p:cNvSpPr/>
            <p:nvPr/>
          </p:nvSpPr>
          <p:spPr bwMode="auto">
            <a:xfrm rot="7484127">
              <a:off x="2978758" y="10446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39" name="Forme libre : forme 1938"/>
            <p:cNvSpPr/>
            <p:nvPr/>
          </p:nvSpPr>
          <p:spPr bwMode="auto">
            <a:xfrm rot="13089394">
              <a:off x="3083578" y="1011233"/>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40" name="Forme libre : forme 1939"/>
            <p:cNvSpPr/>
            <p:nvPr/>
          </p:nvSpPr>
          <p:spPr bwMode="auto">
            <a:xfrm rot="8716293">
              <a:off x="3269163" y="81955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41" name="Forme libre : forme 1940"/>
            <p:cNvSpPr/>
            <p:nvPr/>
          </p:nvSpPr>
          <p:spPr bwMode="auto">
            <a:xfrm rot="8716293">
              <a:off x="3217358" y="71595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42" name="Forme libre : forme 1941"/>
            <p:cNvSpPr/>
            <p:nvPr/>
          </p:nvSpPr>
          <p:spPr bwMode="auto">
            <a:xfrm rot="8716293">
              <a:off x="2974112" y="74618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43" name="Forme libre : forme 1942"/>
            <p:cNvSpPr/>
            <p:nvPr/>
          </p:nvSpPr>
          <p:spPr bwMode="auto">
            <a:xfrm rot="8716293">
              <a:off x="3151564" y="58693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44" name="Forme libre : forme 1943"/>
            <p:cNvSpPr/>
            <p:nvPr/>
          </p:nvSpPr>
          <p:spPr bwMode="auto">
            <a:xfrm rot="8716293">
              <a:off x="2387845" y="311946"/>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45" name="Forme libre : forme 1944"/>
            <p:cNvSpPr/>
            <p:nvPr/>
          </p:nvSpPr>
          <p:spPr bwMode="auto">
            <a:xfrm rot="8716293">
              <a:off x="2477237" y="341188"/>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46" name="Forme libre : forme 1945"/>
            <p:cNvSpPr/>
            <p:nvPr/>
          </p:nvSpPr>
          <p:spPr bwMode="auto">
            <a:xfrm rot="8716293">
              <a:off x="2432387" y="254908"/>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47" name="Forme libre : forme 1946"/>
            <p:cNvSpPr/>
            <p:nvPr/>
          </p:nvSpPr>
          <p:spPr bwMode="auto">
            <a:xfrm rot="8716293">
              <a:off x="2275611" y="40049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48" name="Forme libre : forme 1947"/>
            <p:cNvSpPr/>
            <p:nvPr/>
          </p:nvSpPr>
          <p:spPr bwMode="auto">
            <a:xfrm rot="8716293">
              <a:off x="2150708" y="19181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49" name="Forme libre : forme 1948"/>
            <p:cNvSpPr/>
            <p:nvPr/>
          </p:nvSpPr>
          <p:spPr bwMode="auto">
            <a:xfrm rot="8716293">
              <a:off x="2138656" y="53037"/>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50" name="Forme libre : forme 1949"/>
            <p:cNvSpPr/>
            <p:nvPr/>
          </p:nvSpPr>
          <p:spPr bwMode="auto">
            <a:xfrm rot="8716293">
              <a:off x="2365789" y="441442"/>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51" name="Forme libre : forme 1950"/>
            <p:cNvSpPr/>
            <p:nvPr/>
          </p:nvSpPr>
          <p:spPr bwMode="auto">
            <a:xfrm rot="8716293">
              <a:off x="2676944" y="6179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52" name="Forme libre : forme 1951"/>
            <p:cNvSpPr/>
            <p:nvPr/>
          </p:nvSpPr>
          <p:spPr bwMode="auto">
            <a:xfrm rot="8716293">
              <a:off x="2766336" y="9103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53" name="Forme libre : forme 1952"/>
            <p:cNvSpPr/>
            <p:nvPr/>
          </p:nvSpPr>
          <p:spPr bwMode="auto">
            <a:xfrm rot="8716293">
              <a:off x="2564710" y="15033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54" name="Forme libre : forme 1953"/>
            <p:cNvSpPr/>
            <p:nvPr/>
          </p:nvSpPr>
          <p:spPr bwMode="auto">
            <a:xfrm rot="8716293">
              <a:off x="2448552" y="-16031"/>
              <a:ext cx="203847" cy="149340"/>
            </a:xfrm>
            <a:custGeom>
              <a:avLst/>
              <a:gdLst>
                <a:gd name="connsiteX0" fmla="*/ 106716 w 203847"/>
                <a:gd name="connsiteY0" fmla="*/ 149340 h 149340"/>
                <a:gd name="connsiteX1" fmla="*/ 50038 w 203847"/>
                <a:gd name="connsiteY1" fmla="*/ 110053 h 149340"/>
                <a:gd name="connsiteX2" fmla="*/ 69777 w 203847"/>
                <a:gd name="connsiteY2" fmla="*/ 55323 h 149340"/>
                <a:gd name="connsiteX3" fmla="*/ 0 w 203847"/>
                <a:gd name="connsiteY3" fmla="*/ 55323 h 149340"/>
                <a:gd name="connsiteX4" fmla="*/ 0 w 203847"/>
                <a:gd name="connsiteY4" fmla="*/ 0 h 149340"/>
                <a:gd name="connsiteX5" fmla="*/ 203847 w 203847"/>
                <a:gd name="connsiteY5" fmla="*/ 0 h 149340"/>
                <a:gd name="connsiteX6" fmla="*/ 203847 w 203847"/>
                <a:gd name="connsiteY6" fmla="*/ 55323 h 149340"/>
                <a:gd name="connsiteX7" fmla="*/ 139055 w 203847"/>
                <a:gd name="connsiteY7" fmla="*/ 55323 h 149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847" h="149340" extrusionOk="0">
                  <a:moveTo>
                    <a:pt x="106716" y="149340"/>
                  </a:moveTo>
                  <a:lnTo>
                    <a:pt x="50038" y="110053"/>
                  </a:lnTo>
                  <a:lnTo>
                    <a:pt x="69777" y="55323"/>
                  </a:lnTo>
                  <a:lnTo>
                    <a:pt x="0" y="55323"/>
                  </a:lnTo>
                  <a:lnTo>
                    <a:pt x="0"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955" name="Forme libre : forme 1954"/>
            <p:cNvSpPr/>
            <p:nvPr/>
          </p:nvSpPr>
          <p:spPr bwMode="auto">
            <a:xfrm rot="8716293">
              <a:off x="2654888" y="191290"/>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56" name="Forme libre : forme 1955"/>
            <p:cNvSpPr/>
            <p:nvPr/>
          </p:nvSpPr>
          <p:spPr bwMode="auto">
            <a:xfrm rot="8716293">
              <a:off x="2413437" y="41690"/>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57" name="Forme libre : forme 1956"/>
            <p:cNvSpPr/>
            <p:nvPr/>
          </p:nvSpPr>
          <p:spPr bwMode="auto">
            <a:xfrm rot="7484127">
              <a:off x="2759819" y="38264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58" name="Forme libre : forme 1957"/>
            <p:cNvSpPr/>
            <p:nvPr/>
          </p:nvSpPr>
          <p:spPr bwMode="auto">
            <a:xfrm rot="13089394">
              <a:off x="2864639" y="349175"/>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59" name="Forme libre : forme 1958"/>
            <p:cNvSpPr/>
            <p:nvPr/>
          </p:nvSpPr>
          <p:spPr bwMode="auto">
            <a:xfrm rot="8716293">
              <a:off x="3050224" y="157494"/>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60" name="Forme libre : forme 1959"/>
            <p:cNvSpPr/>
            <p:nvPr/>
          </p:nvSpPr>
          <p:spPr bwMode="auto">
            <a:xfrm rot="8716293">
              <a:off x="2998419" y="5390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61" name="Forme libre : forme 1960"/>
            <p:cNvSpPr/>
            <p:nvPr/>
          </p:nvSpPr>
          <p:spPr bwMode="auto">
            <a:xfrm rot="8716293">
              <a:off x="2755173" y="8412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62" name="Forme libre : forme 1961"/>
            <p:cNvSpPr/>
            <p:nvPr/>
          </p:nvSpPr>
          <p:spPr bwMode="auto">
            <a:xfrm rot="8716293">
              <a:off x="2940014" y="-28690"/>
              <a:ext cx="88663" cy="70660"/>
            </a:xfrm>
            <a:custGeom>
              <a:avLst/>
              <a:gdLst>
                <a:gd name="connsiteX0" fmla="*/ 83649 w 88664"/>
                <a:gd name="connsiteY0" fmla="*/ 70660 h 70660"/>
                <a:gd name="connsiteX1" fmla="*/ 0 w 88664"/>
                <a:gd name="connsiteY1" fmla="*/ 12677 h 70660"/>
                <a:gd name="connsiteX2" fmla="*/ 30024 w 88664"/>
                <a:gd name="connsiteY2" fmla="*/ 0 h 70660"/>
                <a:gd name="connsiteX3" fmla="*/ 71417 w 88664"/>
                <a:gd name="connsiteY3" fmla="*/ 17477 h 70660"/>
                <a:gd name="connsiteX4" fmla="*/ 88664 w 88664"/>
                <a:gd name="connsiteY4" fmla="*/ 58525 h 70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664" h="70660" extrusionOk="0">
                  <a:moveTo>
                    <a:pt x="83649" y="70660"/>
                  </a:moveTo>
                  <a:lnTo>
                    <a:pt x="0" y="12677"/>
                  </a:lnTo>
                  <a:lnTo>
                    <a:pt x="30024" y="0"/>
                  </a:lnTo>
                  <a:cubicBezTo>
                    <a:pt x="45662" y="0"/>
                    <a:pt x="60379" y="6439"/>
                    <a:pt x="71417" y="17477"/>
                  </a:cubicBezTo>
                  <a:cubicBezTo>
                    <a:pt x="82915" y="28515"/>
                    <a:pt x="88664" y="43462"/>
                    <a:pt x="88664" y="58525"/>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963" name="Forme libre : forme 1962"/>
            <p:cNvSpPr/>
            <p:nvPr/>
          </p:nvSpPr>
          <p:spPr bwMode="auto">
            <a:xfrm rot="13089394">
              <a:off x="2740820" y="-30870"/>
              <a:ext cx="73521" cy="76374"/>
            </a:xfrm>
            <a:custGeom>
              <a:avLst/>
              <a:gdLst>
                <a:gd name="connsiteX0" fmla="*/ 73521 w 73521"/>
                <a:gd name="connsiteY0" fmla="*/ 18609 h 76374"/>
                <a:gd name="connsiteX1" fmla="*/ 0 w 73521"/>
                <a:gd name="connsiteY1" fmla="*/ 76374 h 76374"/>
                <a:gd name="connsiteX2" fmla="*/ 0 w 73521"/>
                <a:gd name="connsiteY2" fmla="*/ 38074 h 76374"/>
                <a:gd name="connsiteX3" fmla="*/ 73388 w 73521"/>
                <a:gd name="connsiteY3" fmla="*/ 0 h 76374"/>
              </a:gdLst>
              <a:ahLst/>
              <a:cxnLst>
                <a:cxn ang="0">
                  <a:pos x="connsiteX0" y="connsiteY0"/>
                </a:cxn>
                <a:cxn ang="0">
                  <a:pos x="connsiteX1" y="connsiteY1"/>
                </a:cxn>
                <a:cxn ang="0">
                  <a:pos x="connsiteX2" y="connsiteY2"/>
                </a:cxn>
                <a:cxn ang="0">
                  <a:pos x="connsiteX3" y="connsiteY3"/>
                </a:cxn>
              </a:cxnLst>
              <a:rect l="l" t="t" r="r" b="b"/>
              <a:pathLst>
                <a:path w="73521" h="76374" extrusionOk="0">
                  <a:moveTo>
                    <a:pt x="73521" y="18609"/>
                  </a:moveTo>
                  <a:lnTo>
                    <a:pt x="0" y="76374"/>
                  </a:lnTo>
                  <a:lnTo>
                    <a:pt x="0" y="38074"/>
                  </a:lnTo>
                  <a:lnTo>
                    <a:pt x="73388"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964" name="Forme libre : forme 1963"/>
            <p:cNvSpPr/>
            <p:nvPr/>
          </p:nvSpPr>
          <p:spPr bwMode="auto">
            <a:xfrm rot="8716293">
              <a:off x="2166753" y="2731586"/>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65" name="Forme libre : forme 1964"/>
            <p:cNvSpPr/>
            <p:nvPr/>
          </p:nvSpPr>
          <p:spPr bwMode="auto">
            <a:xfrm rot="8716293">
              <a:off x="2256145" y="2760828"/>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66" name="Forme libre : forme 1965"/>
            <p:cNvSpPr/>
            <p:nvPr/>
          </p:nvSpPr>
          <p:spPr bwMode="auto">
            <a:xfrm rot="8716293">
              <a:off x="2211295" y="2674548"/>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67" name="Forme libre : forme 1966"/>
            <p:cNvSpPr/>
            <p:nvPr/>
          </p:nvSpPr>
          <p:spPr bwMode="auto">
            <a:xfrm rot="8716293">
              <a:off x="2054519" y="282013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68" name="Forme libre : forme 1967"/>
            <p:cNvSpPr/>
            <p:nvPr/>
          </p:nvSpPr>
          <p:spPr bwMode="auto">
            <a:xfrm rot="8716293">
              <a:off x="1929616" y="261145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69" name="Forme libre : forme 1968"/>
            <p:cNvSpPr/>
            <p:nvPr/>
          </p:nvSpPr>
          <p:spPr bwMode="auto">
            <a:xfrm rot="8716293">
              <a:off x="1917564" y="2472677"/>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70" name="Forme libre : forme 1969"/>
            <p:cNvSpPr/>
            <p:nvPr/>
          </p:nvSpPr>
          <p:spPr bwMode="auto">
            <a:xfrm rot="8716293">
              <a:off x="2144697" y="2861082"/>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71" name="Forme libre : forme 1970"/>
            <p:cNvSpPr/>
            <p:nvPr/>
          </p:nvSpPr>
          <p:spPr bwMode="auto">
            <a:xfrm rot="8716293">
              <a:off x="2455852" y="248143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72" name="Forme libre : forme 1971"/>
            <p:cNvSpPr/>
            <p:nvPr/>
          </p:nvSpPr>
          <p:spPr bwMode="auto">
            <a:xfrm rot="8716293">
              <a:off x="2545244" y="251067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73" name="Forme libre : forme 1972"/>
            <p:cNvSpPr/>
            <p:nvPr/>
          </p:nvSpPr>
          <p:spPr bwMode="auto">
            <a:xfrm rot="8716293">
              <a:off x="2343618" y="256997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74" name="Forme libre : forme 1973"/>
            <p:cNvSpPr/>
            <p:nvPr/>
          </p:nvSpPr>
          <p:spPr bwMode="auto">
            <a:xfrm rot="8716293">
              <a:off x="2218716" y="236130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75" name="Forme libre : forme 1974"/>
            <p:cNvSpPr/>
            <p:nvPr/>
          </p:nvSpPr>
          <p:spPr bwMode="auto">
            <a:xfrm rot="8716293">
              <a:off x="2433796" y="2610930"/>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76" name="Forme libre : forme 1975"/>
            <p:cNvSpPr/>
            <p:nvPr/>
          </p:nvSpPr>
          <p:spPr bwMode="auto">
            <a:xfrm rot="8716293">
              <a:off x="2192345" y="2461330"/>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77" name="Forme libre : forme 1976"/>
            <p:cNvSpPr/>
            <p:nvPr/>
          </p:nvSpPr>
          <p:spPr bwMode="auto">
            <a:xfrm rot="7484127">
              <a:off x="2538727" y="280228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78" name="Forme libre : forme 1977"/>
            <p:cNvSpPr/>
            <p:nvPr/>
          </p:nvSpPr>
          <p:spPr bwMode="auto">
            <a:xfrm rot="13089394">
              <a:off x="2643547" y="2768815"/>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79" name="Forme libre : forme 1978"/>
            <p:cNvSpPr/>
            <p:nvPr/>
          </p:nvSpPr>
          <p:spPr bwMode="auto">
            <a:xfrm rot="8716293">
              <a:off x="2829132" y="2577134"/>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80" name="Forme libre : forme 1979"/>
            <p:cNvSpPr/>
            <p:nvPr/>
          </p:nvSpPr>
          <p:spPr bwMode="auto">
            <a:xfrm rot="8716293">
              <a:off x="2777327" y="247354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81" name="Forme libre : forme 1980"/>
            <p:cNvSpPr/>
            <p:nvPr/>
          </p:nvSpPr>
          <p:spPr bwMode="auto">
            <a:xfrm rot="8716293">
              <a:off x="2534081" y="250376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82" name="Forme libre : forme 1981"/>
            <p:cNvSpPr/>
            <p:nvPr/>
          </p:nvSpPr>
          <p:spPr bwMode="auto">
            <a:xfrm rot="8716293">
              <a:off x="2711533" y="234452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83" name="Forme libre : forme 1982"/>
            <p:cNvSpPr/>
            <p:nvPr/>
          </p:nvSpPr>
          <p:spPr bwMode="auto">
            <a:xfrm rot="8716293">
              <a:off x="2389920" y="3391285"/>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84" name="Forme libre : forme 1983"/>
            <p:cNvSpPr/>
            <p:nvPr/>
          </p:nvSpPr>
          <p:spPr bwMode="auto">
            <a:xfrm rot="8716293">
              <a:off x="2479312" y="342052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85" name="Forme libre : forme 1984"/>
            <p:cNvSpPr/>
            <p:nvPr/>
          </p:nvSpPr>
          <p:spPr bwMode="auto">
            <a:xfrm rot="8716293">
              <a:off x="2434462" y="3334247"/>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86" name="Forme libre : forme 1985"/>
            <p:cNvSpPr/>
            <p:nvPr/>
          </p:nvSpPr>
          <p:spPr bwMode="auto">
            <a:xfrm rot="8716293">
              <a:off x="2277686" y="347982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87" name="Forme libre : forme 1986"/>
            <p:cNvSpPr/>
            <p:nvPr/>
          </p:nvSpPr>
          <p:spPr bwMode="auto">
            <a:xfrm rot="8716293">
              <a:off x="2152783" y="327115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88" name="Forme libre : forme 1987"/>
            <p:cNvSpPr/>
            <p:nvPr/>
          </p:nvSpPr>
          <p:spPr bwMode="auto">
            <a:xfrm rot="8716293">
              <a:off x="2140731" y="3132376"/>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89" name="Forme libre : forme 1988"/>
            <p:cNvSpPr/>
            <p:nvPr/>
          </p:nvSpPr>
          <p:spPr bwMode="auto">
            <a:xfrm rot="8716293">
              <a:off x="2367864" y="3520781"/>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90" name="Forme libre : forme 1989"/>
            <p:cNvSpPr/>
            <p:nvPr/>
          </p:nvSpPr>
          <p:spPr bwMode="auto">
            <a:xfrm rot="8716293">
              <a:off x="2679019" y="314113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91" name="Forme libre : forme 1990"/>
            <p:cNvSpPr/>
            <p:nvPr/>
          </p:nvSpPr>
          <p:spPr bwMode="auto">
            <a:xfrm rot="8716293">
              <a:off x="2768411" y="317037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92" name="Forme libre : forme 1991"/>
            <p:cNvSpPr/>
            <p:nvPr/>
          </p:nvSpPr>
          <p:spPr bwMode="auto">
            <a:xfrm rot="8716293">
              <a:off x="2566785" y="322967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93" name="Forme libre : forme 1992"/>
            <p:cNvSpPr/>
            <p:nvPr/>
          </p:nvSpPr>
          <p:spPr bwMode="auto">
            <a:xfrm rot="8716293">
              <a:off x="2441883" y="302100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94" name="Forme libre : forme 1993"/>
            <p:cNvSpPr/>
            <p:nvPr/>
          </p:nvSpPr>
          <p:spPr bwMode="auto">
            <a:xfrm rot="8716293">
              <a:off x="2656963" y="3270629"/>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95" name="Forme libre : forme 1994"/>
            <p:cNvSpPr/>
            <p:nvPr/>
          </p:nvSpPr>
          <p:spPr bwMode="auto">
            <a:xfrm rot="8716293">
              <a:off x="2415512" y="3121029"/>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96" name="Forme libre : forme 1995"/>
            <p:cNvSpPr/>
            <p:nvPr/>
          </p:nvSpPr>
          <p:spPr bwMode="auto">
            <a:xfrm rot="7484127">
              <a:off x="2761894" y="346198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97" name="Forme libre : forme 1996"/>
            <p:cNvSpPr/>
            <p:nvPr/>
          </p:nvSpPr>
          <p:spPr bwMode="auto">
            <a:xfrm rot="13089394">
              <a:off x="2866714" y="342851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98" name="Forme libre : forme 1997"/>
            <p:cNvSpPr/>
            <p:nvPr/>
          </p:nvSpPr>
          <p:spPr bwMode="auto">
            <a:xfrm rot="8716293">
              <a:off x="3052299" y="3236833"/>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999" name="Forme libre : forme 1998"/>
            <p:cNvSpPr/>
            <p:nvPr/>
          </p:nvSpPr>
          <p:spPr bwMode="auto">
            <a:xfrm rot="8716293">
              <a:off x="3000494" y="313324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00" name="Forme libre : forme 1999"/>
            <p:cNvSpPr/>
            <p:nvPr/>
          </p:nvSpPr>
          <p:spPr bwMode="auto">
            <a:xfrm rot="8716293">
              <a:off x="2757248" y="316346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01" name="Forme libre : forme 2000"/>
            <p:cNvSpPr/>
            <p:nvPr/>
          </p:nvSpPr>
          <p:spPr bwMode="auto">
            <a:xfrm rot="8716293">
              <a:off x="2934700" y="300421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02" name="Forme libre : forme 2001"/>
            <p:cNvSpPr/>
            <p:nvPr/>
          </p:nvSpPr>
          <p:spPr bwMode="auto">
            <a:xfrm rot="8716293">
              <a:off x="2865744" y="5089178"/>
              <a:ext cx="140009" cy="103412"/>
            </a:xfrm>
            <a:custGeom>
              <a:avLst/>
              <a:gdLst>
                <a:gd name="connsiteX0" fmla="*/ 23004 w 140009"/>
                <a:gd name="connsiteY0" fmla="*/ 73821 h 103412"/>
                <a:gd name="connsiteX1" fmla="*/ 2853 w 140009"/>
                <a:gd name="connsiteY1" fmla="*/ 34034 h 103412"/>
                <a:gd name="connsiteX2" fmla="*/ 0 w 140009"/>
                <a:gd name="connsiteY2" fmla="*/ 0 h 103412"/>
                <a:gd name="connsiteX3" fmla="*/ 140009 w 140009"/>
                <a:gd name="connsiteY3" fmla="*/ 97050 h 103412"/>
                <a:gd name="connsiteX4" fmla="*/ 137354 w 140009"/>
                <a:gd name="connsiteY4" fmla="*/ 97759 h 103412"/>
                <a:gd name="connsiteX5" fmla="*/ 95370 w 140009"/>
                <a:gd name="connsiteY5" fmla="*/ 103238 h 103412"/>
                <a:gd name="connsiteX6" fmla="*/ 23004 w 140009"/>
                <a:gd name="connsiteY6" fmla="*/ 73821 h 103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009" h="103412" extrusionOk="0">
                  <a:moveTo>
                    <a:pt x="23004" y="73821"/>
                  </a:moveTo>
                  <a:cubicBezTo>
                    <a:pt x="13002" y="64113"/>
                    <a:pt x="6677" y="50875"/>
                    <a:pt x="2853" y="34034"/>
                  </a:cubicBezTo>
                  <a:lnTo>
                    <a:pt x="0" y="0"/>
                  </a:lnTo>
                  <a:lnTo>
                    <a:pt x="140009" y="97050"/>
                  </a:lnTo>
                  <a:lnTo>
                    <a:pt x="137354" y="97759"/>
                  </a:lnTo>
                  <a:cubicBezTo>
                    <a:pt x="121846" y="100775"/>
                    <a:pt x="107579" y="102502"/>
                    <a:pt x="95370" y="103238"/>
                  </a:cubicBezTo>
                  <a:cubicBezTo>
                    <a:pt x="68307" y="105003"/>
                    <a:pt x="41831" y="93236"/>
                    <a:pt x="23004" y="73821"/>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003" name="Forme libre : forme 2002"/>
            <p:cNvSpPr/>
            <p:nvPr/>
          </p:nvSpPr>
          <p:spPr bwMode="auto">
            <a:xfrm rot="8716293">
              <a:off x="3543190" y="5126545"/>
              <a:ext cx="17522" cy="24091"/>
            </a:xfrm>
            <a:custGeom>
              <a:avLst/>
              <a:gdLst>
                <a:gd name="connsiteX0" fmla="*/ 0 w 17522"/>
                <a:gd name="connsiteY0" fmla="*/ 24091 h 24091"/>
                <a:gd name="connsiteX1" fmla="*/ 1 w 17522"/>
                <a:gd name="connsiteY1" fmla="*/ 0 h 24091"/>
                <a:gd name="connsiteX2" fmla="*/ 17522 w 17522"/>
                <a:gd name="connsiteY2" fmla="*/ 12145 h 24091"/>
              </a:gdLst>
              <a:ahLst/>
              <a:cxnLst>
                <a:cxn ang="0">
                  <a:pos x="connsiteX0" y="connsiteY0"/>
                </a:cxn>
                <a:cxn ang="0">
                  <a:pos x="connsiteX1" y="connsiteY1"/>
                </a:cxn>
                <a:cxn ang="0">
                  <a:pos x="connsiteX2" y="connsiteY2"/>
                </a:cxn>
              </a:cxnLst>
              <a:rect l="l" t="t" r="r" b="b"/>
              <a:pathLst>
                <a:path w="17522" h="24091" extrusionOk="0">
                  <a:moveTo>
                    <a:pt x="0" y="24091"/>
                  </a:moveTo>
                  <a:lnTo>
                    <a:pt x="1" y="0"/>
                  </a:lnTo>
                  <a:lnTo>
                    <a:pt x="17522" y="1214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004" name="Forme libre : forme 2003"/>
            <p:cNvSpPr/>
            <p:nvPr/>
          </p:nvSpPr>
          <p:spPr bwMode="auto">
            <a:xfrm rot="8716293">
              <a:off x="3163011" y="4980512"/>
              <a:ext cx="135472" cy="195874"/>
            </a:xfrm>
            <a:custGeom>
              <a:avLst/>
              <a:gdLst>
                <a:gd name="connsiteX0" fmla="*/ 90710 w 135472"/>
                <a:gd name="connsiteY0" fmla="*/ 195874 h 195874"/>
                <a:gd name="connsiteX1" fmla="*/ 47847 w 135472"/>
                <a:gd name="connsiteY1" fmla="*/ 116129 h 195874"/>
                <a:gd name="connsiteX2" fmla="*/ 69777 w 135472"/>
                <a:gd name="connsiteY2" fmla="*/ 55323 h 195874"/>
                <a:gd name="connsiteX3" fmla="*/ 0 w 135472"/>
                <a:gd name="connsiteY3" fmla="*/ 55323 h 195874"/>
                <a:gd name="connsiteX4" fmla="*/ 0 w 135472"/>
                <a:gd name="connsiteY4" fmla="*/ 0 h 195874"/>
                <a:gd name="connsiteX5" fmla="*/ 40633 w 135472"/>
                <a:gd name="connsiteY5" fmla="*/ 0 h 195874"/>
                <a:gd name="connsiteX6" fmla="*/ 135472 w 135472"/>
                <a:gd name="connsiteY6" fmla="*/ 65739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472" h="195874" extrusionOk="0">
                  <a:moveTo>
                    <a:pt x="90710" y="195874"/>
                  </a:moveTo>
                  <a:lnTo>
                    <a:pt x="47847" y="116129"/>
                  </a:lnTo>
                  <a:lnTo>
                    <a:pt x="69777" y="55323"/>
                  </a:lnTo>
                  <a:lnTo>
                    <a:pt x="0" y="55323"/>
                  </a:lnTo>
                  <a:lnTo>
                    <a:pt x="0" y="0"/>
                  </a:lnTo>
                  <a:lnTo>
                    <a:pt x="40633" y="0"/>
                  </a:lnTo>
                  <a:lnTo>
                    <a:pt x="135472" y="6573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005" name="Forme libre : forme 2004"/>
            <p:cNvSpPr/>
            <p:nvPr/>
          </p:nvSpPr>
          <p:spPr bwMode="auto">
            <a:xfrm rot="8716293">
              <a:off x="3075185" y="5096420"/>
              <a:ext cx="71527" cy="66237"/>
            </a:xfrm>
            <a:custGeom>
              <a:avLst/>
              <a:gdLst>
                <a:gd name="connsiteX0" fmla="*/ 11471 w 71527"/>
                <a:gd name="connsiteY0" fmla="*/ 55370 h 66237"/>
                <a:gd name="connsiteX1" fmla="*/ 0 w 71527"/>
                <a:gd name="connsiteY1" fmla="*/ 28202 h 66237"/>
                <a:gd name="connsiteX2" fmla="*/ 0 w 71527"/>
                <a:gd name="connsiteY2" fmla="*/ 27599 h 66237"/>
                <a:gd name="connsiteX3" fmla="*/ 11471 w 71527"/>
                <a:gd name="connsiteY3" fmla="*/ 431 h 66237"/>
                <a:gd name="connsiteX4" fmla="*/ 12491 w 71527"/>
                <a:gd name="connsiteY4" fmla="*/ 0 h 66237"/>
                <a:gd name="connsiteX5" fmla="*/ 71527 w 71527"/>
                <a:gd name="connsiteY5" fmla="*/ 40922 h 66237"/>
                <a:gd name="connsiteX6" fmla="*/ 65806 w 71527"/>
                <a:gd name="connsiteY6" fmla="*/ 54766 h 66237"/>
                <a:gd name="connsiteX7" fmla="*/ 38638 w 71527"/>
                <a:gd name="connsiteY7" fmla="*/ 66237 h 66237"/>
                <a:gd name="connsiteX8" fmla="*/ 11471 w 71527"/>
                <a:gd name="connsiteY8" fmla="*/ 55370 h 66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27" h="66237" extrusionOk="0">
                  <a:moveTo>
                    <a:pt x="11471" y="55370"/>
                  </a:moveTo>
                  <a:cubicBezTo>
                    <a:pt x="4226" y="48125"/>
                    <a:pt x="0" y="38465"/>
                    <a:pt x="0" y="28202"/>
                  </a:cubicBezTo>
                  <a:lnTo>
                    <a:pt x="0" y="27599"/>
                  </a:lnTo>
                  <a:cubicBezTo>
                    <a:pt x="0" y="17335"/>
                    <a:pt x="4226" y="7676"/>
                    <a:pt x="11471" y="431"/>
                  </a:cubicBezTo>
                  <a:lnTo>
                    <a:pt x="12491" y="0"/>
                  </a:lnTo>
                  <a:lnTo>
                    <a:pt x="71527" y="40922"/>
                  </a:lnTo>
                  <a:lnTo>
                    <a:pt x="65806" y="54766"/>
                  </a:lnTo>
                  <a:cubicBezTo>
                    <a:pt x="58561" y="62011"/>
                    <a:pt x="48902" y="66237"/>
                    <a:pt x="38638" y="66237"/>
                  </a:cubicBezTo>
                  <a:cubicBezTo>
                    <a:pt x="28375" y="66237"/>
                    <a:pt x="18716" y="62614"/>
                    <a:pt x="11471" y="5537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006" name="Forme libre : forme 2005"/>
            <p:cNvSpPr/>
            <p:nvPr/>
          </p:nvSpPr>
          <p:spPr bwMode="auto">
            <a:xfrm rot="8716293">
              <a:off x="3669562" y="5103164"/>
              <a:ext cx="86480" cy="68720"/>
            </a:xfrm>
            <a:custGeom>
              <a:avLst/>
              <a:gdLst>
                <a:gd name="connsiteX0" fmla="*/ 17477 w 86480"/>
                <a:gd name="connsiteY0" fmla="*/ 52162 h 68720"/>
                <a:gd name="connsiteX1" fmla="*/ 0 w 86480"/>
                <a:gd name="connsiteY1" fmla="*/ 10771 h 68720"/>
                <a:gd name="connsiteX2" fmla="*/ 0 w 86480"/>
                <a:gd name="connsiteY2" fmla="*/ 9850 h 68720"/>
                <a:gd name="connsiteX3" fmla="*/ 4159 w 86480"/>
                <a:gd name="connsiteY3" fmla="*/ 0 h 68720"/>
                <a:gd name="connsiteX4" fmla="*/ 86480 w 86480"/>
                <a:gd name="connsiteY4" fmla="*/ 57062 h 68720"/>
                <a:gd name="connsiteX5" fmla="*/ 58869 w 86480"/>
                <a:gd name="connsiteY5" fmla="*/ 68720 h 68720"/>
                <a:gd name="connsiteX6" fmla="*/ 17477 w 86480"/>
                <a:gd name="connsiteY6" fmla="*/ 52162 h 68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480" h="68720" extrusionOk="0">
                  <a:moveTo>
                    <a:pt x="17477" y="52162"/>
                  </a:moveTo>
                  <a:cubicBezTo>
                    <a:pt x="6439" y="41124"/>
                    <a:pt x="0" y="26407"/>
                    <a:pt x="0" y="10771"/>
                  </a:cubicBezTo>
                  <a:lnTo>
                    <a:pt x="0" y="9850"/>
                  </a:lnTo>
                  <a:lnTo>
                    <a:pt x="4159" y="0"/>
                  </a:lnTo>
                  <a:lnTo>
                    <a:pt x="86480" y="57062"/>
                  </a:lnTo>
                  <a:lnTo>
                    <a:pt x="58869" y="68720"/>
                  </a:lnTo>
                  <a:cubicBezTo>
                    <a:pt x="43232" y="68720"/>
                    <a:pt x="28516" y="63201"/>
                    <a:pt x="17477" y="5216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007" name="Forme libre : forme 2006"/>
            <p:cNvSpPr/>
            <p:nvPr/>
          </p:nvSpPr>
          <p:spPr bwMode="auto">
            <a:xfrm rot="8716293">
              <a:off x="3598055" y="498328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08" name="Forme libre : forme 2007"/>
            <p:cNvSpPr/>
            <p:nvPr/>
          </p:nvSpPr>
          <p:spPr bwMode="auto">
            <a:xfrm rot="8716293">
              <a:off x="2608589" y="404968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09" name="Forme libre : forme 2008"/>
            <p:cNvSpPr/>
            <p:nvPr/>
          </p:nvSpPr>
          <p:spPr bwMode="auto">
            <a:xfrm rot="8716293">
              <a:off x="2697982" y="407892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10" name="Forme libre : forme 2009"/>
            <p:cNvSpPr/>
            <p:nvPr/>
          </p:nvSpPr>
          <p:spPr bwMode="auto">
            <a:xfrm rot="8716293">
              <a:off x="2653132" y="3992643"/>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11" name="Forme libre : forme 2010"/>
            <p:cNvSpPr/>
            <p:nvPr/>
          </p:nvSpPr>
          <p:spPr bwMode="auto">
            <a:xfrm rot="8716293">
              <a:off x="2496356" y="413822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12" name="Forme libre : forme 2011"/>
            <p:cNvSpPr/>
            <p:nvPr/>
          </p:nvSpPr>
          <p:spPr bwMode="auto">
            <a:xfrm rot="8716293">
              <a:off x="2371453" y="392955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13" name="Forme libre : forme 2012"/>
            <p:cNvSpPr/>
            <p:nvPr/>
          </p:nvSpPr>
          <p:spPr bwMode="auto">
            <a:xfrm rot="8716293">
              <a:off x="2359401" y="3790772"/>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14" name="Forme libre : forme 2013"/>
            <p:cNvSpPr/>
            <p:nvPr/>
          </p:nvSpPr>
          <p:spPr bwMode="auto">
            <a:xfrm rot="8716293">
              <a:off x="2586534" y="4179177"/>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15" name="Forme libre : forme 2014"/>
            <p:cNvSpPr/>
            <p:nvPr/>
          </p:nvSpPr>
          <p:spPr bwMode="auto">
            <a:xfrm rot="8716293">
              <a:off x="2897689" y="3799529"/>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16" name="Forme libre : forme 2015"/>
            <p:cNvSpPr/>
            <p:nvPr/>
          </p:nvSpPr>
          <p:spPr bwMode="auto">
            <a:xfrm rot="8716293">
              <a:off x="2987081" y="382877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17" name="Forme libre : forme 2016"/>
            <p:cNvSpPr/>
            <p:nvPr/>
          </p:nvSpPr>
          <p:spPr bwMode="auto">
            <a:xfrm rot="8716293">
              <a:off x="2785455" y="388807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18" name="Forme libre : forme 2017"/>
            <p:cNvSpPr/>
            <p:nvPr/>
          </p:nvSpPr>
          <p:spPr bwMode="auto">
            <a:xfrm rot="8716293">
              <a:off x="2660553" y="36793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19" name="Forme libre : forme 2018"/>
            <p:cNvSpPr/>
            <p:nvPr/>
          </p:nvSpPr>
          <p:spPr bwMode="auto">
            <a:xfrm rot="8716293">
              <a:off x="2875633" y="3929025"/>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20" name="Forme libre : forme 2019"/>
            <p:cNvSpPr/>
            <p:nvPr/>
          </p:nvSpPr>
          <p:spPr bwMode="auto">
            <a:xfrm rot="8716293">
              <a:off x="2634182" y="3779425"/>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21" name="Forme libre : forme 2020"/>
            <p:cNvSpPr/>
            <p:nvPr/>
          </p:nvSpPr>
          <p:spPr bwMode="auto">
            <a:xfrm rot="7484127">
              <a:off x="2980564" y="412037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22" name="Forme libre : forme 2021"/>
            <p:cNvSpPr/>
            <p:nvPr/>
          </p:nvSpPr>
          <p:spPr bwMode="auto">
            <a:xfrm rot="13089394">
              <a:off x="3085384" y="408691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23" name="Forme libre : forme 2022"/>
            <p:cNvSpPr/>
            <p:nvPr/>
          </p:nvSpPr>
          <p:spPr bwMode="auto">
            <a:xfrm rot="8716293">
              <a:off x="3270968" y="389522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24" name="Forme libre : forme 2023"/>
            <p:cNvSpPr/>
            <p:nvPr/>
          </p:nvSpPr>
          <p:spPr bwMode="auto">
            <a:xfrm rot="8716293">
              <a:off x="3219164" y="379163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25" name="Forme libre : forme 2024"/>
            <p:cNvSpPr/>
            <p:nvPr/>
          </p:nvSpPr>
          <p:spPr bwMode="auto">
            <a:xfrm rot="8716293">
              <a:off x="2975918" y="382185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26" name="Forme libre : forme 2025"/>
            <p:cNvSpPr/>
            <p:nvPr/>
          </p:nvSpPr>
          <p:spPr bwMode="auto">
            <a:xfrm rot="8716293">
              <a:off x="3153370" y="366261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27" name="Forme libre : forme 2026"/>
            <p:cNvSpPr/>
            <p:nvPr/>
          </p:nvSpPr>
          <p:spPr bwMode="auto">
            <a:xfrm rot="8716293">
              <a:off x="2831757" y="470938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28" name="Forme libre : forme 2027"/>
            <p:cNvSpPr/>
            <p:nvPr/>
          </p:nvSpPr>
          <p:spPr bwMode="auto">
            <a:xfrm rot="8716293">
              <a:off x="2921149" y="473862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29" name="Forme libre : forme 2028"/>
            <p:cNvSpPr/>
            <p:nvPr/>
          </p:nvSpPr>
          <p:spPr bwMode="auto">
            <a:xfrm rot="8716293">
              <a:off x="2876298" y="4652342"/>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30" name="Forme libre : forme 2029"/>
            <p:cNvSpPr/>
            <p:nvPr/>
          </p:nvSpPr>
          <p:spPr bwMode="auto">
            <a:xfrm rot="8716293">
              <a:off x="2719523" y="479792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31" name="Forme libre : forme 2030"/>
            <p:cNvSpPr/>
            <p:nvPr/>
          </p:nvSpPr>
          <p:spPr bwMode="auto">
            <a:xfrm rot="8716293">
              <a:off x="2594620" y="458925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32" name="Forme libre : forme 2031"/>
            <p:cNvSpPr/>
            <p:nvPr/>
          </p:nvSpPr>
          <p:spPr bwMode="auto">
            <a:xfrm rot="8716293">
              <a:off x="2582568" y="4450471"/>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33" name="Forme libre : forme 2032"/>
            <p:cNvSpPr/>
            <p:nvPr/>
          </p:nvSpPr>
          <p:spPr bwMode="auto">
            <a:xfrm rot="8716293">
              <a:off x="2809701" y="4838876"/>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34" name="Forme libre : forme 2033"/>
            <p:cNvSpPr/>
            <p:nvPr/>
          </p:nvSpPr>
          <p:spPr bwMode="auto">
            <a:xfrm rot="8716293">
              <a:off x="3120856" y="445922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35" name="Forme libre : forme 2034"/>
            <p:cNvSpPr/>
            <p:nvPr/>
          </p:nvSpPr>
          <p:spPr bwMode="auto">
            <a:xfrm rot="8716293">
              <a:off x="3210248" y="448847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36" name="Forme libre : forme 2035"/>
            <p:cNvSpPr/>
            <p:nvPr/>
          </p:nvSpPr>
          <p:spPr bwMode="auto">
            <a:xfrm rot="8716293">
              <a:off x="3008622" y="454777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37" name="Forme libre : forme 2036"/>
            <p:cNvSpPr/>
            <p:nvPr/>
          </p:nvSpPr>
          <p:spPr bwMode="auto">
            <a:xfrm rot="8716293">
              <a:off x="2883720" y="43390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38" name="Forme libre : forme 2037"/>
            <p:cNvSpPr/>
            <p:nvPr/>
          </p:nvSpPr>
          <p:spPr bwMode="auto">
            <a:xfrm rot="8716293">
              <a:off x="3098800" y="458872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39" name="Forme libre : forme 2038"/>
            <p:cNvSpPr/>
            <p:nvPr/>
          </p:nvSpPr>
          <p:spPr bwMode="auto">
            <a:xfrm rot="8716293">
              <a:off x="2857348" y="4439124"/>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40" name="Forme libre : forme 2039"/>
            <p:cNvSpPr/>
            <p:nvPr/>
          </p:nvSpPr>
          <p:spPr bwMode="auto">
            <a:xfrm rot="7484127">
              <a:off x="3203731" y="478007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41" name="Forme libre : forme 2040"/>
            <p:cNvSpPr/>
            <p:nvPr/>
          </p:nvSpPr>
          <p:spPr bwMode="auto">
            <a:xfrm rot="13089394">
              <a:off x="3308551" y="4746609"/>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42" name="Forme libre : forme 2041"/>
            <p:cNvSpPr/>
            <p:nvPr/>
          </p:nvSpPr>
          <p:spPr bwMode="auto">
            <a:xfrm rot="8716293">
              <a:off x="3494136" y="4554928"/>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43" name="Forme libre : forme 2042"/>
            <p:cNvSpPr/>
            <p:nvPr/>
          </p:nvSpPr>
          <p:spPr bwMode="auto">
            <a:xfrm rot="8716293">
              <a:off x="3442331" y="445133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44" name="Forme libre : forme 2043"/>
            <p:cNvSpPr/>
            <p:nvPr/>
          </p:nvSpPr>
          <p:spPr bwMode="auto">
            <a:xfrm rot="8716293">
              <a:off x="3199085" y="448155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45" name="Forme libre : forme 2044"/>
            <p:cNvSpPr/>
            <p:nvPr/>
          </p:nvSpPr>
          <p:spPr bwMode="auto">
            <a:xfrm rot="8716293">
              <a:off x="3376537" y="432231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46" name="Forme libre : forme 2045"/>
            <p:cNvSpPr/>
            <p:nvPr/>
          </p:nvSpPr>
          <p:spPr bwMode="auto">
            <a:xfrm rot="8716293">
              <a:off x="1945235" y="207061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47" name="Forme libre : forme 2046"/>
            <p:cNvSpPr/>
            <p:nvPr/>
          </p:nvSpPr>
          <p:spPr bwMode="auto">
            <a:xfrm rot="8716293">
              <a:off x="2034627" y="209985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48" name="Forme libre : forme 2047"/>
            <p:cNvSpPr/>
            <p:nvPr/>
          </p:nvSpPr>
          <p:spPr bwMode="auto">
            <a:xfrm rot="8716293">
              <a:off x="1989777" y="2013574"/>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49" name="Forme libre : forme 2048"/>
            <p:cNvSpPr/>
            <p:nvPr/>
          </p:nvSpPr>
          <p:spPr bwMode="auto">
            <a:xfrm rot="8716293">
              <a:off x="1833001" y="215915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50" name="Forme libre : forme 2049"/>
            <p:cNvSpPr/>
            <p:nvPr/>
          </p:nvSpPr>
          <p:spPr bwMode="auto">
            <a:xfrm rot="8716293">
              <a:off x="1708098" y="195048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51" name="Forme libre : forme 2050"/>
            <p:cNvSpPr/>
            <p:nvPr/>
          </p:nvSpPr>
          <p:spPr bwMode="auto">
            <a:xfrm rot="8716293">
              <a:off x="1696046" y="181170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52" name="Forme libre : forme 2051"/>
            <p:cNvSpPr/>
            <p:nvPr/>
          </p:nvSpPr>
          <p:spPr bwMode="auto">
            <a:xfrm rot="8716293">
              <a:off x="1923179" y="220010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53" name="Forme libre : forme 2052"/>
            <p:cNvSpPr/>
            <p:nvPr/>
          </p:nvSpPr>
          <p:spPr bwMode="auto">
            <a:xfrm rot="8716293">
              <a:off x="2234334" y="182046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54" name="Forme libre : forme 2053"/>
            <p:cNvSpPr/>
            <p:nvPr/>
          </p:nvSpPr>
          <p:spPr bwMode="auto">
            <a:xfrm rot="8716293">
              <a:off x="2323726" y="184970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55" name="Forme libre : forme 2054"/>
            <p:cNvSpPr/>
            <p:nvPr/>
          </p:nvSpPr>
          <p:spPr bwMode="auto">
            <a:xfrm rot="8716293">
              <a:off x="2122100" y="190900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56" name="Forme libre : forme 2055"/>
            <p:cNvSpPr/>
            <p:nvPr/>
          </p:nvSpPr>
          <p:spPr bwMode="auto">
            <a:xfrm rot="8716293">
              <a:off x="1997198" y="170033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57" name="Forme libre : forme 2056"/>
            <p:cNvSpPr/>
            <p:nvPr/>
          </p:nvSpPr>
          <p:spPr bwMode="auto">
            <a:xfrm rot="8716293">
              <a:off x="2212278" y="1949956"/>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58" name="Forme libre : forme 2057"/>
            <p:cNvSpPr/>
            <p:nvPr/>
          </p:nvSpPr>
          <p:spPr bwMode="auto">
            <a:xfrm rot="8716293">
              <a:off x="1970827" y="180035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59" name="Forme libre : forme 2058"/>
            <p:cNvSpPr/>
            <p:nvPr/>
          </p:nvSpPr>
          <p:spPr bwMode="auto">
            <a:xfrm rot="7484127">
              <a:off x="2317209" y="214130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60" name="Forme libre : forme 2059"/>
            <p:cNvSpPr/>
            <p:nvPr/>
          </p:nvSpPr>
          <p:spPr bwMode="auto">
            <a:xfrm rot="13089394">
              <a:off x="2422029" y="2107841"/>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61" name="Forme libre : forme 2060"/>
            <p:cNvSpPr/>
            <p:nvPr/>
          </p:nvSpPr>
          <p:spPr bwMode="auto">
            <a:xfrm rot="8716293">
              <a:off x="2607613" y="191616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62" name="Forme libre : forme 2061"/>
            <p:cNvSpPr/>
            <p:nvPr/>
          </p:nvSpPr>
          <p:spPr bwMode="auto">
            <a:xfrm rot="8716293">
              <a:off x="2555809" y="181256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63" name="Forme libre : forme 2062"/>
            <p:cNvSpPr/>
            <p:nvPr/>
          </p:nvSpPr>
          <p:spPr bwMode="auto">
            <a:xfrm rot="8716293">
              <a:off x="2312563" y="184278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64" name="Forme libre : forme 2063"/>
            <p:cNvSpPr/>
            <p:nvPr/>
          </p:nvSpPr>
          <p:spPr bwMode="auto">
            <a:xfrm rot="8716293">
              <a:off x="2490015" y="168354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65" name="Forme libre : forme 2064"/>
            <p:cNvSpPr/>
            <p:nvPr/>
          </p:nvSpPr>
          <p:spPr bwMode="auto">
            <a:xfrm rot="8716293">
              <a:off x="1722068" y="141091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66" name="Forme libre : forme 2065"/>
            <p:cNvSpPr/>
            <p:nvPr/>
          </p:nvSpPr>
          <p:spPr bwMode="auto">
            <a:xfrm rot="8716293">
              <a:off x="1811460" y="144015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67" name="Forme libre : forme 2066"/>
            <p:cNvSpPr/>
            <p:nvPr/>
          </p:nvSpPr>
          <p:spPr bwMode="auto">
            <a:xfrm rot="8716293">
              <a:off x="1766610" y="1353875"/>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68" name="Forme libre : forme 2067"/>
            <p:cNvSpPr/>
            <p:nvPr/>
          </p:nvSpPr>
          <p:spPr bwMode="auto">
            <a:xfrm rot="8716293">
              <a:off x="1609834" y="149945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69" name="Forme libre : forme 2068"/>
            <p:cNvSpPr/>
            <p:nvPr/>
          </p:nvSpPr>
          <p:spPr bwMode="auto">
            <a:xfrm rot="8716293">
              <a:off x="1484931" y="129078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70" name="Forme libre : forme 2069"/>
            <p:cNvSpPr/>
            <p:nvPr/>
          </p:nvSpPr>
          <p:spPr bwMode="auto">
            <a:xfrm rot="8716293">
              <a:off x="1472879" y="1152004"/>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71" name="Forme libre : forme 2070"/>
            <p:cNvSpPr/>
            <p:nvPr/>
          </p:nvSpPr>
          <p:spPr bwMode="auto">
            <a:xfrm rot="8716293">
              <a:off x="1700012" y="154040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72" name="Forme libre : forme 2071"/>
            <p:cNvSpPr/>
            <p:nvPr/>
          </p:nvSpPr>
          <p:spPr bwMode="auto">
            <a:xfrm rot="8716293">
              <a:off x="2011167" y="116076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73" name="Forme libre : forme 2072"/>
            <p:cNvSpPr/>
            <p:nvPr/>
          </p:nvSpPr>
          <p:spPr bwMode="auto">
            <a:xfrm rot="8716293">
              <a:off x="2100559" y="119000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74" name="Forme libre : forme 2073"/>
            <p:cNvSpPr/>
            <p:nvPr/>
          </p:nvSpPr>
          <p:spPr bwMode="auto">
            <a:xfrm rot="8716293">
              <a:off x="1898933" y="124930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75" name="Forme libre : forme 2074"/>
            <p:cNvSpPr/>
            <p:nvPr/>
          </p:nvSpPr>
          <p:spPr bwMode="auto">
            <a:xfrm rot="8716293">
              <a:off x="1774031" y="104063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76" name="Forme libre : forme 2075"/>
            <p:cNvSpPr/>
            <p:nvPr/>
          </p:nvSpPr>
          <p:spPr bwMode="auto">
            <a:xfrm rot="8716293">
              <a:off x="1989111" y="1290257"/>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77" name="Forme libre : forme 2076"/>
            <p:cNvSpPr/>
            <p:nvPr/>
          </p:nvSpPr>
          <p:spPr bwMode="auto">
            <a:xfrm rot="8716293">
              <a:off x="1747660" y="1140657"/>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78" name="Forme libre : forme 2077"/>
            <p:cNvSpPr/>
            <p:nvPr/>
          </p:nvSpPr>
          <p:spPr bwMode="auto">
            <a:xfrm rot="7484127">
              <a:off x="2094042" y="148160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79" name="Forme libre : forme 2078"/>
            <p:cNvSpPr/>
            <p:nvPr/>
          </p:nvSpPr>
          <p:spPr bwMode="auto">
            <a:xfrm rot="13089394">
              <a:off x="2198862" y="1448142"/>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80" name="Forme libre : forme 2079"/>
            <p:cNvSpPr/>
            <p:nvPr/>
          </p:nvSpPr>
          <p:spPr bwMode="auto">
            <a:xfrm rot="8716293">
              <a:off x="2384447" y="1256461"/>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81" name="Forme libre : forme 2080"/>
            <p:cNvSpPr/>
            <p:nvPr/>
          </p:nvSpPr>
          <p:spPr bwMode="auto">
            <a:xfrm rot="8716293">
              <a:off x="2332642" y="115286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82" name="Forme libre : forme 2081"/>
            <p:cNvSpPr/>
            <p:nvPr/>
          </p:nvSpPr>
          <p:spPr bwMode="auto">
            <a:xfrm rot="8716293">
              <a:off x="2089395" y="118308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83" name="Forme libre : forme 2082"/>
            <p:cNvSpPr/>
            <p:nvPr/>
          </p:nvSpPr>
          <p:spPr bwMode="auto">
            <a:xfrm rot="8716293">
              <a:off x="2266848" y="102384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84" name="Forme libre : forme 2083"/>
            <p:cNvSpPr/>
            <p:nvPr/>
          </p:nvSpPr>
          <p:spPr bwMode="auto">
            <a:xfrm rot="8716293">
              <a:off x="1503129" y="748855"/>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85" name="Forme libre : forme 2084"/>
            <p:cNvSpPr/>
            <p:nvPr/>
          </p:nvSpPr>
          <p:spPr bwMode="auto">
            <a:xfrm rot="8716293">
              <a:off x="1592521" y="778097"/>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86" name="Forme libre : forme 2085"/>
            <p:cNvSpPr/>
            <p:nvPr/>
          </p:nvSpPr>
          <p:spPr bwMode="auto">
            <a:xfrm rot="8716293">
              <a:off x="1547671" y="691817"/>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87" name="Forme libre : forme 2086"/>
            <p:cNvSpPr/>
            <p:nvPr/>
          </p:nvSpPr>
          <p:spPr bwMode="auto">
            <a:xfrm rot="8716293">
              <a:off x="1390895" y="83739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88" name="Forme libre : forme 2087"/>
            <p:cNvSpPr/>
            <p:nvPr/>
          </p:nvSpPr>
          <p:spPr bwMode="auto">
            <a:xfrm rot="8716293">
              <a:off x="1265992" y="62872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89" name="Forme libre : forme 2088"/>
            <p:cNvSpPr/>
            <p:nvPr/>
          </p:nvSpPr>
          <p:spPr bwMode="auto">
            <a:xfrm rot="8716293">
              <a:off x="1253940" y="489946"/>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90" name="Forme libre : forme 2089"/>
            <p:cNvSpPr/>
            <p:nvPr/>
          </p:nvSpPr>
          <p:spPr bwMode="auto">
            <a:xfrm rot="8716293">
              <a:off x="1481073" y="878351"/>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91" name="Forme libre : forme 2090"/>
            <p:cNvSpPr/>
            <p:nvPr/>
          </p:nvSpPr>
          <p:spPr bwMode="auto">
            <a:xfrm rot="8716293">
              <a:off x="1792228" y="49870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92" name="Forme libre : forme 2091"/>
            <p:cNvSpPr/>
            <p:nvPr/>
          </p:nvSpPr>
          <p:spPr bwMode="auto">
            <a:xfrm rot="8716293">
              <a:off x="1881620" y="52794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93" name="Forme libre : forme 2092"/>
            <p:cNvSpPr/>
            <p:nvPr/>
          </p:nvSpPr>
          <p:spPr bwMode="auto">
            <a:xfrm rot="8716293">
              <a:off x="1679994" y="58724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94" name="Forme libre : forme 2093"/>
            <p:cNvSpPr/>
            <p:nvPr/>
          </p:nvSpPr>
          <p:spPr bwMode="auto">
            <a:xfrm rot="8716293">
              <a:off x="1555092" y="37857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95" name="Forme libre : forme 2094"/>
            <p:cNvSpPr/>
            <p:nvPr/>
          </p:nvSpPr>
          <p:spPr bwMode="auto">
            <a:xfrm rot="8716293">
              <a:off x="1770172" y="628199"/>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96" name="Forme libre : forme 2095"/>
            <p:cNvSpPr/>
            <p:nvPr/>
          </p:nvSpPr>
          <p:spPr bwMode="auto">
            <a:xfrm rot="8716293">
              <a:off x="1528721" y="478599"/>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97" name="Forme libre : forme 2096"/>
            <p:cNvSpPr/>
            <p:nvPr/>
          </p:nvSpPr>
          <p:spPr bwMode="auto">
            <a:xfrm rot="7484127">
              <a:off x="1875103" y="81955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98" name="Forme libre : forme 2097"/>
            <p:cNvSpPr/>
            <p:nvPr/>
          </p:nvSpPr>
          <p:spPr bwMode="auto">
            <a:xfrm rot="13089394">
              <a:off x="1979923" y="78608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99" name="Forme libre : forme 2098"/>
            <p:cNvSpPr/>
            <p:nvPr/>
          </p:nvSpPr>
          <p:spPr bwMode="auto">
            <a:xfrm rot="8716293">
              <a:off x="2165508" y="594403"/>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00" name="Forme libre : forme 2099"/>
            <p:cNvSpPr/>
            <p:nvPr/>
          </p:nvSpPr>
          <p:spPr bwMode="auto">
            <a:xfrm rot="8716293">
              <a:off x="2113703" y="49081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01" name="Forme libre : forme 2100"/>
            <p:cNvSpPr/>
            <p:nvPr/>
          </p:nvSpPr>
          <p:spPr bwMode="auto">
            <a:xfrm rot="8716293">
              <a:off x="1870457" y="52103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02" name="Forme libre : forme 2101"/>
            <p:cNvSpPr/>
            <p:nvPr/>
          </p:nvSpPr>
          <p:spPr bwMode="auto">
            <a:xfrm rot="8716293">
              <a:off x="2047909" y="36178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03" name="Forme libre : forme 2102"/>
            <p:cNvSpPr/>
            <p:nvPr/>
          </p:nvSpPr>
          <p:spPr bwMode="auto">
            <a:xfrm rot="8716293">
              <a:off x="1280459" y="8544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04" name="Forme libre : forme 2103"/>
            <p:cNvSpPr/>
            <p:nvPr/>
          </p:nvSpPr>
          <p:spPr bwMode="auto">
            <a:xfrm rot="8716293">
              <a:off x="1369851" y="11468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05" name="Forme libre : forme 2104"/>
            <p:cNvSpPr/>
            <p:nvPr/>
          </p:nvSpPr>
          <p:spPr bwMode="auto">
            <a:xfrm rot="8716293">
              <a:off x="1325001" y="28402"/>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06" name="Forme libre : forme 2105"/>
            <p:cNvSpPr/>
            <p:nvPr/>
          </p:nvSpPr>
          <p:spPr bwMode="auto">
            <a:xfrm rot="8716293">
              <a:off x="1168225" y="17398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07" name="Forme libre : forme 2106"/>
            <p:cNvSpPr/>
            <p:nvPr/>
          </p:nvSpPr>
          <p:spPr bwMode="auto">
            <a:xfrm rot="8716293">
              <a:off x="1045449" y="-13548"/>
              <a:ext cx="203847" cy="172572"/>
            </a:xfrm>
            <a:custGeom>
              <a:avLst/>
              <a:gdLst>
                <a:gd name="connsiteX0" fmla="*/ 98725 w 203847"/>
                <a:gd name="connsiteY0" fmla="*/ 172572 h 172572"/>
                <a:gd name="connsiteX1" fmla="*/ 65988 w 203847"/>
                <a:gd name="connsiteY1" fmla="*/ 149880 h 172572"/>
                <a:gd name="connsiteX2" fmla="*/ 47847 w 203847"/>
                <a:gd name="connsiteY2" fmla="*/ 116129 h 172572"/>
                <a:gd name="connsiteX3" fmla="*/ 69777 w 203847"/>
                <a:gd name="connsiteY3" fmla="*/ 55323 h 172572"/>
                <a:gd name="connsiteX4" fmla="*/ 0 w 203847"/>
                <a:gd name="connsiteY4" fmla="*/ 55323 h 172572"/>
                <a:gd name="connsiteX5" fmla="*/ 0 w 203847"/>
                <a:gd name="connsiteY5" fmla="*/ 0 h 172572"/>
                <a:gd name="connsiteX6" fmla="*/ 203847 w 203847"/>
                <a:gd name="connsiteY6" fmla="*/ 0 h 172572"/>
                <a:gd name="connsiteX7" fmla="*/ 203847 w 203847"/>
                <a:gd name="connsiteY7" fmla="*/ 55323 h 172572"/>
                <a:gd name="connsiteX8" fmla="*/ 139055 w 203847"/>
                <a:gd name="connsiteY8" fmla="*/ 55323 h 17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72572" extrusionOk="0">
                  <a:moveTo>
                    <a:pt x="98725" y="172572"/>
                  </a:moveTo>
                  <a:lnTo>
                    <a:pt x="65988" y="149880"/>
                  </a:lnTo>
                  <a:lnTo>
                    <a:pt x="47847" y="116129"/>
                  </a:lnTo>
                  <a:lnTo>
                    <a:pt x="69777" y="55323"/>
                  </a:lnTo>
                  <a:lnTo>
                    <a:pt x="0" y="55323"/>
                  </a:lnTo>
                  <a:lnTo>
                    <a:pt x="0"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08" name="Forme libre : forme 2107"/>
            <p:cNvSpPr/>
            <p:nvPr/>
          </p:nvSpPr>
          <p:spPr bwMode="auto">
            <a:xfrm rot="8716293">
              <a:off x="1049608" y="-107301"/>
              <a:ext cx="290643" cy="275223"/>
            </a:xfrm>
            <a:custGeom>
              <a:avLst/>
              <a:gdLst>
                <a:gd name="connsiteX0" fmla="*/ 79172 w 290643"/>
                <a:gd name="connsiteY0" fmla="*/ 128638 h 275223"/>
                <a:gd name="connsiteX1" fmla="*/ 0 w 290643"/>
                <a:gd name="connsiteY1" fmla="*/ 73758 h 275223"/>
                <a:gd name="connsiteX2" fmla="*/ 0 w 290643"/>
                <a:gd name="connsiteY2" fmla="*/ 40596 h 275223"/>
                <a:gd name="connsiteX3" fmla="*/ 78250 w 290643"/>
                <a:gd name="connsiteY3" fmla="*/ 0 h 275223"/>
                <a:gd name="connsiteX4" fmla="*/ 290643 w 290643"/>
                <a:gd name="connsiteY4" fmla="*/ 275223 h 275223"/>
                <a:gd name="connsiteX5" fmla="*/ 278016 w 290643"/>
                <a:gd name="connsiteY5" fmla="*/ 266470 h 275223"/>
                <a:gd name="connsiteX6" fmla="*/ 289467 w 290643"/>
                <a:gd name="connsiteY6" fmla="*/ 261815 h 275223"/>
                <a:gd name="connsiteX7" fmla="*/ 290643 w 290643"/>
                <a:gd name="connsiteY7" fmla="*/ 269463 h 275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643" h="275223" extrusionOk="0">
                  <a:moveTo>
                    <a:pt x="79172" y="128638"/>
                  </a:moveTo>
                  <a:lnTo>
                    <a:pt x="0" y="73758"/>
                  </a:lnTo>
                  <a:lnTo>
                    <a:pt x="0" y="40596"/>
                  </a:lnTo>
                  <a:lnTo>
                    <a:pt x="78250" y="0"/>
                  </a:lnTo>
                  <a:close/>
                  <a:moveTo>
                    <a:pt x="290643" y="275223"/>
                  </a:moveTo>
                  <a:lnTo>
                    <a:pt x="278016" y="266470"/>
                  </a:lnTo>
                  <a:lnTo>
                    <a:pt x="289467" y="261815"/>
                  </a:lnTo>
                  <a:cubicBezTo>
                    <a:pt x="290055" y="264168"/>
                    <a:pt x="290643" y="267110"/>
                    <a:pt x="290643" y="26946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09" name="Forme libre : forme 2108"/>
            <p:cNvSpPr/>
            <p:nvPr/>
          </p:nvSpPr>
          <p:spPr bwMode="auto">
            <a:xfrm rot="8716293">
              <a:off x="1258403" y="214936"/>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10" name="Forme libre : forme 2109"/>
            <p:cNvSpPr/>
            <p:nvPr/>
          </p:nvSpPr>
          <p:spPr bwMode="auto">
            <a:xfrm rot="8716293">
              <a:off x="1604517" y="-50002"/>
              <a:ext cx="142167" cy="106747"/>
            </a:xfrm>
            <a:custGeom>
              <a:avLst/>
              <a:gdLst>
                <a:gd name="connsiteX0" fmla="*/ 142167 w 142167"/>
                <a:gd name="connsiteY0" fmla="*/ 106747 h 106747"/>
                <a:gd name="connsiteX1" fmla="*/ 79942 w 142167"/>
                <a:gd name="connsiteY1" fmla="*/ 63615 h 106747"/>
                <a:gd name="connsiteX2" fmla="*/ 74103 w 142167"/>
                <a:gd name="connsiteY2" fmla="*/ 53597 h 106747"/>
                <a:gd name="connsiteX3" fmla="*/ 60604 w 142167"/>
                <a:gd name="connsiteY3" fmla="*/ 50123 h 106747"/>
                <a:gd name="connsiteX4" fmla="*/ 60478 w 142167"/>
                <a:gd name="connsiteY4" fmla="*/ 50123 h 106747"/>
                <a:gd name="connsiteX5" fmla="*/ 0 w 142167"/>
                <a:gd name="connsiteY5" fmla="*/ 8201 h 106747"/>
                <a:gd name="connsiteX6" fmla="*/ 0 w 142167"/>
                <a:gd name="connsiteY6" fmla="*/ 0 h 106747"/>
                <a:gd name="connsiteX7" fmla="*/ 85209 w 142167"/>
                <a:gd name="connsiteY7" fmla="*/ 0 h 106747"/>
                <a:gd name="connsiteX8" fmla="*/ 142167 w 142167"/>
                <a:gd name="connsiteY8" fmla="*/ 50123 h 10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106747" extrusionOk="0">
                  <a:moveTo>
                    <a:pt x="142167" y="106747"/>
                  </a:moveTo>
                  <a:lnTo>
                    <a:pt x="79942" y="63615"/>
                  </a:lnTo>
                  <a:lnTo>
                    <a:pt x="74103" y="53597"/>
                  </a:lnTo>
                  <a:cubicBezTo>
                    <a:pt x="70400" y="50806"/>
                    <a:pt x="65616" y="49439"/>
                    <a:pt x="60604" y="50123"/>
                  </a:cubicBezTo>
                  <a:lnTo>
                    <a:pt x="60478" y="50123"/>
                  </a:lnTo>
                  <a:lnTo>
                    <a:pt x="0" y="8201"/>
                  </a:lnTo>
                  <a:lnTo>
                    <a:pt x="0" y="0"/>
                  </a:lnTo>
                  <a:lnTo>
                    <a:pt x="85209" y="0"/>
                  </a:lnTo>
                  <a:cubicBezTo>
                    <a:pt x="122118" y="0"/>
                    <a:pt x="142167" y="15948"/>
                    <a:pt x="142167"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11" name="Forme libre : forme 2110"/>
            <p:cNvSpPr/>
            <p:nvPr/>
          </p:nvSpPr>
          <p:spPr bwMode="auto">
            <a:xfrm rot="8716293">
              <a:off x="1699771" y="-2013"/>
              <a:ext cx="260638" cy="104391"/>
            </a:xfrm>
            <a:custGeom>
              <a:avLst/>
              <a:gdLst>
                <a:gd name="connsiteX0" fmla="*/ 117530 w 260639"/>
                <a:gd name="connsiteY0" fmla="*/ 104392 h 104392"/>
                <a:gd name="connsiteX1" fmla="*/ 51490 w 260639"/>
                <a:gd name="connsiteY1" fmla="*/ 58614 h 104392"/>
                <a:gd name="connsiteX2" fmla="*/ 51490 w 260639"/>
                <a:gd name="connsiteY2" fmla="*/ 45624 h 104392"/>
                <a:gd name="connsiteX3" fmla="*/ 32748 w 260639"/>
                <a:gd name="connsiteY3" fmla="*/ 45624 h 104392"/>
                <a:gd name="connsiteX4" fmla="*/ 0 w 260639"/>
                <a:gd name="connsiteY4" fmla="*/ 22924 h 104392"/>
                <a:gd name="connsiteX5" fmla="*/ 0 w 260639"/>
                <a:gd name="connsiteY5" fmla="*/ 1425 h 104392"/>
                <a:gd name="connsiteX6" fmla="*/ 104802 w 260639"/>
                <a:gd name="connsiteY6" fmla="*/ 1425 h 104392"/>
                <a:gd name="connsiteX7" fmla="*/ 104802 w 260639"/>
                <a:gd name="connsiteY7" fmla="*/ 75242 h 104392"/>
                <a:gd name="connsiteX8" fmla="*/ 106169 w 260639"/>
                <a:gd name="connsiteY8" fmla="*/ 75242 h 104392"/>
                <a:gd name="connsiteX9" fmla="*/ 154014 w 260639"/>
                <a:gd name="connsiteY9" fmla="*/ 5981 h 104392"/>
                <a:gd name="connsiteX10" fmla="*/ 185455 w 260639"/>
                <a:gd name="connsiteY10" fmla="*/ 57 h 104392"/>
                <a:gd name="connsiteX11" fmla="*/ 260639 w 260639"/>
                <a:gd name="connsiteY11" fmla="*/ 88456 h 104392"/>
                <a:gd name="connsiteX12" fmla="*/ 260639 w 260639"/>
                <a:gd name="connsiteY12" fmla="*/ 94380 h 104392"/>
                <a:gd name="connsiteX13" fmla="*/ 198669 w 260639"/>
                <a:gd name="connsiteY13" fmla="*/ 98025 h 104392"/>
                <a:gd name="connsiteX14" fmla="*/ 198669 w 260639"/>
                <a:gd name="connsiteY14" fmla="*/ 81621 h 104392"/>
                <a:gd name="connsiteX15" fmla="*/ 164950 w 260639"/>
                <a:gd name="connsiteY15" fmla="*/ 40156 h 104392"/>
                <a:gd name="connsiteX16" fmla="*/ 127358 w 260639"/>
                <a:gd name="connsiteY16" fmla="*/ 65616 h 10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639" h="104392" extrusionOk="0">
                  <a:moveTo>
                    <a:pt x="117530" y="104392"/>
                  </a:moveTo>
                  <a:lnTo>
                    <a:pt x="51490" y="58614"/>
                  </a:lnTo>
                  <a:lnTo>
                    <a:pt x="51490" y="45624"/>
                  </a:lnTo>
                  <a:lnTo>
                    <a:pt x="32748" y="45624"/>
                  </a:lnTo>
                  <a:lnTo>
                    <a:pt x="0" y="22924"/>
                  </a:lnTo>
                  <a:lnTo>
                    <a:pt x="0" y="1425"/>
                  </a:lnTo>
                  <a:lnTo>
                    <a:pt x="104802" y="1425"/>
                  </a:lnTo>
                  <a:lnTo>
                    <a:pt x="104802" y="75242"/>
                  </a:lnTo>
                  <a:lnTo>
                    <a:pt x="106169" y="75242"/>
                  </a:lnTo>
                  <a:cubicBezTo>
                    <a:pt x="120751" y="31954"/>
                    <a:pt x="132142" y="15094"/>
                    <a:pt x="154014" y="5981"/>
                  </a:cubicBezTo>
                  <a:cubicBezTo>
                    <a:pt x="164039" y="1880"/>
                    <a:pt x="174519" y="-398"/>
                    <a:pt x="185455" y="57"/>
                  </a:cubicBezTo>
                  <a:cubicBezTo>
                    <a:pt x="232388" y="-854"/>
                    <a:pt x="260639" y="31954"/>
                    <a:pt x="260639" y="88456"/>
                  </a:cubicBezTo>
                  <a:lnTo>
                    <a:pt x="260639" y="94380"/>
                  </a:lnTo>
                  <a:lnTo>
                    <a:pt x="198669" y="98025"/>
                  </a:lnTo>
                  <a:lnTo>
                    <a:pt x="198669" y="81621"/>
                  </a:lnTo>
                  <a:cubicBezTo>
                    <a:pt x="198669" y="57015"/>
                    <a:pt x="184544" y="40156"/>
                    <a:pt x="164950" y="40156"/>
                  </a:cubicBezTo>
                  <a:cubicBezTo>
                    <a:pt x="150369" y="40156"/>
                    <a:pt x="137041" y="49839"/>
                    <a:pt x="127358" y="65616"/>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12" name="Forme libre : forme 2111"/>
            <p:cNvSpPr/>
            <p:nvPr/>
          </p:nvSpPr>
          <p:spPr bwMode="auto">
            <a:xfrm rot="8716293">
              <a:off x="1547502" y="-35216"/>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13" name="Forme libre : forme 2112"/>
            <p:cNvSpPr/>
            <p:nvPr/>
          </p:nvSpPr>
          <p:spPr bwMode="auto">
            <a:xfrm rot="7484127">
              <a:off x="1652433" y="15613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14" name="Forme libre : forme 2113"/>
            <p:cNvSpPr/>
            <p:nvPr/>
          </p:nvSpPr>
          <p:spPr bwMode="auto">
            <a:xfrm rot="13089394">
              <a:off x="1757253" y="122669"/>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15" name="Forme libre : forme 2114"/>
            <p:cNvSpPr/>
            <p:nvPr/>
          </p:nvSpPr>
          <p:spPr bwMode="auto">
            <a:xfrm rot="8716293">
              <a:off x="1960606" y="3279"/>
              <a:ext cx="142687" cy="109177"/>
            </a:xfrm>
            <a:custGeom>
              <a:avLst/>
              <a:gdLst>
                <a:gd name="connsiteX0" fmla="*/ 48521 w 142687"/>
                <a:gd name="connsiteY0" fmla="*/ 109177 h 109177"/>
                <a:gd name="connsiteX1" fmla="*/ 0 w 142687"/>
                <a:gd name="connsiteY1" fmla="*/ 75545 h 109177"/>
                <a:gd name="connsiteX2" fmla="*/ 44875 w 142687"/>
                <a:gd name="connsiteY2" fmla="*/ 33320 h 109177"/>
                <a:gd name="connsiteX3" fmla="*/ 109367 w 142687"/>
                <a:gd name="connsiteY3" fmla="*/ 0 h 109177"/>
                <a:gd name="connsiteX4" fmla="*/ 142687 w 142687"/>
                <a:gd name="connsiteY4" fmla="*/ 39770 h 109177"/>
                <a:gd name="connsiteX5" fmla="*/ 111516 w 142687"/>
                <a:gd name="connsiteY5" fmla="*/ 81689 h 109177"/>
                <a:gd name="connsiteX6" fmla="*/ 112053 w 142687"/>
                <a:gd name="connsiteY6" fmla="*/ 81689 h 109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87" h="109177" extrusionOk="0">
                  <a:moveTo>
                    <a:pt x="48521" y="109177"/>
                  </a:moveTo>
                  <a:lnTo>
                    <a:pt x="0" y="75545"/>
                  </a:lnTo>
                  <a:lnTo>
                    <a:pt x="44875" y="33320"/>
                  </a:lnTo>
                  <a:cubicBezTo>
                    <a:pt x="60998" y="14511"/>
                    <a:pt x="84107" y="2687"/>
                    <a:pt x="109367" y="0"/>
                  </a:cubicBezTo>
                  <a:cubicBezTo>
                    <a:pt x="135163" y="0"/>
                    <a:pt x="142687" y="22572"/>
                    <a:pt x="142687" y="39770"/>
                  </a:cubicBezTo>
                  <a:cubicBezTo>
                    <a:pt x="141074" y="58580"/>
                    <a:pt x="128713" y="74165"/>
                    <a:pt x="111516" y="81689"/>
                  </a:cubicBezTo>
                  <a:lnTo>
                    <a:pt x="112053" y="8168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16" name="Forme libre : forme 2115"/>
            <p:cNvSpPr/>
            <p:nvPr/>
          </p:nvSpPr>
          <p:spPr bwMode="auto">
            <a:xfrm rot="8716293">
              <a:off x="1076398" y="2546975"/>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17" name="Forme libre : forme 2116"/>
            <p:cNvSpPr/>
            <p:nvPr/>
          </p:nvSpPr>
          <p:spPr bwMode="auto">
            <a:xfrm rot="8716293">
              <a:off x="1165790" y="2576217"/>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18" name="Forme libre : forme 2117"/>
            <p:cNvSpPr/>
            <p:nvPr/>
          </p:nvSpPr>
          <p:spPr bwMode="auto">
            <a:xfrm rot="8716293">
              <a:off x="1120940" y="2489937"/>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19" name="Forme libre : forme 2118"/>
            <p:cNvSpPr/>
            <p:nvPr/>
          </p:nvSpPr>
          <p:spPr bwMode="auto">
            <a:xfrm rot="8716293">
              <a:off x="964164" y="263551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20" name="Forme libre : forme 2119"/>
            <p:cNvSpPr/>
            <p:nvPr/>
          </p:nvSpPr>
          <p:spPr bwMode="auto">
            <a:xfrm rot="8716293">
              <a:off x="839261" y="242684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21" name="Forme libre : forme 2120"/>
            <p:cNvSpPr/>
            <p:nvPr/>
          </p:nvSpPr>
          <p:spPr bwMode="auto">
            <a:xfrm rot="8716293">
              <a:off x="827209" y="2288066"/>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22" name="Forme libre : forme 2121"/>
            <p:cNvSpPr/>
            <p:nvPr/>
          </p:nvSpPr>
          <p:spPr bwMode="auto">
            <a:xfrm rot="8716293">
              <a:off x="1054342" y="2676471"/>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23" name="Forme libre : forme 2122"/>
            <p:cNvSpPr/>
            <p:nvPr/>
          </p:nvSpPr>
          <p:spPr bwMode="auto">
            <a:xfrm rot="8716293">
              <a:off x="1365497" y="229682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24" name="Forme libre : forme 2123"/>
            <p:cNvSpPr/>
            <p:nvPr/>
          </p:nvSpPr>
          <p:spPr bwMode="auto">
            <a:xfrm rot="8716293">
              <a:off x="1454889" y="232606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25" name="Forme libre : forme 2124"/>
            <p:cNvSpPr/>
            <p:nvPr/>
          </p:nvSpPr>
          <p:spPr bwMode="auto">
            <a:xfrm rot="8716293">
              <a:off x="1253263" y="238536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26" name="Forme libre : forme 2125"/>
            <p:cNvSpPr/>
            <p:nvPr/>
          </p:nvSpPr>
          <p:spPr bwMode="auto">
            <a:xfrm rot="8716293">
              <a:off x="1128361" y="217669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27" name="Forme libre : forme 2126"/>
            <p:cNvSpPr/>
            <p:nvPr/>
          </p:nvSpPr>
          <p:spPr bwMode="auto">
            <a:xfrm rot="8716293">
              <a:off x="1343441" y="2426319"/>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28" name="Forme libre : forme 2127"/>
            <p:cNvSpPr/>
            <p:nvPr/>
          </p:nvSpPr>
          <p:spPr bwMode="auto">
            <a:xfrm rot="8716293">
              <a:off x="1101990" y="2276719"/>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29" name="Forme libre : forme 2128"/>
            <p:cNvSpPr/>
            <p:nvPr/>
          </p:nvSpPr>
          <p:spPr bwMode="auto">
            <a:xfrm rot="7484127">
              <a:off x="1448372" y="261767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30" name="Forme libre : forme 2129"/>
            <p:cNvSpPr/>
            <p:nvPr/>
          </p:nvSpPr>
          <p:spPr bwMode="auto">
            <a:xfrm rot="13089394">
              <a:off x="1553192" y="258420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31" name="Forme libre : forme 2130"/>
            <p:cNvSpPr/>
            <p:nvPr/>
          </p:nvSpPr>
          <p:spPr bwMode="auto">
            <a:xfrm rot="8716293">
              <a:off x="1738777" y="2392523"/>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32" name="Forme libre : forme 2131"/>
            <p:cNvSpPr/>
            <p:nvPr/>
          </p:nvSpPr>
          <p:spPr bwMode="auto">
            <a:xfrm rot="8716293">
              <a:off x="1686972" y="228893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33" name="Forme libre : forme 2132"/>
            <p:cNvSpPr/>
            <p:nvPr/>
          </p:nvSpPr>
          <p:spPr bwMode="auto">
            <a:xfrm rot="8716293">
              <a:off x="1443726" y="231915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34" name="Forme libre : forme 2133"/>
            <p:cNvSpPr/>
            <p:nvPr/>
          </p:nvSpPr>
          <p:spPr bwMode="auto">
            <a:xfrm rot="8716293">
              <a:off x="1621178" y="215990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35" name="Forme libre : forme 2134"/>
            <p:cNvSpPr/>
            <p:nvPr/>
          </p:nvSpPr>
          <p:spPr bwMode="auto">
            <a:xfrm rot="8716293">
              <a:off x="1299565" y="320667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36" name="Forme libre : forme 2135"/>
            <p:cNvSpPr/>
            <p:nvPr/>
          </p:nvSpPr>
          <p:spPr bwMode="auto">
            <a:xfrm rot="8716293">
              <a:off x="1388957" y="323591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37" name="Forme libre : forme 2136"/>
            <p:cNvSpPr/>
            <p:nvPr/>
          </p:nvSpPr>
          <p:spPr bwMode="auto">
            <a:xfrm rot="8716293">
              <a:off x="1344107" y="314963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38" name="Forme libre : forme 2137"/>
            <p:cNvSpPr/>
            <p:nvPr/>
          </p:nvSpPr>
          <p:spPr bwMode="auto">
            <a:xfrm rot="8716293">
              <a:off x="1187331" y="329521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39" name="Forme libre : forme 2138"/>
            <p:cNvSpPr/>
            <p:nvPr/>
          </p:nvSpPr>
          <p:spPr bwMode="auto">
            <a:xfrm rot="8716293">
              <a:off x="1062428" y="308654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40" name="Forme libre : forme 2139"/>
            <p:cNvSpPr/>
            <p:nvPr/>
          </p:nvSpPr>
          <p:spPr bwMode="auto">
            <a:xfrm rot="8716293">
              <a:off x="1050376" y="294776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41" name="Forme libre : forme 2140"/>
            <p:cNvSpPr/>
            <p:nvPr/>
          </p:nvSpPr>
          <p:spPr bwMode="auto">
            <a:xfrm rot="8716293">
              <a:off x="1277509" y="333617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42" name="Forme libre : forme 2141"/>
            <p:cNvSpPr/>
            <p:nvPr/>
          </p:nvSpPr>
          <p:spPr bwMode="auto">
            <a:xfrm rot="8716293">
              <a:off x="1588664" y="295652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43" name="Forme libre : forme 2142"/>
            <p:cNvSpPr/>
            <p:nvPr/>
          </p:nvSpPr>
          <p:spPr bwMode="auto">
            <a:xfrm rot="8716293">
              <a:off x="1678056" y="298576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44" name="Forme libre : forme 2143"/>
            <p:cNvSpPr/>
            <p:nvPr/>
          </p:nvSpPr>
          <p:spPr bwMode="auto">
            <a:xfrm rot="8716293">
              <a:off x="1476430" y="304506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45" name="Forme libre : forme 2144"/>
            <p:cNvSpPr/>
            <p:nvPr/>
          </p:nvSpPr>
          <p:spPr bwMode="auto">
            <a:xfrm rot="8716293">
              <a:off x="1351528" y="283639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46" name="Forme libre : forme 2145"/>
            <p:cNvSpPr/>
            <p:nvPr/>
          </p:nvSpPr>
          <p:spPr bwMode="auto">
            <a:xfrm rot="8716293">
              <a:off x="1566608" y="308601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47" name="Forme libre : forme 2146"/>
            <p:cNvSpPr/>
            <p:nvPr/>
          </p:nvSpPr>
          <p:spPr bwMode="auto">
            <a:xfrm rot="8716293">
              <a:off x="1325157" y="293641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48" name="Forme libre : forme 2147"/>
            <p:cNvSpPr/>
            <p:nvPr/>
          </p:nvSpPr>
          <p:spPr bwMode="auto">
            <a:xfrm rot="7484127">
              <a:off x="1671539" y="327736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49" name="Forme libre : forme 2148"/>
            <p:cNvSpPr/>
            <p:nvPr/>
          </p:nvSpPr>
          <p:spPr bwMode="auto">
            <a:xfrm rot="13089394">
              <a:off x="1776359" y="3243903"/>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50" name="Forme libre : forme 2149"/>
            <p:cNvSpPr/>
            <p:nvPr/>
          </p:nvSpPr>
          <p:spPr bwMode="auto">
            <a:xfrm rot="8716293">
              <a:off x="1961944" y="305222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51" name="Forme libre : forme 2150"/>
            <p:cNvSpPr/>
            <p:nvPr/>
          </p:nvSpPr>
          <p:spPr bwMode="auto">
            <a:xfrm rot="8716293">
              <a:off x="1910139" y="294862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52" name="Forme libre : forme 2151"/>
            <p:cNvSpPr/>
            <p:nvPr/>
          </p:nvSpPr>
          <p:spPr bwMode="auto">
            <a:xfrm rot="8716293">
              <a:off x="1666893" y="297885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53" name="Forme libre : forme 2152"/>
            <p:cNvSpPr/>
            <p:nvPr/>
          </p:nvSpPr>
          <p:spPr bwMode="auto">
            <a:xfrm rot="8716293">
              <a:off x="1844345" y="281960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54" name="Forme libre : forme 2153"/>
            <p:cNvSpPr/>
            <p:nvPr/>
          </p:nvSpPr>
          <p:spPr bwMode="auto">
            <a:xfrm rot="8716293">
              <a:off x="2092137" y="5100860"/>
              <a:ext cx="63833" cy="43384"/>
            </a:xfrm>
            <a:custGeom>
              <a:avLst/>
              <a:gdLst>
                <a:gd name="connsiteX0" fmla="*/ 5923 w 63833"/>
                <a:gd name="connsiteY0" fmla="*/ 43384 h 43384"/>
                <a:gd name="connsiteX1" fmla="*/ 0 w 63833"/>
                <a:gd name="connsiteY1" fmla="*/ 35182 h 43384"/>
                <a:gd name="connsiteX2" fmla="*/ 37391 w 63833"/>
                <a:gd name="connsiteY2" fmla="*/ 0 h 43384"/>
                <a:gd name="connsiteX3" fmla="*/ 63833 w 63833"/>
                <a:gd name="connsiteY3" fmla="*/ 18329 h 43384"/>
              </a:gdLst>
              <a:ahLst/>
              <a:cxnLst>
                <a:cxn ang="0">
                  <a:pos x="connsiteX0" y="connsiteY0"/>
                </a:cxn>
                <a:cxn ang="0">
                  <a:pos x="connsiteX1" y="connsiteY1"/>
                </a:cxn>
                <a:cxn ang="0">
                  <a:pos x="connsiteX2" y="connsiteY2"/>
                </a:cxn>
                <a:cxn ang="0">
                  <a:pos x="connsiteX3" y="connsiteY3"/>
                </a:cxn>
              </a:cxnLst>
              <a:rect l="l" t="t" r="r" b="b"/>
              <a:pathLst>
                <a:path w="63833" h="43384" extrusionOk="0">
                  <a:moveTo>
                    <a:pt x="5923" y="43384"/>
                  </a:moveTo>
                  <a:lnTo>
                    <a:pt x="0" y="35182"/>
                  </a:lnTo>
                  <a:lnTo>
                    <a:pt x="37391" y="0"/>
                  </a:lnTo>
                  <a:lnTo>
                    <a:pt x="63833" y="1832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55" name="Forme libre : forme 2154"/>
            <p:cNvSpPr/>
            <p:nvPr/>
          </p:nvSpPr>
          <p:spPr bwMode="auto">
            <a:xfrm rot="8716293">
              <a:off x="1789040" y="5044339"/>
              <a:ext cx="113322" cy="144291"/>
            </a:xfrm>
            <a:custGeom>
              <a:avLst/>
              <a:gdLst>
                <a:gd name="connsiteX0" fmla="*/ 0 w 113322"/>
                <a:gd name="connsiteY0" fmla="*/ 3741 h 144291"/>
                <a:gd name="connsiteX1" fmla="*/ 0 w 113322"/>
                <a:gd name="connsiteY1" fmla="*/ 0 h 144291"/>
                <a:gd name="connsiteX2" fmla="*/ 5398 w 113322"/>
                <a:gd name="connsiteY2" fmla="*/ 3741 h 144291"/>
                <a:gd name="connsiteX3" fmla="*/ 90709 w 113322"/>
                <a:gd name="connsiteY3" fmla="*/ 144291 h 144291"/>
                <a:gd name="connsiteX4" fmla="*/ 47847 w 113322"/>
                <a:gd name="connsiteY4" fmla="*/ 64547 h 144291"/>
                <a:gd name="connsiteX5" fmla="*/ 56901 w 113322"/>
                <a:gd name="connsiteY5" fmla="*/ 39441 h 144291"/>
                <a:gd name="connsiteX6" fmla="*/ 113322 w 113322"/>
                <a:gd name="connsiteY6" fmla="*/ 78551 h 14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322" h="144291" extrusionOk="0">
                  <a:moveTo>
                    <a:pt x="0" y="3741"/>
                  </a:moveTo>
                  <a:lnTo>
                    <a:pt x="0" y="0"/>
                  </a:lnTo>
                  <a:lnTo>
                    <a:pt x="5398" y="3741"/>
                  </a:lnTo>
                  <a:close/>
                  <a:moveTo>
                    <a:pt x="90709" y="144291"/>
                  </a:moveTo>
                  <a:lnTo>
                    <a:pt x="47847" y="64547"/>
                  </a:lnTo>
                  <a:lnTo>
                    <a:pt x="56901" y="39441"/>
                  </a:lnTo>
                  <a:lnTo>
                    <a:pt x="113322" y="7855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56" name="Forme libre : forme 2155"/>
            <p:cNvSpPr/>
            <p:nvPr/>
          </p:nvSpPr>
          <p:spPr bwMode="auto">
            <a:xfrm rot="8716293">
              <a:off x="1701335" y="4927006"/>
              <a:ext cx="290643" cy="318535"/>
            </a:xfrm>
            <a:custGeom>
              <a:avLst/>
              <a:gdLst>
                <a:gd name="connsiteX0" fmla="*/ 25298 w 290643"/>
                <a:gd name="connsiteY0" fmla="*/ 288944 h 318535"/>
                <a:gd name="connsiteX1" fmla="*/ 0 w 290643"/>
                <a:gd name="connsiteY1" fmla="*/ 187748 h 318535"/>
                <a:gd name="connsiteX2" fmla="*/ 0 w 290643"/>
                <a:gd name="connsiteY2" fmla="*/ 8302 h 318535"/>
                <a:gd name="connsiteX3" fmla="*/ 16003 w 290643"/>
                <a:gd name="connsiteY3" fmla="*/ 0 h 318535"/>
                <a:gd name="connsiteX4" fmla="*/ 78793 w 290643"/>
                <a:gd name="connsiteY4" fmla="*/ 43524 h 318535"/>
                <a:gd name="connsiteX5" fmla="*/ 79427 w 290643"/>
                <a:gd name="connsiteY5" fmla="*/ 131855 h 318535"/>
                <a:gd name="connsiteX6" fmla="*/ 93547 w 290643"/>
                <a:gd name="connsiteY6" fmla="*/ 229521 h 318535"/>
                <a:gd name="connsiteX7" fmla="*/ 164149 w 290643"/>
                <a:gd name="connsiteY7" fmla="*/ 268352 h 318535"/>
                <a:gd name="connsiteX8" fmla="*/ 217100 w 290643"/>
                <a:gd name="connsiteY8" fmla="*/ 258938 h 318535"/>
                <a:gd name="connsiteX9" fmla="*/ 289467 w 290643"/>
                <a:gd name="connsiteY9" fmla="*/ 229521 h 318535"/>
                <a:gd name="connsiteX10" fmla="*/ 290643 w 290643"/>
                <a:gd name="connsiteY10" fmla="*/ 237169 h 318535"/>
                <a:gd name="connsiteX11" fmla="*/ 290643 w 290643"/>
                <a:gd name="connsiteY11" fmla="*/ 243052 h 318535"/>
                <a:gd name="connsiteX12" fmla="*/ 97665 w 290643"/>
                <a:gd name="connsiteY12" fmla="*/ 318361 h 318535"/>
                <a:gd name="connsiteX13" fmla="*/ 25298 w 290643"/>
                <a:gd name="connsiteY13" fmla="*/ 288944 h 31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643" h="318535" extrusionOk="0">
                  <a:moveTo>
                    <a:pt x="25298" y="288944"/>
                  </a:moveTo>
                  <a:cubicBezTo>
                    <a:pt x="5295" y="269528"/>
                    <a:pt x="0" y="235992"/>
                    <a:pt x="0" y="187748"/>
                  </a:cubicBezTo>
                  <a:lnTo>
                    <a:pt x="0" y="8302"/>
                  </a:lnTo>
                  <a:lnTo>
                    <a:pt x="16003" y="0"/>
                  </a:lnTo>
                  <a:lnTo>
                    <a:pt x="78793" y="43524"/>
                  </a:lnTo>
                  <a:lnTo>
                    <a:pt x="79427" y="131855"/>
                  </a:lnTo>
                  <a:cubicBezTo>
                    <a:pt x="77662" y="164803"/>
                    <a:pt x="82957" y="198338"/>
                    <a:pt x="93547" y="229521"/>
                  </a:cubicBezTo>
                  <a:cubicBezTo>
                    <a:pt x="102961" y="255408"/>
                    <a:pt x="127083" y="268352"/>
                    <a:pt x="164149" y="268352"/>
                  </a:cubicBezTo>
                  <a:cubicBezTo>
                    <a:pt x="182387" y="267763"/>
                    <a:pt x="200038" y="264233"/>
                    <a:pt x="217100" y="258938"/>
                  </a:cubicBezTo>
                  <a:cubicBezTo>
                    <a:pt x="241810" y="251290"/>
                    <a:pt x="265933" y="241288"/>
                    <a:pt x="289467" y="229521"/>
                  </a:cubicBezTo>
                  <a:cubicBezTo>
                    <a:pt x="290055" y="231874"/>
                    <a:pt x="290643" y="234816"/>
                    <a:pt x="290643" y="237169"/>
                  </a:cubicBezTo>
                  <a:lnTo>
                    <a:pt x="290643" y="243052"/>
                  </a:lnTo>
                  <a:cubicBezTo>
                    <a:pt x="228278" y="296592"/>
                    <a:pt x="146498" y="315419"/>
                    <a:pt x="97665" y="318361"/>
                  </a:cubicBezTo>
                  <a:cubicBezTo>
                    <a:pt x="70602" y="320126"/>
                    <a:pt x="44126" y="308359"/>
                    <a:pt x="25298" y="288944"/>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57" name="Forme libre : forme 2156"/>
            <p:cNvSpPr/>
            <p:nvPr/>
          </p:nvSpPr>
          <p:spPr bwMode="auto">
            <a:xfrm rot="8716293">
              <a:off x="2251190" y="4935850"/>
              <a:ext cx="142167" cy="232388"/>
            </a:xfrm>
            <a:custGeom>
              <a:avLst/>
              <a:gdLst>
                <a:gd name="connsiteX0" fmla="*/ 81108 w 142167"/>
                <a:gd name="connsiteY0" fmla="*/ 232388 h 232388"/>
                <a:gd name="connsiteX1" fmla="*/ 81108 w 142167"/>
                <a:gd name="connsiteY1" fmla="*/ 69716 h 232388"/>
                <a:gd name="connsiteX2" fmla="*/ 81108 w 142167"/>
                <a:gd name="connsiteY2" fmla="*/ 65616 h 232388"/>
                <a:gd name="connsiteX3" fmla="*/ 60604 w 142167"/>
                <a:gd name="connsiteY3" fmla="*/ 50123 h 232388"/>
                <a:gd name="connsiteX4" fmla="*/ 0 w 142167"/>
                <a:gd name="connsiteY4" fmla="*/ 50123 h 232388"/>
                <a:gd name="connsiteX5" fmla="*/ 0 w 142167"/>
                <a:gd name="connsiteY5" fmla="*/ 0 h 232388"/>
                <a:gd name="connsiteX6" fmla="*/ 63990 w 142167"/>
                <a:gd name="connsiteY6" fmla="*/ 0 h 232388"/>
                <a:gd name="connsiteX7" fmla="*/ 142167 w 142167"/>
                <a:gd name="connsiteY7" fmla="*/ 54190 h 232388"/>
                <a:gd name="connsiteX8" fmla="*/ 142167 w 142167"/>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232388" extrusionOk="0">
                  <a:moveTo>
                    <a:pt x="81108" y="232388"/>
                  </a:moveTo>
                  <a:lnTo>
                    <a:pt x="81108" y="69716"/>
                  </a:lnTo>
                  <a:cubicBezTo>
                    <a:pt x="81108" y="68350"/>
                    <a:pt x="81108" y="66983"/>
                    <a:pt x="81108" y="65616"/>
                  </a:cubicBezTo>
                  <a:cubicBezTo>
                    <a:pt x="79742" y="55591"/>
                    <a:pt x="70628" y="48756"/>
                    <a:pt x="60604" y="50123"/>
                  </a:cubicBezTo>
                  <a:lnTo>
                    <a:pt x="0" y="50123"/>
                  </a:lnTo>
                  <a:lnTo>
                    <a:pt x="0" y="0"/>
                  </a:lnTo>
                  <a:lnTo>
                    <a:pt x="63990" y="0"/>
                  </a:lnTo>
                  <a:lnTo>
                    <a:pt x="142167" y="54190"/>
                  </a:lnTo>
                  <a:lnTo>
                    <a:pt x="142167"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58" name="Forme libre : forme 2157"/>
            <p:cNvSpPr/>
            <p:nvPr/>
          </p:nvSpPr>
          <p:spPr bwMode="auto">
            <a:xfrm rot="8716293">
              <a:off x="2456859" y="4924575"/>
              <a:ext cx="131246" cy="253348"/>
            </a:xfrm>
            <a:custGeom>
              <a:avLst/>
              <a:gdLst>
                <a:gd name="connsiteX0" fmla="*/ 51490 w 131246"/>
                <a:gd name="connsiteY0" fmla="*/ 253348 h 253348"/>
                <a:gd name="connsiteX1" fmla="*/ 51489 w 131246"/>
                <a:gd name="connsiteY1" fmla="*/ 44199 h 253348"/>
                <a:gd name="connsiteX2" fmla="*/ 0 w 131246"/>
                <a:gd name="connsiteY2" fmla="*/ 44199 h 253348"/>
                <a:gd name="connsiteX3" fmla="*/ 0 w 131246"/>
                <a:gd name="connsiteY3" fmla="*/ 0 h 253348"/>
                <a:gd name="connsiteX4" fmla="*/ 44807 w 131246"/>
                <a:gd name="connsiteY4" fmla="*/ 0 h 253348"/>
                <a:gd name="connsiteX5" fmla="*/ 104802 w 131246"/>
                <a:gd name="connsiteY5" fmla="*/ 41587 h 253348"/>
                <a:gd name="connsiteX6" fmla="*/ 104802 w 131246"/>
                <a:gd name="connsiteY6" fmla="*/ 73817 h 253348"/>
                <a:gd name="connsiteX7" fmla="*/ 106169 w 131246"/>
                <a:gd name="connsiteY7" fmla="*/ 73817 h 253348"/>
                <a:gd name="connsiteX8" fmla="*/ 115569 w 131246"/>
                <a:gd name="connsiteY8" fmla="*/ 49050 h 253348"/>
                <a:gd name="connsiteX9" fmla="*/ 131246 w 131246"/>
                <a:gd name="connsiteY9" fmla="*/ 59916 h 253348"/>
                <a:gd name="connsiteX10" fmla="*/ 127358 w 131246"/>
                <a:gd name="connsiteY10" fmla="*/ 64191 h 253348"/>
                <a:gd name="connsiteX11" fmla="*/ 111638 w 131246"/>
                <a:gd name="connsiteY11" fmla="*/ 126218 h 253348"/>
                <a:gd name="connsiteX12" fmla="*/ 111638 w 131246"/>
                <a:gd name="connsiteY12" fmla="*/ 212339 h 253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246" h="253348" extrusionOk="0">
                  <a:moveTo>
                    <a:pt x="51490" y="253348"/>
                  </a:moveTo>
                  <a:lnTo>
                    <a:pt x="51489" y="44199"/>
                  </a:lnTo>
                  <a:lnTo>
                    <a:pt x="0" y="44199"/>
                  </a:lnTo>
                  <a:lnTo>
                    <a:pt x="0" y="0"/>
                  </a:lnTo>
                  <a:lnTo>
                    <a:pt x="44807" y="0"/>
                  </a:lnTo>
                  <a:lnTo>
                    <a:pt x="104802" y="41587"/>
                  </a:lnTo>
                  <a:lnTo>
                    <a:pt x="104802" y="73817"/>
                  </a:lnTo>
                  <a:lnTo>
                    <a:pt x="106169" y="73817"/>
                  </a:lnTo>
                  <a:lnTo>
                    <a:pt x="115569" y="49050"/>
                  </a:lnTo>
                  <a:lnTo>
                    <a:pt x="131246" y="59916"/>
                  </a:lnTo>
                  <a:lnTo>
                    <a:pt x="127358" y="64191"/>
                  </a:lnTo>
                  <a:cubicBezTo>
                    <a:pt x="117675" y="79968"/>
                    <a:pt x="111638" y="101840"/>
                    <a:pt x="111638" y="126218"/>
                  </a:cubicBezTo>
                  <a:lnTo>
                    <a:pt x="111638" y="21233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59" name="Forme libre : forme 2158"/>
            <p:cNvSpPr/>
            <p:nvPr/>
          </p:nvSpPr>
          <p:spPr bwMode="auto">
            <a:xfrm rot="8716293">
              <a:off x="2139785" y="502413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60" name="Forme libre : forme 2159"/>
            <p:cNvSpPr/>
            <p:nvPr/>
          </p:nvSpPr>
          <p:spPr bwMode="auto">
            <a:xfrm rot="8716293">
              <a:off x="2014883" y="481546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61" name="Forme libre : forme 2160"/>
            <p:cNvSpPr/>
            <p:nvPr/>
          </p:nvSpPr>
          <p:spPr bwMode="auto">
            <a:xfrm rot="8716293">
              <a:off x="2190257" y="5090583"/>
              <a:ext cx="60147" cy="76898"/>
            </a:xfrm>
            <a:custGeom>
              <a:avLst/>
              <a:gdLst>
                <a:gd name="connsiteX0" fmla="*/ 60147 w 60147"/>
                <a:gd name="connsiteY0" fmla="*/ 76898 h 76898"/>
                <a:gd name="connsiteX1" fmla="*/ 0 w 60147"/>
                <a:gd name="connsiteY1" fmla="*/ 19028 h 76898"/>
                <a:gd name="connsiteX2" fmla="*/ 0 w 60147"/>
                <a:gd name="connsiteY2" fmla="*/ 0 h 76898"/>
                <a:gd name="connsiteX3" fmla="*/ 60147 w 60147"/>
                <a:gd name="connsiteY3" fmla="*/ 41692 h 76898"/>
              </a:gdLst>
              <a:ahLst/>
              <a:cxnLst>
                <a:cxn ang="0">
                  <a:pos x="connsiteX0" y="connsiteY0"/>
                </a:cxn>
                <a:cxn ang="0">
                  <a:pos x="connsiteX1" y="connsiteY1"/>
                </a:cxn>
                <a:cxn ang="0">
                  <a:pos x="connsiteX2" y="connsiteY2"/>
                </a:cxn>
                <a:cxn ang="0">
                  <a:pos x="connsiteX3" y="connsiteY3"/>
                </a:cxn>
              </a:cxnLst>
              <a:rect l="l" t="t" r="r" b="b"/>
              <a:pathLst>
                <a:path w="60147" h="76898" extrusionOk="0">
                  <a:moveTo>
                    <a:pt x="60147" y="76898"/>
                  </a:moveTo>
                  <a:lnTo>
                    <a:pt x="0" y="19028"/>
                  </a:lnTo>
                  <a:lnTo>
                    <a:pt x="0" y="0"/>
                  </a:lnTo>
                  <a:lnTo>
                    <a:pt x="60147" y="4169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62" name="Forme libre : forme 2161"/>
            <p:cNvSpPr/>
            <p:nvPr/>
          </p:nvSpPr>
          <p:spPr bwMode="auto">
            <a:xfrm rot="8716293">
              <a:off x="1988512" y="4915487"/>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63" name="Forme libre : forme 2162"/>
            <p:cNvSpPr/>
            <p:nvPr/>
          </p:nvSpPr>
          <p:spPr bwMode="auto">
            <a:xfrm rot="8716293">
              <a:off x="2650789" y="5021708"/>
              <a:ext cx="177699" cy="117559"/>
            </a:xfrm>
            <a:custGeom>
              <a:avLst/>
              <a:gdLst>
                <a:gd name="connsiteX0" fmla="*/ 6986 w 177699"/>
                <a:gd name="connsiteY0" fmla="*/ 117559 h 117559"/>
                <a:gd name="connsiteX1" fmla="*/ 0 w 177699"/>
                <a:gd name="connsiteY1" fmla="*/ 107886 h 117559"/>
                <a:gd name="connsiteX2" fmla="*/ 114658 w 177699"/>
                <a:gd name="connsiteY2" fmla="*/ 0 h 117559"/>
                <a:gd name="connsiteX3" fmla="*/ 177699 w 177699"/>
                <a:gd name="connsiteY3" fmla="*/ 43698 h 117559"/>
              </a:gdLst>
              <a:ahLst/>
              <a:cxnLst>
                <a:cxn ang="0">
                  <a:pos x="connsiteX0" y="connsiteY0"/>
                </a:cxn>
                <a:cxn ang="0">
                  <a:pos x="connsiteX1" y="connsiteY1"/>
                </a:cxn>
                <a:cxn ang="0">
                  <a:pos x="connsiteX2" y="connsiteY2"/>
                </a:cxn>
                <a:cxn ang="0">
                  <a:pos x="connsiteX3" y="connsiteY3"/>
                </a:cxn>
              </a:cxnLst>
              <a:rect l="l" t="t" r="r" b="b"/>
              <a:pathLst>
                <a:path w="177699" h="117559" extrusionOk="0">
                  <a:moveTo>
                    <a:pt x="6986" y="117559"/>
                  </a:moveTo>
                  <a:lnTo>
                    <a:pt x="0" y="107886"/>
                  </a:lnTo>
                  <a:lnTo>
                    <a:pt x="114658" y="0"/>
                  </a:lnTo>
                  <a:lnTo>
                    <a:pt x="177699" y="4369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164" name="Forme libre : forme 2163"/>
            <p:cNvSpPr/>
            <p:nvPr/>
          </p:nvSpPr>
          <p:spPr bwMode="auto">
            <a:xfrm rot="8716293">
              <a:off x="2573494" y="492769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65" name="Forme libre : forme 2164"/>
            <p:cNvSpPr/>
            <p:nvPr/>
          </p:nvSpPr>
          <p:spPr bwMode="auto">
            <a:xfrm rot="8716293">
              <a:off x="2330248" y="495791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66" name="Forme libre : forme 2165"/>
            <p:cNvSpPr/>
            <p:nvPr/>
          </p:nvSpPr>
          <p:spPr bwMode="auto">
            <a:xfrm rot="8716293">
              <a:off x="2507700" y="479867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67" name="Forme libre : forme 2166"/>
            <p:cNvSpPr/>
            <p:nvPr/>
          </p:nvSpPr>
          <p:spPr bwMode="auto">
            <a:xfrm rot="8716293">
              <a:off x="1518235" y="386507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68" name="Forme libre : forme 2167"/>
            <p:cNvSpPr/>
            <p:nvPr/>
          </p:nvSpPr>
          <p:spPr bwMode="auto">
            <a:xfrm rot="8716293">
              <a:off x="1607627" y="389431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69" name="Forme libre : forme 2168"/>
            <p:cNvSpPr/>
            <p:nvPr/>
          </p:nvSpPr>
          <p:spPr bwMode="auto">
            <a:xfrm rot="8716293">
              <a:off x="1562777" y="3808032"/>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70" name="Forme libre : forme 2169"/>
            <p:cNvSpPr/>
            <p:nvPr/>
          </p:nvSpPr>
          <p:spPr bwMode="auto">
            <a:xfrm rot="8716293">
              <a:off x="1406001" y="395361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71" name="Forme libre : forme 2170"/>
            <p:cNvSpPr/>
            <p:nvPr/>
          </p:nvSpPr>
          <p:spPr bwMode="auto">
            <a:xfrm rot="8716293">
              <a:off x="1281098" y="374494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72" name="Forme libre : forme 2171"/>
            <p:cNvSpPr/>
            <p:nvPr/>
          </p:nvSpPr>
          <p:spPr bwMode="auto">
            <a:xfrm rot="8716293">
              <a:off x="1269046" y="3606161"/>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73" name="Forme libre : forme 2172"/>
            <p:cNvSpPr/>
            <p:nvPr/>
          </p:nvSpPr>
          <p:spPr bwMode="auto">
            <a:xfrm rot="8716293">
              <a:off x="1496179" y="3994566"/>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74" name="Forme libre : forme 2173"/>
            <p:cNvSpPr/>
            <p:nvPr/>
          </p:nvSpPr>
          <p:spPr bwMode="auto">
            <a:xfrm rot="8716293">
              <a:off x="1807334" y="361491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75" name="Forme libre : forme 2174"/>
            <p:cNvSpPr/>
            <p:nvPr/>
          </p:nvSpPr>
          <p:spPr bwMode="auto">
            <a:xfrm rot="8716293">
              <a:off x="1896726" y="364416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76" name="Forme libre : forme 2175"/>
            <p:cNvSpPr/>
            <p:nvPr/>
          </p:nvSpPr>
          <p:spPr bwMode="auto">
            <a:xfrm rot="8716293">
              <a:off x="1695100" y="370346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77" name="Forme libre : forme 2176"/>
            <p:cNvSpPr/>
            <p:nvPr/>
          </p:nvSpPr>
          <p:spPr bwMode="auto">
            <a:xfrm rot="8716293">
              <a:off x="1570198" y="349478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78" name="Forme libre : forme 2177"/>
            <p:cNvSpPr/>
            <p:nvPr/>
          </p:nvSpPr>
          <p:spPr bwMode="auto">
            <a:xfrm rot="8716293">
              <a:off x="1785278" y="374441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79" name="Forme libre : forme 2178"/>
            <p:cNvSpPr/>
            <p:nvPr/>
          </p:nvSpPr>
          <p:spPr bwMode="auto">
            <a:xfrm rot="8716293">
              <a:off x="1543827" y="3594814"/>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80" name="Forme libre : forme 2179"/>
            <p:cNvSpPr/>
            <p:nvPr/>
          </p:nvSpPr>
          <p:spPr bwMode="auto">
            <a:xfrm rot="7484127">
              <a:off x="1890209" y="393576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81" name="Forme libre : forme 2180"/>
            <p:cNvSpPr/>
            <p:nvPr/>
          </p:nvSpPr>
          <p:spPr bwMode="auto">
            <a:xfrm rot="13089394">
              <a:off x="1995029" y="3902298"/>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82" name="Forme libre : forme 2181"/>
            <p:cNvSpPr/>
            <p:nvPr/>
          </p:nvSpPr>
          <p:spPr bwMode="auto">
            <a:xfrm rot="8716293">
              <a:off x="2180614" y="3710618"/>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83" name="Forme libre : forme 2182"/>
            <p:cNvSpPr/>
            <p:nvPr/>
          </p:nvSpPr>
          <p:spPr bwMode="auto">
            <a:xfrm rot="8716293">
              <a:off x="2128809" y="360702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84" name="Forme libre : forme 2183"/>
            <p:cNvSpPr/>
            <p:nvPr/>
          </p:nvSpPr>
          <p:spPr bwMode="auto">
            <a:xfrm rot="8716293">
              <a:off x="1885563" y="363724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85" name="Forme libre : forme 2184"/>
            <p:cNvSpPr/>
            <p:nvPr/>
          </p:nvSpPr>
          <p:spPr bwMode="auto">
            <a:xfrm rot="8716293">
              <a:off x="2063015" y="347800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86" name="Forme libre : forme 2185"/>
            <p:cNvSpPr/>
            <p:nvPr/>
          </p:nvSpPr>
          <p:spPr bwMode="auto">
            <a:xfrm rot="8716293">
              <a:off x="1741402" y="4524769"/>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87" name="Forme libre : forme 2186"/>
            <p:cNvSpPr/>
            <p:nvPr/>
          </p:nvSpPr>
          <p:spPr bwMode="auto">
            <a:xfrm rot="8716293">
              <a:off x="1830794" y="455401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88" name="Forme libre : forme 2187"/>
            <p:cNvSpPr/>
            <p:nvPr/>
          </p:nvSpPr>
          <p:spPr bwMode="auto">
            <a:xfrm rot="8716293">
              <a:off x="1785943" y="4467731"/>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89" name="Forme libre : forme 2188"/>
            <p:cNvSpPr/>
            <p:nvPr/>
          </p:nvSpPr>
          <p:spPr bwMode="auto">
            <a:xfrm rot="8716293">
              <a:off x="1629168" y="461331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90" name="Forme libre : forme 2189"/>
            <p:cNvSpPr/>
            <p:nvPr/>
          </p:nvSpPr>
          <p:spPr bwMode="auto">
            <a:xfrm rot="8716293">
              <a:off x="1504265" y="440464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91" name="Forme libre : forme 2190"/>
            <p:cNvSpPr/>
            <p:nvPr/>
          </p:nvSpPr>
          <p:spPr bwMode="auto">
            <a:xfrm rot="8716293">
              <a:off x="1492213" y="4265860"/>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92" name="Forme libre : forme 2191"/>
            <p:cNvSpPr/>
            <p:nvPr/>
          </p:nvSpPr>
          <p:spPr bwMode="auto">
            <a:xfrm rot="8716293">
              <a:off x="1719346" y="4654265"/>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93" name="Forme libre : forme 2192"/>
            <p:cNvSpPr/>
            <p:nvPr/>
          </p:nvSpPr>
          <p:spPr bwMode="auto">
            <a:xfrm rot="8716293">
              <a:off x="2030501" y="4274617"/>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94" name="Forme libre : forme 2193"/>
            <p:cNvSpPr/>
            <p:nvPr/>
          </p:nvSpPr>
          <p:spPr bwMode="auto">
            <a:xfrm rot="8716293">
              <a:off x="2119893" y="4303859"/>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95" name="Forme libre : forme 2194"/>
            <p:cNvSpPr/>
            <p:nvPr/>
          </p:nvSpPr>
          <p:spPr bwMode="auto">
            <a:xfrm rot="8716293">
              <a:off x="1918267" y="436316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96" name="Forme libre : forme 2195"/>
            <p:cNvSpPr/>
            <p:nvPr/>
          </p:nvSpPr>
          <p:spPr bwMode="auto">
            <a:xfrm rot="8716293">
              <a:off x="1793365" y="415448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97" name="Forme libre : forme 2196"/>
            <p:cNvSpPr/>
            <p:nvPr/>
          </p:nvSpPr>
          <p:spPr bwMode="auto">
            <a:xfrm rot="8716293">
              <a:off x="2008445" y="4404113"/>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98" name="Forme libre : forme 2197"/>
            <p:cNvSpPr/>
            <p:nvPr/>
          </p:nvSpPr>
          <p:spPr bwMode="auto">
            <a:xfrm rot="8716293">
              <a:off x="1766994" y="4254513"/>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99" name="Forme libre : forme 2198"/>
            <p:cNvSpPr/>
            <p:nvPr/>
          </p:nvSpPr>
          <p:spPr bwMode="auto">
            <a:xfrm rot="7484127">
              <a:off x="2113376" y="459546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00" name="Forme libre : forme 2199"/>
            <p:cNvSpPr/>
            <p:nvPr/>
          </p:nvSpPr>
          <p:spPr bwMode="auto">
            <a:xfrm rot="13089394">
              <a:off x="2218196" y="4561998"/>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01" name="Forme libre : forme 2200"/>
            <p:cNvSpPr/>
            <p:nvPr/>
          </p:nvSpPr>
          <p:spPr bwMode="auto">
            <a:xfrm rot="8716293">
              <a:off x="2403781" y="4370317"/>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02" name="Forme libre : forme 2201"/>
            <p:cNvSpPr/>
            <p:nvPr/>
          </p:nvSpPr>
          <p:spPr bwMode="auto">
            <a:xfrm rot="8716293">
              <a:off x="2351976" y="426672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03" name="Forme libre : forme 2202"/>
            <p:cNvSpPr/>
            <p:nvPr/>
          </p:nvSpPr>
          <p:spPr bwMode="auto">
            <a:xfrm rot="8716293">
              <a:off x="2108730" y="429694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04" name="Forme libre : forme 2203"/>
            <p:cNvSpPr/>
            <p:nvPr/>
          </p:nvSpPr>
          <p:spPr bwMode="auto">
            <a:xfrm rot="8716293">
              <a:off x="2286182" y="4137703"/>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05" name="Forme libre : forme 2204"/>
            <p:cNvSpPr/>
            <p:nvPr/>
          </p:nvSpPr>
          <p:spPr bwMode="auto">
            <a:xfrm rot="8716293">
              <a:off x="854880" y="188600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06" name="Forme libre : forme 2205"/>
            <p:cNvSpPr/>
            <p:nvPr/>
          </p:nvSpPr>
          <p:spPr bwMode="auto">
            <a:xfrm rot="8716293">
              <a:off x="944272" y="191524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07" name="Forme libre : forme 2206"/>
            <p:cNvSpPr/>
            <p:nvPr/>
          </p:nvSpPr>
          <p:spPr bwMode="auto">
            <a:xfrm rot="8716293">
              <a:off x="899422" y="1828963"/>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08" name="Forme libre : forme 2207"/>
            <p:cNvSpPr/>
            <p:nvPr/>
          </p:nvSpPr>
          <p:spPr bwMode="auto">
            <a:xfrm rot="8716293">
              <a:off x="742646" y="197454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09" name="Forme libre : forme 2208"/>
            <p:cNvSpPr/>
            <p:nvPr/>
          </p:nvSpPr>
          <p:spPr bwMode="auto">
            <a:xfrm rot="8716293">
              <a:off x="617743" y="176587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10" name="Forme libre : forme 2209"/>
            <p:cNvSpPr/>
            <p:nvPr/>
          </p:nvSpPr>
          <p:spPr bwMode="auto">
            <a:xfrm rot="8716293">
              <a:off x="605691" y="1627092"/>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11" name="Forme libre : forme 2210"/>
            <p:cNvSpPr/>
            <p:nvPr/>
          </p:nvSpPr>
          <p:spPr bwMode="auto">
            <a:xfrm rot="8716293">
              <a:off x="832824" y="2015497"/>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12" name="Forme libre : forme 2211"/>
            <p:cNvSpPr/>
            <p:nvPr/>
          </p:nvSpPr>
          <p:spPr bwMode="auto">
            <a:xfrm rot="8716293">
              <a:off x="1143979" y="1635849"/>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13" name="Forme libre : forme 2212"/>
            <p:cNvSpPr/>
            <p:nvPr/>
          </p:nvSpPr>
          <p:spPr bwMode="auto">
            <a:xfrm rot="8716293">
              <a:off x="1233371" y="166509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14" name="Forme libre : forme 2213"/>
            <p:cNvSpPr/>
            <p:nvPr/>
          </p:nvSpPr>
          <p:spPr bwMode="auto">
            <a:xfrm rot="8716293">
              <a:off x="1031745" y="172439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15" name="Forme libre : forme 2214"/>
            <p:cNvSpPr/>
            <p:nvPr/>
          </p:nvSpPr>
          <p:spPr bwMode="auto">
            <a:xfrm rot="8716293">
              <a:off x="906843" y="151572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16" name="Forme libre : forme 2215"/>
            <p:cNvSpPr/>
            <p:nvPr/>
          </p:nvSpPr>
          <p:spPr bwMode="auto">
            <a:xfrm rot="8716293">
              <a:off x="1121923" y="1765345"/>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17" name="Forme libre : forme 2216"/>
            <p:cNvSpPr/>
            <p:nvPr/>
          </p:nvSpPr>
          <p:spPr bwMode="auto">
            <a:xfrm rot="8716293">
              <a:off x="880472" y="1615745"/>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18" name="Forme libre : forme 2217"/>
            <p:cNvSpPr/>
            <p:nvPr/>
          </p:nvSpPr>
          <p:spPr bwMode="auto">
            <a:xfrm rot="7484127">
              <a:off x="1226854" y="195669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19" name="Forme libre : forme 2218"/>
            <p:cNvSpPr/>
            <p:nvPr/>
          </p:nvSpPr>
          <p:spPr bwMode="auto">
            <a:xfrm rot="13089394">
              <a:off x="1331674" y="192323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20" name="Forme libre : forme 2219"/>
            <p:cNvSpPr/>
            <p:nvPr/>
          </p:nvSpPr>
          <p:spPr bwMode="auto">
            <a:xfrm rot="8716293">
              <a:off x="1517258" y="173154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21" name="Forme libre : forme 2220"/>
            <p:cNvSpPr/>
            <p:nvPr/>
          </p:nvSpPr>
          <p:spPr bwMode="auto">
            <a:xfrm rot="8716293">
              <a:off x="1465454" y="162795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22" name="Forme libre : forme 2221"/>
            <p:cNvSpPr/>
            <p:nvPr/>
          </p:nvSpPr>
          <p:spPr bwMode="auto">
            <a:xfrm rot="8716293">
              <a:off x="1222208" y="165817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23" name="Forme libre : forme 2222"/>
            <p:cNvSpPr/>
            <p:nvPr/>
          </p:nvSpPr>
          <p:spPr bwMode="auto">
            <a:xfrm rot="8716293">
              <a:off x="1399660" y="149893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24" name="Forme libre : forme 2223"/>
            <p:cNvSpPr/>
            <p:nvPr/>
          </p:nvSpPr>
          <p:spPr bwMode="auto">
            <a:xfrm rot="8716293">
              <a:off x="631713" y="122630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25" name="Forme libre : forme 2224"/>
            <p:cNvSpPr/>
            <p:nvPr/>
          </p:nvSpPr>
          <p:spPr bwMode="auto">
            <a:xfrm rot="8716293">
              <a:off x="721105" y="125554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26" name="Forme libre : forme 2225"/>
            <p:cNvSpPr/>
            <p:nvPr/>
          </p:nvSpPr>
          <p:spPr bwMode="auto">
            <a:xfrm rot="8716293">
              <a:off x="676255" y="1169264"/>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27" name="Forme libre : forme 2226"/>
            <p:cNvSpPr/>
            <p:nvPr/>
          </p:nvSpPr>
          <p:spPr bwMode="auto">
            <a:xfrm rot="8716293">
              <a:off x="519479" y="13148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28" name="Forme libre : forme 2227"/>
            <p:cNvSpPr/>
            <p:nvPr/>
          </p:nvSpPr>
          <p:spPr bwMode="auto">
            <a:xfrm rot="8716293">
              <a:off x="394576" y="11061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29" name="Forme libre : forme 2228"/>
            <p:cNvSpPr/>
            <p:nvPr/>
          </p:nvSpPr>
          <p:spPr bwMode="auto">
            <a:xfrm rot="8716293">
              <a:off x="382524" y="96739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30" name="Forme libre : forme 2229"/>
            <p:cNvSpPr/>
            <p:nvPr/>
          </p:nvSpPr>
          <p:spPr bwMode="auto">
            <a:xfrm rot="8716293">
              <a:off x="609657" y="135579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31" name="Forme libre : forme 2230"/>
            <p:cNvSpPr/>
            <p:nvPr/>
          </p:nvSpPr>
          <p:spPr bwMode="auto">
            <a:xfrm rot="8716293">
              <a:off x="920811" y="97615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32" name="Forme libre : forme 2231"/>
            <p:cNvSpPr/>
            <p:nvPr/>
          </p:nvSpPr>
          <p:spPr bwMode="auto">
            <a:xfrm rot="8716293">
              <a:off x="1010204" y="100539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33" name="Forme libre : forme 2232"/>
            <p:cNvSpPr/>
            <p:nvPr/>
          </p:nvSpPr>
          <p:spPr bwMode="auto">
            <a:xfrm rot="8716293">
              <a:off x="808578" y="106469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34" name="Forme libre : forme 2233"/>
            <p:cNvSpPr/>
            <p:nvPr/>
          </p:nvSpPr>
          <p:spPr bwMode="auto">
            <a:xfrm rot="8716293">
              <a:off x="683676" y="85602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35" name="Forme libre : forme 2234"/>
            <p:cNvSpPr/>
            <p:nvPr/>
          </p:nvSpPr>
          <p:spPr bwMode="auto">
            <a:xfrm rot="8716293">
              <a:off x="898756" y="1105646"/>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36" name="Forme libre : forme 2235"/>
            <p:cNvSpPr/>
            <p:nvPr/>
          </p:nvSpPr>
          <p:spPr bwMode="auto">
            <a:xfrm rot="8716293">
              <a:off x="657305" y="95604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37" name="Forme libre : forme 2236"/>
            <p:cNvSpPr/>
            <p:nvPr/>
          </p:nvSpPr>
          <p:spPr bwMode="auto">
            <a:xfrm rot="7484127">
              <a:off x="1003687" y="129699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38" name="Forme libre : forme 2237"/>
            <p:cNvSpPr/>
            <p:nvPr/>
          </p:nvSpPr>
          <p:spPr bwMode="auto">
            <a:xfrm rot="13089394">
              <a:off x="1108507" y="1263531"/>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39" name="Forme libre : forme 2238"/>
            <p:cNvSpPr/>
            <p:nvPr/>
          </p:nvSpPr>
          <p:spPr bwMode="auto">
            <a:xfrm rot="8716293">
              <a:off x="1294092" y="107185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40" name="Forme libre : forme 2239"/>
            <p:cNvSpPr/>
            <p:nvPr/>
          </p:nvSpPr>
          <p:spPr bwMode="auto">
            <a:xfrm rot="8716293">
              <a:off x="1242287" y="96825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41" name="Forme libre : forme 2240"/>
            <p:cNvSpPr/>
            <p:nvPr/>
          </p:nvSpPr>
          <p:spPr bwMode="auto">
            <a:xfrm rot="8716293">
              <a:off x="999041" y="99847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42" name="Forme libre : forme 2241"/>
            <p:cNvSpPr/>
            <p:nvPr/>
          </p:nvSpPr>
          <p:spPr bwMode="auto">
            <a:xfrm rot="8716293">
              <a:off x="1176493" y="83923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43" name="Forme libre : forme 2242"/>
            <p:cNvSpPr/>
            <p:nvPr/>
          </p:nvSpPr>
          <p:spPr bwMode="auto">
            <a:xfrm rot="8716293">
              <a:off x="412774" y="56424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44" name="Forme libre : forme 2243"/>
            <p:cNvSpPr/>
            <p:nvPr/>
          </p:nvSpPr>
          <p:spPr bwMode="auto">
            <a:xfrm rot="8716293">
              <a:off x="502166" y="59348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45" name="Forme libre : forme 2244"/>
            <p:cNvSpPr/>
            <p:nvPr/>
          </p:nvSpPr>
          <p:spPr bwMode="auto">
            <a:xfrm rot="8716293">
              <a:off x="457316" y="50720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46" name="Forme libre : forme 2245"/>
            <p:cNvSpPr/>
            <p:nvPr/>
          </p:nvSpPr>
          <p:spPr bwMode="auto">
            <a:xfrm rot="8716293">
              <a:off x="300540" y="65278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47" name="Forme libre : forme 2246"/>
            <p:cNvSpPr/>
            <p:nvPr/>
          </p:nvSpPr>
          <p:spPr bwMode="auto">
            <a:xfrm rot="8716293">
              <a:off x="175637" y="44411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48" name="Forme libre : forme 2247"/>
            <p:cNvSpPr/>
            <p:nvPr/>
          </p:nvSpPr>
          <p:spPr bwMode="auto">
            <a:xfrm rot="8716293">
              <a:off x="163585" y="30533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49" name="Forme libre : forme 2248"/>
            <p:cNvSpPr/>
            <p:nvPr/>
          </p:nvSpPr>
          <p:spPr bwMode="auto">
            <a:xfrm rot="8716293">
              <a:off x="390718" y="69374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50" name="Forme libre : forme 2249"/>
            <p:cNvSpPr/>
            <p:nvPr/>
          </p:nvSpPr>
          <p:spPr bwMode="auto">
            <a:xfrm rot="8716293">
              <a:off x="701873" y="31409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51" name="Forme libre : forme 2250"/>
            <p:cNvSpPr/>
            <p:nvPr/>
          </p:nvSpPr>
          <p:spPr bwMode="auto">
            <a:xfrm rot="8716293">
              <a:off x="791265" y="34333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52" name="Forme libre : forme 2251"/>
            <p:cNvSpPr/>
            <p:nvPr/>
          </p:nvSpPr>
          <p:spPr bwMode="auto">
            <a:xfrm rot="8716293">
              <a:off x="589639" y="40263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53" name="Forme libre : forme 2252"/>
            <p:cNvSpPr/>
            <p:nvPr/>
          </p:nvSpPr>
          <p:spPr bwMode="auto">
            <a:xfrm rot="8716293">
              <a:off x="464737" y="19396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54" name="Forme libre : forme 2253"/>
            <p:cNvSpPr/>
            <p:nvPr/>
          </p:nvSpPr>
          <p:spPr bwMode="auto">
            <a:xfrm rot="8716293">
              <a:off x="679817" y="44358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55" name="Forme libre : forme 2254"/>
            <p:cNvSpPr/>
            <p:nvPr/>
          </p:nvSpPr>
          <p:spPr bwMode="auto">
            <a:xfrm rot="8716293">
              <a:off x="438366" y="29398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56" name="Forme libre : forme 2255"/>
            <p:cNvSpPr/>
            <p:nvPr/>
          </p:nvSpPr>
          <p:spPr bwMode="auto">
            <a:xfrm rot="7484127">
              <a:off x="784748" y="63493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57" name="Forme libre : forme 2256"/>
            <p:cNvSpPr/>
            <p:nvPr/>
          </p:nvSpPr>
          <p:spPr bwMode="auto">
            <a:xfrm rot="13089394">
              <a:off x="889568" y="601473"/>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58" name="Forme libre : forme 2257"/>
            <p:cNvSpPr/>
            <p:nvPr/>
          </p:nvSpPr>
          <p:spPr bwMode="auto">
            <a:xfrm rot="8716293">
              <a:off x="1075153" y="40979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59" name="Forme libre : forme 2258"/>
            <p:cNvSpPr/>
            <p:nvPr/>
          </p:nvSpPr>
          <p:spPr bwMode="auto">
            <a:xfrm rot="8716293">
              <a:off x="1023348" y="30619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60" name="Forme libre : forme 2259"/>
            <p:cNvSpPr/>
            <p:nvPr/>
          </p:nvSpPr>
          <p:spPr bwMode="auto">
            <a:xfrm rot="8716293">
              <a:off x="780102" y="336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61" name="Forme libre : forme 2260"/>
            <p:cNvSpPr/>
            <p:nvPr/>
          </p:nvSpPr>
          <p:spPr bwMode="auto">
            <a:xfrm rot="8716293">
              <a:off x="957554" y="17717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62" name="Forme libre : forme 2261"/>
            <p:cNvSpPr/>
            <p:nvPr/>
          </p:nvSpPr>
          <p:spPr bwMode="auto">
            <a:xfrm rot="8716293">
              <a:off x="202348" y="-57105"/>
              <a:ext cx="142167" cy="186494"/>
            </a:xfrm>
            <a:custGeom>
              <a:avLst/>
              <a:gdLst>
                <a:gd name="connsiteX0" fmla="*/ 142167 w 142167"/>
                <a:gd name="connsiteY0" fmla="*/ 186494 h 186494"/>
                <a:gd name="connsiteX1" fmla="*/ 81108 w 142167"/>
                <a:gd name="connsiteY1" fmla="*/ 144170 h 186494"/>
                <a:gd name="connsiteX2" fmla="*/ 81108 w 142167"/>
                <a:gd name="connsiteY2" fmla="*/ 69717 h 186494"/>
                <a:gd name="connsiteX3" fmla="*/ 81108 w 142167"/>
                <a:gd name="connsiteY3" fmla="*/ 65615 h 186494"/>
                <a:gd name="connsiteX4" fmla="*/ 60603 w 142167"/>
                <a:gd name="connsiteY4" fmla="*/ 50123 h 186494"/>
                <a:gd name="connsiteX5" fmla="*/ 0 w 142167"/>
                <a:gd name="connsiteY5" fmla="*/ 50123 h 186494"/>
                <a:gd name="connsiteX6" fmla="*/ 0 w 142167"/>
                <a:gd name="connsiteY6" fmla="*/ 0 h 186494"/>
                <a:gd name="connsiteX7" fmla="*/ 85209 w 142167"/>
                <a:gd name="connsiteY7" fmla="*/ 0 h 186494"/>
                <a:gd name="connsiteX8" fmla="*/ 142167 w 142167"/>
                <a:gd name="connsiteY8" fmla="*/ 50123 h 18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186494" extrusionOk="0">
                  <a:moveTo>
                    <a:pt x="142167" y="186494"/>
                  </a:moveTo>
                  <a:lnTo>
                    <a:pt x="81108" y="144170"/>
                  </a:lnTo>
                  <a:lnTo>
                    <a:pt x="81108" y="69717"/>
                  </a:lnTo>
                  <a:cubicBezTo>
                    <a:pt x="81108" y="68349"/>
                    <a:pt x="81108" y="66983"/>
                    <a:pt x="81108" y="65615"/>
                  </a:cubicBezTo>
                  <a:cubicBezTo>
                    <a:pt x="79741" y="55591"/>
                    <a:pt x="70628" y="48756"/>
                    <a:pt x="60603" y="50123"/>
                  </a:cubicBezTo>
                  <a:lnTo>
                    <a:pt x="0" y="50123"/>
                  </a:lnTo>
                  <a:lnTo>
                    <a:pt x="0" y="0"/>
                  </a:lnTo>
                  <a:lnTo>
                    <a:pt x="85209" y="0"/>
                  </a:lnTo>
                  <a:cubicBezTo>
                    <a:pt x="122118" y="0"/>
                    <a:pt x="142167" y="15948"/>
                    <a:pt x="142167"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263" name="Forme libre : forme 2262"/>
            <p:cNvSpPr/>
            <p:nvPr/>
          </p:nvSpPr>
          <p:spPr bwMode="auto">
            <a:xfrm rot="8716293">
              <a:off x="298766" y="-5395"/>
              <a:ext cx="260638" cy="180054"/>
            </a:xfrm>
            <a:custGeom>
              <a:avLst/>
              <a:gdLst>
                <a:gd name="connsiteX0" fmla="*/ 111638 w 260639"/>
                <a:gd name="connsiteY0" fmla="*/ 180054 h 180054"/>
                <a:gd name="connsiteX1" fmla="*/ 51490 w 260639"/>
                <a:gd name="connsiteY1" fmla="*/ 138362 h 180054"/>
                <a:gd name="connsiteX2" fmla="*/ 51490 w 260639"/>
                <a:gd name="connsiteY2" fmla="*/ 45624 h 180054"/>
                <a:gd name="connsiteX3" fmla="*/ 0 w 260639"/>
                <a:gd name="connsiteY3" fmla="*/ 45624 h 180054"/>
                <a:gd name="connsiteX4" fmla="*/ 0 w 260639"/>
                <a:gd name="connsiteY4" fmla="*/ 1425 h 180054"/>
                <a:gd name="connsiteX5" fmla="*/ 104802 w 260639"/>
                <a:gd name="connsiteY5" fmla="*/ 1425 h 180054"/>
                <a:gd name="connsiteX6" fmla="*/ 104802 w 260639"/>
                <a:gd name="connsiteY6" fmla="*/ 75242 h 180054"/>
                <a:gd name="connsiteX7" fmla="*/ 106169 w 260639"/>
                <a:gd name="connsiteY7" fmla="*/ 75242 h 180054"/>
                <a:gd name="connsiteX8" fmla="*/ 154014 w 260639"/>
                <a:gd name="connsiteY8" fmla="*/ 5981 h 180054"/>
                <a:gd name="connsiteX9" fmla="*/ 185455 w 260639"/>
                <a:gd name="connsiteY9" fmla="*/ 57 h 180054"/>
                <a:gd name="connsiteX10" fmla="*/ 260639 w 260639"/>
                <a:gd name="connsiteY10" fmla="*/ 88456 h 180054"/>
                <a:gd name="connsiteX11" fmla="*/ 260639 w 260639"/>
                <a:gd name="connsiteY11" fmla="*/ 94380 h 180054"/>
                <a:gd name="connsiteX12" fmla="*/ 198669 w 260639"/>
                <a:gd name="connsiteY12" fmla="*/ 98025 h 180054"/>
                <a:gd name="connsiteX13" fmla="*/ 198669 w 260639"/>
                <a:gd name="connsiteY13" fmla="*/ 81621 h 180054"/>
                <a:gd name="connsiteX14" fmla="*/ 164950 w 260639"/>
                <a:gd name="connsiteY14" fmla="*/ 40156 h 180054"/>
                <a:gd name="connsiteX15" fmla="*/ 111638 w 260639"/>
                <a:gd name="connsiteY15" fmla="*/ 127643 h 18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639" h="180054" extrusionOk="0">
                  <a:moveTo>
                    <a:pt x="111638" y="180054"/>
                  </a:moveTo>
                  <a:lnTo>
                    <a:pt x="51490" y="138362"/>
                  </a:lnTo>
                  <a:lnTo>
                    <a:pt x="51490" y="45624"/>
                  </a:lnTo>
                  <a:lnTo>
                    <a:pt x="0" y="45624"/>
                  </a:lnTo>
                  <a:lnTo>
                    <a:pt x="0" y="1425"/>
                  </a:lnTo>
                  <a:lnTo>
                    <a:pt x="104802" y="1425"/>
                  </a:lnTo>
                  <a:lnTo>
                    <a:pt x="104802" y="75242"/>
                  </a:lnTo>
                  <a:lnTo>
                    <a:pt x="106169" y="75242"/>
                  </a:lnTo>
                  <a:cubicBezTo>
                    <a:pt x="120751" y="31954"/>
                    <a:pt x="132142" y="15094"/>
                    <a:pt x="154014" y="5981"/>
                  </a:cubicBezTo>
                  <a:cubicBezTo>
                    <a:pt x="164039" y="1880"/>
                    <a:pt x="174519" y="-398"/>
                    <a:pt x="185455" y="57"/>
                  </a:cubicBezTo>
                  <a:cubicBezTo>
                    <a:pt x="232388" y="-854"/>
                    <a:pt x="260639" y="31954"/>
                    <a:pt x="260639" y="88456"/>
                  </a:cubicBezTo>
                  <a:lnTo>
                    <a:pt x="260639" y="94380"/>
                  </a:lnTo>
                  <a:lnTo>
                    <a:pt x="198669" y="98025"/>
                  </a:lnTo>
                  <a:lnTo>
                    <a:pt x="198669" y="81621"/>
                  </a:lnTo>
                  <a:cubicBezTo>
                    <a:pt x="198669" y="57016"/>
                    <a:pt x="184544" y="40156"/>
                    <a:pt x="164950" y="40156"/>
                  </a:cubicBezTo>
                  <a:cubicBezTo>
                    <a:pt x="135788" y="40156"/>
                    <a:pt x="111638" y="78887"/>
                    <a:pt x="111638" y="12764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264" name="Forme libre : forme 2263"/>
            <p:cNvSpPr/>
            <p:nvPr/>
          </p:nvSpPr>
          <p:spPr bwMode="auto">
            <a:xfrm rot="8716293">
              <a:off x="276903" y="-12823"/>
              <a:ext cx="36272" cy="27982"/>
            </a:xfrm>
            <a:custGeom>
              <a:avLst/>
              <a:gdLst>
                <a:gd name="connsiteX0" fmla="*/ 36272 w 36272"/>
                <a:gd name="connsiteY0" fmla="*/ 27982 h 27982"/>
                <a:gd name="connsiteX1" fmla="*/ 0 w 36272"/>
                <a:gd name="connsiteY1" fmla="*/ 2840 h 27982"/>
                <a:gd name="connsiteX2" fmla="*/ 9543 w 36272"/>
                <a:gd name="connsiteY2" fmla="*/ 0 h 27982"/>
                <a:gd name="connsiteX3" fmla="*/ 31871 w 36272"/>
                <a:gd name="connsiteY3" fmla="*/ 11392 h 27982"/>
              </a:gdLst>
              <a:ahLst/>
              <a:cxnLst>
                <a:cxn ang="0">
                  <a:pos x="connsiteX0" y="connsiteY0"/>
                </a:cxn>
                <a:cxn ang="0">
                  <a:pos x="connsiteX1" y="connsiteY1"/>
                </a:cxn>
                <a:cxn ang="0">
                  <a:pos x="connsiteX2" y="connsiteY2"/>
                </a:cxn>
                <a:cxn ang="0">
                  <a:pos x="connsiteX3" y="connsiteY3"/>
                </a:cxn>
              </a:cxnLst>
              <a:rect l="l" t="t" r="r" b="b"/>
              <a:pathLst>
                <a:path w="36272" h="27982" extrusionOk="0">
                  <a:moveTo>
                    <a:pt x="36272" y="27982"/>
                  </a:moveTo>
                  <a:lnTo>
                    <a:pt x="0" y="2840"/>
                  </a:lnTo>
                  <a:lnTo>
                    <a:pt x="9543" y="0"/>
                  </a:lnTo>
                  <a:cubicBezTo>
                    <a:pt x="20479" y="0"/>
                    <a:pt x="27542" y="4784"/>
                    <a:pt x="31871" y="1139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265" name="Forme libre : forme 2264"/>
            <p:cNvSpPr/>
            <p:nvPr/>
          </p:nvSpPr>
          <p:spPr bwMode="auto">
            <a:xfrm rot="8716293">
              <a:off x="74640" y="-9665"/>
              <a:ext cx="58068" cy="54772"/>
            </a:xfrm>
            <a:custGeom>
              <a:avLst/>
              <a:gdLst>
                <a:gd name="connsiteX0" fmla="*/ 37436 w 58068"/>
                <a:gd name="connsiteY0" fmla="*/ 54772 h 54772"/>
                <a:gd name="connsiteX1" fmla="*/ 0 w 58068"/>
                <a:gd name="connsiteY1" fmla="*/ 28823 h 54772"/>
                <a:gd name="connsiteX2" fmla="*/ 8515 w 58068"/>
                <a:gd name="connsiteY2" fmla="*/ 8658 h 54772"/>
                <a:gd name="connsiteX3" fmla="*/ 29020 w 58068"/>
                <a:gd name="connsiteY3" fmla="*/ 0 h 54772"/>
                <a:gd name="connsiteX4" fmla="*/ 49525 w 58068"/>
                <a:gd name="connsiteY4" fmla="*/ 8658 h 54772"/>
                <a:gd name="connsiteX5" fmla="*/ 49525 w 58068"/>
                <a:gd name="connsiteY5" fmla="*/ 49668 h 5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68" h="54772" extrusionOk="0">
                  <a:moveTo>
                    <a:pt x="37436" y="54772"/>
                  </a:moveTo>
                  <a:lnTo>
                    <a:pt x="0" y="28823"/>
                  </a:lnTo>
                  <a:lnTo>
                    <a:pt x="8515" y="8658"/>
                  </a:lnTo>
                  <a:cubicBezTo>
                    <a:pt x="13983" y="3190"/>
                    <a:pt x="21273" y="0"/>
                    <a:pt x="29020" y="0"/>
                  </a:cubicBezTo>
                  <a:cubicBezTo>
                    <a:pt x="36766" y="0"/>
                    <a:pt x="44057" y="3190"/>
                    <a:pt x="49525" y="8658"/>
                  </a:cubicBezTo>
                  <a:cubicBezTo>
                    <a:pt x="60916" y="19594"/>
                    <a:pt x="60916" y="38276"/>
                    <a:pt x="49525" y="4966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266" name="Forme libre : forme 2265"/>
            <p:cNvSpPr/>
            <p:nvPr/>
          </p:nvSpPr>
          <p:spPr bwMode="auto">
            <a:xfrm rot="8716293">
              <a:off x="13802" y="-10406"/>
              <a:ext cx="30027" cy="20814"/>
            </a:xfrm>
            <a:custGeom>
              <a:avLst/>
              <a:gdLst>
                <a:gd name="connsiteX0" fmla="*/ 30027 w 30027"/>
                <a:gd name="connsiteY0" fmla="*/ 20814 h 20814"/>
                <a:gd name="connsiteX1" fmla="*/ 0 w 30027"/>
                <a:gd name="connsiteY1" fmla="*/ 0 h 20814"/>
                <a:gd name="connsiteX2" fmla="*/ 30027 w 30027"/>
                <a:gd name="connsiteY2" fmla="*/ 0 h 20814"/>
              </a:gdLst>
              <a:ahLst/>
              <a:cxnLst>
                <a:cxn ang="0">
                  <a:pos x="connsiteX0" y="connsiteY0"/>
                </a:cxn>
                <a:cxn ang="0">
                  <a:pos x="connsiteX1" y="connsiteY1"/>
                </a:cxn>
                <a:cxn ang="0">
                  <a:pos x="connsiteX2" y="connsiteY2"/>
                </a:cxn>
              </a:cxnLst>
              <a:rect l="l" t="t" r="r" b="b"/>
              <a:pathLst>
                <a:path w="30027" h="20814" extrusionOk="0">
                  <a:moveTo>
                    <a:pt x="30027" y="20814"/>
                  </a:moveTo>
                  <a:lnTo>
                    <a:pt x="0" y="0"/>
                  </a:lnTo>
                  <a:lnTo>
                    <a:pt x="3002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267" name="Forme libre : forme 2266"/>
            <p:cNvSpPr/>
            <p:nvPr/>
          </p:nvSpPr>
          <p:spPr bwMode="auto">
            <a:xfrm rot="8716293">
              <a:off x="168048" y="30325"/>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68" name="Forme libre : forme 2267"/>
            <p:cNvSpPr/>
            <p:nvPr/>
          </p:nvSpPr>
          <p:spPr bwMode="auto">
            <a:xfrm rot="7484127">
              <a:off x="562078" y="-2847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69" name="Forme libre : forme 2268"/>
            <p:cNvSpPr/>
            <p:nvPr/>
          </p:nvSpPr>
          <p:spPr bwMode="auto">
            <a:xfrm rot="13089394">
              <a:off x="775514" y="-27038"/>
              <a:ext cx="149688" cy="328219"/>
            </a:xfrm>
            <a:custGeom>
              <a:avLst/>
              <a:gdLst>
                <a:gd name="connsiteX0" fmla="*/ 149688 w 149688"/>
                <a:gd name="connsiteY0" fmla="*/ 279622 h 328219"/>
                <a:gd name="connsiteX1" fmla="*/ 87835 w 149688"/>
                <a:gd name="connsiteY1" fmla="*/ 328219 h 328219"/>
                <a:gd name="connsiteX2" fmla="*/ 54765 w 149688"/>
                <a:gd name="connsiteY2" fmla="*/ 322521 h 328219"/>
                <a:gd name="connsiteX3" fmla="*/ 23727 w 149688"/>
                <a:gd name="connsiteY3" fmla="*/ 301277 h 328219"/>
                <a:gd name="connsiteX4" fmla="*/ 0 w 149688"/>
                <a:gd name="connsiteY4" fmla="*/ 206369 h 328219"/>
                <a:gd name="connsiteX5" fmla="*/ 0 w 149688"/>
                <a:gd name="connsiteY5" fmla="*/ 38074 h 328219"/>
                <a:gd name="connsiteX6" fmla="*/ 73388 w 149688"/>
                <a:gd name="connsiteY6" fmla="*/ 0 h 328219"/>
                <a:gd name="connsiteX7" fmla="*/ 74492 w 149688"/>
                <a:gd name="connsiteY7" fmla="*/ 153950 h 328219"/>
                <a:gd name="connsiteX8" fmla="*/ 87734 w 149688"/>
                <a:gd name="connsiteY8" fmla="*/ 245547 h 328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688" h="328219" extrusionOk="0">
                  <a:moveTo>
                    <a:pt x="149688" y="279622"/>
                  </a:moveTo>
                  <a:lnTo>
                    <a:pt x="87835" y="328219"/>
                  </a:lnTo>
                  <a:lnTo>
                    <a:pt x="54765" y="322521"/>
                  </a:lnTo>
                  <a:cubicBezTo>
                    <a:pt x="43178" y="317693"/>
                    <a:pt x="32555" y="310382"/>
                    <a:pt x="23727" y="301277"/>
                  </a:cubicBezTo>
                  <a:cubicBezTo>
                    <a:pt x="4966" y="283069"/>
                    <a:pt x="0" y="251616"/>
                    <a:pt x="0" y="206369"/>
                  </a:cubicBezTo>
                  <a:lnTo>
                    <a:pt x="0" y="38074"/>
                  </a:lnTo>
                  <a:lnTo>
                    <a:pt x="73388" y="0"/>
                  </a:lnTo>
                  <a:lnTo>
                    <a:pt x="74492" y="153950"/>
                  </a:lnTo>
                  <a:cubicBezTo>
                    <a:pt x="72836" y="184850"/>
                    <a:pt x="77802" y="216302"/>
                    <a:pt x="87734" y="24554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270" name="Forme libre : forme 2269"/>
            <p:cNvSpPr/>
            <p:nvPr/>
          </p:nvSpPr>
          <p:spPr bwMode="auto">
            <a:xfrm rot="8716293">
              <a:off x="5027149" y="2027015"/>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71" name="Forme libre : forme 2270"/>
            <p:cNvSpPr/>
            <p:nvPr/>
          </p:nvSpPr>
          <p:spPr bwMode="auto">
            <a:xfrm rot="8716293">
              <a:off x="5116541" y="2056257"/>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72" name="Forme libre : forme 2271"/>
            <p:cNvSpPr/>
            <p:nvPr/>
          </p:nvSpPr>
          <p:spPr bwMode="auto">
            <a:xfrm rot="8716293">
              <a:off x="5071691" y="1969977"/>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73" name="Forme libre : forme 2272"/>
            <p:cNvSpPr/>
            <p:nvPr/>
          </p:nvSpPr>
          <p:spPr bwMode="auto">
            <a:xfrm rot="8716293">
              <a:off x="4914915" y="211555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74" name="Forme libre : forme 2273"/>
            <p:cNvSpPr/>
            <p:nvPr/>
          </p:nvSpPr>
          <p:spPr bwMode="auto">
            <a:xfrm rot="8716293">
              <a:off x="4790012" y="190688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75" name="Forme libre : forme 2274"/>
            <p:cNvSpPr/>
            <p:nvPr/>
          </p:nvSpPr>
          <p:spPr bwMode="auto">
            <a:xfrm rot="8716293">
              <a:off x="4777960" y="176810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76" name="Forme libre : forme 2275"/>
            <p:cNvSpPr/>
            <p:nvPr/>
          </p:nvSpPr>
          <p:spPr bwMode="auto">
            <a:xfrm rot="8716293">
              <a:off x="5005093" y="2156511"/>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77" name="Forme libre : forme 2276"/>
            <p:cNvSpPr/>
            <p:nvPr/>
          </p:nvSpPr>
          <p:spPr bwMode="auto">
            <a:xfrm rot="8716293">
              <a:off x="5316248" y="177686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78" name="Forme libre : forme 2277"/>
            <p:cNvSpPr/>
            <p:nvPr/>
          </p:nvSpPr>
          <p:spPr bwMode="auto">
            <a:xfrm rot="8716293">
              <a:off x="5405640" y="180610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79" name="Forme libre : forme 2278"/>
            <p:cNvSpPr/>
            <p:nvPr/>
          </p:nvSpPr>
          <p:spPr bwMode="auto">
            <a:xfrm rot="8716293">
              <a:off x="5204014" y="186540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80" name="Forme libre : forme 2279"/>
            <p:cNvSpPr/>
            <p:nvPr/>
          </p:nvSpPr>
          <p:spPr bwMode="auto">
            <a:xfrm rot="8716293">
              <a:off x="5079112" y="165673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81" name="Forme libre : forme 2280"/>
            <p:cNvSpPr/>
            <p:nvPr/>
          </p:nvSpPr>
          <p:spPr bwMode="auto">
            <a:xfrm rot="8716293">
              <a:off x="5294192" y="1906359"/>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82" name="Forme libre : forme 2281"/>
            <p:cNvSpPr/>
            <p:nvPr/>
          </p:nvSpPr>
          <p:spPr bwMode="auto">
            <a:xfrm rot="8716293">
              <a:off x="5052741" y="1756759"/>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83" name="Forme libre : forme 2282"/>
            <p:cNvSpPr/>
            <p:nvPr/>
          </p:nvSpPr>
          <p:spPr bwMode="auto">
            <a:xfrm rot="7484127">
              <a:off x="5399123" y="209771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84" name="Forme libre : forme 2283"/>
            <p:cNvSpPr/>
            <p:nvPr/>
          </p:nvSpPr>
          <p:spPr bwMode="auto">
            <a:xfrm rot="13089394">
              <a:off x="5503942" y="206424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85" name="Forme libre : forme 2284"/>
            <p:cNvSpPr/>
            <p:nvPr/>
          </p:nvSpPr>
          <p:spPr bwMode="auto">
            <a:xfrm rot="8716293">
              <a:off x="5689528" y="1872563"/>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86" name="Forme libre : forme 2285"/>
            <p:cNvSpPr/>
            <p:nvPr/>
          </p:nvSpPr>
          <p:spPr bwMode="auto">
            <a:xfrm rot="8716293">
              <a:off x="5637723" y="176897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87" name="Forme libre : forme 2286"/>
            <p:cNvSpPr/>
            <p:nvPr/>
          </p:nvSpPr>
          <p:spPr bwMode="auto">
            <a:xfrm rot="8716293">
              <a:off x="5394477" y="179919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88" name="Forme libre : forme 2287"/>
            <p:cNvSpPr/>
            <p:nvPr/>
          </p:nvSpPr>
          <p:spPr bwMode="auto">
            <a:xfrm rot="8716293">
              <a:off x="5571929" y="163994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89" name="Forme libre : forme 2288"/>
            <p:cNvSpPr/>
            <p:nvPr/>
          </p:nvSpPr>
          <p:spPr bwMode="auto">
            <a:xfrm rot="8716293">
              <a:off x="5250316" y="268671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90" name="Forme libre : forme 2289"/>
            <p:cNvSpPr/>
            <p:nvPr/>
          </p:nvSpPr>
          <p:spPr bwMode="auto">
            <a:xfrm rot="8716293">
              <a:off x="5339707" y="271595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91" name="Forme libre : forme 2290"/>
            <p:cNvSpPr/>
            <p:nvPr/>
          </p:nvSpPr>
          <p:spPr bwMode="auto">
            <a:xfrm rot="8716293">
              <a:off x="5294858" y="262967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92" name="Forme libre : forme 2291"/>
            <p:cNvSpPr/>
            <p:nvPr/>
          </p:nvSpPr>
          <p:spPr bwMode="auto">
            <a:xfrm rot="8716293">
              <a:off x="5138082" y="277525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93" name="Forme libre : forme 2292"/>
            <p:cNvSpPr/>
            <p:nvPr/>
          </p:nvSpPr>
          <p:spPr bwMode="auto">
            <a:xfrm rot="8716293">
              <a:off x="5013179" y="256658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94" name="Forme libre : forme 2293"/>
            <p:cNvSpPr/>
            <p:nvPr/>
          </p:nvSpPr>
          <p:spPr bwMode="auto">
            <a:xfrm rot="8716293">
              <a:off x="5001127" y="242780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95" name="Forme libre : forme 2294"/>
            <p:cNvSpPr/>
            <p:nvPr/>
          </p:nvSpPr>
          <p:spPr bwMode="auto">
            <a:xfrm rot="8716293">
              <a:off x="5228260" y="281621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96" name="Forme libre : forme 2295"/>
            <p:cNvSpPr/>
            <p:nvPr/>
          </p:nvSpPr>
          <p:spPr bwMode="auto">
            <a:xfrm rot="8716293">
              <a:off x="5539415" y="243656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97" name="Forme libre : forme 2296"/>
            <p:cNvSpPr/>
            <p:nvPr/>
          </p:nvSpPr>
          <p:spPr bwMode="auto">
            <a:xfrm rot="8716293">
              <a:off x="5628807" y="246580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98" name="Forme libre : forme 2297"/>
            <p:cNvSpPr/>
            <p:nvPr/>
          </p:nvSpPr>
          <p:spPr bwMode="auto">
            <a:xfrm rot="8716293">
              <a:off x="5427181" y="252510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99" name="Forme libre : forme 2298"/>
            <p:cNvSpPr/>
            <p:nvPr/>
          </p:nvSpPr>
          <p:spPr bwMode="auto">
            <a:xfrm rot="8716293">
              <a:off x="5302279" y="231643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00" name="Forme libre : forme 2299"/>
            <p:cNvSpPr/>
            <p:nvPr/>
          </p:nvSpPr>
          <p:spPr bwMode="auto">
            <a:xfrm rot="8716293">
              <a:off x="5517359" y="256605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01" name="Forme libre : forme 2300"/>
            <p:cNvSpPr/>
            <p:nvPr/>
          </p:nvSpPr>
          <p:spPr bwMode="auto">
            <a:xfrm rot="8716293">
              <a:off x="5275908" y="241645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02" name="Forme libre : forme 2301"/>
            <p:cNvSpPr/>
            <p:nvPr/>
          </p:nvSpPr>
          <p:spPr bwMode="auto">
            <a:xfrm rot="7484127">
              <a:off x="5622290" y="275740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03" name="Forme libre : forme 2302"/>
            <p:cNvSpPr/>
            <p:nvPr/>
          </p:nvSpPr>
          <p:spPr bwMode="auto">
            <a:xfrm rot="13089394">
              <a:off x="5718537" y="2742349"/>
              <a:ext cx="222098" cy="286724"/>
            </a:xfrm>
            <a:custGeom>
              <a:avLst/>
              <a:gdLst>
                <a:gd name="connsiteX0" fmla="*/ 23241 w 222098"/>
                <a:gd name="connsiteY0" fmla="*/ 47275 h 286724"/>
                <a:gd name="connsiteX1" fmla="*/ 0 w 222098"/>
                <a:gd name="connsiteY1" fmla="*/ 11882 h 286724"/>
                <a:gd name="connsiteX2" fmla="*/ 22902 w 222098"/>
                <a:gd name="connsiteY2" fmla="*/ 0 h 286724"/>
                <a:gd name="connsiteX3" fmla="*/ 222098 w 222098"/>
                <a:gd name="connsiteY3" fmla="*/ 258238 h 286724"/>
                <a:gd name="connsiteX4" fmla="*/ 180472 w 222098"/>
                <a:gd name="connsiteY4" fmla="*/ 286724 h 286724"/>
                <a:gd name="connsiteX5" fmla="*/ 167667 w 222098"/>
                <a:gd name="connsiteY5" fmla="*/ 267224 h 286724"/>
                <a:gd name="connsiteX6" fmla="*/ 220995 w 222098"/>
                <a:gd name="connsiteY6" fmla="*/ 245547 h 286724"/>
                <a:gd name="connsiteX7" fmla="*/ 222098 w 222098"/>
                <a:gd name="connsiteY7" fmla="*/ 252720 h 286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2098" h="286724" extrusionOk="0">
                  <a:moveTo>
                    <a:pt x="23241" y="47275"/>
                  </a:moveTo>
                  <a:lnTo>
                    <a:pt x="0" y="11882"/>
                  </a:lnTo>
                  <a:lnTo>
                    <a:pt x="22902" y="0"/>
                  </a:lnTo>
                  <a:close/>
                  <a:moveTo>
                    <a:pt x="222098" y="258238"/>
                  </a:moveTo>
                  <a:lnTo>
                    <a:pt x="180472" y="286724"/>
                  </a:lnTo>
                  <a:lnTo>
                    <a:pt x="167667" y="267224"/>
                  </a:lnTo>
                  <a:lnTo>
                    <a:pt x="220995" y="245547"/>
                  </a:lnTo>
                  <a:cubicBezTo>
                    <a:pt x="221546" y="247754"/>
                    <a:pt x="222098" y="250513"/>
                    <a:pt x="222098" y="25272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04" name="Forme libre : forme 2303"/>
            <p:cNvSpPr/>
            <p:nvPr/>
          </p:nvSpPr>
          <p:spPr bwMode="auto">
            <a:xfrm rot="8716293">
              <a:off x="5845439" y="2441113"/>
              <a:ext cx="69626" cy="78683"/>
            </a:xfrm>
            <a:custGeom>
              <a:avLst/>
              <a:gdLst>
                <a:gd name="connsiteX0" fmla="*/ 0 w 69626"/>
                <a:gd name="connsiteY0" fmla="*/ 74288 h 78683"/>
                <a:gd name="connsiteX1" fmla="*/ 61446 w 69626"/>
                <a:gd name="connsiteY1" fmla="*/ 0 h 78683"/>
                <a:gd name="connsiteX2" fmla="*/ 69626 w 69626"/>
                <a:gd name="connsiteY2" fmla="*/ 19468 h 78683"/>
                <a:gd name="connsiteX3" fmla="*/ 52380 w 69626"/>
                <a:gd name="connsiteY3" fmla="*/ 61206 h 78683"/>
                <a:gd name="connsiteX4" fmla="*/ 10986 w 69626"/>
                <a:gd name="connsiteY4" fmla="*/ 78683 h 78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626" h="78683" extrusionOk="0">
                  <a:moveTo>
                    <a:pt x="0" y="74288"/>
                  </a:moveTo>
                  <a:lnTo>
                    <a:pt x="61446" y="0"/>
                  </a:lnTo>
                  <a:lnTo>
                    <a:pt x="69626" y="19468"/>
                  </a:lnTo>
                  <a:cubicBezTo>
                    <a:pt x="69626" y="34531"/>
                    <a:pt x="63877" y="49708"/>
                    <a:pt x="52380" y="61206"/>
                  </a:cubicBezTo>
                  <a:cubicBezTo>
                    <a:pt x="41341" y="72244"/>
                    <a:pt x="26624" y="78683"/>
                    <a:pt x="10986" y="7868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05" name="Forme libre : forme 2304"/>
            <p:cNvSpPr/>
            <p:nvPr/>
          </p:nvSpPr>
          <p:spPr bwMode="auto">
            <a:xfrm rot="8716293">
              <a:off x="5617644" y="245889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06" name="Forme libre : forme 2305"/>
            <p:cNvSpPr/>
            <p:nvPr/>
          </p:nvSpPr>
          <p:spPr bwMode="auto">
            <a:xfrm rot="8716293">
              <a:off x="5786507" y="2294976"/>
              <a:ext cx="117509" cy="117739"/>
            </a:xfrm>
            <a:custGeom>
              <a:avLst/>
              <a:gdLst>
                <a:gd name="connsiteX0" fmla="*/ 17477 w 117509"/>
                <a:gd name="connsiteY0" fmla="*/ 101182 h 117739"/>
                <a:gd name="connsiteX1" fmla="*/ 0 w 117509"/>
                <a:gd name="connsiteY1" fmla="*/ 59790 h 117739"/>
                <a:gd name="connsiteX2" fmla="*/ 0 w 117509"/>
                <a:gd name="connsiteY2" fmla="*/ 58869 h 117739"/>
                <a:gd name="connsiteX3" fmla="*/ 2091 w 117509"/>
                <a:gd name="connsiteY3" fmla="*/ 48678 h 117739"/>
                <a:gd name="connsiteX4" fmla="*/ 38978 w 117509"/>
                <a:gd name="connsiteY4" fmla="*/ 4080 h 117739"/>
                <a:gd name="connsiteX5" fmla="*/ 58869 w 117509"/>
                <a:gd name="connsiteY5" fmla="*/ 0 h 117739"/>
                <a:gd name="connsiteX6" fmla="*/ 100263 w 117509"/>
                <a:gd name="connsiteY6" fmla="*/ 17477 h 117739"/>
                <a:gd name="connsiteX7" fmla="*/ 100263 w 117509"/>
                <a:gd name="connsiteY7" fmla="*/ 100262 h 117739"/>
                <a:gd name="connsiteX8" fmla="*/ 58869 w 117509"/>
                <a:gd name="connsiteY8" fmla="*/ 117739 h 117739"/>
                <a:gd name="connsiteX9" fmla="*/ 17477 w 117509"/>
                <a:gd name="connsiteY9" fmla="*/ 101182 h 11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509" h="117739" extrusionOk="0">
                  <a:moveTo>
                    <a:pt x="17477" y="101182"/>
                  </a:moveTo>
                  <a:cubicBezTo>
                    <a:pt x="6439" y="90144"/>
                    <a:pt x="0" y="75426"/>
                    <a:pt x="0" y="59790"/>
                  </a:cubicBezTo>
                  <a:lnTo>
                    <a:pt x="0" y="58869"/>
                  </a:lnTo>
                  <a:lnTo>
                    <a:pt x="2091" y="48678"/>
                  </a:lnTo>
                  <a:lnTo>
                    <a:pt x="38978" y="4080"/>
                  </a:lnTo>
                  <a:lnTo>
                    <a:pt x="58869" y="0"/>
                  </a:lnTo>
                  <a:cubicBezTo>
                    <a:pt x="74507" y="0"/>
                    <a:pt x="89224" y="6439"/>
                    <a:pt x="100263" y="17477"/>
                  </a:cubicBezTo>
                  <a:cubicBezTo>
                    <a:pt x="123258" y="39553"/>
                    <a:pt x="123258" y="77266"/>
                    <a:pt x="100263" y="100262"/>
                  </a:cubicBezTo>
                  <a:cubicBezTo>
                    <a:pt x="89224" y="111300"/>
                    <a:pt x="74507" y="117739"/>
                    <a:pt x="58869" y="117739"/>
                  </a:cubicBezTo>
                  <a:cubicBezTo>
                    <a:pt x="43233" y="117739"/>
                    <a:pt x="28515" y="112220"/>
                    <a:pt x="17477" y="10118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07" name="Forme libre : forme 2306"/>
            <p:cNvSpPr/>
            <p:nvPr/>
          </p:nvSpPr>
          <p:spPr bwMode="auto">
            <a:xfrm rot="8716293">
              <a:off x="5600077" y="4470249"/>
              <a:ext cx="156365" cy="84062"/>
            </a:xfrm>
            <a:custGeom>
              <a:avLst/>
              <a:gdLst>
                <a:gd name="connsiteX0" fmla="*/ 0 w 156365"/>
                <a:gd name="connsiteY0" fmla="*/ 84062 h 84062"/>
                <a:gd name="connsiteX1" fmla="*/ 38711 w 156365"/>
                <a:gd name="connsiteY1" fmla="*/ 37259 h 84062"/>
                <a:gd name="connsiteX2" fmla="*/ 82822 w 156365"/>
                <a:gd name="connsiteY2" fmla="*/ 29417 h 84062"/>
                <a:gd name="connsiteX3" fmla="*/ 155189 w 156365"/>
                <a:gd name="connsiteY3" fmla="*/ 0 h 84062"/>
                <a:gd name="connsiteX4" fmla="*/ 156365 w 156365"/>
                <a:gd name="connsiteY4" fmla="*/ 7648 h 84062"/>
                <a:gd name="connsiteX5" fmla="*/ 156365 w 156365"/>
                <a:gd name="connsiteY5" fmla="*/ 13531 h 84062"/>
                <a:gd name="connsiteX6" fmla="*/ 5371 w 156365"/>
                <a:gd name="connsiteY6" fmla="*/ 83361 h 8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365" h="84062" extrusionOk="0">
                  <a:moveTo>
                    <a:pt x="0" y="84062"/>
                  </a:moveTo>
                  <a:lnTo>
                    <a:pt x="38711" y="37259"/>
                  </a:lnTo>
                  <a:lnTo>
                    <a:pt x="82822" y="29417"/>
                  </a:lnTo>
                  <a:cubicBezTo>
                    <a:pt x="107532" y="21769"/>
                    <a:pt x="131655" y="11767"/>
                    <a:pt x="155189" y="0"/>
                  </a:cubicBezTo>
                  <a:cubicBezTo>
                    <a:pt x="155777" y="2353"/>
                    <a:pt x="156365" y="5295"/>
                    <a:pt x="156365" y="7648"/>
                  </a:cubicBezTo>
                  <a:lnTo>
                    <a:pt x="156365" y="13531"/>
                  </a:lnTo>
                  <a:cubicBezTo>
                    <a:pt x="109592" y="53687"/>
                    <a:pt x="51897" y="74315"/>
                    <a:pt x="5371" y="83361"/>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08" name="Forme libre : forme 2307"/>
            <p:cNvSpPr/>
            <p:nvPr/>
          </p:nvSpPr>
          <p:spPr bwMode="auto">
            <a:xfrm rot="8716293">
              <a:off x="5468986" y="334511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09" name="Forme libre : forme 2308"/>
            <p:cNvSpPr/>
            <p:nvPr/>
          </p:nvSpPr>
          <p:spPr bwMode="auto">
            <a:xfrm rot="8716293">
              <a:off x="5560950" y="3385490"/>
              <a:ext cx="209149" cy="254774"/>
            </a:xfrm>
            <a:custGeom>
              <a:avLst/>
              <a:gdLst>
                <a:gd name="connsiteX0" fmla="*/ 0 w 209149"/>
                <a:gd name="connsiteY0" fmla="*/ 254774 h 254774"/>
                <a:gd name="connsiteX1" fmla="*/ 0 w 209149"/>
                <a:gd name="connsiteY1" fmla="*/ 48397 h 254774"/>
                <a:gd name="connsiteX2" fmla="*/ 38851 w 209149"/>
                <a:gd name="connsiteY2" fmla="*/ 1425 h 254774"/>
                <a:gd name="connsiteX3" fmla="*/ 53312 w 209149"/>
                <a:gd name="connsiteY3" fmla="*/ 1425 h 254774"/>
                <a:gd name="connsiteX4" fmla="*/ 53313 w 209149"/>
                <a:gd name="connsiteY4" fmla="*/ 75242 h 254774"/>
                <a:gd name="connsiteX5" fmla="*/ 54679 w 209149"/>
                <a:gd name="connsiteY5" fmla="*/ 75242 h 254774"/>
                <a:gd name="connsiteX6" fmla="*/ 102524 w 209149"/>
                <a:gd name="connsiteY6" fmla="*/ 5981 h 254774"/>
                <a:gd name="connsiteX7" fmla="*/ 133965 w 209149"/>
                <a:gd name="connsiteY7" fmla="*/ 57 h 254774"/>
                <a:gd name="connsiteX8" fmla="*/ 209149 w 209149"/>
                <a:gd name="connsiteY8" fmla="*/ 88456 h 254774"/>
                <a:gd name="connsiteX9" fmla="*/ 209149 w 209149"/>
                <a:gd name="connsiteY9" fmla="*/ 94380 h 254774"/>
                <a:gd name="connsiteX10" fmla="*/ 147179 w 209149"/>
                <a:gd name="connsiteY10" fmla="*/ 98025 h 254774"/>
                <a:gd name="connsiteX11" fmla="*/ 147179 w 209149"/>
                <a:gd name="connsiteY11" fmla="*/ 81622 h 254774"/>
                <a:gd name="connsiteX12" fmla="*/ 113460 w 209149"/>
                <a:gd name="connsiteY12" fmla="*/ 40156 h 254774"/>
                <a:gd name="connsiteX13" fmla="*/ 60148 w 209149"/>
                <a:gd name="connsiteY13" fmla="*/ 127643 h 254774"/>
                <a:gd name="connsiteX14" fmla="*/ 60148 w 209149"/>
                <a:gd name="connsiteY14" fmla="*/ 213764 h 25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9149" h="254774" extrusionOk="0">
                  <a:moveTo>
                    <a:pt x="0" y="254774"/>
                  </a:moveTo>
                  <a:lnTo>
                    <a:pt x="0" y="48397"/>
                  </a:lnTo>
                  <a:lnTo>
                    <a:pt x="38851" y="1425"/>
                  </a:lnTo>
                  <a:lnTo>
                    <a:pt x="53312" y="1425"/>
                  </a:lnTo>
                  <a:lnTo>
                    <a:pt x="53313" y="75242"/>
                  </a:lnTo>
                  <a:lnTo>
                    <a:pt x="54679" y="75242"/>
                  </a:lnTo>
                  <a:cubicBezTo>
                    <a:pt x="69261" y="31954"/>
                    <a:pt x="80652" y="15094"/>
                    <a:pt x="102524" y="5981"/>
                  </a:cubicBezTo>
                  <a:cubicBezTo>
                    <a:pt x="112549" y="1880"/>
                    <a:pt x="123029" y="-398"/>
                    <a:pt x="133965" y="57"/>
                  </a:cubicBezTo>
                  <a:cubicBezTo>
                    <a:pt x="180898" y="-854"/>
                    <a:pt x="209149" y="31954"/>
                    <a:pt x="209149" y="88456"/>
                  </a:cubicBezTo>
                  <a:lnTo>
                    <a:pt x="209149" y="94380"/>
                  </a:lnTo>
                  <a:lnTo>
                    <a:pt x="147179" y="98025"/>
                  </a:lnTo>
                  <a:lnTo>
                    <a:pt x="147179" y="81622"/>
                  </a:lnTo>
                  <a:cubicBezTo>
                    <a:pt x="147179" y="57016"/>
                    <a:pt x="133054" y="40156"/>
                    <a:pt x="113460" y="40156"/>
                  </a:cubicBezTo>
                  <a:cubicBezTo>
                    <a:pt x="84298" y="40156"/>
                    <a:pt x="60148" y="78887"/>
                    <a:pt x="60148" y="127643"/>
                  </a:cubicBezTo>
                  <a:lnTo>
                    <a:pt x="60148"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10" name="Forme libre : forme 2309"/>
            <p:cNvSpPr/>
            <p:nvPr/>
          </p:nvSpPr>
          <p:spPr bwMode="auto">
            <a:xfrm rot="8716293">
              <a:off x="5513528" y="3288072"/>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11" name="Forme libre : forme 2310"/>
            <p:cNvSpPr/>
            <p:nvPr/>
          </p:nvSpPr>
          <p:spPr bwMode="auto">
            <a:xfrm rot="8716293">
              <a:off x="5356752" y="343365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12" name="Forme libre : forme 2311"/>
            <p:cNvSpPr/>
            <p:nvPr/>
          </p:nvSpPr>
          <p:spPr bwMode="auto">
            <a:xfrm rot="8716293">
              <a:off x="5231849" y="322498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13" name="Forme libre : forme 2312"/>
            <p:cNvSpPr/>
            <p:nvPr/>
          </p:nvSpPr>
          <p:spPr bwMode="auto">
            <a:xfrm rot="8716293">
              <a:off x="5219797" y="3086201"/>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14" name="Forme libre : forme 2313"/>
            <p:cNvSpPr/>
            <p:nvPr/>
          </p:nvSpPr>
          <p:spPr bwMode="auto">
            <a:xfrm rot="8716293">
              <a:off x="5446930" y="3474606"/>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15" name="Forme libre : forme 2314"/>
            <p:cNvSpPr/>
            <p:nvPr/>
          </p:nvSpPr>
          <p:spPr bwMode="auto">
            <a:xfrm rot="8716293">
              <a:off x="5752315" y="3122125"/>
              <a:ext cx="61059" cy="189683"/>
            </a:xfrm>
            <a:custGeom>
              <a:avLst/>
              <a:gdLst>
                <a:gd name="connsiteX0" fmla="*/ 0 w 61059"/>
                <a:gd name="connsiteY0" fmla="*/ 189683 h 189683"/>
                <a:gd name="connsiteX1" fmla="*/ 1 w 61059"/>
                <a:gd name="connsiteY1" fmla="*/ 70355 h 189683"/>
                <a:gd name="connsiteX2" fmla="*/ 58192 w 61059"/>
                <a:gd name="connsiteY2" fmla="*/ 0 h 189683"/>
                <a:gd name="connsiteX3" fmla="*/ 61059 w 61059"/>
                <a:gd name="connsiteY3" fmla="*/ 7418 h 189683"/>
                <a:gd name="connsiteX4" fmla="*/ 61059 w 61059"/>
                <a:gd name="connsiteY4" fmla="*/ 165533 h 189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59" h="189683" extrusionOk="0">
                  <a:moveTo>
                    <a:pt x="0" y="189683"/>
                  </a:moveTo>
                  <a:lnTo>
                    <a:pt x="1" y="70355"/>
                  </a:lnTo>
                  <a:lnTo>
                    <a:pt x="58192" y="0"/>
                  </a:lnTo>
                  <a:lnTo>
                    <a:pt x="61059" y="7418"/>
                  </a:lnTo>
                  <a:lnTo>
                    <a:pt x="61059" y="1655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16" name="Forme libre : forme 2315"/>
            <p:cNvSpPr/>
            <p:nvPr/>
          </p:nvSpPr>
          <p:spPr bwMode="auto">
            <a:xfrm rot="8716293">
              <a:off x="5645851" y="318350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17" name="Forme libre : forme 2316"/>
            <p:cNvSpPr/>
            <p:nvPr/>
          </p:nvSpPr>
          <p:spPr bwMode="auto">
            <a:xfrm rot="8716293">
              <a:off x="5520949" y="297482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18" name="Forme libre : forme 2317"/>
            <p:cNvSpPr/>
            <p:nvPr/>
          </p:nvSpPr>
          <p:spPr bwMode="auto">
            <a:xfrm rot="8716293">
              <a:off x="5735645" y="3237654"/>
              <a:ext cx="60147" cy="214945"/>
            </a:xfrm>
            <a:custGeom>
              <a:avLst/>
              <a:gdLst>
                <a:gd name="connsiteX0" fmla="*/ 60147 w 60147"/>
                <a:gd name="connsiteY0" fmla="*/ 214945 h 214945"/>
                <a:gd name="connsiteX1" fmla="*/ 0 w 60147"/>
                <a:gd name="connsiteY1" fmla="*/ 157075 h 214945"/>
                <a:gd name="connsiteX2" fmla="*/ 0 w 60147"/>
                <a:gd name="connsiteY2" fmla="*/ 72719 h 214945"/>
                <a:gd name="connsiteX3" fmla="*/ 60147 w 60147"/>
                <a:gd name="connsiteY3" fmla="*/ 0 h 214945"/>
              </a:gdLst>
              <a:ahLst/>
              <a:cxnLst>
                <a:cxn ang="0">
                  <a:pos x="connsiteX0" y="connsiteY0"/>
                </a:cxn>
                <a:cxn ang="0">
                  <a:pos x="connsiteX1" y="connsiteY1"/>
                </a:cxn>
                <a:cxn ang="0">
                  <a:pos x="connsiteX2" y="connsiteY2"/>
                </a:cxn>
                <a:cxn ang="0">
                  <a:pos x="connsiteX3" y="connsiteY3"/>
                </a:cxn>
              </a:cxnLst>
              <a:rect l="l" t="t" r="r" b="b"/>
              <a:pathLst>
                <a:path w="60147" h="214945" extrusionOk="0">
                  <a:moveTo>
                    <a:pt x="60147" y="214945"/>
                  </a:moveTo>
                  <a:lnTo>
                    <a:pt x="0" y="157075"/>
                  </a:lnTo>
                  <a:lnTo>
                    <a:pt x="0" y="72719"/>
                  </a:lnTo>
                  <a:lnTo>
                    <a:pt x="6014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19" name="Forme libre : forme 2318"/>
            <p:cNvSpPr/>
            <p:nvPr/>
          </p:nvSpPr>
          <p:spPr bwMode="auto">
            <a:xfrm rot="8716293">
              <a:off x="5494577" y="3074853"/>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20" name="Forme libre : forme 2319"/>
            <p:cNvSpPr/>
            <p:nvPr/>
          </p:nvSpPr>
          <p:spPr bwMode="auto">
            <a:xfrm rot="8716293">
              <a:off x="5682235" y="4033271"/>
              <a:ext cx="61060" cy="175124"/>
            </a:xfrm>
            <a:custGeom>
              <a:avLst/>
              <a:gdLst>
                <a:gd name="connsiteX0" fmla="*/ 0 w 61060"/>
                <a:gd name="connsiteY0" fmla="*/ 175124 h 175124"/>
                <a:gd name="connsiteX1" fmla="*/ 0 w 61060"/>
                <a:gd name="connsiteY1" fmla="*/ 73822 h 175124"/>
                <a:gd name="connsiteX2" fmla="*/ 61060 w 61060"/>
                <a:gd name="connsiteY2" fmla="*/ 0 h 175124"/>
                <a:gd name="connsiteX3" fmla="*/ 61059 w 61060"/>
                <a:gd name="connsiteY3" fmla="*/ 150974 h 175124"/>
              </a:gdLst>
              <a:ahLst/>
              <a:cxnLst>
                <a:cxn ang="0">
                  <a:pos x="connsiteX0" y="connsiteY0"/>
                </a:cxn>
                <a:cxn ang="0">
                  <a:pos x="connsiteX1" y="connsiteY1"/>
                </a:cxn>
                <a:cxn ang="0">
                  <a:pos x="connsiteX2" y="connsiteY2"/>
                </a:cxn>
                <a:cxn ang="0">
                  <a:pos x="connsiteX3" y="connsiteY3"/>
                </a:cxn>
              </a:cxnLst>
              <a:rect l="l" t="t" r="r" b="b"/>
              <a:pathLst>
                <a:path w="61060" h="175124" extrusionOk="0">
                  <a:moveTo>
                    <a:pt x="0" y="175124"/>
                  </a:moveTo>
                  <a:lnTo>
                    <a:pt x="0" y="73822"/>
                  </a:lnTo>
                  <a:lnTo>
                    <a:pt x="61060" y="0"/>
                  </a:lnTo>
                  <a:lnTo>
                    <a:pt x="61059" y="15097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21" name="Forme libre : forme 2320"/>
            <p:cNvSpPr/>
            <p:nvPr/>
          </p:nvSpPr>
          <p:spPr bwMode="auto">
            <a:xfrm rot="8716293">
              <a:off x="5579919" y="409335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22" name="Forme libre : forme 2321"/>
            <p:cNvSpPr/>
            <p:nvPr/>
          </p:nvSpPr>
          <p:spPr bwMode="auto">
            <a:xfrm rot="8716293">
              <a:off x="5455016" y="388468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23" name="Forme libre : forme 2322"/>
            <p:cNvSpPr/>
            <p:nvPr/>
          </p:nvSpPr>
          <p:spPr bwMode="auto">
            <a:xfrm rot="8716293">
              <a:off x="5439765" y="3743196"/>
              <a:ext cx="290643" cy="350829"/>
            </a:xfrm>
            <a:custGeom>
              <a:avLst/>
              <a:gdLst>
                <a:gd name="connsiteX0" fmla="*/ 25299 w 290643"/>
                <a:gd name="connsiteY0" fmla="*/ 321238 h 350829"/>
                <a:gd name="connsiteX1" fmla="*/ 0 w 290643"/>
                <a:gd name="connsiteY1" fmla="*/ 220042 h 350829"/>
                <a:gd name="connsiteX2" fmla="*/ 0 w 290643"/>
                <a:gd name="connsiteY2" fmla="*/ 73941 h 350829"/>
                <a:gd name="connsiteX3" fmla="*/ 48310 w 290643"/>
                <a:gd name="connsiteY3" fmla="*/ 15533 h 350829"/>
                <a:gd name="connsiteX4" fmla="*/ 78250 w 290643"/>
                <a:gd name="connsiteY4" fmla="*/ 0 h 350829"/>
                <a:gd name="connsiteX5" fmla="*/ 79427 w 290643"/>
                <a:gd name="connsiteY5" fmla="*/ 164149 h 350829"/>
                <a:gd name="connsiteX6" fmla="*/ 93547 w 290643"/>
                <a:gd name="connsiteY6" fmla="*/ 261815 h 350829"/>
                <a:gd name="connsiteX7" fmla="*/ 164149 w 290643"/>
                <a:gd name="connsiteY7" fmla="*/ 300646 h 350829"/>
                <a:gd name="connsiteX8" fmla="*/ 217100 w 290643"/>
                <a:gd name="connsiteY8" fmla="*/ 291232 h 350829"/>
                <a:gd name="connsiteX9" fmla="*/ 289467 w 290643"/>
                <a:gd name="connsiteY9" fmla="*/ 261815 h 350829"/>
                <a:gd name="connsiteX10" fmla="*/ 290643 w 290643"/>
                <a:gd name="connsiteY10" fmla="*/ 269463 h 350829"/>
                <a:gd name="connsiteX11" fmla="*/ 290643 w 290643"/>
                <a:gd name="connsiteY11" fmla="*/ 275347 h 350829"/>
                <a:gd name="connsiteX12" fmla="*/ 97665 w 290643"/>
                <a:gd name="connsiteY12" fmla="*/ 350655 h 350829"/>
                <a:gd name="connsiteX13" fmla="*/ 25299 w 290643"/>
                <a:gd name="connsiteY13" fmla="*/ 321238 h 35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643" h="350829" extrusionOk="0">
                  <a:moveTo>
                    <a:pt x="25299" y="321238"/>
                  </a:moveTo>
                  <a:cubicBezTo>
                    <a:pt x="5295" y="301823"/>
                    <a:pt x="0" y="268287"/>
                    <a:pt x="0" y="220042"/>
                  </a:cubicBezTo>
                  <a:lnTo>
                    <a:pt x="0" y="73941"/>
                  </a:lnTo>
                  <a:lnTo>
                    <a:pt x="48310" y="15533"/>
                  </a:lnTo>
                  <a:lnTo>
                    <a:pt x="78250" y="0"/>
                  </a:lnTo>
                  <a:lnTo>
                    <a:pt x="79427" y="164149"/>
                  </a:lnTo>
                  <a:cubicBezTo>
                    <a:pt x="77662" y="197097"/>
                    <a:pt x="82957" y="230632"/>
                    <a:pt x="93547" y="261815"/>
                  </a:cubicBezTo>
                  <a:cubicBezTo>
                    <a:pt x="102961" y="287702"/>
                    <a:pt x="127083" y="300646"/>
                    <a:pt x="164149" y="300646"/>
                  </a:cubicBezTo>
                  <a:cubicBezTo>
                    <a:pt x="182388" y="300057"/>
                    <a:pt x="200038" y="296527"/>
                    <a:pt x="217100" y="291232"/>
                  </a:cubicBezTo>
                  <a:cubicBezTo>
                    <a:pt x="241810" y="283583"/>
                    <a:pt x="265933" y="273582"/>
                    <a:pt x="289467" y="261815"/>
                  </a:cubicBezTo>
                  <a:cubicBezTo>
                    <a:pt x="290055" y="264168"/>
                    <a:pt x="290643" y="267110"/>
                    <a:pt x="290643" y="269463"/>
                  </a:cubicBezTo>
                  <a:lnTo>
                    <a:pt x="290643" y="275347"/>
                  </a:lnTo>
                  <a:cubicBezTo>
                    <a:pt x="228279" y="328887"/>
                    <a:pt x="146498" y="347714"/>
                    <a:pt x="97665" y="350655"/>
                  </a:cubicBezTo>
                  <a:cubicBezTo>
                    <a:pt x="70602" y="352420"/>
                    <a:pt x="44126" y="340653"/>
                    <a:pt x="25299" y="32123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24" name="Forme libre : forme 2323"/>
            <p:cNvSpPr/>
            <p:nvPr/>
          </p:nvSpPr>
          <p:spPr bwMode="auto">
            <a:xfrm rot="8716293">
              <a:off x="5664579" y="4149111"/>
              <a:ext cx="60147" cy="196919"/>
            </a:xfrm>
            <a:custGeom>
              <a:avLst/>
              <a:gdLst>
                <a:gd name="connsiteX0" fmla="*/ 60147 w 60147"/>
                <a:gd name="connsiteY0" fmla="*/ 196919 h 196919"/>
                <a:gd name="connsiteX1" fmla="*/ 0 w 60147"/>
                <a:gd name="connsiteY1" fmla="*/ 139049 h 196919"/>
                <a:gd name="connsiteX2" fmla="*/ 0 w 60147"/>
                <a:gd name="connsiteY2" fmla="*/ 72719 h 196919"/>
                <a:gd name="connsiteX3" fmla="*/ 60147 w 60147"/>
                <a:gd name="connsiteY3" fmla="*/ 0 h 196919"/>
              </a:gdLst>
              <a:ahLst/>
              <a:cxnLst>
                <a:cxn ang="0">
                  <a:pos x="connsiteX0" y="connsiteY0"/>
                </a:cxn>
                <a:cxn ang="0">
                  <a:pos x="connsiteX1" y="connsiteY1"/>
                </a:cxn>
                <a:cxn ang="0">
                  <a:pos x="connsiteX2" y="connsiteY2"/>
                </a:cxn>
                <a:cxn ang="0">
                  <a:pos x="connsiteX3" y="connsiteY3"/>
                </a:cxn>
              </a:cxnLst>
              <a:rect l="l" t="t" r="r" b="b"/>
              <a:pathLst>
                <a:path w="60147" h="196919" extrusionOk="0">
                  <a:moveTo>
                    <a:pt x="60147" y="196919"/>
                  </a:moveTo>
                  <a:lnTo>
                    <a:pt x="0" y="139049"/>
                  </a:lnTo>
                  <a:lnTo>
                    <a:pt x="0" y="72719"/>
                  </a:lnTo>
                  <a:lnTo>
                    <a:pt x="6014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25" name="Forme libre : forme 2324"/>
            <p:cNvSpPr/>
            <p:nvPr/>
          </p:nvSpPr>
          <p:spPr bwMode="auto">
            <a:xfrm rot="8716293">
              <a:off x="5712271" y="3732130"/>
              <a:ext cx="74903" cy="77154"/>
            </a:xfrm>
            <a:custGeom>
              <a:avLst/>
              <a:gdLst>
                <a:gd name="connsiteX0" fmla="*/ 9249 w 74903"/>
                <a:gd name="connsiteY0" fmla="*/ 66287 h 77154"/>
                <a:gd name="connsiteX1" fmla="*/ 0 w 74903"/>
                <a:gd name="connsiteY1" fmla="*/ 44381 h 77154"/>
                <a:gd name="connsiteX2" fmla="*/ 36708 w 74903"/>
                <a:gd name="connsiteY2" fmla="*/ 0 h 77154"/>
                <a:gd name="connsiteX3" fmla="*/ 63584 w 74903"/>
                <a:gd name="connsiteY3" fmla="*/ 11348 h 77154"/>
                <a:gd name="connsiteX4" fmla="*/ 63584 w 74903"/>
                <a:gd name="connsiteY4" fmla="*/ 65683 h 77154"/>
                <a:gd name="connsiteX5" fmla="*/ 36417 w 74903"/>
                <a:gd name="connsiteY5" fmla="*/ 77154 h 77154"/>
                <a:gd name="connsiteX6" fmla="*/ 9249 w 74903"/>
                <a:gd name="connsiteY6" fmla="*/ 66287 h 77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903" h="77154" extrusionOk="0">
                  <a:moveTo>
                    <a:pt x="9249" y="66287"/>
                  </a:moveTo>
                  <a:lnTo>
                    <a:pt x="0" y="44381"/>
                  </a:lnTo>
                  <a:lnTo>
                    <a:pt x="36708" y="0"/>
                  </a:lnTo>
                  <a:lnTo>
                    <a:pt x="63584" y="11348"/>
                  </a:lnTo>
                  <a:cubicBezTo>
                    <a:pt x="78677" y="25837"/>
                    <a:pt x="78677" y="50590"/>
                    <a:pt x="63584" y="65683"/>
                  </a:cubicBezTo>
                  <a:cubicBezTo>
                    <a:pt x="56340" y="72928"/>
                    <a:pt x="46680" y="77154"/>
                    <a:pt x="36417" y="77154"/>
                  </a:cubicBezTo>
                  <a:cubicBezTo>
                    <a:pt x="26153" y="77154"/>
                    <a:pt x="16494" y="73531"/>
                    <a:pt x="9249" y="6628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26" name="Forme libre : forme 2325"/>
            <p:cNvSpPr/>
            <p:nvPr/>
          </p:nvSpPr>
          <p:spPr bwMode="auto">
            <a:xfrm rot="8716293">
              <a:off x="4805630" y="136604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27" name="Forme libre : forme 2326"/>
            <p:cNvSpPr/>
            <p:nvPr/>
          </p:nvSpPr>
          <p:spPr bwMode="auto">
            <a:xfrm rot="8716293">
              <a:off x="4895023" y="139528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28" name="Forme libre : forme 2327"/>
            <p:cNvSpPr/>
            <p:nvPr/>
          </p:nvSpPr>
          <p:spPr bwMode="auto">
            <a:xfrm rot="8716293">
              <a:off x="4850173" y="1309003"/>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29" name="Forme libre : forme 2328"/>
            <p:cNvSpPr/>
            <p:nvPr/>
          </p:nvSpPr>
          <p:spPr bwMode="auto">
            <a:xfrm rot="8716293">
              <a:off x="4693397" y="145458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30" name="Forme libre : forme 2329"/>
            <p:cNvSpPr/>
            <p:nvPr/>
          </p:nvSpPr>
          <p:spPr bwMode="auto">
            <a:xfrm rot="8716293">
              <a:off x="4568494" y="124591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31" name="Forme libre : forme 2330"/>
            <p:cNvSpPr/>
            <p:nvPr/>
          </p:nvSpPr>
          <p:spPr bwMode="auto">
            <a:xfrm rot="8716293">
              <a:off x="4556442" y="1107132"/>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32" name="Forme libre : forme 2331"/>
            <p:cNvSpPr/>
            <p:nvPr/>
          </p:nvSpPr>
          <p:spPr bwMode="auto">
            <a:xfrm rot="8716293">
              <a:off x="4783575" y="1495537"/>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33" name="Forme libre : forme 2332"/>
            <p:cNvSpPr/>
            <p:nvPr/>
          </p:nvSpPr>
          <p:spPr bwMode="auto">
            <a:xfrm rot="8716293">
              <a:off x="5094730" y="1115889"/>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34" name="Forme libre : forme 2333"/>
            <p:cNvSpPr/>
            <p:nvPr/>
          </p:nvSpPr>
          <p:spPr bwMode="auto">
            <a:xfrm rot="8716293">
              <a:off x="5184122" y="114513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35" name="Forme libre : forme 2334"/>
            <p:cNvSpPr/>
            <p:nvPr/>
          </p:nvSpPr>
          <p:spPr bwMode="auto">
            <a:xfrm rot="8716293">
              <a:off x="4982496" y="120443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36" name="Forme libre : forme 2335"/>
            <p:cNvSpPr/>
            <p:nvPr/>
          </p:nvSpPr>
          <p:spPr bwMode="auto">
            <a:xfrm rot="8716293">
              <a:off x="4857594" y="99576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37" name="Forme libre : forme 2336"/>
            <p:cNvSpPr/>
            <p:nvPr/>
          </p:nvSpPr>
          <p:spPr bwMode="auto">
            <a:xfrm rot="8716293">
              <a:off x="5072674" y="1245385"/>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38" name="Forme libre : forme 2337"/>
            <p:cNvSpPr/>
            <p:nvPr/>
          </p:nvSpPr>
          <p:spPr bwMode="auto">
            <a:xfrm rot="8716293">
              <a:off x="4831222" y="1095785"/>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39" name="Forme libre : forme 2338"/>
            <p:cNvSpPr/>
            <p:nvPr/>
          </p:nvSpPr>
          <p:spPr bwMode="auto">
            <a:xfrm rot="7484127">
              <a:off x="5177605" y="143673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40" name="Forme libre : forme 2339"/>
            <p:cNvSpPr/>
            <p:nvPr/>
          </p:nvSpPr>
          <p:spPr bwMode="auto">
            <a:xfrm rot="13089394">
              <a:off x="5282425" y="140327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41" name="Forme libre : forme 2340"/>
            <p:cNvSpPr/>
            <p:nvPr/>
          </p:nvSpPr>
          <p:spPr bwMode="auto">
            <a:xfrm rot="8716293">
              <a:off x="5468010" y="121158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42" name="Forme libre : forme 2341"/>
            <p:cNvSpPr/>
            <p:nvPr/>
          </p:nvSpPr>
          <p:spPr bwMode="auto">
            <a:xfrm rot="8716293">
              <a:off x="5416205" y="110799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43" name="Forme libre : forme 2342"/>
            <p:cNvSpPr/>
            <p:nvPr/>
          </p:nvSpPr>
          <p:spPr bwMode="auto">
            <a:xfrm rot="8716293">
              <a:off x="5172959" y="113821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44" name="Forme libre : forme 2343"/>
            <p:cNvSpPr/>
            <p:nvPr/>
          </p:nvSpPr>
          <p:spPr bwMode="auto">
            <a:xfrm rot="8716293">
              <a:off x="5350411" y="97897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45" name="Forme libre : forme 2344"/>
            <p:cNvSpPr/>
            <p:nvPr/>
          </p:nvSpPr>
          <p:spPr bwMode="auto">
            <a:xfrm rot="8716293">
              <a:off x="4582464" y="70634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46" name="Forme libre : forme 2345"/>
            <p:cNvSpPr/>
            <p:nvPr/>
          </p:nvSpPr>
          <p:spPr bwMode="auto">
            <a:xfrm rot="8716293">
              <a:off x="4671856" y="73558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47" name="Forme libre : forme 2346"/>
            <p:cNvSpPr/>
            <p:nvPr/>
          </p:nvSpPr>
          <p:spPr bwMode="auto">
            <a:xfrm rot="8716293">
              <a:off x="4627006" y="649304"/>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48" name="Forme libre : forme 2347"/>
            <p:cNvSpPr/>
            <p:nvPr/>
          </p:nvSpPr>
          <p:spPr bwMode="auto">
            <a:xfrm rot="8716293">
              <a:off x="4470230" y="79488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49" name="Forme libre : forme 2348"/>
            <p:cNvSpPr/>
            <p:nvPr/>
          </p:nvSpPr>
          <p:spPr bwMode="auto">
            <a:xfrm rot="8716293">
              <a:off x="4345327" y="58621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50" name="Forme libre : forme 2349"/>
            <p:cNvSpPr/>
            <p:nvPr/>
          </p:nvSpPr>
          <p:spPr bwMode="auto">
            <a:xfrm rot="8716293">
              <a:off x="4333275" y="44743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51" name="Forme libre : forme 2350"/>
            <p:cNvSpPr/>
            <p:nvPr/>
          </p:nvSpPr>
          <p:spPr bwMode="auto">
            <a:xfrm rot="8716293">
              <a:off x="4560408" y="83583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52" name="Forme libre : forme 2351"/>
            <p:cNvSpPr/>
            <p:nvPr/>
          </p:nvSpPr>
          <p:spPr bwMode="auto">
            <a:xfrm rot="8716293">
              <a:off x="4871563" y="45619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53" name="Forme libre : forme 2352"/>
            <p:cNvSpPr/>
            <p:nvPr/>
          </p:nvSpPr>
          <p:spPr bwMode="auto">
            <a:xfrm rot="8716293">
              <a:off x="4960955" y="48543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54" name="Forme libre : forme 2353"/>
            <p:cNvSpPr/>
            <p:nvPr/>
          </p:nvSpPr>
          <p:spPr bwMode="auto">
            <a:xfrm rot="8716293">
              <a:off x="4759329" y="54473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55" name="Forme libre : forme 2354"/>
            <p:cNvSpPr/>
            <p:nvPr/>
          </p:nvSpPr>
          <p:spPr bwMode="auto">
            <a:xfrm rot="8716293">
              <a:off x="4634427" y="33606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56" name="Forme libre : forme 2355"/>
            <p:cNvSpPr/>
            <p:nvPr/>
          </p:nvSpPr>
          <p:spPr bwMode="auto">
            <a:xfrm rot="8716293">
              <a:off x="4849507" y="585686"/>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57" name="Forme libre : forme 2356"/>
            <p:cNvSpPr/>
            <p:nvPr/>
          </p:nvSpPr>
          <p:spPr bwMode="auto">
            <a:xfrm rot="8716293">
              <a:off x="4608056" y="43608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58" name="Forme libre : forme 2357"/>
            <p:cNvSpPr/>
            <p:nvPr/>
          </p:nvSpPr>
          <p:spPr bwMode="auto">
            <a:xfrm rot="7484127">
              <a:off x="4954438" y="77703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59" name="Forme libre : forme 2358"/>
            <p:cNvSpPr/>
            <p:nvPr/>
          </p:nvSpPr>
          <p:spPr bwMode="auto">
            <a:xfrm rot="13089394">
              <a:off x="5059258" y="743571"/>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60" name="Forme libre : forme 2359"/>
            <p:cNvSpPr/>
            <p:nvPr/>
          </p:nvSpPr>
          <p:spPr bwMode="auto">
            <a:xfrm rot="8716293">
              <a:off x="5244842" y="55189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61" name="Forme libre : forme 2360"/>
            <p:cNvSpPr/>
            <p:nvPr/>
          </p:nvSpPr>
          <p:spPr bwMode="auto">
            <a:xfrm rot="8716293">
              <a:off x="5193038" y="44829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62" name="Forme libre : forme 2361"/>
            <p:cNvSpPr/>
            <p:nvPr/>
          </p:nvSpPr>
          <p:spPr bwMode="auto">
            <a:xfrm rot="8716293">
              <a:off x="4949792" y="47851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63" name="Forme libre : forme 2362"/>
            <p:cNvSpPr/>
            <p:nvPr/>
          </p:nvSpPr>
          <p:spPr bwMode="auto">
            <a:xfrm rot="8716293">
              <a:off x="5127244" y="31927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64" name="Forme libre : forme 2363"/>
            <p:cNvSpPr/>
            <p:nvPr/>
          </p:nvSpPr>
          <p:spPr bwMode="auto">
            <a:xfrm rot="8716293">
              <a:off x="4363525" y="4428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65" name="Forme libre : forme 2364"/>
            <p:cNvSpPr/>
            <p:nvPr/>
          </p:nvSpPr>
          <p:spPr bwMode="auto">
            <a:xfrm rot="8716293">
              <a:off x="4452917" y="7352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66" name="Forme libre : forme 2365"/>
            <p:cNvSpPr/>
            <p:nvPr/>
          </p:nvSpPr>
          <p:spPr bwMode="auto">
            <a:xfrm rot="8716293">
              <a:off x="4414002" y="19341"/>
              <a:ext cx="155050" cy="113964"/>
            </a:xfrm>
            <a:custGeom>
              <a:avLst/>
              <a:gdLst>
                <a:gd name="connsiteX0" fmla="*/ 25756 w 155050"/>
                <a:gd name="connsiteY0" fmla="*/ 113964 h 113964"/>
                <a:gd name="connsiteX1" fmla="*/ 0 w 155050"/>
                <a:gd name="connsiteY1" fmla="*/ 96110 h 113964"/>
                <a:gd name="connsiteX2" fmla="*/ 72120 w 155050"/>
                <a:gd name="connsiteY2" fmla="*/ 28251 h 113964"/>
                <a:gd name="connsiteX3" fmla="*/ 126799 w 155050"/>
                <a:gd name="connsiteY3" fmla="*/ 0 h 113964"/>
                <a:gd name="connsiteX4" fmla="*/ 155050 w 155050"/>
                <a:gd name="connsiteY4" fmla="*/ 33719 h 113964"/>
                <a:gd name="connsiteX5" fmla="*/ 128622 w 155050"/>
                <a:gd name="connsiteY5" fmla="*/ 69261 h 113964"/>
                <a:gd name="connsiteX6" fmla="*/ 129077 w 155050"/>
                <a:gd name="connsiteY6" fmla="*/ 69261 h 113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050" h="113964" extrusionOk="0">
                  <a:moveTo>
                    <a:pt x="25756" y="113964"/>
                  </a:moveTo>
                  <a:lnTo>
                    <a:pt x="0" y="96110"/>
                  </a:lnTo>
                  <a:lnTo>
                    <a:pt x="72120" y="28251"/>
                  </a:lnTo>
                  <a:cubicBezTo>
                    <a:pt x="85790" y="12303"/>
                    <a:pt x="105383" y="2279"/>
                    <a:pt x="126799" y="0"/>
                  </a:cubicBezTo>
                  <a:cubicBezTo>
                    <a:pt x="148671" y="0"/>
                    <a:pt x="155050" y="19138"/>
                    <a:pt x="155050" y="33719"/>
                  </a:cubicBezTo>
                  <a:cubicBezTo>
                    <a:pt x="153683" y="49668"/>
                    <a:pt x="143203" y="62882"/>
                    <a:pt x="128622" y="69261"/>
                  </a:cubicBezTo>
                  <a:lnTo>
                    <a:pt x="129077"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67" name="Forme libre : forme 2366"/>
            <p:cNvSpPr/>
            <p:nvPr/>
          </p:nvSpPr>
          <p:spPr bwMode="auto">
            <a:xfrm rot="8716293">
              <a:off x="4251291" y="13282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68" name="Forme libre : forme 2367"/>
            <p:cNvSpPr/>
            <p:nvPr/>
          </p:nvSpPr>
          <p:spPr bwMode="auto">
            <a:xfrm rot="8716293">
              <a:off x="4140033" y="-17870"/>
              <a:ext cx="203847" cy="132136"/>
            </a:xfrm>
            <a:custGeom>
              <a:avLst/>
              <a:gdLst>
                <a:gd name="connsiteX0" fmla="*/ 112633 w 203847"/>
                <a:gd name="connsiteY0" fmla="*/ 132136 h 132136"/>
                <a:gd name="connsiteX1" fmla="*/ 56185 w 203847"/>
                <a:gd name="connsiteY1" fmla="*/ 93008 h 132136"/>
                <a:gd name="connsiteX2" fmla="*/ 69777 w 203847"/>
                <a:gd name="connsiteY2" fmla="*/ 55323 h 132136"/>
                <a:gd name="connsiteX3" fmla="*/ 1818 w 203847"/>
                <a:gd name="connsiteY3" fmla="*/ 55323 h 132136"/>
                <a:gd name="connsiteX4" fmla="*/ 0 w 203847"/>
                <a:gd name="connsiteY4" fmla="*/ 54062 h 132136"/>
                <a:gd name="connsiteX5" fmla="*/ 0 w 203847"/>
                <a:gd name="connsiteY5" fmla="*/ 0 h 132136"/>
                <a:gd name="connsiteX6" fmla="*/ 203847 w 203847"/>
                <a:gd name="connsiteY6" fmla="*/ 0 h 132136"/>
                <a:gd name="connsiteX7" fmla="*/ 203847 w 203847"/>
                <a:gd name="connsiteY7" fmla="*/ 55323 h 132136"/>
                <a:gd name="connsiteX8" fmla="*/ 139055 w 203847"/>
                <a:gd name="connsiteY8" fmla="*/ 55323 h 13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32136" extrusionOk="0">
                  <a:moveTo>
                    <a:pt x="112633" y="132136"/>
                  </a:moveTo>
                  <a:lnTo>
                    <a:pt x="56185" y="93008"/>
                  </a:lnTo>
                  <a:lnTo>
                    <a:pt x="69777" y="55323"/>
                  </a:lnTo>
                  <a:lnTo>
                    <a:pt x="1818" y="55323"/>
                  </a:lnTo>
                  <a:lnTo>
                    <a:pt x="0" y="54062"/>
                  </a:lnTo>
                  <a:lnTo>
                    <a:pt x="0"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69" name="Forme libre : forme 2368"/>
            <p:cNvSpPr/>
            <p:nvPr/>
          </p:nvSpPr>
          <p:spPr bwMode="auto">
            <a:xfrm rot="8716293">
              <a:off x="4382970" y="-25447"/>
              <a:ext cx="64855" cy="78311"/>
            </a:xfrm>
            <a:custGeom>
              <a:avLst/>
              <a:gdLst>
                <a:gd name="connsiteX0" fmla="*/ 64855 w 64855"/>
                <a:gd name="connsiteY0" fmla="*/ 78311 h 78311"/>
                <a:gd name="connsiteX1" fmla="*/ 0 w 64855"/>
                <a:gd name="connsiteY1" fmla="*/ 33356 h 78311"/>
                <a:gd name="connsiteX2" fmla="*/ 64294 w 64855"/>
                <a:gd name="connsiteY2" fmla="*/ 0 h 78311"/>
              </a:gdLst>
              <a:ahLst/>
              <a:cxnLst>
                <a:cxn ang="0">
                  <a:pos x="connsiteX0" y="connsiteY0"/>
                </a:cxn>
                <a:cxn ang="0">
                  <a:pos x="connsiteX1" y="connsiteY1"/>
                </a:cxn>
                <a:cxn ang="0">
                  <a:pos x="connsiteX2" y="connsiteY2"/>
                </a:cxn>
              </a:cxnLst>
              <a:rect l="l" t="t" r="r" b="b"/>
              <a:pathLst>
                <a:path w="64855" h="78311" extrusionOk="0">
                  <a:moveTo>
                    <a:pt x="64855" y="78311"/>
                  </a:moveTo>
                  <a:lnTo>
                    <a:pt x="0" y="33356"/>
                  </a:lnTo>
                  <a:lnTo>
                    <a:pt x="64294"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70" name="Forme libre : forme 2369"/>
            <p:cNvSpPr/>
            <p:nvPr/>
          </p:nvSpPr>
          <p:spPr bwMode="auto">
            <a:xfrm rot="8716293">
              <a:off x="4341469" y="17378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71" name="Forme libre : forme 2370"/>
            <p:cNvSpPr/>
            <p:nvPr/>
          </p:nvSpPr>
          <p:spPr bwMode="auto">
            <a:xfrm rot="8716293">
              <a:off x="4707226" y="-28335"/>
              <a:ext cx="81756" cy="56671"/>
            </a:xfrm>
            <a:custGeom>
              <a:avLst/>
              <a:gdLst>
                <a:gd name="connsiteX0" fmla="*/ 81756 w 81756"/>
                <a:gd name="connsiteY0" fmla="*/ 56671 h 56671"/>
                <a:gd name="connsiteX1" fmla="*/ 0 w 81756"/>
                <a:gd name="connsiteY1" fmla="*/ 0 h 56671"/>
                <a:gd name="connsiteX2" fmla="*/ 24798 w 81756"/>
                <a:gd name="connsiteY2" fmla="*/ 0 h 56671"/>
                <a:gd name="connsiteX3" fmla="*/ 81756 w 81756"/>
                <a:gd name="connsiteY3" fmla="*/ 50123 h 56671"/>
              </a:gdLst>
              <a:ahLst/>
              <a:cxnLst>
                <a:cxn ang="0">
                  <a:pos x="connsiteX0" y="connsiteY0"/>
                </a:cxn>
                <a:cxn ang="0">
                  <a:pos x="connsiteX1" y="connsiteY1"/>
                </a:cxn>
                <a:cxn ang="0">
                  <a:pos x="connsiteX2" y="connsiteY2"/>
                </a:cxn>
                <a:cxn ang="0">
                  <a:pos x="connsiteX3" y="connsiteY3"/>
                </a:cxn>
              </a:cxnLst>
              <a:rect l="l" t="t" r="r" b="b"/>
              <a:pathLst>
                <a:path w="81756" h="56671" extrusionOk="0">
                  <a:moveTo>
                    <a:pt x="81756" y="56671"/>
                  </a:moveTo>
                  <a:lnTo>
                    <a:pt x="0" y="0"/>
                  </a:lnTo>
                  <a:lnTo>
                    <a:pt x="24798" y="0"/>
                  </a:lnTo>
                  <a:cubicBezTo>
                    <a:pt x="61707" y="0"/>
                    <a:pt x="81756" y="15949"/>
                    <a:pt x="81756"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72" name="Forme libre : forme 2371"/>
            <p:cNvSpPr/>
            <p:nvPr/>
          </p:nvSpPr>
          <p:spPr bwMode="auto">
            <a:xfrm rot="8716293">
              <a:off x="4788322" y="-25624"/>
              <a:ext cx="219411" cy="98025"/>
            </a:xfrm>
            <a:custGeom>
              <a:avLst/>
              <a:gdLst>
                <a:gd name="connsiteX0" fmla="*/ 63575 w 219411"/>
                <a:gd name="connsiteY0" fmla="*/ 45493 h 98025"/>
                <a:gd name="connsiteX1" fmla="*/ 0 w 219411"/>
                <a:gd name="connsiteY1" fmla="*/ 1425 h 98025"/>
                <a:gd name="connsiteX2" fmla="*/ 63575 w 219411"/>
                <a:gd name="connsiteY2" fmla="*/ 1425 h 98025"/>
                <a:gd name="connsiteX3" fmla="*/ 88634 w 219411"/>
                <a:gd name="connsiteY3" fmla="*/ 62863 h 98025"/>
                <a:gd name="connsiteX4" fmla="*/ 73596 w 219411"/>
                <a:gd name="connsiteY4" fmla="*/ 52439 h 98025"/>
                <a:gd name="connsiteX5" fmla="*/ 75493 w 219411"/>
                <a:gd name="connsiteY5" fmla="*/ 47439 h 98025"/>
                <a:gd name="connsiteX6" fmla="*/ 112786 w 219411"/>
                <a:gd name="connsiteY6" fmla="*/ 5981 h 98025"/>
                <a:gd name="connsiteX7" fmla="*/ 144227 w 219411"/>
                <a:gd name="connsiteY7" fmla="*/ 57 h 98025"/>
                <a:gd name="connsiteX8" fmla="*/ 219411 w 219411"/>
                <a:gd name="connsiteY8" fmla="*/ 88456 h 98025"/>
                <a:gd name="connsiteX9" fmla="*/ 219411 w 219411"/>
                <a:gd name="connsiteY9" fmla="*/ 94380 h 98025"/>
                <a:gd name="connsiteX10" fmla="*/ 157441 w 219411"/>
                <a:gd name="connsiteY10" fmla="*/ 98025 h 98025"/>
                <a:gd name="connsiteX11" fmla="*/ 157441 w 219411"/>
                <a:gd name="connsiteY11" fmla="*/ 81621 h 98025"/>
                <a:gd name="connsiteX12" fmla="*/ 123722 w 219411"/>
                <a:gd name="connsiteY12" fmla="*/ 40156 h 98025"/>
                <a:gd name="connsiteX13" fmla="*/ 103089 w 219411"/>
                <a:gd name="connsiteY13" fmla="*/ 46969 h 9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9411" h="98025" extrusionOk="0">
                  <a:moveTo>
                    <a:pt x="63575" y="45493"/>
                  </a:moveTo>
                  <a:lnTo>
                    <a:pt x="0" y="1425"/>
                  </a:lnTo>
                  <a:lnTo>
                    <a:pt x="63575" y="1425"/>
                  </a:lnTo>
                  <a:close/>
                  <a:moveTo>
                    <a:pt x="88634" y="62863"/>
                  </a:moveTo>
                  <a:lnTo>
                    <a:pt x="73596" y="52439"/>
                  </a:lnTo>
                  <a:lnTo>
                    <a:pt x="75493" y="47439"/>
                  </a:lnTo>
                  <a:cubicBezTo>
                    <a:pt x="85874" y="24008"/>
                    <a:pt x="96382" y="12816"/>
                    <a:pt x="112786" y="5981"/>
                  </a:cubicBezTo>
                  <a:cubicBezTo>
                    <a:pt x="122811" y="1880"/>
                    <a:pt x="133291" y="-398"/>
                    <a:pt x="144227" y="57"/>
                  </a:cubicBezTo>
                  <a:cubicBezTo>
                    <a:pt x="191160" y="-854"/>
                    <a:pt x="219411" y="31954"/>
                    <a:pt x="219411" y="88456"/>
                  </a:cubicBezTo>
                  <a:lnTo>
                    <a:pt x="219411" y="94380"/>
                  </a:lnTo>
                  <a:lnTo>
                    <a:pt x="157441" y="98025"/>
                  </a:lnTo>
                  <a:lnTo>
                    <a:pt x="157441" y="81621"/>
                  </a:lnTo>
                  <a:cubicBezTo>
                    <a:pt x="157441" y="57016"/>
                    <a:pt x="143316" y="40156"/>
                    <a:pt x="123722" y="40156"/>
                  </a:cubicBezTo>
                  <a:cubicBezTo>
                    <a:pt x="116431" y="40156"/>
                    <a:pt x="109454" y="42577"/>
                    <a:pt x="103089" y="46969"/>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73" name="Forme libre : forme 2372"/>
            <p:cNvSpPr/>
            <p:nvPr/>
          </p:nvSpPr>
          <p:spPr bwMode="auto">
            <a:xfrm rot="8716293">
              <a:off x="4630568" y="-76372"/>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74" name="Forme libre : forme 2373"/>
            <p:cNvSpPr/>
            <p:nvPr/>
          </p:nvSpPr>
          <p:spPr bwMode="auto">
            <a:xfrm rot="7484127">
              <a:off x="4735499" y="11497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75" name="Forme libre : forme 2374"/>
            <p:cNvSpPr/>
            <p:nvPr/>
          </p:nvSpPr>
          <p:spPr bwMode="auto">
            <a:xfrm rot="13089394">
              <a:off x="4840319" y="81513"/>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76" name="Forme libre : forme 2375"/>
            <p:cNvSpPr/>
            <p:nvPr/>
          </p:nvSpPr>
          <p:spPr bwMode="auto">
            <a:xfrm rot="8716293">
              <a:off x="5051883" y="-11617"/>
              <a:ext cx="112042" cy="89932"/>
            </a:xfrm>
            <a:custGeom>
              <a:avLst/>
              <a:gdLst>
                <a:gd name="connsiteX0" fmla="*/ 62355 w 112042"/>
                <a:gd name="connsiteY0" fmla="*/ 89932 h 89932"/>
                <a:gd name="connsiteX1" fmla="*/ 0 w 112042"/>
                <a:gd name="connsiteY1" fmla="*/ 46710 h 89932"/>
                <a:gd name="connsiteX2" fmla="*/ 14231 w 112042"/>
                <a:gd name="connsiteY2" fmla="*/ 33321 h 89932"/>
                <a:gd name="connsiteX3" fmla="*/ 78722 w 112042"/>
                <a:gd name="connsiteY3" fmla="*/ 0 h 89932"/>
                <a:gd name="connsiteX4" fmla="*/ 112042 w 112042"/>
                <a:gd name="connsiteY4" fmla="*/ 39770 h 89932"/>
                <a:gd name="connsiteX5" fmla="*/ 80872 w 112042"/>
                <a:gd name="connsiteY5" fmla="*/ 81689 h 89932"/>
                <a:gd name="connsiteX6" fmla="*/ 81408 w 112042"/>
                <a:gd name="connsiteY6" fmla="*/ 81689 h 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42" h="89932" extrusionOk="0">
                  <a:moveTo>
                    <a:pt x="62355" y="89932"/>
                  </a:moveTo>
                  <a:lnTo>
                    <a:pt x="0" y="46710"/>
                  </a:lnTo>
                  <a:lnTo>
                    <a:pt x="14231" y="33321"/>
                  </a:lnTo>
                  <a:cubicBezTo>
                    <a:pt x="30353" y="14511"/>
                    <a:pt x="53462" y="2687"/>
                    <a:pt x="78722" y="0"/>
                  </a:cubicBezTo>
                  <a:cubicBezTo>
                    <a:pt x="104518" y="0"/>
                    <a:pt x="112042" y="22572"/>
                    <a:pt x="112042" y="39770"/>
                  </a:cubicBezTo>
                  <a:cubicBezTo>
                    <a:pt x="110429" y="58580"/>
                    <a:pt x="98068" y="74165"/>
                    <a:pt x="80872" y="81689"/>
                  </a:cubicBezTo>
                  <a:lnTo>
                    <a:pt x="81408" y="8168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377" name="Forme libre : forme 2376"/>
            <p:cNvSpPr/>
            <p:nvPr/>
          </p:nvSpPr>
          <p:spPr bwMode="auto">
            <a:xfrm rot="8716293">
              <a:off x="4142433" y="246392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78" name="Forme libre : forme 2377"/>
            <p:cNvSpPr/>
            <p:nvPr/>
          </p:nvSpPr>
          <p:spPr bwMode="auto">
            <a:xfrm rot="8716293">
              <a:off x="4231825" y="249316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79" name="Forme libre : forme 2378"/>
            <p:cNvSpPr/>
            <p:nvPr/>
          </p:nvSpPr>
          <p:spPr bwMode="auto">
            <a:xfrm rot="8716293">
              <a:off x="4186975" y="240688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80" name="Forme libre : forme 2379"/>
            <p:cNvSpPr/>
            <p:nvPr/>
          </p:nvSpPr>
          <p:spPr bwMode="auto">
            <a:xfrm rot="8716293">
              <a:off x="4030199" y="255246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81" name="Forme libre : forme 2380"/>
            <p:cNvSpPr/>
            <p:nvPr/>
          </p:nvSpPr>
          <p:spPr bwMode="auto">
            <a:xfrm rot="8716293">
              <a:off x="3905296" y="234379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82" name="Forme libre : forme 2381"/>
            <p:cNvSpPr/>
            <p:nvPr/>
          </p:nvSpPr>
          <p:spPr bwMode="auto">
            <a:xfrm rot="8716293">
              <a:off x="3893244" y="220501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83" name="Forme libre : forme 2382"/>
            <p:cNvSpPr/>
            <p:nvPr/>
          </p:nvSpPr>
          <p:spPr bwMode="auto">
            <a:xfrm rot="8716293">
              <a:off x="4120377" y="259342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84" name="Forme libre : forme 2383"/>
            <p:cNvSpPr/>
            <p:nvPr/>
          </p:nvSpPr>
          <p:spPr bwMode="auto">
            <a:xfrm rot="8716293">
              <a:off x="4431532" y="221377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85" name="Forme libre : forme 2384"/>
            <p:cNvSpPr/>
            <p:nvPr/>
          </p:nvSpPr>
          <p:spPr bwMode="auto">
            <a:xfrm rot="8716293">
              <a:off x="4520924" y="224301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86" name="Forme libre : forme 2385"/>
            <p:cNvSpPr/>
            <p:nvPr/>
          </p:nvSpPr>
          <p:spPr bwMode="auto">
            <a:xfrm rot="8716293">
              <a:off x="4319298" y="230231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87" name="Forme libre : forme 2386"/>
            <p:cNvSpPr/>
            <p:nvPr/>
          </p:nvSpPr>
          <p:spPr bwMode="auto">
            <a:xfrm rot="8716293">
              <a:off x="4194396" y="209364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88" name="Forme libre : forme 2387"/>
            <p:cNvSpPr/>
            <p:nvPr/>
          </p:nvSpPr>
          <p:spPr bwMode="auto">
            <a:xfrm rot="8716293">
              <a:off x="4409476" y="234326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89" name="Forme libre : forme 2388"/>
            <p:cNvSpPr/>
            <p:nvPr/>
          </p:nvSpPr>
          <p:spPr bwMode="auto">
            <a:xfrm rot="8716293">
              <a:off x="4168025" y="219366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90" name="Forme libre : forme 2389"/>
            <p:cNvSpPr/>
            <p:nvPr/>
          </p:nvSpPr>
          <p:spPr bwMode="auto">
            <a:xfrm rot="7484127">
              <a:off x="4514407" y="253461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91" name="Forme libre : forme 2390"/>
            <p:cNvSpPr/>
            <p:nvPr/>
          </p:nvSpPr>
          <p:spPr bwMode="auto">
            <a:xfrm rot="13089394">
              <a:off x="4619227" y="2501153"/>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92" name="Forme libre : forme 2391"/>
            <p:cNvSpPr/>
            <p:nvPr/>
          </p:nvSpPr>
          <p:spPr bwMode="auto">
            <a:xfrm rot="8716293">
              <a:off x="4804812" y="230947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93" name="Forme libre : forme 2392"/>
            <p:cNvSpPr/>
            <p:nvPr/>
          </p:nvSpPr>
          <p:spPr bwMode="auto">
            <a:xfrm rot="8716293">
              <a:off x="4753007" y="220587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94" name="Forme libre : forme 2393"/>
            <p:cNvSpPr/>
            <p:nvPr/>
          </p:nvSpPr>
          <p:spPr bwMode="auto">
            <a:xfrm rot="8716293">
              <a:off x="4509761" y="223610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95" name="Forme libre : forme 2394"/>
            <p:cNvSpPr/>
            <p:nvPr/>
          </p:nvSpPr>
          <p:spPr bwMode="auto">
            <a:xfrm rot="8716293">
              <a:off x="4687213" y="207685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96" name="Forme libre : forme 2395"/>
            <p:cNvSpPr/>
            <p:nvPr/>
          </p:nvSpPr>
          <p:spPr bwMode="auto">
            <a:xfrm rot="8716293">
              <a:off x="4365600" y="312362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97" name="Forme libre : forme 2396"/>
            <p:cNvSpPr/>
            <p:nvPr/>
          </p:nvSpPr>
          <p:spPr bwMode="auto">
            <a:xfrm rot="8716293">
              <a:off x="4454992" y="315286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98" name="Forme libre : forme 2397"/>
            <p:cNvSpPr/>
            <p:nvPr/>
          </p:nvSpPr>
          <p:spPr bwMode="auto">
            <a:xfrm rot="8716293">
              <a:off x="4410142" y="3066585"/>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99" name="Forme libre : forme 2398"/>
            <p:cNvSpPr/>
            <p:nvPr/>
          </p:nvSpPr>
          <p:spPr bwMode="auto">
            <a:xfrm rot="8716293">
              <a:off x="4253366" y="321216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00" name="Forme libre : forme 2399"/>
            <p:cNvSpPr/>
            <p:nvPr/>
          </p:nvSpPr>
          <p:spPr bwMode="auto">
            <a:xfrm rot="8716293">
              <a:off x="4128463" y="300349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01" name="Forme libre : forme 2400"/>
            <p:cNvSpPr/>
            <p:nvPr/>
          </p:nvSpPr>
          <p:spPr bwMode="auto">
            <a:xfrm rot="8716293">
              <a:off x="4116411" y="2864714"/>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02" name="Forme libre : forme 2401"/>
            <p:cNvSpPr/>
            <p:nvPr/>
          </p:nvSpPr>
          <p:spPr bwMode="auto">
            <a:xfrm rot="8716293">
              <a:off x="4343544" y="3253119"/>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03" name="Forme libre : forme 2402"/>
            <p:cNvSpPr/>
            <p:nvPr/>
          </p:nvSpPr>
          <p:spPr bwMode="auto">
            <a:xfrm rot="8716293">
              <a:off x="4654699" y="287347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04" name="Forme libre : forme 2403"/>
            <p:cNvSpPr/>
            <p:nvPr/>
          </p:nvSpPr>
          <p:spPr bwMode="auto">
            <a:xfrm rot="8716293">
              <a:off x="4744091" y="290271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05" name="Forme libre : forme 2404"/>
            <p:cNvSpPr/>
            <p:nvPr/>
          </p:nvSpPr>
          <p:spPr bwMode="auto">
            <a:xfrm rot="8716293">
              <a:off x="4542465" y="296201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06" name="Forme libre : forme 2405"/>
            <p:cNvSpPr/>
            <p:nvPr/>
          </p:nvSpPr>
          <p:spPr bwMode="auto">
            <a:xfrm rot="8716293">
              <a:off x="4417563" y="275334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07" name="Forme libre : forme 2406"/>
            <p:cNvSpPr/>
            <p:nvPr/>
          </p:nvSpPr>
          <p:spPr bwMode="auto">
            <a:xfrm rot="8716293">
              <a:off x="4632643" y="3002967"/>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08" name="Forme libre : forme 2407"/>
            <p:cNvSpPr/>
            <p:nvPr/>
          </p:nvSpPr>
          <p:spPr bwMode="auto">
            <a:xfrm rot="8716293">
              <a:off x="4391192" y="2853367"/>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09" name="Forme libre : forme 2408"/>
            <p:cNvSpPr/>
            <p:nvPr/>
          </p:nvSpPr>
          <p:spPr bwMode="auto">
            <a:xfrm rot="7484127">
              <a:off x="4737574" y="319431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10" name="Forme libre : forme 2409"/>
            <p:cNvSpPr/>
            <p:nvPr/>
          </p:nvSpPr>
          <p:spPr bwMode="auto">
            <a:xfrm rot="13089394">
              <a:off x="4842394" y="3160852"/>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11" name="Forme libre : forme 2410"/>
            <p:cNvSpPr/>
            <p:nvPr/>
          </p:nvSpPr>
          <p:spPr bwMode="auto">
            <a:xfrm rot="8716293">
              <a:off x="5027979" y="296917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12" name="Forme libre : forme 2411"/>
            <p:cNvSpPr/>
            <p:nvPr/>
          </p:nvSpPr>
          <p:spPr bwMode="auto">
            <a:xfrm rot="8716293">
              <a:off x="4976174" y="286557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13" name="Forme libre : forme 2412"/>
            <p:cNvSpPr/>
            <p:nvPr/>
          </p:nvSpPr>
          <p:spPr bwMode="auto">
            <a:xfrm rot="8716293">
              <a:off x="4732928" y="289579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14" name="Forme libre : forme 2413"/>
            <p:cNvSpPr/>
            <p:nvPr/>
          </p:nvSpPr>
          <p:spPr bwMode="auto">
            <a:xfrm rot="8716293">
              <a:off x="4910380" y="273655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15" name="Forme libre : forme 2414"/>
            <p:cNvSpPr/>
            <p:nvPr/>
          </p:nvSpPr>
          <p:spPr bwMode="auto">
            <a:xfrm rot="8716293">
              <a:off x="5092982" y="5038194"/>
              <a:ext cx="153591" cy="101570"/>
            </a:xfrm>
            <a:custGeom>
              <a:avLst/>
              <a:gdLst>
                <a:gd name="connsiteX0" fmla="*/ 5923 w 153591"/>
                <a:gd name="connsiteY0" fmla="*/ 101571 h 101571"/>
                <a:gd name="connsiteX1" fmla="*/ 0 w 153591"/>
                <a:gd name="connsiteY1" fmla="*/ 93369 h 101571"/>
                <a:gd name="connsiteX2" fmla="*/ 99231 w 153591"/>
                <a:gd name="connsiteY2" fmla="*/ 0 h 101571"/>
                <a:gd name="connsiteX3" fmla="*/ 153591 w 153591"/>
                <a:gd name="connsiteY3" fmla="*/ 37681 h 101571"/>
              </a:gdLst>
              <a:ahLst/>
              <a:cxnLst>
                <a:cxn ang="0">
                  <a:pos x="connsiteX0" y="connsiteY0"/>
                </a:cxn>
                <a:cxn ang="0">
                  <a:pos x="connsiteX1" y="connsiteY1"/>
                </a:cxn>
                <a:cxn ang="0">
                  <a:pos x="connsiteX2" y="connsiteY2"/>
                </a:cxn>
                <a:cxn ang="0">
                  <a:pos x="connsiteX3" y="connsiteY3"/>
                </a:cxn>
              </a:cxnLst>
              <a:rect l="l" t="t" r="r" b="b"/>
              <a:pathLst>
                <a:path w="153591" h="101571" extrusionOk="0">
                  <a:moveTo>
                    <a:pt x="5923" y="101571"/>
                  </a:moveTo>
                  <a:lnTo>
                    <a:pt x="0" y="93369"/>
                  </a:lnTo>
                  <a:lnTo>
                    <a:pt x="99231" y="0"/>
                  </a:lnTo>
                  <a:lnTo>
                    <a:pt x="153591" y="3768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416" name="Forme libre : forme 2415"/>
            <p:cNvSpPr/>
            <p:nvPr/>
          </p:nvSpPr>
          <p:spPr bwMode="auto">
            <a:xfrm rot="8716293">
              <a:off x="4835281" y="4967476"/>
              <a:ext cx="151181" cy="195874"/>
            </a:xfrm>
            <a:custGeom>
              <a:avLst/>
              <a:gdLst>
                <a:gd name="connsiteX0" fmla="*/ 90709 w 151182"/>
                <a:gd name="connsiteY0" fmla="*/ 195874 h 195874"/>
                <a:gd name="connsiteX1" fmla="*/ 47847 w 151182"/>
                <a:gd name="connsiteY1" fmla="*/ 116129 h 195874"/>
                <a:gd name="connsiteX2" fmla="*/ 69777 w 151182"/>
                <a:gd name="connsiteY2" fmla="*/ 55323 h 195874"/>
                <a:gd name="connsiteX3" fmla="*/ 0 w 151182"/>
                <a:gd name="connsiteY3" fmla="*/ 55323 h 195874"/>
                <a:gd name="connsiteX4" fmla="*/ 0 w 151182"/>
                <a:gd name="connsiteY4" fmla="*/ 0 h 195874"/>
                <a:gd name="connsiteX5" fmla="*/ 71369 w 151182"/>
                <a:gd name="connsiteY5" fmla="*/ 0 h 195874"/>
                <a:gd name="connsiteX6" fmla="*/ 151182 w 151182"/>
                <a:gd name="connsiteY6" fmla="*/ 55323 h 195874"/>
                <a:gd name="connsiteX7" fmla="*/ 139055 w 151182"/>
                <a:gd name="connsiteY7"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182" h="195874" extrusionOk="0">
                  <a:moveTo>
                    <a:pt x="90709" y="195874"/>
                  </a:moveTo>
                  <a:lnTo>
                    <a:pt x="47847" y="116129"/>
                  </a:lnTo>
                  <a:lnTo>
                    <a:pt x="69777" y="55323"/>
                  </a:lnTo>
                  <a:lnTo>
                    <a:pt x="0" y="55323"/>
                  </a:lnTo>
                  <a:lnTo>
                    <a:pt x="0" y="0"/>
                  </a:lnTo>
                  <a:lnTo>
                    <a:pt x="71369" y="0"/>
                  </a:lnTo>
                  <a:lnTo>
                    <a:pt x="151182"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417" name="Forme libre : forme 2416"/>
            <p:cNvSpPr/>
            <p:nvPr/>
          </p:nvSpPr>
          <p:spPr bwMode="auto">
            <a:xfrm rot="8716293">
              <a:off x="4779766" y="484378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18" name="Forme libre : forme 2417"/>
            <p:cNvSpPr/>
            <p:nvPr/>
          </p:nvSpPr>
          <p:spPr bwMode="auto">
            <a:xfrm rot="8716293">
              <a:off x="5318054" y="485254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19" name="Forme libre : forme 2418"/>
            <p:cNvSpPr/>
            <p:nvPr/>
          </p:nvSpPr>
          <p:spPr bwMode="auto">
            <a:xfrm rot="8716293">
              <a:off x="5407622" y="4885251"/>
              <a:ext cx="236069" cy="254774"/>
            </a:xfrm>
            <a:custGeom>
              <a:avLst/>
              <a:gdLst>
                <a:gd name="connsiteX0" fmla="*/ 26920 w 236069"/>
                <a:gd name="connsiteY0" fmla="*/ 254774 h 254774"/>
                <a:gd name="connsiteX1" fmla="*/ 26920 w 236069"/>
                <a:gd name="connsiteY1" fmla="*/ 45624 h 254774"/>
                <a:gd name="connsiteX2" fmla="*/ 0 w 236069"/>
                <a:gd name="connsiteY2" fmla="*/ 45624 h 254774"/>
                <a:gd name="connsiteX3" fmla="*/ 36558 w 236069"/>
                <a:gd name="connsiteY3" fmla="*/ 1425 h 254774"/>
                <a:gd name="connsiteX4" fmla="*/ 80233 w 236069"/>
                <a:gd name="connsiteY4" fmla="*/ 1425 h 254774"/>
                <a:gd name="connsiteX5" fmla="*/ 80233 w 236069"/>
                <a:gd name="connsiteY5" fmla="*/ 75242 h 254774"/>
                <a:gd name="connsiteX6" fmla="*/ 81599 w 236069"/>
                <a:gd name="connsiteY6" fmla="*/ 75242 h 254774"/>
                <a:gd name="connsiteX7" fmla="*/ 129444 w 236069"/>
                <a:gd name="connsiteY7" fmla="*/ 5981 h 254774"/>
                <a:gd name="connsiteX8" fmla="*/ 160885 w 236069"/>
                <a:gd name="connsiteY8" fmla="*/ 57 h 254774"/>
                <a:gd name="connsiteX9" fmla="*/ 165106 w 236069"/>
                <a:gd name="connsiteY9" fmla="*/ 791 h 254774"/>
                <a:gd name="connsiteX10" fmla="*/ 227336 w 236069"/>
                <a:gd name="connsiteY10" fmla="*/ 43927 h 254774"/>
                <a:gd name="connsiteX11" fmla="*/ 230922 w 236069"/>
                <a:gd name="connsiteY11" fmla="*/ 50679 h 254774"/>
                <a:gd name="connsiteX12" fmla="*/ 236069 w 236069"/>
                <a:gd name="connsiteY12" fmla="*/ 88456 h 254774"/>
                <a:gd name="connsiteX13" fmla="*/ 236069 w 236069"/>
                <a:gd name="connsiteY13" fmla="*/ 94380 h 254774"/>
                <a:gd name="connsiteX14" fmla="*/ 174099 w 236069"/>
                <a:gd name="connsiteY14" fmla="*/ 98025 h 254774"/>
                <a:gd name="connsiteX15" fmla="*/ 174099 w 236069"/>
                <a:gd name="connsiteY15" fmla="*/ 81621 h 254774"/>
                <a:gd name="connsiteX16" fmla="*/ 140380 w 236069"/>
                <a:gd name="connsiteY16" fmla="*/ 40156 h 254774"/>
                <a:gd name="connsiteX17" fmla="*/ 87068 w 236069"/>
                <a:gd name="connsiteY17" fmla="*/ 127643 h 254774"/>
                <a:gd name="connsiteX18" fmla="*/ 87068 w 236069"/>
                <a:gd name="connsiteY18" fmla="*/ 213764 h 25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6069" h="254774" extrusionOk="0">
                  <a:moveTo>
                    <a:pt x="26920" y="254774"/>
                  </a:moveTo>
                  <a:lnTo>
                    <a:pt x="26920" y="45624"/>
                  </a:lnTo>
                  <a:lnTo>
                    <a:pt x="0" y="45624"/>
                  </a:lnTo>
                  <a:lnTo>
                    <a:pt x="36558" y="1425"/>
                  </a:lnTo>
                  <a:lnTo>
                    <a:pt x="80233" y="1425"/>
                  </a:lnTo>
                  <a:lnTo>
                    <a:pt x="80233" y="75242"/>
                  </a:lnTo>
                  <a:lnTo>
                    <a:pt x="81599" y="75242"/>
                  </a:lnTo>
                  <a:cubicBezTo>
                    <a:pt x="96181" y="31954"/>
                    <a:pt x="107572" y="15095"/>
                    <a:pt x="129444" y="5981"/>
                  </a:cubicBezTo>
                  <a:cubicBezTo>
                    <a:pt x="139469" y="1880"/>
                    <a:pt x="149949" y="-398"/>
                    <a:pt x="160885" y="57"/>
                  </a:cubicBezTo>
                  <a:lnTo>
                    <a:pt x="165106" y="791"/>
                  </a:lnTo>
                  <a:lnTo>
                    <a:pt x="227336" y="43927"/>
                  </a:lnTo>
                  <a:lnTo>
                    <a:pt x="230922" y="50679"/>
                  </a:lnTo>
                  <a:cubicBezTo>
                    <a:pt x="234303" y="61686"/>
                    <a:pt x="236069" y="74331"/>
                    <a:pt x="236069" y="88456"/>
                  </a:cubicBezTo>
                  <a:lnTo>
                    <a:pt x="236069" y="94380"/>
                  </a:lnTo>
                  <a:lnTo>
                    <a:pt x="174099" y="98025"/>
                  </a:lnTo>
                  <a:lnTo>
                    <a:pt x="174099" y="81621"/>
                  </a:lnTo>
                  <a:cubicBezTo>
                    <a:pt x="174099" y="57016"/>
                    <a:pt x="159974" y="40156"/>
                    <a:pt x="140380" y="40156"/>
                  </a:cubicBezTo>
                  <a:cubicBezTo>
                    <a:pt x="111218" y="40156"/>
                    <a:pt x="87068" y="78887"/>
                    <a:pt x="87068" y="127643"/>
                  </a:cubicBezTo>
                  <a:lnTo>
                    <a:pt x="87068"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420" name="Forme libre : forme 2419"/>
            <p:cNvSpPr/>
            <p:nvPr/>
          </p:nvSpPr>
          <p:spPr bwMode="auto">
            <a:xfrm rot="8716293">
              <a:off x="5205820" y="494108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21" name="Forme libre : forme 2420"/>
            <p:cNvSpPr/>
            <p:nvPr/>
          </p:nvSpPr>
          <p:spPr bwMode="auto">
            <a:xfrm rot="8716293">
              <a:off x="5080918" y="473241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22" name="Forme libre : forme 2421"/>
            <p:cNvSpPr/>
            <p:nvPr/>
          </p:nvSpPr>
          <p:spPr bwMode="auto">
            <a:xfrm rot="8716293">
              <a:off x="5289767" y="4983528"/>
              <a:ext cx="103436" cy="207956"/>
            </a:xfrm>
            <a:custGeom>
              <a:avLst/>
              <a:gdLst>
                <a:gd name="connsiteX0" fmla="*/ 0 w 103436"/>
                <a:gd name="connsiteY0" fmla="*/ 5185 h 207956"/>
                <a:gd name="connsiteX1" fmla="*/ 0 w 103436"/>
                <a:gd name="connsiteY1" fmla="*/ 0 h 207956"/>
                <a:gd name="connsiteX2" fmla="*/ 7480 w 103436"/>
                <a:gd name="connsiteY2" fmla="*/ 5185 h 207956"/>
                <a:gd name="connsiteX3" fmla="*/ 103436 w 103436"/>
                <a:gd name="connsiteY3" fmla="*/ 207956 h 207956"/>
                <a:gd name="connsiteX4" fmla="*/ 43288 w 103436"/>
                <a:gd name="connsiteY4" fmla="*/ 150086 h 207956"/>
                <a:gd name="connsiteX5" fmla="*/ 43288 w 103436"/>
                <a:gd name="connsiteY5" fmla="*/ 30006 h 207956"/>
                <a:gd name="connsiteX6" fmla="*/ 103435 w 103436"/>
                <a:gd name="connsiteY6" fmla="*/ 71698 h 207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6" h="207956" extrusionOk="0">
                  <a:moveTo>
                    <a:pt x="0" y="5185"/>
                  </a:moveTo>
                  <a:lnTo>
                    <a:pt x="0" y="0"/>
                  </a:lnTo>
                  <a:lnTo>
                    <a:pt x="7480" y="5185"/>
                  </a:lnTo>
                  <a:close/>
                  <a:moveTo>
                    <a:pt x="103436" y="207956"/>
                  </a:moveTo>
                  <a:lnTo>
                    <a:pt x="43288" y="150086"/>
                  </a:lnTo>
                  <a:lnTo>
                    <a:pt x="43288" y="30006"/>
                  </a:lnTo>
                  <a:lnTo>
                    <a:pt x="103435" y="7169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423" name="Forme libre : forme 2422"/>
            <p:cNvSpPr/>
            <p:nvPr/>
          </p:nvSpPr>
          <p:spPr bwMode="auto">
            <a:xfrm rot="8716293">
              <a:off x="5054547" y="483243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24" name="Forme libre : forme 2423"/>
            <p:cNvSpPr/>
            <p:nvPr/>
          </p:nvSpPr>
          <p:spPr bwMode="auto">
            <a:xfrm rot="8716293">
              <a:off x="5627351" y="4851308"/>
              <a:ext cx="84852" cy="94931"/>
            </a:xfrm>
            <a:custGeom>
              <a:avLst/>
              <a:gdLst>
                <a:gd name="connsiteX0" fmla="*/ 0 w 84852"/>
                <a:gd name="connsiteY0" fmla="*/ 84445 h 94931"/>
                <a:gd name="connsiteX1" fmla="*/ 69845 w 84852"/>
                <a:gd name="connsiteY1" fmla="*/ 0 h 94931"/>
                <a:gd name="connsiteX2" fmla="*/ 84852 w 84852"/>
                <a:gd name="connsiteY2" fmla="*/ 35717 h 94931"/>
                <a:gd name="connsiteX3" fmla="*/ 67606 w 84852"/>
                <a:gd name="connsiteY3" fmla="*/ 77454 h 94931"/>
                <a:gd name="connsiteX4" fmla="*/ 26212 w 84852"/>
                <a:gd name="connsiteY4" fmla="*/ 94931 h 94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852" h="94931" extrusionOk="0">
                  <a:moveTo>
                    <a:pt x="0" y="84445"/>
                  </a:moveTo>
                  <a:lnTo>
                    <a:pt x="69845" y="0"/>
                  </a:lnTo>
                  <a:lnTo>
                    <a:pt x="84852" y="35717"/>
                  </a:lnTo>
                  <a:cubicBezTo>
                    <a:pt x="84852" y="50779"/>
                    <a:pt x="79103" y="65956"/>
                    <a:pt x="67606" y="77454"/>
                  </a:cubicBezTo>
                  <a:cubicBezTo>
                    <a:pt x="56567" y="88492"/>
                    <a:pt x="41850" y="94930"/>
                    <a:pt x="26212" y="94931"/>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425" name="Forme libre : forme 2424"/>
            <p:cNvSpPr/>
            <p:nvPr/>
          </p:nvSpPr>
          <p:spPr bwMode="auto">
            <a:xfrm rot="8716293">
              <a:off x="5396283" y="487486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26" name="Forme libre : forme 2425"/>
            <p:cNvSpPr/>
            <p:nvPr/>
          </p:nvSpPr>
          <p:spPr bwMode="auto">
            <a:xfrm rot="8716293">
              <a:off x="5573735" y="471562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27" name="Forme libre : forme 2426"/>
            <p:cNvSpPr/>
            <p:nvPr/>
          </p:nvSpPr>
          <p:spPr bwMode="auto">
            <a:xfrm rot="8716293">
              <a:off x="4584270" y="3782019"/>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28" name="Forme libre : forme 2427"/>
            <p:cNvSpPr/>
            <p:nvPr/>
          </p:nvSpPr>
          <p:spPr bwMode="auto">
            <a:xfrm rot="8716293">
              <a:off x="4673662" y="381126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29" name="Forme libre : forme 2428"/>
            <p:cNvSpPr/>
            <p:nvPr/>
          </p:nvSpPr>
          <p:spPr bwMode="auto">
            <a:xfrm rot="8716293">
              <a:off x="4628812" y="3724981"/>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30" name="Forme libre : forme 2429"/>
            <p:cNvSpPr/>
            <p:nvPr/>
          </p:nvSpPr>
          <p:spPr bwMode="auto">
            <a:xfrm rot="8716293">
              <a:off x="4472036" y="387056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31" name="Forme libre : forme 2430"/>
            <p:cNvSpPr/>
            <p:nvPr/>
          </p:nvSpPr>
          <p:spPr bwMode="auto">
            <a:xfrm rot="8716293">
              <a:off x="4347133" y="366189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32" name="Forme libre : forme 2431"/>
            <p:cNvSpPr/>
            <p:nvPr/>
          </p:nvSpPr>
          <p:spPr bwMode="auto">
            <a:xfrm rot="8716293">
              <a:off x="4335081" y="3523110"/>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33" name="Forme libre : forme 2432"/>
            <p:cNvSpPr/>
            <p:nvPr/>
          </p:nvSpPr>
          <p:spPr bwMode="auto">
            <a:xfrm rot="8716293">
              <a:off x="4562214" y="3911514"/>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34" name="Forme libre : forme 2433"/>
            <p:cNvSpPr/>
            <p:nvPr/>
          </p:nvSpPr>
          <p:spPr bwMode="auto">
            <a:xfrm rot="8716293">
              <a:off x="4873369" y="3531867"/>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35" name="Forme libre : forme 2434"/>
            <p:cNvSpPr/>
            <p:nvPr/>
          </p:nvSpPr>
          <p:spPr bwMode="auto">
            <a:xfrm rot="8716293">
              <a:off x="4962761" y="3561109"/>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36" name="Forme libre : forme 2435"/>
            <p:cNvSpPr/>
            <p:nvPr/>
          </p:nvSpPr>
          <p:spPr bwMode="auto">
            <a:xfrm rot="8716293">
              <a:off x="4761135" y="362041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37" name="Forme libre : forme 2436"/>
            <p:cNvSpPr/>
            <p:nvPr/>
          </p:nvSpPr>
          <p:spPr bwMode="auto">
            <a:xfrm rot="8716293">
              <a:off x="4636232" y="341173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38" name="Forme libre : forme 2437"/>
            <p:cNvSpPr/>
            <p:nvPr/>
          </p:nvSpPr>
          <p:spPr bwMode="auto">
            <a:xfrm rot="8716293">
              <a:off x="4851313" y="3661363"/>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39" name="Forme libre : forme 2438"/>
            <p:cNvSpPr/>
            <p:nvPr/>
          </p:nvSpPr>
          <p:spPr bwMode="auto">
            <a:xfrm rot="8716293">
              <a:off x="4609862" y="3511763"/>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40" name="Forme libre : forme 2439"/>
            <p:cNvSpPr/>
            <p:nvPr/>
          </p:nvSpPr>
          <p:spPr bwMode="auto">
            <a:xfrm rot="7484127">
              <a:off x="4956244" y="385271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41" name="Forme libre : forme 2440"/>
            <p:cNvSpPr/>
            <p:nvPr/>
          </p:nvSpPr>
          <p:spPr bwMode="auto">
            <a:xfrm rot="13089394">
              <a:off x="5061064" y="3819248"/>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42" name="Forme libre : forme 2441"/>
            <p:cNvSpPr/>
            <p:nvPr/>
          </p:nvSpPr>
          <p:spPr bwMode="auto">
            <a:xfrm rot="8716293">
              <a:off x="5246649" y="3627567"/>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43" name="Forme libre : forme 2442"/>
            <p:cNvSpPr/>
            <p:nvPr/>
          </p:nvSpPr>
          <p:spPr bwMode="auto">
            <a:xfrm rot="8716293">
              <a:off x="5194844" y="352397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44" name="Forme libre : forme 2443"/>
            <p:cNvSpPr/>
            <p:nvPr/>
          </p:nvSpPr>
          <p:spPr bwMode="auto">
            <a:xfrm rot="8716293">
              <a:off x="4951597" y="355419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45" name="Forme libre : forme 2444"/>
            <p:cNvSpPr/>
            <p:nvPr/>
          </p:nvSpPr>
          <p:spPr bwMode="auto">
            <a:xfrm rot="8716293">
              <a:off x="5129049" y="3394953"/>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46" name="Forme libre : forme 2445"/>
            <p:cNvSpPr/>
            <p:nvPr/>
          </p:nvSpPr>
          <p:spPr bwMode="auto">
            <a:xfrm rot="8716293">
              <a:off x="4807437" y="444171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47" name="Forme libre : forme 2446"/>
            <p:cNvSpPr/>
            <p:nvPr/>
          </p:nvSpPr>
          <p:spPr bwMode="auto">
            <a:xfrm rot="8716293">
              <a:off x="4896829" y="447096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48" name="Forme libre : forme 2447"/>
            <p:cNvSpPr/>
            <p:nvPr/>
          </p:nvSpPr>
          <p:spPr bwMode="auto">
            <a:xfrm rot="8716293">
              <a:off x="4851979" y="4384680"/>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49" name="Forme libre : forme 2448"/>
            <p:cNvSpPr/>
            <p:nvPr/>
          </p:nvSpPr>
          <p:spPr bwMode="auto">
            <a:xfrm rot="8716293">
              <a:off x="4695203" y="453026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50" name="Forme libre : forme 2449"/>
            <p:cNvSpPr/>
            <p:nvPr/>
          </p:nvSpPr>
          <p:spPr bwMode="auto">
            <a:xfrm rot="8716293">
              <a:off x="4570300" y="432158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51" name="Forme libre : forme 2450"/>
            <p:cNvSpPr/>
            <p:nvPr/>
          </p:nvSpPr>
          <p:spPr bwMode="auto">
            <a:xfrm rot="8716293">
              <a:off x="4558248" y="4182809"/>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52" name="Forme libre : forme 2451"/>
            <p:cNvSpPr/>
            <p:nvPr/>
          </p:nvSpPr>
          <p:spPr bwMode="auto">
            <a:xfrm rot="8716293">
              <a:off x="4785380" y="4571214"/>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53" name="Forme libre : forme 2452"/>
            <p:cNvSpPr/>
            <p:nvPr/>
          </p:nvSpPr>
          <p:spPr bwMode="auto">
            <a:xfrm rot="8716293">
              <a:off x="5096536" y="4191566"/>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54" name="Forme libre : forme 2453"/>
            <p:cNvSpPr/>
            <p:nvPr/>
          </p:nvSpPr>
          <p:spPr bwMode="auto">
            <a:xfrm rot="8716293">
              <a:off x="5185928" y="4220808"/>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55" name="Forme libre : forme 2454"/>
            <p:cNvSpPr/>
            <p:nvPr/>
          </p:nvSpPr>
          <p:spPr bwMode="auto">
            <a:xfrm rot="8716293">
              <a:off x="4984302" y="428011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56" name="Forme libre : forme 2455"/>
            <p:cNvSpPr/>
            <p:nvPr/>
          </p:nvSpPr>
          <p:spPr bwMode="auto">
            <a:xfrm rot="8716293">
              <a:off x="4859399" y="407143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57" name="Forme libre : forme 2456"/>
            <p:cNvSpPr/>
            <p:nvPr/>
          </p:nvSpPr>
          <p:spPr bwMode="auto">
            <a:xfrm rot="8716293">
              <a:off x="5074480" y="4321062"/>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58" name="Forme libre : forme 2457"/>
            <p:cNvSpPr/>
            <p:nvPr/>
          </p:nvSpPr>
          <p:spPr bwMode="auto">
            <a:xfrm rot="8716293">
              <a:off x="4833029" y="4171462"/>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59" name="Forme libre : forme 2458"/>
            <p:cNvSpPr/>
            <p:nvPr/>
          </p:nvSpPr>
          <p:spPr bwMode="auto">
            <a:xfrm rot="7484127">
              <a:off x="5179411" y="451241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60" name="Forme libre : forme 2459"/>
            <p:cNvSpPr/>
            <p:nvPr/>
          </p:nvSpPr>
          <p:spPr bwMode="auto">
            <a:xfrm rot="13089394">
              <a:off x="5284231" y="4478947"/>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61" name="Forme libre : forme 2460"/>
            <p:cNvSpPr/>
            <p:nvPr/>
          </p:nvSpPr>
          <p:spPr bwMode="auto">
            <a:xfrm rot="8716293">
              <a:off x="5469816" y="4287266"/>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62" name="Forme libre : forme 2461"/>
            <p:cNvSpPr/>
            <p:nvPr/>
          </p:nvSpPr>
          <p:spPr bwMode="auto">
            <a:xfrm rot="8716293">
              <a:off x="5418010" y="4183673"/>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63" name="Forme libre : forme 2462"/>
            <p:cNvSpPr/>
            <p:nvPr/>
          </p:nvSpPr>
          <p:spPr bwMode="auto">
            <a:xfrm rot="8716293">
              <a:off x="5174764" y="421389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64" name="Forme libre : forme 2463"/>
            <p:cNvSpPr/>
            <p:nvPr/>
          </p:nvSpPr>
          <p:spPr bwMode="auto">
            <a:xfrm rot="8716293">
              <a:off x="5352216" y="405465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65" name="Forme libre : forme 2464"/>
            <p:cNvSpPr/>
            <p:nvPr/>
          </p:nvSpPr>
          <p:spPr bwMode="auto">
            <a:xfrm rot="8716293">
              <a:off x="3920915" y="180295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66" name="Forme libre : forme 2465"/>
            <p:cNvSpPr/>
            <p:nvPr/>
          </p:nvSpPr>
          <p:spPr bwMode="auto">
            <a:xfrm rot="8716293">
              <a:off x="4010307" y="183219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67" name="Forme libre : forme 2466"/>
            <p:cNvSpPr/>
            <p:nvPr/>
          </p:nvSpPr>
          <p:spPr bwMode="auto">
            <a:xfrm rot="8716293">
              <a:off x="3965457" y="1745912"/>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68" name="Forme libre : forme 2467"/>
            <p:cNvSpPr/>
            <p:nvPr/>
          </p:nvSpPr>
          <p:spPr bwMode="auto">
            <a:xfrm rot="8716293">
              <a:off x="3808681" y="189149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69" name="Forme libre : forme 2468"/>
            <p:cNvSpPr/>
            <p:nvPr/>
          </p:nvSpPr>
          <p:spPr bwMode="auto">
            <a:xfrm rot="8716293">
              <a:off x="3683778" y="168282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70" name="Forme libre : forme 2469"/>
            <p:cNvSpPr/>
            <p:nvPr/>
          </p:nvSpPr>
          <p:spPr bwMode="auto">
            <a:xfrm rot="8716293">
              <a:off x="3671726" y="1544040"/>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71" name="Forme libre : forme 2470"/>
            <p:cNvSpPr/>
            <p:nvPr/>
          </p:nvSpPr>
          <p:spPr bwMode="auto">
            <a:xfrm rot="8716293">
              <a:off x="3898859" y="1932446"/>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72" name="Forme libre : forme 2471"/>
            <p:cNvSpPr/>
            <p:nvPr/>
          </p:nvSpPr>
          <p:spPr bwMode="auto">
            <a:xfrm rot="8716293">
              <a:off x="4210014" y="155279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73" name="Forme libre : forme 2472"/>
            <p:cNvSpPr/>
            <p:nvPr/>
          </p:nvSpPr>
          <p:spPr bwMode="auto">
            <a:xfrm rot="8716293">
              <a:off x="4299406" y="158204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74" name="Forme libre : forme 2473"/>
            <p:cNvSpPr/>
            <p:nvPr/>
          </p:nvSpPr>
          <p:spPr bwMode="auto">
            <a:xfrm rot="8716293">
              <a:off x="4097780" y="164134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75" name="Forme libre : forme 2474"/>
            <p:cNvSpPr/>
            <p:nvPr/>
          </p:nvSpPr>
          <p:spPr bwMode="auto">
            <a:xfrm rot="8716293">
              <a:off x="3972878" y="143266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76" name="Forme libre : forme 2475"/>
            <p:cNvSpPr/>
            <p:nvPr/>
          </p:nvSpPr>
          <p:spPr bwMode="auto">
            <a:xfrm rot="8716293">
              <a:off x="4187958" y="168229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77" name="Forme libre : forme 2476"/>
            <p:cNvSpPr/>
            <p:nvPr/>
          </p:nvSpPr>
          <p:spPr bwMode="auto">
            <a:xfrm rot="8716293">
              <a:off x="3946507" y="1532694"/>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78" name="Forme libre : forme 2477"/>
            <p:cNvSpPr/>
            <p:nvPr/>
          </p:nvSpPr>
          <p:spPr bwMode="auto">
            <a:xfrm rot="7484127">
              <a:off x="4292889" y="187364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79" name="Forme libre : forme 2478"/>
            <p:cNvSpPr/>
            <p:nvPr/>
          </p:nvSpPr>
          <p:spPr bwMode="auto">
            <a:xfrm rot="13089394">
              <a:off x="4397709" y="1840179"/>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80" name="Forme libre : forme 2479"/>
            <p:cNvSpPr/>
            <p:nvPr/>
          </p:nvSpPr>
          <p:spPr bwMode="auto">
            <a:xfrm rot="8716293">
              <a:off x="4583294" y="1648498"/>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81" name="Forme libre : forme 2480"/>
            <p:cNvSpPr/>
            <p:nvPr/>
          </p:nvSpPr>
          <p:spPr bwMode="auto">
            <a:xfrm rot="8716293">
              <a:off x="4531489" y="154490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82" name="Forme libre : forme 2481"/>
            <p:cNvSpPr/>
            <p:nvPr/>
          </p:nvSpPr>
          <p:spPr bwMode="auto">
            <a:xfrm rot="8716293">
              <a:off x="4288243" y="157512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83" name="Forme libre : forme 2482"/>
            <p:cNvSpPr/>
            <p:nvPr/>
          </p:nvSpPr>
          <p:spPr bwMode="auto">
            <a:xfrm rot="8716293">
              <a:off x="4465695" y="141588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84" name="Forme libre : forme 2483"/>
            <p:cNvSpPr/>
            <p:nvPr/>
          </p:nvSpPr>
          <p:spPr bwMode="auto">
            <a:xfrm rot="8716293">
              <a:off x="3697748" y="114325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85" name="Forme libre : forme 2484"/>
            <p:cNvSpPr/>
            <p:nvPr/>
          </p:nvSpPr>
          <p:spPr bwMode="auto">
            <a:xfrm rot="8716293">
              <a:off x="3787140" y="117249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86" name="Forme libre : forme 2485"/>
            <p:cNvSpPr/>
            <p:nvPr/>
          </p:nvSpPr>
          <p:spPr bwMode="auto">
            <a:xfrm rot="8716293">
              <a:off x="3742290" y="1086213"/>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87" name="Forme libre : forme 2486"/>
            <p:cNvSpPr/>
            <p:nvPr/>
          </p:nvSpPr>
          <p:spPr bwMode="auto">
            <a:xfrm rot="8716293">
              <a:off x="3585514" y="123179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88" name="Forme libre : forme 2487"/>
            <p:cNvSpPr/>
            <p:nvPr/>
          </p:nvSpPr>
          <p:spPr bwMode="auto">
            <a:xfrm rot="8716293">
              <a:off x="3460611" y="102312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89" name="Forme libre : forme 2488"/>
            <p:cNvSpPr/>
            <p:nvPr/>
          </p:nvSpPr>
          <p:spPr bwMode="auto">
            <a:xfrm rot="8716293">
              <a:off x="3448559" y="884342"/>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90" name="Forme libre : forme 2489"/>
            <p:cNvSpPr/>
            <p:nvPr/>
          </p:nvSpPr>
          <p:spPr bwMode="auto">
            <a:xfrm rot="8716293">
              <a:off x="3675692" y="1272747"/>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91" name="Forme libre : forme 2490"/>
            <p:cNvSpPr/>
            <p:nvPr/>
          </p:nvSpPr>
          <p:spPr bwMode="auto">
            <a:xfrm rot="8716293">
              <a:off x="3986847" y="893099"/>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92" name="Forme libre : forme 2491"/>
            <p:cNvSpPr/>
            <p:nvPr/>
          </p:nvSpPr>
          <p:spPr bwMode="auto">
            <a:xfrm rot="8716293">
              <a:off x="4076239" y="92234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93" name="Forme libre : forme 2492"/>
            <p:cNvSpPr/>
            <p:nvPr/>
          </p:nvSpPr>
          <p:spPr bwMode="auto">
            <a:xfrm rot="8716293">
              <a:off x="3874613" y="98164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94" name="Forme libre : forme 2493"/>
            <p:cNvSpPr/>
            <p:nvPr/>
          </p:nvSpPr>
          <p:spPr bwMode="auto">
            <a:xfrm rot="8716293">
              <a:off x="3749711" y="77297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95" name="Forme libre : forme 2494"/>
            <p:cNvSpPr/>
            <p:nvPr/>
          </p:nvSpPr>
          <p:spPr bwMode="auto">
            <a:xfrm rot="8716293">
              <a:off x="3964791" y="1022595"/>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96" name="Forme libre : forme 2495"/>
            <p:cNvSpPr/>
            <p:nvPr/>
          </p:nvSpPr>
          <p:spPr bwMode="auto">
            <a:xfrm rot="8716293">
              <a:off x="3723340" y="872995"/>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97" name="Forme libre : forme 2496"/>
            <p:cNvSpPr/>
            <p:nvPr/>
          </p:nvSpPr>
          <p:spPr bwMode="auto">
            <a:xfrm rot="7484127">
              <a:off x="4069722" y="121394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98" name="Forme libre : forme 2497"/>
            <p:cNvSpPr/>
            <p:nvPr/>
          </p:nvSpPr>
          <p:spPr bwMode="auto">
            <a:xfrm rot="13089394">
              <a:off x="4174542" y="118048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99" name="Forme libre : forme 2498"/>
            <p:cNvSpPr/>
            <p:nvPr/>
          </p:nvSpPr>
          <p:spPr bwMode="auto">
            <a:xfrm rot="8716293">
              <a:off x="4360127" y="98879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00" name="Forme libre : forme 2499"/>
            <p:cNvSpPr/>
            <p:nvPr/>
          </p:nvSpPr>
          <p:spPr bwMode="auto">
            <a:xfrm rot="8716293">
              <a:off x="4308322" y="88520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01" name="Forme libre : forme 2500"/>
            <p:cNvSpPr/>
            <p:nvPr/>
          </p:nvSpPr>
          <p:spPr bwMode="auto">
            <a:xfrm rot="8716293">
              <a:off x="4065076" y="91542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02" name="Forme libre : forme 2501"/>
            <p:cNvSpPr/>
            <p:nvPr/>
          </p:nvSpPr>
          <p:spPr bwMode="auto">
            <a:xfrm rot="8716293">
              <a:off x="4242528" y="75618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03" name="Forme libre : forme 2502"/>
            <p:cNvSpPr/>
            <p:nvPr/>
          </p:nvSpPr>
          <p:spPr bwMode="auto">
            <a:xfrm rot="8716293">
              <a:off x="3478809" y="48119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04" name="Forme libre : forme 2503"/>
            <p:cNvSpPr/>
            <p:nvPr/>
          </p:nvSpPr>
          <p:spPr bwMode="auto">
            <a:xfrm rot="8716293">
              <a:off x="3568201" y="51043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05" name="Forme libre : forme 2504"/>
            <p:cNvSpPr/>
            <p:nvPr/>
          </p:nvSpPr>
          <p:spPr bwMode="auto">
            <a:xfrm rot="8716293">
              <a:off x="3523351" y="424155"/>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06" name="Forme libre : forme 2505"/>
            <p:cNvSpPr/>
            <p:nvPr/>
          </p:nvSpPr>
          <p:spPr bwMode="auto">
            <a:xfrm rot="8716293">
              <a:off x="3366575" y="56973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07" name="Forme libre : forme 2506"/>
            <p:cNvSpPr/>
            <p:nvPr/>
          </p:nvSpPr>
          <p:spPr bwMode="auto">
            <a:xfrm rot="8716293">
              <a:off x="3241672" y="36106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08" name="Forme libre : forme 2507"/>
            <p:cNvSpPr/>
            <p:nvPr/>
          </p:nvSpPr>
          <p:spPr bwMode="auto">
            <a:xfrm rot="8716293">
              <a:off x="3229620" y="22228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09" name="Forme libre : forme 2508"/>
            <p:cNvSpPr/>
            <p:nvPr/>
          </p:nvSpPr>
          <p:spPr bwMode="auto">
            <a:xfrm rot="8716293">
              <a:off x="3456753" y="610689"/>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10" name="Forme libre : forme 2509"/>
            <p:cNvSpPr/>
            <p:nvPr/>
          </p:nvSpPr>
          <p:spPr bwMode="auto">
            <a:xfrm rot="8716293">
              <a:off x="3767908" y="23104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11" name="Forme libre : forme 2510"/>
            <p:cNvSpPr/>
            <p:nvPr/>
          </p:nvSpPr>
          <p:spPr bwMode="auto">
            <a:xfrm rot="8716293">
              <a:off x="3857300" y="26028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12" name="Forme libre : forme 2511"/>
            <p:cNvSpPr/>
            <p:nvPr/>
          </p:nvSpPr>
          <p:spPr bwMode="auto">
            <a:xfrm rot="8716293">
              <a:off x="3655674" y="31958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13" name="Forme libre : forme 2512"/>
            <p:cNvSpPr/>
            <p:nvPr/>
          </p:nvSpPr>
          <p:spPr bwMode="auto">
            <a:xfrm rot="8716293">
              <a:off x="3530772" y="11091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14" name="Forme libre : forme 2513"/>
            <p:cNvSpPr/>
            <p:nvPr/>
          </p:nvSpPr>
          <p:spPr bwMode="auto">
            <a:xfrm rot="8716293">
              <a:off x="3745852" y="360537"/>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15" name="Forme libre : forme 2514"/>
            <p:cNvSpPr/>
            <p:nvPr/>
          </p:nvSpPr>
          <p:spPr bwMode="auto">
            <a:xfrm rot="8716293">
              <a:off x="3504401" y="210937"/>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16" name="Forme libre : forme 2515"/>
            <p:cNvSpPr/>
            <p:nvPr/>
          </p:nvSpPr>
          <p:spPr bwMode="auto">
            <a:xfrm rot="7484127">
              <a:off x="3850783" y="55188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17" name="Forme libre : forme 2516"/>
            <p:cNvSpPr/>
            <p:nvPr/>
          </p:nvSpPr>
          <p:spPr bwMode="auto">
            <a:xfrm rot="13089394">
              <a:off x="3955603" y="518422"/>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18" name="Forme libre : forme 2517"/>
            <p:cNvSpPr/>
            <p:nvPr/>
          </p:nvSpPr>
          <p:spPr bwMode="auto">
            <a:xfrm rot="8716293">
              <a:off x="4141188" y="326741"/>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19" name="Forme libre : forme 2518"/>
            <p:cNvSpPr/>
            <p:nvPr/>
          </p:nvSpPr>
          <p:spPr bwMode="auto">
            <a:xfrm rot="8716293">
              <a:off x="4089383" y="22314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20" name="Forme libre : forme 2519"/>
            <p:cNvSpPr/>
            <p:nvPr/>
          </p:nvSpPr>
          <p:spPr bwMode="auto">
            <a:xfrm rot="8716293">
              <a:off x="3846137" y="25336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21" name="Forme libre : forme 2520"/>
            <p:cNvSpPr/>
            <p:nvPr/>
          </p:nvSpPr>
          <p:spPr bwMode="auto">
            <a:xfrm rot="8716293">
              <a:off x="4023589" y="9412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22" name="Forme libre : forme 2521"/>
            <p:cNvSpPr/>
            <p:nvPr/>
          </p:nvSpPr>
          <p:spPr bwMode="auto">
            <a:xfrm rot="8716293">
              <a:off x="3298850" y="-42720"/>
              <a:ext cx="123263" cy="85442"/>
            </a:xfrm>
            <a:custGeom>
              <a:avLst/>
              <a:gdLst>
                <a:gd name="connsiteX0" fmla="*/ 123263 w 123263"/>
                <a:gd name="connsiteY0" fmla="*/ 85442 h 85442"/>
                <a:gd name="connsiteX1" fmla="*/ 0 w 123263"/>
                <a:gd name="connsiteY1" fmla="*/ 0 h 85442"/>
                <a:gd name="connsiteX2" fmla="*/ 66305 w 123263"/>
                <a:gd name="connsiteY2" fmla="*/ 0 h 85442"/>
                <a:gd name="connsiteX3" fmla="*/ 123263 w 123263"/>
                <a:gd name="connsiteY3" fmla="*/ 50123 h 85442"/>
              </a:gdLst>
              <a:ahLst/>
              <a:cxnLst>
                <a:cxn ang="0">
                  <a:pos x="connsiteX0" y="connsiteY0"/>
                </a:cxn>
                <a:cxn ang="0">
                  <a:pos x="connsiteX1" y="connsiteY1"/>
                </a:cxn>
                <a:cxn ang="0">
                  <a:pos x="connsiteX2" y="connsiteY2"/>
                </a:cxn>
                <a:cxn ang="0">
                  <a:pos x="connsiteX3" y="connsiteY3"/>
                </a:cxn>
              </a:cxnLst>
              <a:rect l="l" t="t" r="r" b="b"/>
              <a:pathLst>
                <a:path w="123263" h="85442" extrusionOk="0">
                  <a:moveTo>
                    <a:pt x="123263" y="85442"/>
                  </a:moveTo>
                  <a:lnTo>
                    <a:pt x="0" y="0"/>
                  </a:lnTo>
                  <a:lnTo>
                    <a:pt x="66305" y="0"/>
                  </a:lnTo>
                  <a:cubicBezTo>
                    <a:pt x="103214" y="0"/>
                    <a:pt x="123263" y="15948"/>
                    <a:pt x="123263"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23" name="Forme libre : forme 2522"/>
            <p:cNvSpPr/>
            <p:nvPr/>
          </p:nvSpPr>
          <p:spPr bwMode="auto">
            <a:xfrm rot="8716293">
              <a:off x="3388166" y="-13722"/>
              <a:ext cx="260638" cy="98025"/>
            </a:xfrm>
            <a:custGeom>
              <a:avLst/>
              <a:gdLst>
                <a:gd name="connsiteX0" fmla="*/ 104802 w 260639"/>
                <a:gd name="connsiteY0" fmla="*/ 74264 h 98025"/>
                <a:gd name="connsiteX1" fmla="*/ 0 w 260639"/>
                <a:gd name="connsiteY1" fmla="*/ 1618 h 98025"/>
                <a:gd name="connsiteX2" fmla="*/ 0 w 260639"/>
                <a:gd name="connsiteY2" fmla="*/ 1425 h 98025"/>
                <a:gd name="connsiteX3" fmla="*/ 104803 w 260639"/>
                <a:gd name="connsiteY3" fmla="*/ 1425 h 98025"/>
                <a:gd name="connsiteX4" fmla="*/ 122123 w 260639"/>
                <a:gd name="connsiteY4" fmla="*/ 86270 h 98025"/>
                <a:gd name="connsiteX5" fmla="*/ 106178 w 260639"/>
                <a:gd name="connsiteY5" fmla="*/ 75218 h 98025"/>
                <a:gd name="connsiteX6" fmla="*/ 116721 w 260639"/>
                <a:gd name="connsiteY6" fmla="*/ 47439 h 98025"/>
                <a:gd name="connsiteX7" fmla="*/ 154014 w 260639"/>
                <a:gd name="connsiteY7" fmla="*/ 5981 h 98025"/>
                <a:gd name="connsiteX8" fmla="*/ 185455 w 260639"/>
                <a:gd name="connsiteY8" fmla="*/ 57 h 98025"/>
                <a:gd name="connsiteX9" fmla="*/ 260639 w 260639"/>
                <a:gd name="connsiteY9" fmla="*/ 88456 h 98025"/>
                <a:gd name="connsiteX10" fmla="*/ 260639 w 260639"/>
                <a:gd name="connsiteY10" fmla="*/ 94380 h 98025"/>
                <a:gd name="connsiteX11" fmla="*/ 198669 w 260639"/>
                <a:gd name="connsiteY11" fmla="*/ 98025 h 98025"/>
                <a:gd name="connsiteX12" fmla="*/ 198669 w 260639"/>
                <a:gd name="connsiteY12" fmla="*/ 81621 h 98025"/>
                <a:gd name="connsiteX13" fmla="*/ 164950 w 260639"/>
                <a:gd name="connsiteY13" fmla="*/ 40156 h 98025"/>
                <a:gd name="connsiteX14" fmla="*/ 127358 w 260639"/>
                <a:gd name="connsiteY14" fmla="*/ 65616 h 9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0639" h="98025" extrusionOk="0">
                  <a:moveTo>
                    <a:pt x="104802" y="74264"/>
                  </a:moveTo>
                  <a:lnTo>
                    <a:pt x="0" y="1618"/>
                  </a:lnTo>
                  <a:lnTo>
                    <a:pt x="0" y="1425"/>
                  </a:lnTo>
                  <a:lnTo>
                    <a:pt x="104803" y="1425"/>
                  </a:lnTo>
                  <a:close/>
                  <a:moveTo>
                    <a:pt x="122123" y="86270"/>
                  </a:moveTo>
                  <a:lnTo>
                    <a:pt x="106178" y="75218"/>
                  </a:lnTo>
                  <a:lnTo>
                    <a:pt x="116721" y="47439"/>
                  </a:lnTo>
                  <a:cubicBezTo>
                    <a:pt x="127102" y="24008"/>
                    <a:pt x="137610" y="12816"/>
                    <a:pt x="154014" y="5981"/>
                  </a:cubicBezTo>
                  <a:cubicBezTo>
                    <a:pt x="164038" y="1880"/>
                    <a:pt x="174519" y="-398"/>
                    <a:pt x="185455" y="57"/>
                  </a:cubicBezTo>
                  <a:cubicBezTo>
                    <a:pt x="232388" y="-854"/>
                    <a:pt x="260639" y="31954"/>
                    <a:pt x="260639" y="88456"/>
                  </a:cubicBezTo>
                  <a:lnTo>
                    <a:pt x="260639" y="94380"/>
                  </a:lnTo>
                  <a:lnTo>
                    <a:pt x="198669" y="98025"/>
                  </a:lnTo>
                  <a:lnTo>
                    <a:pt x="198669" y="81621"/>
                  </a:lnTo>
                  <a:cubicBezTo>
                    <a:pt x="198669" y="57016"/>
                    <a:pt x="184544" y="40156"/>
                    <a:pt x="164950" y="40156"/>
                  </a:cubicBezTo>
                  <a:cubicBezTo>
                    <a:pt x="150369" y="40156"/>
                    <a:pt x="137041" y="49839"/>
                    <a:pt x="127358" y="65616"/>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24" name="Forme libre : forme 2523"/>
            <p:cNvSpPr/>
            <p:nvPr/>
          </p:nvSpPr>
          <p:spPr bwMode="auto">
            <a:xfrm rot="8716293">
              <a:off x="3234083" y="-52726"/>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25" name="Forme libre : forme 2524"/>
            <p:cNvSpPr/>
            <p:nvPr/>
          </p:nvSpPr>
          <p:spPr bwMode="auto">
            <a:xfrm rot="7484127">
              <a:off x="3672246" y="-18656"/>
              <a:ext cx="154104" cy="104443"/>
            </a:xfrm>
            <a:custGeom>
              <a:avLst/>
              <a:gdLst>
                <a:gd name="connsiteX0" fmla="*/ 72416 w 154104"/>
                <a:gd name="connsiteY0" fmla="*/ 104443 h 104443"/>
                <a:gd name="connsiteX1" fmla="*/ 0 w 154104"/>
                <a:gd name="connsiteY1" fmla="*/ 0 h 104443"/>
                <a:gd name="connsiteX2" fmla="*/ 154104 w 154104"/>
                <a:gd name="connsiteY2" fmla="*/ 0 h 104443"/>
                <a:gd name="connsiteX3" fmla="*/ 154104 w 154104"/>
                <a:gd name="connsiteY3" fmla="*/ 55323 h 104443"/>
                <a:gd name="connsiteX4" fmla="*/ 89312 w 154104"/>
                <a:gd name="connsiteY4" fmla="*/ 55323 h 104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104" h="104443" extrusionOk="0">
                  <a:moveTo>
                    <a:pt x="72416" y="104443"/>
                  </a:moveTo>
                  <a:lnTo>
                    <a:pt x="0" y="0"/>
                  </a:lnTo>
                  <a:lnTo>
                    <a:pt x="154104" y="0"/>
                  </a:lnTo>
                  <a:lnTo>
                    <a:pt x="154104" y="55323"/>
                  </a:lnTo>
                  <a:lnTo>
                    <a:pt x="89312"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26" name="Forme libre : forme 2525"/>
            <p:cNvSpPr/>
            <p:nvPr/>
          </p:nvSpPr>
          <p:spPr bwMode="auto">
            <a:xfrm rot="13089394">
              <a:off x="3884960" y="-47886"/>
              <a:ext cx="84765" cy="281028"/>
            </a:xfrm>
            <a:custGeom>
              <a:avLst/>
              <a:gdLst>
                <a:gd name="connsiteX0" fmla="*/ 84765 w 84765"/>
                <a:gd name="connsiteY0" fmla="*/ 225012 h 281028"/>
                <a:gd name="connsiteX1" fmla="*/ 13471 w 84765"/>
                <a:gd name="connsiteY1" fmla="*/ 281028 h 281028"/>
                <a:gd name="connsiteX2" fmla="*/ 4828 w 84765"/>
                <a:gd name="connsiteY2" fmla="*/ 263963 h 281028"/>
                <a:gd name="connsiteX3" fmla="*/ 0 w 84765"/>
                <a:gd name="connsiteY3" fmla="*/ 206370 h 281028"/>
                <a:gd name="connsiteX4" fmla="*/ 0 w 84765"/>
                <a:gd name="connsiteY4" fmla="*/ 38074 h 281028"/>
                <a:gd name="connsiteX5" fmla="*/ 73388 w 84765"/>
                <a:gd name="connsiteY5" fmla="*/ 0 h 281028"/>
                <a:gd name="connsiteX6" fmla="*/ 74492 w 84765"/>
                <a:gd name="connsiteY6" fmla="*/ 153950 h 28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765" h="281028" extrusionOk="0">
                  <a:moveTo>
                    <a:pt x="84765" y="225012"/>
                  </a:moveTo>
                  <a:lnTo>
                    <a:pt x="13471" y="281028"/>
                  </a:lnTo>
                  <a:lnTo>
                    <a:pt x="4828" y="263963"/>
                  </a:lnTo>
                  <a:cubicBezTo>
                    <a:pt x="1241" y="248168"/>
                    <a:pt x="0" y="228993"/>
                    <a:pt x="0" y="206370"/>
                  </a:cubicBezTo>
                  <a:lnTo>
                    <a:pt x="0" y="38074"/>
                  </a:lnTo>
                  <a:lnTo>
                    <a:pt x="73388" y="0"/>
                  </a:lnTo>
                  <a:lnTo>
                    <a:pt x="74492" y="15395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27" name="Forme libre : forme 2526"/>
            <p:cNvSpPr/>
            <p:nvPr/>
          </p:nvSpPr>
          <p:spPr bwMode="auto">
            <a:xfrm rot="8716293">
              <a:off x="5789699" y="1993578"/>
              <a:ext cx="181333" cy="87320"/>
            </a:xfrm>
            <a:custGeom>
              <a:avLst/>
              <a:gdLst>
                <a:gd name="connsiteX0" fmla="*/ 0 w 181333"/>
                <a:gd name="connsiteY0" fmla="*/ 87320 h 87320"/>
                <a:gd name="connsiteX1" fmla="*/ 42309 w 181333"/>
                <a:gd name="connsiteY1" fmla="*/ 36168 h 87320"/>
                <a:gd name="connsiteX2" fmla="*/ 54839 w 181333"/>
                <a:gd name="connsiteY2" fmla="*/ 38831 h 87320"/>
                <a:gd name="connsiteX3" fmla="*/ 107790 w 181333"/>
                <a:gd name="connsiteY3" fmla="*/ 29417 h 87320"/>
                <a:gd name="connsiteX4" fmla="*/ 180157 w 181333"/>
                <a:gd name="connsiteY4" fmla="*/ 0 h 87320"/>
                <a:gd name="connsiteX5" fmla="*/ 181333 w 181333"/>
                <a:gd name="connsiteY5" fmla="*/ 7648 h 87320"/>
                <a:gd name="connsiteX6" fmla="*/ 181333 w 181333"/>
                <a:gd name="connsiteY6" fmla="*/ 13532 h 87320"/>
                <a:gd name="connsiteX7" fmla="*/ 30340 w 181333"/>
                <a:gd name="connsiteY7" fmla="*/ 83361 h 8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333" h="87320" extrusionOk="0">
                  <a:moveTo>
                    <a:pt x="0" y="87320"/>
                  </a:moveTo>
                  <a:lnTo>
                    <a:pt x="42309" y="36168"/>
                  </a:lnTo>
                  <a:lnTo>
                    <a:pt x="54839" y="38831"/>
                  </a:lnTo>
                  <a:cubicBezTo>
                    <a:pt x="73078" y="38242"/>
                    <a:pt x="90728" y="34712"/>
                    <a:pt x="107790" y="29417"/>
                  </a:cubicBezTo>
                  <a:cubicBezTo>
                    <a:pt x="132500" y="21768"/>
                    <a:pt x="156623" y="11767"/>
                    <a:pt x="180157" y="0"/>
                  </a:cubicBezTo>
                  <a:cubicBezTo>
                    <a:pt x="180745" y="2353"/>
                    <a:pt x="181333" y="5295"/>
                    <a:pt x="181333" y="7648"/>
                  </a:cubicBezTo>
                  <a:lnTo>
                    <a:pt x="181333" y="13532"/>
                  </a:lnTo>
                  <a:cubicBezTo>
                    <a:pt x="134560" y="53687"/>
                    <a:pt x="76865" y="74315"/>
                    <a:pt x="30340" y="83361"/>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28" name="Forme libre : forme 2527"/>
            <p:cNvSpPr/>
            <p:nvPr/>
          </p:nvSpPr>
          <p:spPr bwMode="auto">
            <a:xfrm rot="8716293">
              <a:off x="5880884" y="1564845"/>
              <a:ext cx="61060" cy="195751"/>
            </a:xfrm>
            <a:custGeom>
              <a:avLst/>
              <a:gdLst>
                <a:gd name="connsiteX0" fmla="*/ 0 w 61060"/>
                <a:gd name="connsiteY0" fmla="*/ 195751 h 195751"/>
                <a:gd name="connsiteX1" fmla="*/ 0 w 61060"/>
                <a:gd name="connsiteY1" fmla="*/ 67520 h 195751"/>
                <a:gd name="connsiteX2" fmla="*/ 55847 w 61060"/>
                <a:gd name="connsiteY2" fmla="*/ 0 h 195751"/>
                <a:gd name="connsiteX3" fmla="*/ 61059 w 61060"/>
                <a:gd name="connsiteY3" fmla="*/ 13486 h 195751"/>
                <a:gd name="connsiteX4" fmla="*/ 61060 w 61060"/>
                <a:gd name="connsiteY4" fmla="*/ 171601 h 195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60" h="195751" extrusionOk="0">
                  <a:moveTo>
                    <a:pt x="0" y="195751"/>
                  </a:moveTo>
                  <a:lnTo>
                    <a:pt x="0" y="67520"/>
                  </a:lnTo>
                  <a:lnTo>
                    <a:pt x="55847" y="0"/>
                  </a:lnTo>
                  <a:lnTo>
                    <a:pt x="61059" y="13486"/>
                  </a:lnTo>
                  <a:lnTo>
                    <a:pt x="61060" y="17160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29" name="Forme libre : forme 2528"/>
            <p:cNvSpPr/>
            <p:nvPr/>
          </p:nvSpPr>
          <p:spPr bwMode="auto">
            <a:xfrm rot="8716293">
              <a:off x="5772692" y="162676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30" name="Forme libre : forme 2529"/>
            <p:cNvSpPr/>
            <p:nvPr/>
          </p:nvSpPr>
          <p:spPr bwMode="auto">
            <a:xfrm rot="8716293">
              <a:off x="5647789" y="141808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31" name="Forme libre : forme 2530"/>
            <p:cNvSpPr/>
            <p:nvPr/>
          </p:nvSpPr>
          <p:spPr bwMode="auto">
            <a:xfrm rot="8716293">
              <a:off x="5635737" y="1279309"/>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32" name="Forme libre : forme 2531"/>
            <p:cNvSpPr/>
            <p:nvPr/>
          </p:nvSpPr>
          <p:spPr bwMode="auto">
            <a:xfrm rot="8716293">
              <a:off x="5863691" y="1680538"/>
              <a:ext cx="60147" cy="219174"/>
            </a:xfrm>
            <a:custGeom>
              <a:avLst/>
              <a:gdLst>
                <a:gd name="connsiteX0" fmla="*/ 60147 w 60147"/>
                <a:gd name="connsiteY0" fmla="*/ 219174 h 219174"/>
                <a:gd name="connsiteX1" fmla="*/ 0 w 60147"/>
                <a:gd name="connsiteY1" fmla="*/ 161304 h 219174"/>
                <a:gd name="connsiteX2" fmla="*/ 0 w 60147"/>
                <a:gd name="connsiteY2" fmla="*/ 68045 h 219174"/>
                <a:gd name="connsiteX3" fmla="*/ 56210 w 60147"/>
                <a:gd name="connsiteY3" fmla="*/ 87 h 219174"/>
                <a:gd name="connsiteX4" fmla="*/ 60147 w 60147"/>
                <a:gd name="connsiteY4" fmla="*/ 0 h 219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47" h="219174" extrusionOk="0">
                  <a:moveTo>
                    <a:pt x="60147" y="219174"/>
                  </a:moveTo>
                  <a:lnTo>
                    <a:pt x="0" y="161304"/>
                  </a:lnTo>
                  <a:lnTo>
                    <a:pt x="0" y="68045"/>
                  </a:lnTo>
                  <a:lnTo>
                    <a:pt x="56210" y="87"/>
                  </a:lnTo>
                  <a:lnTo>
                    <a:pt x="6014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33" name="Forme libre : forme 2532"/>
            <p:cNvSpPr/>
            <p:nvPr/>
          </p:nvSpPr>
          <p:spPr bwMode="auto">
            <a:xfrm rot="8716293">
              <a:off x="5910518" y="1267962"/>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34" name="Forme libre : forme 2533"/>
            <p:cNvSpPr/>
            <p:nvPr/>
          </p:nvSpPr>
          <p:spPr bwMode="auto">
            <a:xfrm rot="8716293">
              <a:off x="5661759" y="878519"/>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35" name="Forme libre : forme 2534"/>
            <p:cNvSpPr/>
            <p:nvPr/>
          </p:nvSpPr>
          <p:spPr bwMode="auto">
            <a:xfrm rot="8716293">
              <a:off x="5751943" y="913207"/>
              <a:ext cx="229128" cy="254774"/>
            </a:xfrm>
            <a:custGeom>
              <a:avLst/>
              <a:gdLst>
                <a:gd name="connsiteX0" fmla="*/ 19979 w 229128"/>
                <a:gd name="connsiteY0" fmla="*/ 254774 h 254774"/>
                <a:gd name="connsiteX1" fmla="*/ 19979 w 229128"/>
                <a:gd name="connsiteY1" fmla="*/ 45624 h 254774"/>
                <a:gd name="connsiteX2" fmla="*/ 0 w 229128"/>
                <a:gd name="connsiteY2" fmla="*/ 45624 h 254774"/>
                <a:gd name="connsiteX3" fmla="*/ 36558 w 229128"/>
                <a:gd name="connsiteY3" fmla="*/ 1425 h 254774"/>
                <a:gd name="connsiteX4" fmla="*/ 73292 w 229128"/>
                <a:gd name="connsiteY4" fmla="*/ 1425 h 254774"/>
                <a:gd name="connsiteX5" fmla="*/ 73292 w 229128"/>
                <a:gd name="connsiteY5" fmla="*/ 75242 h 254774"/>
                <a:gd name="connsiteX6" fmla="*/ 74658 w 229128"/>
                <a:gd name="connsiteY6" fmla="*/ 75242 h 254774"/>
                <a:gd name="connsiteX7" fmla="*/ 122503 w 229128"/>
                <a:gd name="connsiteY7" fmla="*/ 5981 h 254774"/>
                <a:gd name="connsiteX8" fmla="*/ 153944 w 229128"/>
                <a:gd name="connsiteY8" fmla="*/ 57 h 254774"/>
                <a:gd name="connsiteX9" fmla="*/ 229128 w 229128"/>
                <a:gd name="connsiteY9" fmla="*/ 88456 h 254774"/>
                <a:gd name="connsiteX10" fmla="*/ 229128 w 229128"/>
                <a:gd name="connsiteY10" fmla="*/ 94380 h 254774"/>
                <a:gd name="connsiteX11" fmla="*/ 167158 w 229128"/>
                <a:gd name="connsiteY11" fmla="*/ 98025 h 254774"/>
                <a:gd name="connsiteX12" fmla="*/ 167158 w 229128"/>
                <a:gd name="connsiteY12" fmla="*/ 81621 h 254774"/>
                <a:gd name="connsiteX13" fmla="*/ 133439 w 229128"/>
                <a:gd name="connsiteY13" fmla="*/ 40156 h 254774"/>
                <a:gd name="connsiteX14" fmla="*/ 80127 w 229128"/>
                <a:gd name="connsiteY14" fmla="*/ 127643 h 254774"/>
                <a:gd name="connsiteX15" fmla="*/ 80127 w 229128"/>
                <a:gd name="connsiteY15" fmla="*/ 213764 h 25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128" h="254774" extrusionOk="0">
                  <a:moveTo>
                    <a:pt x="19979" y="254774"/>
                  </a:moveTo>
                  <a:lnTo>
                    <a:pt x="19979" y="45624"/>
                  </a:lnTo>
                  <a:lnTo>
                    <a:pt x="0" y="45624"/>
                  </a:lnTo>
                  <a:lnTo>
                    <a:pt x="36558" y="1425"/>
                  </a:lnTo>
                  <a:lnTo>
                    <a:pt x="73292" y="1425"/>
                  </a:lnTo>
                  <a:lnTo>
                    <a:pt x="73292" y="75242"/>
                  </a:lnTo>
                  <a:lnTo>
                    <a:pt x="74658" y="75242"/>
                  </a:lnTo>
                  <a:cubicBezTo>
                    <a:pt x="89240" y="31954"/>
                    <a:pt x="100631" y="15094"/>
                    <a:pt x="122503" y="5981"/>
                  </a:cubicBezTo>
                  <a:cubicBezTo>
                    <a:pt x="132528" y="1880"/>
                    <a:pt x="143008" y="-398"/>
                    <a:pt x="153944" y="57"/>
                  </a:cubicBezTo>
                  <a:cubicBezTo>
                    <a:pt x="200877" y="-854"/>
                    <a:pt x="229128" y="31954"/>
                    <a:pt x="229128" y="88456"/>
                  </a:cubicBezTo>
                  <a:lnTo>
                    <a:pt x="229128" y="94380"/>
                  </a:lnTo>
                  <a:lnTo>
                    <a:pt x="167158" y="98025"/>
                  </a:lnTo>
                  <a:lnTo>
                    <a:pt x="167158" y="81621"/>
                  </a:lnTo>
                  <a:cubicBezTo>
                    <a:pt x="167158" y="57016"/>
                    <a:pt x="153033" y="40156"/>
                    <a:pt x="133439" y="40156"/>
                  </a:cubicBezTo>
                  <a:cubicBezTo>
                    <a:pt x="104277" y="40156"/>
                    <a:pt x="80127" y="78887"/>
                    <a:pt x="80127" y="127643"/>
                  </a:cubicBezTo>
                  <a:lnTo>
                    <a:pt x="80127"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36" name="Forme libre : forme 2535"/>
            <p:cNvSpPr/>
            <p:nvPr/>
          </p:nvSpPr>
          <p:spPr bwMode="auto">
            <a:xfrm rot="8716293">
              <a:off x="5706301" y="821481"/>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37" name="Forme libre : forme 2536"/>
            <p:cNvSpPr/>
            <p:nvPr/>
          </p:nvSpPr>
          <p:spPr bwMode="auto">
            <a:xfrm rot="8716293">
              <a:off x="5549525" y="96706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38" name="Forme libre : forme 2537"/>
            <p:cNvSpPr/>
            <p:nvPr/>
          </p:nvSpPr>
          <p:spPr bwMode="auto">
            <a:xfrm rot="8716293">
              <a:off x="5424622" y="75839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39" name="Forme libre : forme 2538"/>
            <p:cNvSpPr/>
            <p:nvPr/>
          </p:nvSpPr>
          <p:spPr bwMode="auto">
            <a:xfrm rot="8716293">
              <a:off x="5412570" y="619610"/>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40" name="Forme libre : forme 2539"/>
            <p:cNvSpPr/>
            <p:nvPr/>
          </p:nvSpPr>
          <p:spPr bwMode="auto">
            <a:xfrm rot="8716293">
              <a:off x="5639702" y="1008015"/>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41" name="Forme libre : forme 2540"/>
            <p:cNvSpPr/>
            <p:nvPr/>
          </p:nvSpPr>
          <p:spPr bwMode="auto">
            <a:xfrm rot="8716293">
              <a:off x="5950315" y="653899"/>
              <a:ext cx="61060" cy="208036"/>
            </a:xfrm>
            <a:custGeom>
              <a:avLst/>
              <a:gdLst>
                <a:gd name="connsiteX0" fmla="*/ 0 w 61060"/>
                <a:gd name="connsiteY0" fmla="*/ 208036 h 208036"/>
                <a:gd name="connsiteX1" fmla="*/ 1 w 61060"/>
                <a:gd name="connsiteY1" fmla="*/ 61780 h 208036"/>
                <a:gd name="connsiteX2" fmla="*/ 51100 w 61060"/>
                <a:gd name="connsiteY2" fmla="*/ 0 h 208036"/>
                <a:gd name="connsiteX3" fmla="*/ 61059 w 61060"/>
                <a:gd name="connsiteY3" fmla="*/ 25771 h 208036"/>
                <a:gd name="connsiteX4" fmla="*/ 61060 w 61060"/>
                <a:gd name="connsiteY4" fmla="*/ 183886 h 208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60" h="208036" extrusionOk="0">
                  <a:moveTo>
                    <a:pt x="0" y="208036"/>
                  </a:moveTo>
                  <a:lnTo>
                    <a:pt x="1" y="61780"/>
                  </a:lnTo>
                  <a:lnTo>
                    <a:pt x="51100" y="0"/>
                  </a:lnTo>
                  <a:lnTo>
                    <a:pt x="61059" y="25771"/>
                  </a:lnTo>
                  <a:lnTo>
                    <a:pt x="61060" y="183886"/>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42" name="Forme libre : forme 2541"/>
            <p:cNvSpPr/>
            <p:nvPr/>
          </p:nvSpPr>
          <p:spPr bwMode="auto">
            <a:xfrm rot="8716293">
              <a:off x="5838624" y="71691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43" name="Forme libre : forme 2542"/>
            <p:cNvSpPr/>
            <p:nvPr/>
          </p:nvSpPr>
          <p:spPr bwMode="auto">
            <a:xfrm rot="8716293">
              <a:off x="5713721" y="50823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44" name="Forme libre : forme 2543"/>
            <p:cNvSpPr/>
            <p:nvPr/>
          </p:nvSpPr>
          <p:spPr bwMode="auto">
            <a:xfrm rot="8716293">
              <a:off x="5929622" y="770687"/>
              <a:ext cx="60148" cy="219175"/>
            </a:xfrm>
            <a:custGeom>
              <a:avLst/>
              <a:gdLst>
                <a:gd name="connsiteX0" fmla="*/ 60148 w 60148"/>
                <a:gd name="connsiteY0" fmla="*/ 219175 h 219175"/>
                <a:gd name="connsiteX1" fmla="*/ 0 w 60148"/>
                <a:gd name="connsiteY1" fmla="*/ 161305 h 219175"/>
                <a:gd name="connsiteX2" fmla="*/ 0 w 60148"/>
                <a:gd name="connsiteY2" fmla="*/ 50021 h 219175"/>
                <a:gd name="connsiteX3" fmla="*/ 41025 w 60148"/>
                <a:gd name="connsiteY3" fmla="*/ 421 h 219175"/>
                <a:gd name="connsiteX4" fmla="*/ 60147 w 60148"/>
                <a:gd name="connsiteY4" fmla="*/ 0 h 219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48" h="219175" extrusionOk="0">
                  <a:moveTo>
                    <a:pt x="60148" y="219175"/>
                  </a:moveTo>
                  <a:lnTo>
                    <a:pt x="0" y="161305"/>
                  </a:lnTo>
                  <a:lnTo>
                    <a:pt x="0" y="50021"/>
                  </a:lnTo>
                  <a:lnTo>
                    <a:pt x="41025" y="421"/>
                  </a:lnTo>
                  <a:lnTo>
                    <a:pt x="6014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45" name="Forme libre : forme 2544"/>
            <p:cNvSpPr/>
            <p:nvPr/>
          </p:nvSpPr>
          <p:spPr bwMode="auto">
            <a:xfrm rot="8716293">
              <a:off x="5687351" y="608263"/>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46" name="Forme libre : forme 2545"/>
            <p:cNvSpPr/>
            <p:nvPr/>
          </p:nvSpPr>
          <p:spPr bwMode="auto">
            <a:xfrm rot="8716293">
              <a:off x="6020907" y="657792"/>
              <a:ext cx="32038" cy="36361"/>
            </a:xfrm>
            <a:custGeom>
              <a:avLst/>
              <a:gdLst>
                <a:gd name="connsiteX0" fmla="*/ 0 w 32038"/>
                <a:gd name="connsiteY0" fmla="*/ 35166 h 36361"/>
                <a:gd name="connsiteX1" fmla="*/ 29086 w 32038"/>
                <a:gd name="connsiteY1" fmla="*/ 0 h 36361"/>
                <a:gd name="connsiteX2" fmla="*/ 32038 w 32038"/>
                <a:gd name="connsiteY2" fmla="*/ 7028 h 36361"/>
                <a:gd name="connsiteX3" fmla="*/ 23495 w 32038"/>
                <a:gd name="connsiteY3" fmla="*/ 27704 h 36361"/>
                <a:gd name="connsiteX4" fmla="*/ 2990 w 32038"/>
                <a:gd name="connsiteY4" fmla="*/ 36361 h 36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38" h="36361" extrusionOk="0">
                  <a:moveTo>
                    <a:pt x="0" y="35166"/>
                  </a:moveTo>
                  <a:lnTo>
                    <a:pt x="29086" y="0"/>
                  </a:lnTo>
                  <a:lnTo>
                    <a:pt x="32038" y="7028"/>
                  </a:lnTo>
                  <a:cubicBezTo>
                    <a:pt x="32039" y="14489"/>
                    <a:pt x="29191" y="22008"/>
                    <a:pt x="23495" y="27704"/>
                  </a:cubicBezTo>
                  <a:cubicBezTo>
                    <a:pt x="18027" y="33172"/>
                    <a:pt x="10736" y="36361"/>
                    <a:pt x="2990" y="36361"/>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47" name="Forme libre : forme 2546"/>
            <p:cNvSpPr/>
            <p:nvPr/>
          </p:nvSpPr>
          <p:spPr bwMode="auto">
            <a:xfrm rot="8716293">
              <a:off x="5442820" y="21646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48" name="Forme libre : forme 2547"/>
            <p:cNvSpPr/>
            <p:nvPr/>
          </p:nvSpPr>
          <p:spPr bwMode="auto">
            <a:xfrm rot="8716293">
              <a:off x="5532212" y="24570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49" name="Forme libre : forme 2548"/>
            <p:cNvSpPr/>
            <p:nvPr/>
          </p:nvSpPr>
          <p:spPr bwMode="auto">
            <a:xfrm rot="8716293">
              <a:off x="5487362" y="159422"/>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50" name="Forme libre : forme 2549"/>
            <p:cNvSpPr/>
            <p:nvPr/>
          </p:nvSpPr>
          <p:spPr bwMode="auto">
            <a:xfrm rot="8716293">
              <a:off x="5330586" y="30500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51" name="Forme libre : forme 2550"/>
            <p:cNvSpPr/>
            <p:nvPr/>
          </p:nvSpPr>
          <p:spPr bwMode="auto">
            <a:xfrm rot="8716293">
              <a:off x="5205683" y="9633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52" name="Forme libre : forme 2551"/>
            <p:cNvSpPr/>
            <p:nvPr/>
          </p:nvSpPr>
          <p:spPr bwMode="auto">
            <a:xfrm rot="8716293">
              <a:off x="5193248" y="-36152"/>
              <a:ext cx="290643" cy="340949"/>
            </a:xfrm>
            <a:custGeom>
              <a:avLst/>
              <a:gdLst>
                <a:gd name="connsiteX0" fmla="*/ 155476 w 290643"/>
                <a:gd name="connsiteY0" fmla="*/ 340949 h 340949"/>
                <a:gd name="connsiteX1" fmla="*/ 1169 w 290643"/>
                <a:gd name="connsiteY1" fmla="*/ 233989 h 340949"/>
                <a:gd name="connsiteX2" fmla="*/ 0 w 290643"/>
                <a:gd name="connsiteY2" fmla="*/ 220042 h 340949"/>
                <a:gd name="connsiteX3" fmla="*/ 0 w 290643"/>
                <a:gd name="connsiteY3" fmla="*/ 40596 h 340949"/>
                <a:gd name="connsiteX4" fmla="*/ 78250 w 290643"/>
                <a:gd name="connsiteY4" fmla="*/ 0 h 340949"/>
                <a:gd name="connsiteX5" fmla="*/ 79427 w 290643"/>
                <a:gd name="connsiteY5" fmla="*/ 164149 h 340949"/>
                <a:gd name="connsiteX6" fmla="*/ 93547 w 290643"/>
                <a:gd name="connsiteY6" fmla="*/ 261815 h 340949"/>
                <a:gd name="connsiteX7" fmla="*/ 164149 w 290643"/>
                <a:gd name="connsiteY7" fmla="*/ 300646 h 340949"/>
                <a:gd name="connsiteX8" fmla="*/ 217100 w 290643"/>
                <a:gd name="connsiteY8" fmla="*/ 291232 h 340949"/>
                <a:gd name="connsiteX9" fmla="*/ 289467 w 290643"/>
                <a:gd name="connsiteY9" fmla="*/ 261815 h 340949"/>
                <a:gd name="connsiteX10" fmla="*/ 290643 w 290643"/>
                <a:gd name="connsiteY10" fmla="*/ 269463 h 340949"/>
                <a:gd name="connsiteX11" fmla="*/ 290643 w 290643"/>
                <a:gd name="connsiteY11" fmla="*/ 275347 h 340949"/>
                <a:gd name="connsiteX12" fmla="*/ 189080 w 290643"/>
                <a:gd name="connsiteY12" fmla="*/ 331975 h 340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0643" h="340949" extrusionOk="0">
                  <a:moveTo>
                    <a:pt x="155476" y="340949"/>
                  </a:moveTo>
                  <a:lnTo>
                    <a:pt x="1169" y="233989"/>
                  </a:lnTo>
                  <a:lnTo>
                    <a:pt x="0" y="220042"/>
                  </a:lnTo>
                  <a:lnTo>
                    <a:pt x="0" y="40596"/>
                  </a:lnTo>
                  <a:lnTo>
                    <a:pt x="78250" y="0"/>
                  </a:lnTo>
                  <a:lnTo>
                    <a:pt x="79427" y="164149"/>
                  </a:lnTo>
                  <a:cubicBezTo>
                    <a:pt x="77662" y="197097"/>
                    <a:pt x="82957" y="230632"/>
                    <a:pt x="93547" y="261815"/>
                  </a:cubicBezTo>
                  <a:cubicBezTo>
                    <a:pt x="102961" y="287702"/>
                    <a:pt x="127083" y="300646"/>
                    <a:pt x="164149" y="300646"/>
                  </a:cubicBezTo>
                  <a:cubicBezTo>
                    <a:pt x="182388" y="300057"/>
                    <a:pt x="200038" y="296527"/>
                    <a:pt x="217100" y="291232"/>
                  </a:cubicBezTo>
                  <a:cubicBezTo>
                    <a:pt x="241810" y="283584"/>
                    <a:pt x="265933" y="273582"/>
                    <a:pt x="289467" y="261815"/>
                  </a:cubicBezTo>
                  <a:cubicBezTo>
                    <a:pt x="290055" y="264168"/>
                    <a:pt x="290643" y="267110"/>
                    <a:pt x="290643" y="269463"/>
                  </a:cubicBezTo>
                  <a:lnTo>
                    <a:pt x="290643" y="275347"/>
                  </a:lnTo>
                  <a:cubicBezTo>
                    <a:pt x="259461" y="302117"/>
                    <a:pt x="223425" y="320208"/>
                    <a:pt x="189080" y="331975"/>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53" name="Forme libre : forme 2552"/>
            <p:cNvSpPr/>
            <p:nvPr/>
          </p:nvSpPr>
          <p:spPr bwMode="auto">
            <a:xfrm rot="8716293">
              <a:off x="5420764" y="345957"/>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54" name="Forme libre : forme 2553"/>
            <p:cNvSpPr/>
            <p:nvPr/>
          </p:nvSpPr>
          <p:spPr bwMode="auto">
            <a:xfrm rot="8716293">
              <a:off x="5731919" y="-3369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55" name="Forme libre : forme 2554"/>
            <p:cNvSpPr/>
            <p:nvPr/>
          </p:nvSpPr>
          <p:spPr bwMode="auto">
            <a:xfrm rot="8716293">
              <a:off x="5826428" y="14828"/>
              <a:ext cx="238830" cy="236556"/>
            </a:xfrm>
            <a:custGeom>
              <a:avLst/>
              <a:gdLst>
                <a:gd name="connsiteX0" fmla="*/ 56401 w 238830"/>
                <a:gd name="connsiteY0" fmla="*/ 236556 h 236556"/>
                <a:gd name="connsiteX1" fmla="*/ 29681 w 238830"/>
                <a:gd name="connsiteY1" fmla="*/ 218034 h 236556"/>
                <a:gd name="connsiteX2" fmla="*/ 29681 w 238830"/>
                <a:gd name="connsiteY2" fmla="*/ 45624 h 236556"/>
                <a:gd name="connsiteX3" fmla="*/ 0 w 238830"/>
                <a:gd name="connsiteY3" fmla="*/ 45624 h 236556"/>
                <a:gd name="connsiteX4" fmla="*/ 36558 w 238830"/>
                <a:gd name="connsiteY4" fmla="*/ 1425 h 236556"/>
                <a:gd name="connsiteX5" fmla="*/ 82994 w 238830"/>
                <a:gd name="connsiteY5" fmla="*/ 1425 h 236556"/>
                <a:gd name="connsiteX6" fmla="*/ 82994 w 238830"/>
                <a:gd name="connsiteY6" fmla="*/ 75242 h 236556"/>
                <a:gd name="connsiteX7" fmla="*/ 84360 w 238830"/>
                <a:gd name="connsiteY7" fmla="*/ 75242 h 236556"/>
                <a:gd name="connsiteX8" fmla="*/ 132205 w 238830"/>
                <a:gd name="connsiteY8" fmla="*/ 5981 h 236556"/>
                <a:gd name="connsiteX9" fmla="*/ 163646 w 238830"/>
                <a:gd name="connsiteY9" fmla="*/ 57 h 236556"/>
                <a:gd name="connsiteX10" fmla="*/ 238830 w 238830"/>
                <a:gd name="connsiteY10" fmla="*/ 88456 h 236556"/>
                <a:gd name="connsiteX11" fmla="*/ 238830 w 238830"/>
                <a:gd name="connsiteY11" fmla="*/ 94380 h 236556"/>
                <a:gd name="connsiteX12" fmla="*/ 176860 w 238830"/>
                <a:gd name="connsiteY12" fmla="*/ 98025 h 236556"/>
                <a:gd name="connsiteX13" fmla="*/ 176860 w 238830"/>
                <a:gd name="connsiteY13" fmla="*/ 81621 h 236556"/>
                <a:gd name="connsiteX14" fmla="*/ 143141 w 238830"/>
                <a:gd name="connsiteY14" fmla="*/ 40156 h 236556"/>
                <a:gd name="connsiteX15" fmla="*/ 89829 w 238830"/>
                <a:gd name="connsiteY15" fmla="*/ 127643 h 236556"/>
                <a:gd name="connsiteX16" fmla="*/ 89829 w 238830"/>
                <a:gd name="connsiteY16" fmla="*/ 213764 h 23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8830" h="236556" extrusionOk="0">
                  <a:moveTo>
                    <a:pt x="56401" y="236556"/>
                  </a:moveTo>
                  <a:lnTo>
                    <a:pt x="29681" y="218034"/>
                  </a:lnTo>
                  <a:lnTo>
                    <a:pt x="29681" y="45624"/>
                  </a:lnTo>
                  <a:lnTo>
                    <a:pt x="0" y="45624"/>
                  </a:lnTo>
                  <a:lnTo>
                    <a:pt x="36558" y="1425"/>
                  </a:lnTo>
                  <a:lnTo>
                    <a:pt x="82994" y="1425"/>
                  </a:lnTo>
                  <a:lnTo>
                    <a:pt x="82994" y="75242"/>
                  </a:lnTo>
                  <a:lnTo>
                    <a:pt x="84360" y="75242"/>
                  </a:lnTo>
                  <a:cubicBezTo>
                    <a:pt x="98942" y="31954"/>
                    <a:pt x="110333" y="15095"/>
                    <a:pt x="132205" y="5981"/>
                  </a:cubicBezTo>
                  <a:cubicBezTo>
                    <a:pt x="142230" y="1880"/>
                    <a:pt x="152710" y="-398"/>
                    <a:pt x="163646" y="57"/>
                  </a:cubicBezTo>
                  <a:cubicBezTo>
                    <a:pt x="210579" y="-854"/>
                    <a:pt x="238830" y="31954"/>
                    <a:pt x="238830" y="88456"/>
                  </a:cubicBezTo>
                  <a:lnTo>
                    <a:pt x="238830" y="94380"/>
                  </a:lnTo>
                  <a:lnTo>
                    <a:pt x="176860" y="98025"/>
                  </a:lnTo>
                  <a:lnTo>
                    <a:pt x="176860" y="81621"/>
                  </a:lnTo>
                  <a:cubicBezTo>
                    <a:pt x="176860" y="57016"/>
                    <a:pt x="162735" y="40156"/>
                    <a:pt x="143141" y="40156"/>
                  </a:cubicBezTo>
                  <a:cubicBezTo>
                    <a:pt x="113979" y="40156"/>
                    <a:pt x="89829" y="78887"/>
                    <a:pt x="89829" y="127643"/>
                  </a:cubicBezTo>
                  <a:lnTo>
                    <a:pt x="89829"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56" name="Forme libre : forme 2555"/>
            <p:cNvSpPr/>
            <p:nvPr/>
          </p:nvSpPr>
          <p:spPr bwMode="auto">
            <a:xfrm rot="8716293">
              <a:off x="5619685" y="5485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57" name="Forme libre : forme 2556"/>
            <p:cNvSpPr/>
            <p:nvPr/>
          </p:nvSpPr>
          <p:spPr bwMode="auto">
            <a:xfrm rot="8716293">
              <a:off x="5535493" y="-9286"/>
              <a:ext cx="144967" cy="55526"/>
            </a:xfrm>
            <a:custGeom>
              <a:avLst/>
              <a:gdLst>
                <a:gd name="connsiteX0" fmla="*/ 80105 w 144967"/>
                <a:gd name="connsiteY0" fmla="*/ 55526 h 55526"/>
                <a:gd name="connsiteX1" fmla="*/ 0 w 144967"/>
                <a:gd name="connsiteY1" fmla="*/ 0 h 55526"/>
                <a:gd name="connsiteX2" fmla="*/ 144967 w 144967"/>
                <a:gd name="connsiteY2" fmla="*/ 0 h 55526"/>
                <a:gd name="connsiteX3" fmla="*/ 144967 w 144967"/>
                <a:gd name="connsiteY3" fmla="*/ 55323 h 55526"/>
                <a:gd name="connsiteX4" fmla="*/ 80175 w 144967"/>
                <a:gd name="connsiteY4" fmla="*/ 55323 h 55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67" h="55526" extrusionOk="0">
                  <a:moveTo>
                    <a:pt x="80105" y="55526"/>
                  </a:moveTo>
                  <a:lnTo>
                    <a:pt x="0" y="0"/>
                  </a:lnTo>
                  <a:lnTo>
                    <a:pt x="144967" y="0"/>
                  </a:lnTo>
                  <a:lnTo>
                    <a:pt x="144967" y="55323"/>
                  </a:lnTo>
                  <a:lnTo>
                    <a:pt x="8017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58" name="Forme libre : forme 2557"/>
            <p:cNvSpPr/>
            <p:nvPr/>
          </p:nvSpPr>
          <p:spPr bwMode="auto">
            <a:xfrm rot="8716293">
              <a:off x="5709863" y="95805"/>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59" name="Forme libre : forme 2558"/>
            <p:cNvSpPr/>
            <p:nvPr/>
          </p:nvSpPr>
          <p:spPr bwMode="auto">
            <a:xfrm rot="8716293">
              <a:off x="5474907" y="-18059"/>
              <a:ext cx="53295" cy="42130"/>
            </a:xfrm>
            <a:custGeom>
              <a:avLst/>
              <a:gdLst>
                <a:gd name="connsiteX0" fmla="*/ 51759 w 53295"/>
                <a:gd name="connsiteY0" fmla="*/ 42130 h 42130"/>
                <a:gd name="connsiteX1" fmla="*/ 0 w 53295"/>
                <a:gd name="connsiteY1" fmla="*/ 6252 h 42130"/>
                <a:gd name="connsiteX2" fmla="*/ 14807 w 53295"/>
                <a:gd name="connsiteY2" fmla="*/ 0 h 42130"/>
                <a:gd name="connsiteX3" fmla="*/ 41975 w 53295"/>
                <a:gd name="connsiteY3" fmla="*/ 11471 h 42130"/>
                <a:gd name="connsiteX4" fmla="*/ 53295 w 53295"/>
                <a:gd name="connsiteY4" fmla="*/ 38412 h 4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5" h="42130" extrusionOk="0">
                  <a:moveTo>
                    <a:pt x="51759" y="42130"/>
                  </a:moveTo>
                  <a:lnTo>
                    <a:pt x="0" y="6252"/>
                  </a:lnTo>
                  <a:lnTo>
                    <a:pt x="14807" y="0"/>
                  </a:lnTo>
                  <a:cubicBezTo>
                    <a:pt x="25071" y="0"/>
                    <a:pt x="34731" y="4226"/>
                    <a:pt x="41975" y="11471"/>
                  </a:cubicBezTo>
                  <a:cubicBezTo>
                    <a:pt x="49522" y="18716"/>
                    <a:pt x="53295" y="28526"/>
                    <a:pt x="53295" y="3841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60" name="Forme libre : forme 2559"/>
            <p:cNvSpPr/>
            <p:nvPr/>
          </p:nvSpPr>
          <p:spPr bwMode="auto">
            <a:xfrm rot="7484127">
              <a:off x="5814794" y="28715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61" name="Forme libre : forme 2560"/>
            <p:cNvSpPr/>
            <p:nvPr/>
          </p:nvSpPr>
          <p:spPr bwMode="auto">
            <a:xfrm rot="13089394">
              <a:off x="5911866" y="269714"/>
              <a:ext cx="237928" cy="294867"/>
            </a:xfrm>
            <a:custGeom>
              <a:avLst/>
              <a:gdLst>
                <a:gd name="connsiteX0" fmla="*/ 39306 w 237929"/>
                <a:gd name="connsiteY0" fmla="*/ 79955 h 294867"/>
                <a:gd name="connsiteX1" fmla="*/ 0 w 237929"/>
                <a:gd name="connsiteY1" fmla="*/ 20095 h 294867"/>
                <a:gd name="connsiteX2" fmla="*/ 38733 w 237929"/>
                <a:gd name="connsiteY2" fmla="*/ 0 h 294867"/>
                <a:gd name="connsiteX3" fmla="*/ 237929 w 237929"/>
                <a:gd name="connsiteY3" fmla="*/ 258238 h 294867"/>
                <a:gd name="connsiteX4" fmla="*/ 191415 w 237929"/>
                <a:gd name="connsiteY4" fmla="*/ 290069 h 294867"/>
                <a:gd name="connsiteX5" fmla="*/ 180425 w 237929"/>
                <a:gd name="connsiteY5" fmla="*/ 294867 h 294867"/>
                <a:gd name="connsiteX6" fmla="*/ 166448 w 237929"/>
                <a:gd name="connsiteY6" fmla="*/ 273582 h 294867"/>
                <a:gd name="connsiteX7" fmla="*/ 168955 w 237929"/>
                <a:gd name="connsiteY7" fmla="*/ 273136 h 294867"/>
                <a:gd name="connsiteX8" fmla="*/ 236826 w 237929"/>
                <a:gd name="connsiteY8" fmla="*/ 245547 h 294867"/>
                <a:gd name="connsiteX9" fmla="*/ 237929 w 237929"/>
                <a:gd name="connsiteY9" fmla="*/ 252720 h 29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7929" h="294867" extrusionOk="0">
                  <a:moveTo>
                    <a:pt x="39306" y="79955"/>
                  </a:moveTo>
                  <a:lnTo>
                    <a:pt x="0" y="20095"/>
                  </a:lnTo>
                  <a:lnTo>
                    <a:pt x="38733" y="0"/>
                  </a:lnTo>
                  <a:close/>
                  <a:moveTo>
                    <a:pt x="237929" y="258238"/>
                  </a:moveTo>
                  <a:cubicBezTo>
                    <a:pt x="223307" y="270791"/>
                    <a:pt x="207546" y="281309"/>
                    <a:pt x="191415" y="290069"/>
                  </a:cubicBezTo>
                  <a:lnTo>
                    <a:pt x="180425" y="294867"/>
                  </a:lnTo>
                  <a:lnTo>
                    <a:pt x="166448" y="273582"/>
                  </a:lnTo>
                  <a:lnTo>
                    <a:pt x="168955" y="273136"/>
                  </a:lnTo>
                  <a:cubicBezTo>
                    <a:pt x="192130" y="265963"/>
                    <a:pt x="214754" y="256582"/>
                    <a:pt x="236826" y="245547"/>
                  </a:cubicBezTo>
                  <a:cubicBezTo>
                    <a:pt x="237377" y="247754"/>
                    <a:pt x="237929" y="250513"/>
                    <a:pt x="237929" y="25272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62" name="Forme libre : forme 2561"/>
            <p:cNvSpPr/>
            <p:nvPr/>
          </p:nvSpPr>
          <p:spPr bwMode="auto">
            <a:xfrm rot="8716293">
              <a:off x="6048768" y="-12983"/>
              <a:ext cx="59727" cy="80698"/>
            </a:xfrm>
            <a:custGeom>
              <a:avLst/>
              <a:gdLst>
                <a:gd name="connsiteX0" fmla="*/ 0 w 59727"/>
                <a:gd name="connsiteY0" fmla="*/ 52945 h 80698"/>
                <a:gd name="connsiteX1" fmla="*/ 43791 w 59727"/>
                <a:gd name="connsiteY1" fmla="*/ 0 h 80698"/>
                <a:gd name="connsiteX2" fmla="*/ 59727 w 59727"/>
                <a:gd name="connsiteY2" fmla="*/ 37928 h 80698"/>
                <a:gd name="connsiteX3" fmla="*/ 42480 w 59727"/>
                <a:gd name="connsiteY3" fmla="*/ 79666 h 80698"/>
                <a:gd name="connsiteX4" fmla="*/ 40038 w 59727"/>
                <a:gd name="connsiteY4" fmla="*/ 80698 h 80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27" h="80698" extrusionOk="0">
                  <a:moveTo>
                    <a:pt x="0" y="52945"/>
                  </a:moveTo>
                  <a:lnTo>
                    <a:pt x="43791" y="0"/>
                  </a:lnTo>
                  <a:lnTo>
                    <a:pt x="59727" y="37928"/>
                  </a:lnTo>
                  <a:cubicBezTo>
                    <a:pt x="59727" y="52991"/>
                    <a:pt x="53978" y="68168"/>
                    <a:pt x="42480" y="79666"/>
                  </a:cubicBezTo>
                  <a:lnTo>
                    <a:pt x="40038" y="8069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63" name="Forme libre : forme 2562"/>
            <p:cNvSpPr/>
            <p:nvPr/>
          </p:nvSpPr>
          <p:spPr bwMode="auto">
            <a:xfrm rot="8716293">
              <a:off x="5807042" y="-10009"/>
              <a:ext cx="57775" cy="54433"/>
            </a:xfrm>
            <a:custGeom>
              <a:avLst/>
              <a:gdLst>
                <a:gd name="connsiteX0" fmla="*/ 37946 w 57775"/>
                <a:gd name="connsiteY0" fmla="*/ 54433 h 54433"/>
                <a:gd name="connsiteX1" fmla="*/ 0 w 57775"/>
                <a:gd name="connsiteY1" fmla="*/ 28130 h 54433"/>
                <a:gd name="connsiteX2" fmla="*/ 8222 w 57775"/>
                <a:gd name="connsiteY2" fmla="*/ 8658 h 54433"/>
                <a:gd name="connsiteX3" fmla="*/ 28726 w 57775"/>
                <a:gd name="connsiteY3" fmla="*/ 0 h 54433"/>
                <a:gd name="connsiteX4" fmla="*/ 49232 w 57775"/>
                <a:gd name="connsiteY4" fmla="*/ 8658 h 54433"/>
                <a:gd name="connsiteX5" fmla="*/ 49232 w 57775"/>
                <a:gd name="connsiteY5" fmla="*/ 49668 h 54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775" h="54433" extrusionOk="0">
                  <a:moveTo>
                    <a:pt x="37946" y="54433"/>
                  </a:moveTo>
                  <a:lnTo>
                    <a:pt x="0" y="28130"/>
                  </a:lnTo>
                  <a:lnTo>
                    <a:pt x="8222" y="8658"/>
                  </a:lnTo>
                  <a:cubicBezTo>
                    <a:pt x="13690" y="3190"/>
                    <a:pt x="20981" y="0"/>
                    <a:pt x="28726" y="0"/>
                  </a:cubicBezTo>
                  <a:cubicBezTo>
                    <a:pt x="36473" y="0"/>
                    <a:pt x="43764" y="3190"/>
                    <a:pt x="49232" y="8658"/>
                  </a:cubicBezTo>
                  <a:cubicBezTo>
                    <a:pt x="60624" y="19594"/>
                    <a:pt x="60623" y="38276"/>
                    <a:pt x="49232" y="4966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64" name="Forme libre : forme 2563"/>
            <p:cNvSpPr/>
            <p:nvPr/>
          </p:nvSpPr>
          <p:spPr bwMode="auto">
            <a:xfrm rot="8716293">
              <a:off x="212141" y="304502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65" name="Forme libre : forme 2564"/>
            <p:cNvSpPr/>
            <p:nvPr/>
          </p:nvSpPr>
          <p:spPr bwMode="auto">
            <a:xfrm rot="8716293">
              <a:off x="301533" y="307427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66" name="Forme libre : forme 2565"/>
            <p:cNvSpPr/>
            <p:nvPr/>
          </p:nvSpPr>
          <p:spPr bwMode="auto">
            <a:xfrm rot="8716293">
              <a:off x="256683" y="2987990"/>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67" name="Forme libre : forme 2566"/>
            <p:cNvSpPr/>
            <p:nvPr/>
          </p:nvSpPr>
          <p:spPr bwMode="auto">
            <a:xfrm rot="8716293">
              <a:off x="99907" y="313357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68" name="Forme libre : forme 2567"/>
            <p:cNvSpPr/>
            <p:nvPr/>
          </p:nvSpPr>
          <p:spPr bwMode="auto">
            <a:xfrm rot="8716293">
              <a:off x="-24996" y="29248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69" name="Forme libre : forme 2568"/>
            <p:cNvSpPr/>
            <p:nvPr/>
          </p:nvSpPr>
          <p:spPr bwMode="auto">
            <a:xfrm rot="8716293">
              <a:off x="51899" y="2754602"/>
              <a:ext cx="189488" cy="350829"/>
            </a:xfrm>
            <a:custGeom>
              <a:avLst/>
              <a:gdLst>
                <a:gd name="connsiteX0" fmla="*/ 25299 w 189488"/>
                <a:gd name="connsiteY0" fmla="*/ 321238 h 350829"/>
                <a:gd name="connsiteX1" fmla="*/ 0 w 189488"/>
                <a:gd name="connsiteY1" fmla="*/ 220042 h 350829"/>
                <a:gd name="connsiteX2" fmla="*/ 0 w 189488"/>
                <a:gd name="connsiteY2" fmla="*/ 40596 h 350829"/>
                <a:gd name="connsiteX3" fmla="*/ 78250 w 189488"/>
                <a:gd name="connsiteY3" fmla="*/ 0 h 350829"/>
                <a:gd name="connsiteX4" fmla="*/ 79427 w 189488"/>
                <a:gd name="connsiteY4" fmla="*/ 164149 h 350829"/>
                <a:gd name="connsiteX5" fmla="*/ 93547 w 189488"/>
                <a:gd name="connsiteY5" fmla="*/ 261815 h 350829"/>
                <a:gd name="connsiteX6" fmla="*/ 164148 w 189488"/>
                <a:gd name="connsiteY6" fmla="*/ 300646 h 350829"/>
                <a:gd name="connsiteX7" fmla="*/ 189488 w 189488"/>
                <a:gd name="connsiteY7" fmla="*/ 296141 h 350829"/>
                <a:gd name="connsiteX8" fmla="*/ 160617 w 189488"/>
                <a:gd name="connsiteY8" fmla="*/ 337791 h 350829"/>
                <a:gd name="connsiteX9" fmla="*/ 97666 w 189488"/>
                <a:gd name="connsiteY9" fmla="*/ 350655 h 350829"/>
                <a:gd name="connsiteX10" fmla="*/ 25299 w 189488"/>
                <a:gd name="connsiteY10" fmla="*/ 321238 h 35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9488" h="350829" extrusionOk="0">
                  <a:moveTo>
                    <a:pt x="25299" y="321238"/>
                  </a:moveTo>
                  <a:cubicBezTo>
                    <a:pt x="5295" y="301823"/>
                    <a:pt x="0" y="268286"/>
                    <a:pt x="0" y="220042"/>
                  </a:cubicBezTo>
                  <a:lnTo>
                    <a:pt x="0" y="40596"/>
                  </a:lnTo>
                  <a:lnTo>
                    <a:pt x="78250" y="0"/>
                  </a:lnTo>
                  <a:lnTo>
                    <a:pt x="79427" y="164149"/>
                  </a:lnTo>
                  <a:cubicBezTo>
                    <a:pt x="77662" y="197097"/>
                    <a:pt x="82957" y="230632"/>
                    <a:pt x="93547" y="261815"/>
                  </a:cubicBezTo>
                  <a:cubicBezTo>
                    <a:pt x="102961" y="287702"/>
                    <a:pt x="127083" y="300646"/>
                    <a:pt x="164148" y="300646"/>
                  </a:cubicBezTo>
                  <a:lnTo>
                    <a:pt x="189488" y="296141"/>
                  </a:lnTo>
                  <a:lnTo>
                    <a:pt x="160617" y="337791"/>
                  </a:lnTo>
                  <a:lnTo>
                    <a:pt x="97666" y="350655"/>
                  </a:lnTo>
                  <a:cubicBezTo>
                    <a:pt x="70602" y="352420"/>
                    <a:pt x="44126" y="340653"/>
                    <a:pt x="25299" y="32123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570" name="Forme libre : forme 2569"/>
            <p:cNvSpPr/>
            <p:nvPr/>
          </p:nvSpPr>
          <p:spPr bwMode="auto">
            <a:xfrm rot="8716293">
              <a:off x="190085" y="3174524"/>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71" name="Forme libre : forme 2570"/>
            <p:cNvSpPr/>
            <p:nvPr/>
          </p:nvSpPr>
          <p:spPr bwMode="auto">
            <a:xfrm rot="8716293">
              <a:off x="501240" y="2794876"/>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72" name="Forme libre : forme 2571"/>
            <p:cNvSpPr/>
            <p:nvPr/>
          </p:nvSpPr>
          <p:spPr bwMode="auto">
            <a:xfrm rot="8716293">
              <a:off x="590632" y="2824118"/>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73" name="Forme libre : forme 2572"/>
            <p:cNvSpPr/>
            <p:nvPr/>
          </p:nvSpPr>
          <p:spPr bwMode="auto">
            <a:xfrm rot="8716293">
              <a:off x="389006" y="2883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74" name="Forme libre : forme 2573"/>
            <p:cNvSpPr/>
            <p:nvPr/>
          </p:nvSpPr>
          <p:spPr bwMode="auto">
            <a:xfrm rot="8716293">
              <a:off x="264104" y="267474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75" name="Forme libre : forme 2574"/>
            <p:cNvSpPr/>
            <p:nvPr/>
          </p:nvSpPr>
          <p:spPr bwMode="auto">
            <a:xfrm rot="8716293">
              <a:off x="479184" y="2924372"/>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76" name="Forme libre : forme 2575"/>
            <p:cNvSpPr/>
            <p:nvPr/>
          </p:nvSpPr>
          <p:spPr bwMode="auto">
            <a:xfrm rot="8716293">
              <a:off x="237733" y="2774772"/>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77" name="Forme libre : forme 2576"/>
            <p:cNvSpPr/>
            <p:nvPr/>
          </p:nvSpPr>
          <p:spPr bwMode="auto">
            <a:xfrm rot="7484127">
              <a:off x="584115" y="311572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78" name="Forme libre : forme 2577"/>
            <p:cNvSpPr/>
            <p:nvPr/>
          </p:nvSpPr>
          <p:spPr bwMode="auto">
            <a:xfrm rot="13089394">
              <a:off x="688935" y="3082257"/>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79" name="Forme libre : forme 2578"/>
            <p:cNvSpPr/>
            <p:nvPr/>
          </p:nvSpPr>
          <p:spPr bwMode="auto">
            <a:xfrm rot="8716293">
              <a:off x="874520" y="2890576"/>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80" name="Forme libre : forme 2579"/>
            <p:cNvSpPr/>
            <p:nvPr/>
          </p:nvSpPr>
          <p:spPr bwMode="auto">
            <a:xfrm rot="8716293">
              <a:off x="822715" y="2786983"/>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81" name="Forme libre : forme 2580"/>
            <p:cNvSpPr/>
            <p:nvPr/>
          </p:nvSpPr>
          <p:spPr bwMode="auto">
            <a:xfrm rot="8716293">
              <a:off x="579469" y="281720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82" name="Forme libre : forme 2581"/>
            <p:cNvSpPr/>
            <p:nvPr/>
          </p:nvSpPr>
          <p:spPr bwMode="auto">
            <a:xfrm rot="8716293">
              <a:off x="756921" y="265796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83" name="Forme libre : forme 2582"/>
            <p:cNvSpPr/>
            <p:nvPr/>
          </p:nvSpPr>
          <p:spPr bwMode="auto">
            <a:xfrm rot="8716293">
              <a:off x="435308" y="3704727"/>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84" name="Forme libre : forme 2583"/>
            <p:cNvSpPr/>
            <p:nvPr/>
          </p:nvSpPr>
          <p:spPr bwMode="auto">
            <a:xfrm rot="8716293">
              <a:off x="524700" y="3733969"/>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85" name="Forme libre : forme 2584"/>
            <p:cNvSpPr/>
            <p:nvPr/>
          </p:nvSpPr>
          <p:spPr bwMode="auto">
            <a:xfrm rot="8716293">
              <a:off x="479850" y="3647689"/>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86" name="Forme libre : forme 2585"/>
            <p:cNvSpPr/>
            <p:nvPr/>
          </p:nvSpPr>
          <p:spPr bwMode="auto">
            <a:xfrm rot="8716293">
              <a:off x="323074" y="379327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87" name="Forme libre : forme 2586"/>
            <p:cNvSpPr/>
            <p:nvPr/>
          </p:nvSpPr>
          <p:spPr bwMode="auto">
            <a:xfrm rot="8716293">
              <a:off x="198170" y="358459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88" name="Forme libre : forme 2587"/>
            <p:cNvSpPr/>
            <p:nvPr/>
          </p:nvSpPr>
          <p:spPr bwMode="auto">
            <a:xfrm rot="8716293">
              <a:off x="186119" y="3445818"/>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89" name="Forme libre : forme 2588"/>
            <p:cNvSpPr/>
            <p:nvPr/>
          </p:nvSpPr>
          <p:spPr bwMode="auto">
            <a:xfrm rot="8716293">
              <a:off x="413252" y="3834223"/>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90" name="Forme libre : forme 2589"/>
            <p:cNvSpPr/>
            <p:nvPr/>
          </p:nvSpPr>
          <p:spPr bwMode="auto">
            <a:xfrm rot="8716293">
              <a:off x="724407" y="345457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91" name="Forme libre : forme 2590"/>
            <p:cNvSpPr/>
            <p:nvPr/>
          </p:nvSpPr>
          <p:spPr bwMode="auto">
            <a:xfrm rot="8716293">
              <a:off x="813799" y="3483817"/>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92" name="Forme libre : forme 2591"/>
            <p:cNvSpPr/>
            <p:nvPr/>
          </p:nvSpPr>
          <p:spPr bwMode="auto">
            <a:xfrm rot="8716293">
              <a:off x="612173" y="354311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93" name="Forme libre : forme 2592"/>
            <p:cNvSpPr/>
            <p:nvPr/>
          </p:nvSpPr>
          <p:spPr bwMode="auto">
            <a:xfrm rot="8716293">
              <a:off x="487271" y="333444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94" name="Forme libre : forme 2593"/>
            <p:cNvSpPr/>
            <p:nvPr/>
          </p:nvSpPr>
          <p:spPr bwMode="auto">
            <a:xfrm rot="8716293">
              <a:off x="702351" y="3584071"/>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95" name="Forme libre : forme 2594"/>
            <p:cNvSpPr/>
            <p:nvPr/>
          </p:nvSpPr>
          <p:spPr bwMode="auto">
            <a:xfrm rot="8716293">
              <a:off x="460900" y="3434471"/>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96" name="Forme libre : forme 2595"/>
            <p:cNvSpPr/>
            <p:nvPr/>
          </p:nvSpPr>
          <p:spPr bwMode="auto">
            <a:xfrm rot="7484127">
              <a:off x="807281" y="377542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97" name="Forme libre : forme 2596"/>
            <p:cNvSpPr/>
            <p:nvPr/>
          </p:nvSpPr>
          <p:spPr bwMode="auto">
            <a:xfrm rot="13089394">
              <a:off x="912102" y="3741956"/>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98" name="Forme libre : forme 2597"/>
            <p:cNvSpPr/>
            <p:nvPr/>
          </p:nvSpPr>
          <p:spPr bwMode="auto">
            <a:xfrm rot="8716293">
              <a:off x="1097687" y="3550275"/>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99" name="Forme libre : forme 2598"/>
            <p:cNvSpPr/>
            <p:nvPr/>
          </p:nvSpPr>
          <p:spPr bwMode="auto">
            <a:xfrm rot="8716293">
              <a:off x="1045882" y="344668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00" name="Forme libre : forme 2599"/>
            <p:cNvSpPr/>
            <p:nvPr/>
          </p:nvSpPr>
          <p:spPr bwMode="auto">
            <a:xfrm rot="8716293">
              <a:off x="802636" y="347690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01" name="Forme libre : forme 2600"/>
            <p:cNvSpPr/>
            <p:nvPr/>
          </p:nvSpPr>
          <p:spPr bwMode="auto">
            <a:xfrm rot="8716293">
              <a:off x="980088" y="331766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02" name="Forme libre : forme 2601"/>
            <p:cNvSpPr/>
            <p:nvPr/>
          </p:nvSpPr>
          <p:spPr bwMode="auto">
            <a:xfrm rot="8716293">
              <a:off x="653978" y="436312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03" name="Forme libre : forme 2602"/>
            <p:cNvSpPr/>
            <p:nvPr/>
          </p:nvSpPr>
          <p:spPr bwMode="auto">
            <a:xfrm rot="8716293">
              <a:off x="743370" y="439236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04" name="Forme libre : forme 2603"/>
            <p:cNvSpPr/>
            <p:nvPr/>
          </p:nvSpPr>
          <p:spPr bwMode="auto">
            <a:xfrm rot="8716293">
              <a:off x="698520" y="4306085"/>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05" name="Forme libre : forme 2604"/>
            <p:cNvSpPr/>
            <p:nvPr/>
          </p:nvSpPr>
          <p:spPr bwMode="auto">
            <a:xfrm rot="8716293">
              <a:off x="541744" y="445166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06" name="Forme libre : forme 2605"/>
            <p:cNvSpPr/>
            <p:nvPr/>
          </p:nvSpPr>
          <p:spPr bwMode="auto">
            <a:xfrm rot="8716293">
              <a:off x="416841" y="424299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07" name="Forme libre : forme 2606"/>
            <p:cNvSpPr/>
            <p:nvPr/>
          </p:nvSpPr>
          <p:spPr bwMode="auto">
            <a:xfrm rot="8716293">
              <a:off x="404789" y="4104214"/>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08" name="Forme libre : forme 2607"/>
            <p:cNvSpPr/>
            <p:nvPr/>
          </p:nvSpPr>
          <p:spPr bwMode="auto">
            <a:xfrm rot="8716293">
              <a:off x="631922" y="4492619"/>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09" name="Forme libre : forme 2608"/>
            <p:cNvSpPr/>
            <p:nvPr/>
          </p:nvSpPr>
          <p:spPr bwMode="auto">
            <a:xfrm rot="8716293">
              <a:off x="943077" y="411297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10" name="Forme libre : forme 2609"/>
            <p:cNvSpPr/>
            <p:nvPr/>
          </p:nvSpPr>
          <p:spPr bwMode="auto">
            <a:xfrm rot="8716293">
              <a:off x="1032469" y="414221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11" name="Forme libre : forme 2610"/>
            <p:cNvSpPr/>
            <p:nvPr/>
          </p:nvSpPr>
          <p:spPr bwMode="auto">
            <a:xfrm rot="8716293">
              <a:off x="830843" y="420151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12" name="Forme libre : forme 2611"/>
            <p:cNvSpPr/>
            <p:nvPr/>
          </p:nvSpPr>
          <p:spPr bwMode="auto">
            <a:xfrm rot="8716293">
              <a:off x="705941" y="399284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13" name="Forme libre : forme 2612"/>
            <p:cNvSpPr/>
            <p:nvPr/>
          </p:nvSpPr>
          <p:spPr bwMode="auto">
            <a:xfrm rot="8716293">
              <a:off x="921021" y="4242467"/>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14" name="Forme libre : forme 2613"/>
            <p:cNvSpPr/>
            <p:nvPr/>
          </p:nvSpPr>
          <p:spPr bwMode="auto">
            <a:xfrm rot="8716293">
              <a:off x="679570" y="4092867"/>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15" name="Forme libre : forme 2614"/>
            <p:cNvSpPr/>
            <p:nvPr/>
          </p:nvSpPr>
          <p:spPr bwMode="auto">
            <a:xfrm rot="7484127">
              <a:off x="1025951" y="443381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16" name="Forme libre : forme 2615"/>
            <p:cNvSpPr/>
            <p:nvPr/>
          </p:nvSpPr>
          <p:spPr bwMode="auto">
            <a:xfrm rot="13089394">
              <a:off x="1130772" y="4400352"/>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17" name="Forme libre : forme 2616"/>
            <p:cNvSpPr/>
            <p:nvPr/>
          </p:nvSpPr>
          <p:spPr bwMode="auto">
            <a:xfrm rot="8716293">
              <a:off x="1316357" y="4208671"/>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18" name="Forme libre : forme 2617"/>
            <p:cNvSpPr/>
            <p:nvPr/>
          </p:nvSpPr>
          <p:spPr bwMode="auto">
            <a:xfrm rot="8716293">
              <a:off x="1264552" y="410507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19" name="Forme libre : forme 2618"/>
            <p:cNvSpPr/>
            <p:nvPr/>
          </p:nvSpPr>
          <p:spPr bwMode="auto">
            <a:xfrm rot="8716293">
              <a:off x="1021306" y="413529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20" name="Forme libre : forme 2619"/>
            <p:cNvSpPr/>
            <p:nvPr/>
          </p:nvSpPr>
          <p:spPr bwMode="auto">
            <a:xfrm rot="8716293">
              <a:off x="1198758" y="397605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21" name="Forme libre : forme 2620"/>
            <p:cNvSpPr/>
            <p:nvPr/>
          </p:nvSpPr>
          <p:spPr bwMode="auto">
            <a:xfrm rot="8716293">
              <a:off x="849927" y="5056695"/>
              <a:ext cx="61059" cy="114384"/>
            </a:xfrm>
            <a:custGeom>
              <a:avLst/>
              <a:gdLst>
                <a:gd name="connsiteX0" fmla="*/ 0 w 61059"/>
                <a:gd name="connsiteY0" fmla="*/ 114384 h 114384"/>
                <a:gd name="connsiteX1" fmla="*/ 0 w 61059"/>
                <a:gd name="connsiteY1" fmla="*/ 0 h 114384"/>
                <a:gd name="connsiteX2" fmla="*/ 61059 w 61059"/>
                <a:gd name="connsiteY2" fmla="*/ 42324 h 114384"/>
                <a:gd name="connsiteX3" fmla="*/ 61059 w 61059"/>
                <a:gd name="connsiteY3" fmla="*/ 90234 h 114384"/>
              </a:gdLst>
              <a:ahLst/>
              <a:cxnLst>
                <a:cxn ang="0">
                  <a:pos x="connsiteX0" y="connsiteY0"/>
                </a:cxn>
                <a:cxn ang="0">
                  <a:pos x="connsiteX1" y="connsiteY1"/>
                </a:cxn>
                <a:cxn ang="0">
                  <a:pos x="connsiteX2" y="connsiteY2"/>
                </a:cxn>
                <a:cxn ang="0">
                  <a:pos x="connsiteX3" y="connsiteY3"/>
                </a:cxn>
              </a:cxnLst>
              <a:rect l="l" t="t" r="r" b="b"/>
              <a:pathLst>
                <a:path w="61059" h="114384" extrusionOk="0">
                  <a:moveTo>
                    <a:pt x="0" y="114384"/>
                  </a:moveTo>
                  <a:lnTo>
                    <a:pt x="0" y="0"/>
                  </a:lnTo>
                  <a:lnTo>
                    <a:pt x="61059" y="42324"/>
                  </a:lnTo>
                  <a:lnTo>
                    <a:pt x="61059" y="9023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22" name="Forme libre : forme 2621"/>
            <p:cNvSpPr/>
            <p:nvPr/>
          </p:nvSpPr>
          <p:spPr bwMode="auto">
            <a:xfrm rot="8716293">
              <a:off x="1072880" y="5030752"/>
              <a:ext cx="60148" cy="142578"/>
            </a:xfrm>
            <a:custGeom>
              <a:avLst/>
              <a:gdLst>
                <a:gd name="connsiteX0" fmla="*/ 0 w 60148"/>
                <a:gd name="connsiteY0" fmla="*/ 142578 h 142578"/>
                <a:gd name="connsiteX1" fmla="*/ 0 w 60148"/>
                <a:gd name="connsiteY1" fmla="*/ 0 h 142578"/>
                <a:gd name="connsiteX2" fmla="*/ 60148 w 60148"/>
                <a:gd name="connsiteY2" fmla="*/ 41693 h 142578"/>
                <a:gd name="connsiteX3" fmla="*/ 60148 w 60148"/>
                <a:gd name="connsiteY3" fmla="*/ 101569 h 142578"/>
              </a:gdLst>
              <a:ahLst/>
              <a:cxnLst>
                <a:cxn ang="0">
                  <a:pos x="connsiteX0" y="connsiteY0"/>
                </a:cxn>
                <a:cxn ang="0">
                  <a:pos x="connsiteX1" y="connsiteY1"/>
                </a:cxn>
                <a:cxn ang="0">
                  <a:pos x="connsiteX2" y="connsiteY2"/>
                </a:cxn>
                <a:cxn ang="0">
                  <a:pos x="connsiteX3" y="connsiteY3"/>
                </a:cxn>
              </a:cxnLst>
              <a:rect l="l" t="t" r="r" b="b"/>
              <a:pathLst>
                <a:path w="60148" h="142578" extrusionOk="0">
                  <a:moveTo>
                    <a:pt x="0" y="142578"/>
                  </a:moveTo>
                  <a:lnTo>
                    <a:pt x="0" y="0"/>
                  </a:lnTo>
                  <a:lnTo>
                    <a:pt x="60148" y="41693"/>
                  </a:lnTo>
                  <a:lnTo>
                    <a:pt x="60148" y="10156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23" name="Forme libre : forme 2622"/>
            <p:cNvSpPr/>
            <p:nvPr/>
          </p:nvSpPr>
          <p:spPr bwMode="auto">
            <a:xfrm rot="8716293">
              <a:off x="921687" y="4965784"/>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24" name="Forme libre : forme 2623"/>
            <p:cNvSpPr/>
            <p:nvPr/>
          </p:nvSpPr>
          <p:spPr bwMode="auto">
            <a:xfrm rot="8716293">
              <a:off x="762271" y="5108547"/>
              <a:ext cx="53742" cy="49705"/>
            </a:xfrm>
            <a:custGeom>
              <a:avLst/>
              <a:gdLst>
                <a:gd name="connsiteX0" fmla="*/ 8658 w 53742"/>
                <a:gd name="connsiteY0" fmla="*/ 41503 h 49705"/>
                <a:gd name="connsiteX1" fmla="*/ 0 w 53742"/>
                <a:gd name="connsiteY1" fmla="*/ 20999 h 49705"/>
                <a:gd name="connsiteX2" fmla="*/ 0 w 53742"/>
                <a:gd name="connsiteY2" fmla="*/ 20542 h 49705"/>
                <a:gd name="connsiteX3" fmla="*/ 8658 w 53742"/>
                <a:gd name="connsiteY3" fmla="*/ 38 h 49705"/>
                <a:gd name="connsiteX4" fmla="*/ 8747 w 53742"/>
                <a:gd name="connsiteY4" fmla="*/ 0 h 49705"/>
                <a:gd name="connsiteX5" fmla="*/ 53742 w 53742"/>
                <a:gd name="connsiteY5" fmla="*/ 31189 h 49705"/>
                <a:gd name="connsiteX6" fmla="*/ 49668 w 53742"/>
                <a:gd name="connsiteY6" fmla="*/ 41048 h 49705"/>
                <a:gd name="connsiteX7" fmla="*/ 29162 w 53742"/>
                <a:gd name="connsiteY7" fmla="*/ 49705 h 49705"/>
                <a:gd name="connsiteX8" fmla="*/ 8658 w 53742"/>
                <a:gd name="connsiteY8" fmla="*/ 41503 h 49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742" h="49705" extrusionOk="0">
                  <a:moveTo>
                    <a:pt x="8658" y="41503"/>
                  </a:moveTo>
                  <a:cubicBezTo>
                    <a:pt x="3190" y="36035"/>
                    <a:pt x="0" y="28744"/>
                    <a:pt x="0" y="20999"/>
                  </a:cubicBezTo>
                  <a:lnTo>
                    <a:pt x="0" y="20542"/>
                  </a:lnTo>
                  <a:cubicBezTo>
                    <a:pt x="0" y="12796"/>
                    <a:pt x="3190" y="5506"/>
                    <a:pt x="8658" y="38"/>
                  </a:cubicBezTo>
                  <a:lnTo>
                    <a:pt x="8747" y="0"/>
                  </a:lnTo>
                  <a:lnTo>
                    <a:pt x="53742" y="31189"/>
                  </a:lnTo>
                  <a:lnTo>
                    <a:pt x="49668" y="41048"/>
                  </a:lnTo>
                  <a:cubicBezTo>
                    <a:pt x="44200" y="46516"/>
                    <a:pt x="36909" y="49705"/>
                    <a:pt x="29162" y="49705"/>
                  </a:cubicBezTo>
                  <a:cubicBezTo>
                    <a:pt x="21416" y="49705"/>
                    <a:pt x="14126" y="46971"/>
                    <a:pt x="8658" y="4150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25" name="Forme libre : forme 2624"/>
            <p:cNvSpPr/>
            <p:nvPr/>
          </p:nvSpPr>
          <p:spPr bwMode="auto">
            <a:xfrm rot="8716293">
              <a:off x="635497" y="4902607"/>
              <a:ext cx="203847" cy="195874"/>
            </a:xfrm>
            <a:custGeom>
              <a:avLst/>
              <a:gdLst>
                <a:gd name="connsiteX0" fmla="*/ 90709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0 h 195874"/>
                <a:gd name="connsiteX5" fmla="*/ 203847 w 203847"/>
                <a:gd name="connsiteY5" fmla="*/ 0 h 195874"/>
                <a:gd name="connsiteX6" fmla="*/ 203847 w 203847"/>
                <a:gd name="connsiteY6" fmla="*/ 55323 h 195874"/>
                <a:gd name="connsiteX7" fmla="*/ 139055 w 203847"/>
                <a:gd name="connsiteY7"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847" h="195874" extrusionOk="0">
                  <a:moveTo>
                    <a:pt x="90709" y="195874"/>
                  </a:moveTo>
                  <a:lnTo>
                    <a:pt x="47847" y="116129"/>
                  </a:lnTo>
                  <a:lnTo>
                    <a:pt x="69777" y="55323"/>
                  </a:lnTo>
                  <a:lnTo>
                    <a:pt x="0" y="55323"/>
                  </a:lnTo>
                  <a:lnTo>
                    <a:pt x="0"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26" name="Forme libre : forme 2625"/>
            <p:cNvSpPr/>
            <p:nvPr/>
          </p:nvSpPr>
          <p:spPr bwMode="auto">
            <a:xfrm rot="8716293">
              <a:off x="627956" y="476391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27" name="Forme libre : forme 2626"/>
            <p:cNvSpPr/>
            <p:nvPr/>
          </p:nvSpPr>
          <p:spPr bwMode="auto">
            <a:xfrm rot="8716293">
              <a:off x="1166244" y="477267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28" name="Forme libre : forme 2627"/>
            <p:cNvSpPr/>
            <p:nvPr/>
          </p:nvSpPr>
          <p:spPr bwMode="auto">
            <a:xfrm rot="8716293">
              <a:off x="1255636" y="480191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29" name="Forme libre : forme 2628"/>
            <p:cNvSpPr/>
            <p:nvPr/>
          </p:nvSpPr>
          <p:spPr bwMode="auto">
            <a:xfrm rot="8716293">
              <a:off x="1054010" y="486121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30" name="Forme libre : forme 2629"/>
            <p:cNvSpPr/>
            <p:nvPr/>
          </p:nvSpPr>
          <p:spPr bwMode="auto">
            <a:xfrm rot="8716293">
              <a:off x="929108" y="465254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31" name="Forme libre : forme 2630"/>
            <p:cNvSpPr/>
            <p:nvPr/>
          </p:nvSpPr>
          <p:spPr bwMode="auto">
            <a:xfrm rot="8716293">
              <a:off x="1144188" y="4902166"/>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32" name="Forme libre : forme 2631"/>
            <p:cNvSpPr/>
            <p:nvPr/>
          </p:nvSpPr>
          <p:spPr bwMode="auto">
            <a:xfrm rot="8716293">
              <a:off x="902737" y="475256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33" name="Forme libre : forme 2632"/>
            <p:cNvSpPr/>
            <p:nvPr/>
          </p:nvSpPr>
          <p:spPr bwMode="auto">
            <a:xfrm rot="7484127">
              <a:off x="1313689" y="5058219"/>
              <a:ext cx="97325" cy="159603"/>
            </a:xfrm>
            <a:custGeom>
              <a:avLst/>
              <a:gdLst>
                <a:gd name="connsiteX0" fmla="*/ 0 w 97325"/>
                <a:gd name="connsiteY0" fmla="*/ 19052 h 159603"/>
                <a:gd name="connsiteX1" fmla="*/ 0 w 97325"/>
                <a:gd name="connsiteY1" fmla="*/ 0 h 159603"/>
                <a:gd name="connsiteX2" fmla="*/ 13209 w 97325"/>
                <a:gd name="connsiteY2" fmla="*/ 19052 h 159603"/>
                <a:gd name="connsiteX3" fmla="*/ 90710 w 97325"/>
                <a:gd name="connsiteY3" fmla="*/ 159603 h 159603"/>
                <a:gd name="connsiteX4" fmla="*/ 47847 w 97325"/>
                <a:gd name="connsiteY4" fmla="*/ 79858 h 159603"/>
                <a:gd name="connsiteX5" fmla="*/ 50421 w 97325"/>
                <a:gd name="connsiteY5" fmla="*/ 72721 h 159603"/>
                <a:gd name="connsiteX6" fmla="*/ 97325 w 97325"/>
                <a:gd name="connsiteY6" fmla="*/ 140370 h 15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325" h="159603" extrusionOk="0">
                  <a:moveTo>
                    <a:pt x="0" y="19052"/>
                  </a:moveTo>
                  <a:lnTo>
                    <a:pt x="0" y="0"/>
                  </a:lnTo>
                  <a:lnTo>
                    <a:pt x="13209" y="19052"/>
                  </a:lnTo>
                  <a:close/>
                  <a:moveTo>
                    <a:pt x="90710" y="159603"/>
                  </a:moveTo>
                  <a:lnTo>
                    <a:pt x="47847" y="79858"/>
                  </a:lnTo>
                  <a:lnTo>
                    <a:pt x="50421" y="72721"/>
                  </a:lnTo>
                  <a:lnTo>
                    <a:pt x="97325" y="14037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34" name="Forme libre : forme 2633"/>
            <p:cNvSpPr/>
            <p:nvPr/>
          </p:nvSpPr>
          <p:spPr bwMode="auto">
            <a:xfrm rot="13089394">
              <a:off x="1435176" y="5064332"/>
              <a:ext cx="213297" cy="83320"/>
            </a:xfrm>
            <a:custGeom>
              <a:avLst/>
              <a:gdLst>
                <a:gd name="connsiteX0" fmla="*/ 213297 w 213297"/>
                <a:gd name="connsiteY0" fmla="*/ 12691 h 83320"/>
                <a:gd name="connsiteX1" fmla="*/ 32310 w 213297"/>
                <a:gd name="connsiteY1" fmla="*/ 83320 h 83320"/>
                <a:gd name="connsiteX2" fmla="*/ 0 w 213297"/>
                <a:gd name="connsiteY2" fmla="*/ 77753 h 83320"/>
                <a:gd name="connsiteX3" fmla="*/ 69926 w 213297"/>
                <a:gd name="connsiteY3" fmla="*/ 22813 h 83320"/>
                <a:gd name="connsiteX4" fmla="*/ 94662 w 213297"/>
                <a:gd name="connsiteY4" fmla="*/ 36418 h 83320"/>
                <a:gd name="connsiteX5" fmla="*/ 144323 w 213297"/>
                <a:gd name="connsiteY5" fmla="*/ 27589 h 83320"/>
                <a:gd name="connsiteX6" fmla="*/ 212193 w 213297"/>
                <a:gd name="connsiteY6" fmla="*/ 0 h 83320"/>
                <a:gd name="connsiteX7" fmla="*/ 213297 w 213297"/>
                <a:gd name="connsiteY7" fmla="*/ 7173 h 83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297" h="83320" extrusionOk="0">
                  <a:moveTo>
                    <a:pt x="213297" y="12691"/>
                  </a:moveTo>
                  <a:cubicBezTo>
                    <a:pt x="154807" y="62904"/>
                    <a:pt x="78108" y="80561"/>
                    <a:pt x="32310" y="83320"/>
                  </a:cubicBezTo>
                  <a:lnTo>
                    <a:pt x="0" y="77753"/>
                  </a:lnTo>
                  <a:lnTo>
                    <a:pt x="69926" y="22813"/>
                  </a:lnTo>
                  <a:lnTo>
                    <a:pt x="94662" y="36418"/>
                  </a:lnTo>
                  <a:cubicBezTo>
                    <a:pt x="111768" y="35866"/>
                    <a:pt x="128321" y="32555"/>
                    <a:pt x="144323" y="27589"/>
                  </a:cubicBezTo>
                  <a:cubicBezTo>
                    <a:pt x="167498" y="20416"/>
                    <a:pt x="190122" y="11036"/>
                    <a:pt x="212193" y="0"/>
                  </a:cubicBezTo>
                  <a:cubicBezTo>
                    <a:pt x="212745" y="2207"/>
                    <a:pt x="213297" y="4966"/>
                    <a:pt x="213297" y="717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35" name="Forme libre : forme 2634"/>
            <p:cNvSpPr/>
            <p:nvPr/>
          </p:nvSpPr>
          <p:spPr bwMode="auto">
            <a:xfrm rot="8716293">
              <a:off x="1539524" y="486837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36" name="Forme libre : forme 2635"/>
            <p:cNvSpPr/>
            <p:nvPr/>
          </p:nvSpPr>
          <p:spPr bwMode="auto">
            <a:xfrm rot="8716293">
              <a:off x="1487719" y="476477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37" name="Forme libre : forme 2636"/>
            <p:cNvSpPr/>
            <p:nvPr/>
          </p:nvSpPr>
          <p:spPr bwMode="auto">
            <a:xfrm rot="8716293">
              <a:off x="1244473" y="479499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38" name="Forme libre : forme 2637"/>
            <p:cNvSpPr/>
            <p:nvPr/>
          </p:nvSpPr>
          <p:spPr bwMode="auto">
            <a:xfrm rot="8716293">
              <a:off x="1421925" y="463575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39" name="Forme libre : forme 2638"/>
            <p:cNvSpPr/>
            <p:nvPr/>
          </p:nvSpPr>
          <p:spPr bwMode="auto">
            <a:xfrm rot="8716293">
              <a:off x="-3428" y="2405990"/>
              <a:ext cx="142167" cy="208592"/>
            </a:xfrm>
            <a:custGeom>
              <a:avLst/>
              <a:gdLst>
                <a:gd name="connsiteX0" fmla="*/ 81108 w 142167"/>
                <a:gd name="connsiteY0" fmla="*/ 208592 h 208592"/>
                <a:gd name="connsiteX1" fmla="*/ 81108 w 142167"/>
                <a:gd name="connsiteY1" fmla="*/ 69717 h 208592"/>
                <a:gd name="connsiteX2" fmla="*/ 81108 w 142167"/>
                <a:gd name="connsiteY2" fmla="*/ 65615 h 208592"/>
                <a:gd name="connsiteX3" fmla="*/ 60604 w 142167"/>
                <a:gd name="connsiteY3" fmla="*/ 50123 h 208592"/>
                <a:gd name="connsiteX4" fmla="*/ 0 w 142167"/>
                <a:gd name="connsiteY4" fmla="*/ 50123 h 208592"/>
                <a:gd name="connsiteX5" fmla="*/ 0 w 142167"/>
                <a:gd name="connsiteY5" fmla="*/ 0 h 208592"/>
                <a:gd name="connsiteX6" fmla="*/ 85210 w 142167"/>
                <a:gd name="connsiteY6" fmla="*/ 0 h 208592"/>
                <a:gd name="connsiteX7" fmla="*/ 142167 w 142167"/>
                <a:gd name="connsiteY7" fmla="*/ 50123 h 208592"/>
                <a:gd name="connsiteX8" fmla="*/ 142167 w 142167"/>
                <a:gd name="connsiteY8" fmla="*/ 120504 h 20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208592" extrusionOk="0">
                  <a:moveTo>
                    <a:pt x="81108" y="208592"/>
                  </a:moveTo>
                  <a:lnTo>
                    <a:pt x="81108" y="69717"/>
                  </a:lnTo>
                  <a:cubicBezTo>
                    <a:pt x="81108" y="68350"/>
                    <a:pt x="81108" y="66983"/>
                    <a:pt x="81108" y="65615"/>
                  </a:cubicBezTo>
                  <a:cubicBezTo>
                    <a:pt x="79742" y="55591"/>
                    <a:pt x="70628" y="48756"/>
                    <a:pt x="60604" y="50123"/>
                  </a:cubicBezTo>
                  <a:lnTo>
                    <a:pt x="0" y="50123"/>
                  </a:lnTo>
                  <a:lnTo>
                    <a:pt x="0" y="0"/>
                  </a:lnTo>
                  <a:lnTo>
                    <a:pt x="85210" y="0"/>
                  </a:lnTo>
                  <a:cubicBezTo>
                    <a:pt x="122118" y="0"/>
                    <a:pt x="142167" y="15948"/>
                    <a:pt x="142167" y="50123"/>
                  </a:cubicBezTo>
                  <a:lnTo>
                    <a:pt x="142167" y="12050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40" name="Forme libre : forme 2639"/>
            <p:cNvSpPr/>
            <p:nvPr/>
          </p:nvSpPr>
          <p:spPr bwMode="auto">
            <a:xfrm rot="8716293">
              <a:off x="80015" y="241329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41" name="Forme libre : forme 2640"/>
            <p:cNvSpPr/>
            <p:nvPr/>
          </p:nvSpPr>
          <p:spPr bwMode="auto">
            <a:xfrm rot="8716293">
              <a:off x="35165" y="232701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42" name="Forme libre : forme 2641"/>
            <p:cNvSpPr/>
            <p:nvPr/>
          </p:nvSpPr>
          <p:spPr bwMode="auto">
            <a:xfrm rot="8716293">
              <a:off x="-20257" y="2217087"/>
              <a:ext cx="78731" cy="180665"/>
            </a:xfrm>
            <a:custGeom>
              <a:avLst/>
              <a:gdLst>
                <a:gd name="connsiteX0" fmla="*/ 0 w 78731"/>
                <a:gd name="connsiteY0" fmla="*/ 180665 h 180665"/>
                <a:gd name="connsiteX1" fmla="*/ 0 w 78731"/>
                <a:gd name="connsiteY1" fmla="*/ 40596 h 180665"/>
                <a:gd name="connsiteX2" fmla="*/ 78250 w 78731"/>
                <a:gd name="connsiteY2" fmla="*/ 0 h 180665"/>
                <a:gd name="connsiteX3" fmla="*/ 78731 w 78731"/>
                <a:gd name="connsiteY3" fmla="*/ 67083 h 180665"/>
              </a:gdLst>
              <a:ahLst/>
              <a:cxnLst>
                <a:cxn ang="0">
                  <a:pos x="connsiteX0" y="connsiteY0"/>
                </a:cxn>
                <a:cxn ang="0">
                  <a:pos x="connsiteX1" y="connsiteY1"/>
                </a:cxn>
                <a:cxn ang="0">
                  <a:pos x="connsiteX2" y="connsiteY2"/>
                </a:cxn>
                <a:cxn ang="0">
                  <a:pos x="connsiteX3" y="connsiteY3"/>
                </a:cxn>
              </a:cxnLst>
              <a:rect l="l" t="t" r="r" b="b"/>
              <a:pathLst>
                <a:path w="78731" h="180665" extrusionOk="0">
                  <a:moveTo>
                    <a:pt x="0" y="180665"/>
                  </a:moveTo>
                  <a:lnTo>
                    <a:pt x="0" y="40596"/>
                  </a:lnTo>
                  <a:lnTo>
                    <a:pt x="78250" y="0"/>
                  </a:lnTo>
                  <a:lnTo>
                    <a:pt x="78731" y="6708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43" name="Forme libre : forme 2642"/>
            <p:cNvSpPr/>
            <p:nvPr/>
          </p:nvSpPr>
          <p:spPr bwMode="auto">
            <a:xfrm rot="8716293">
              <a:off x="-15341" y="2575209"/>
              <a:ext cx="103435" cy="152027"/>
            </a:xfrm>
            <a:custGeom>
              <a:avLst/>
              <a:gdLst>
                <a:gd name="connsiteX0" fmla="*/ 43288 w 103435"/>
                <a:gd name="connsiteY0" fmla="*/ 152027 h 152027"/>
                <a:gd name="connsiteX1" fmla="*/ 43288 w 103435"/>
                <a:gd name="connsiteY1" fmla="*/ 16404 h 152027"/>
                <a:gd name="connsiteX2" fmla="*/ 0 w 103435"/>
                <a:gd name="connsiteY2" fmla="*/ 16404 h 152027"/>
                <a:gd name="connsiteX3" fmla="*/ 0 w 103435"/>
                <a:gd name="connsiteY3" fmla="*/ 2278 h 152027"/>
                <a:gd name="connsiteX4" fmla="*/ 103435 w 103435"/>
                <a:gd name="connsiteY4" fmla="*/ 0 h 152027"/>
                <a:gd name="connsiteX5" fmla="*/ 103435 w 103435"/>
                <a:gd name="connsiteY5" fmla="*/ 65255 h 15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435" h="152027" extrusionOk="0">
                  <a:moveTo>
                    <a:pt x="43288" y="152027"/>
                  </a:moveTo>
                  <a:lnTo>
                    <a:pt x="43288" y="16404"/>
                  </a:lnTo>
                  <a:lnTo>
                    <a:pt x="0" y="16404"/>
                  </a:lnTo>
                  <a:lnTo>
                    <a:pt x="0" y="2278"/>
                  </a:lnTo>
                  <a:cubicBezTo>
                    <a:pt x="32808" y="3645"/>
                    <a:pt x="66982" y="911"/>
                    <a:pt x="103435" y="0"/>
                  </a:cubicBezTo>
                  <a:lnTo>
                    <a:pt x="103435" y="6525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44" name="Forme libre : forme 2643"/>
            <p:cNvSpPr/>
            <p:nvPr/>
          </p:nvSpPr>
          <p:spPr bwMode="auto">
            <a:xfrm rot="8716293">
              <a:off x="279722" y="213390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45" name="Forme libre : forme 2644"/>
            <p:cNvSpPr/>
            <p:nvPr/>
          </p:nvSpPr>
          <p:spPr bwMode="auto">
            <a:xfrm rot="8716293">
              <a:off x="369114" y="216314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46" name="Forme libre : forme 2645"/>
            <p:cNvSpPr/>
            <p:nvPr/>
          </p:nvSpPr>
          <p:spPr bwMode="auto">
            <a:xfrm rot="8716293">
              <a:off x="167488" y="22224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47" name="Forme libre : forme 2646"/>
            <p:cNvSpPr/>
            <p:nvPr/>
          </p:nvSpPr>
          <p:spPr bwMode="auto">
            <a:xfrm rot="8716293">
              <a:off x="42586" y="20137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48" name="Forme libre : forme 2647"/>
            <p:cNvSpPr/>
            <p:nvPr/>
          </p:nvSpPr>
          <p:spPr bwMode="auto">
            <a:xfrm rot="8716293">
              <a:off x="257666" y="226339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49" name="Forme libre : forme 2648"/>
            <p:cNvSpPr/>
            <p:nvPr/>
          </p:nvSpPr>
          <p:spPr bwMode="auto">
            <a:xfrm rot="8716293">
              <a:off x="16215" y="211379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50" name="Forme libre : forme 2649"/>
            <p:cNvSpPr/>
            <p:nvPr/>
          </p:nvSpPr>
          <p:spPr bwMode="auto">
            <a:xfrm rot="7484127">
              <a:off x="362597" y="245474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51" name="Forme libre : forme 2650"/>
            <p:cNvSpPr/>
            <p:nvPr/>
          </p:nvSpPr>
          <p:spPr bwMode="auto">
            <a:xfrm rot="13089394">
              <a:off x="467417" y="2421283"/>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52" name="Forme libre : forme 2651"/>
            <p:cNvSpPr/>
            <p:nvPr/>
          </p:nvSpPr>
          <p:spPr bwMode="auto">
            <a:xfrm rot="8716293">
              <a:off x="653002" y="222960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53" name="Forme libre : forme 2652"/>
            <p:cNvSpPr/>
            <p:nvPr/>
          </p:nvSpPr>
          <p:spPr bwMode="auto">
            <a:xfrm rot="8716293">
              <a:off x="601197" y="212600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54" name="Forme libre : forme 2653"/>
            <p:cNvSpPr/>
            <p:nvPr/>
          </p:nvSpPr>
          <p:spPr bwMode="auto">
            <a:xfrm rot="8716293">
              <a:off x="357951" y="215623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55" name="Forme libre : forme 2654"/>
            <p:cNvSpPr/>
            <p:nvPr/>
          </p:nvSpPr>
          <p:spPr bwMode="auto">
            <a:xfrm rot="8716293">
              <a:off x="535403" y="199698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56" name="Forme libre : forme 2655"/>
            <p:cNvSpPr/>
            <p:nvPr/>
          </p:nvSpPr>
          <p:spPr bwMode="auto">
            <a:xfrm rot="8716293">
              <a:off x="-76043" y="1768178"/>
              <a:ext cx="197178" cy="215049"/>
            </a:xfrm>
            <a:custGeom>
              <a:avLst/>
              <a:gdLst>
                <a:gd name="connsiteX0" fmla="*/ 51490 w 197178"/>
                <a:gd name="connsiteY0" fmla="*/ 215049 h 215049"/>
                <a:gd name="connsiteX1" fmla="*/ 51490 w 197178"/>
                <a:gd name="connsiteY1" fmla="*/ 45624 h 215049"/>
                <a:gd name="connsiteX2" fmla="*/ 0 w 197178"/>
                <a:gd name="connsiteY2" fmla="*/ 45624 h 215049"/>
                <a:gd name="connsiteX3" fmla="*/ 0 w 197178"/>
                <a:gd name="connsiteY3" fmla="*/ 1424 h 215049"/>
                <a:gd name="connsiteX4" fmla="*/ 104803 w 197178"/>
                <a:gd name="connsiteY4" fmla="*/ 1425 h 215049"/>
                <a:gd name="connsiteX5" fmla="*/ 104803 w 197178"/>
                <a:gd name="connsiteY5" fmla="*/ 75242 h 215049"/>
                <a:gd name="connsiteX6" fmla="*/ 106169 w 197178"/>
                <a:gd name="connsiteY6" fmla="*/ 75242 h 215049"/>
                <a:gd name="connsiteX7" fmla="*/ 154014 w 197178"/>
                <a:gd name="connsiteY7" fmla="*/ 5981 h 215049"/>
                <a:gd name="connsiteX8" fmla="*/ 185455 w 197178"/>
                <a:gd name="connsiteY8" fmla="*/ 57 h 215049"/>
                <a:gd name="connsiteX9" fmla="*/ 197178 w 197178"/>
                <a:gd name="connsiteY9" fmla="*/ 4872 h 215049"/>
                <a:gd name="connsiteX10" fmla="*/ 170795 w 197178"/>
                <a:gd name="connsiteY10" fmla="*/ 42934 h 215049"/>
                <a:gd name="connsiteX11" fmla="*/ 164950 w 197178"/>
                <a:gd name="connsiteY11" fmla="*/ 40156 h 215049"/>
                <a:gd name="connsiteX12" fmla="*/ 111638 w 197178"/>
                <a:gd name="connsiteY12" fmla="*/ 127643 h 215049"/>
                <a:gd name="connsiteX13" fmla="*/ 111638 w 197178"/>
                <a:gd name="connsiteY13" fmla="*/ 128277 h 21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178" h="215049" extrusionOk="0">
                  <a:moveTo>
                    <a:pt x="51490" y="215049"/>
                  </a:moveTo>
                  <a:lnTo>
                    <a:pt x="51490" y="45624"/>
                  </a:lnTo>
                  <a:lnTo>
                    <a:pt x="0" y="45624"/>
                  </a:lnTo>
                  <a:lnTo>
                    <a:pt x="0" y="1424"/>
                  </a:lnTo>
                  <a:lnTo>
                    <a:pt x="104803" y="1425"/>
                  </a:lnTo>
                  <a:lnTo>
                    <a:pt x="104803" y="75242"/>
                  </a:lnTo>
                  <a:lnTo>
                    <a:pt x="106169" y="75242"/>
                  </a:lnTo>
                  <a:cubicBezTo>
                    <a:pt x="120751" y="31954"/>
                    <a:pt x="132142" y="15094"/>
                    <a:pt x="154014" y="5981"/>
                  </a:cubicBezTo>
                  <a:cubicBezTo>
                    <a:pt x="164039" y="1880"/>
                    <a:pt x="174519" y="-398"/>
                    <a:pt x="185455" y="57"/>
                  </a:cubicBezTo>
                  <a:lnTo>
                    <a:pt x="197178" y="4872"/>
                  </a:lnTo>
                  <a:lnTo>
                    <a:pt x="170795" y="42934"/>
                  </a:lnTo>
                  <a:lnTo>
                    <a:pt x="164950" y="40156"/>
                  </a:lnTo>
                  <a:cubicBezTo>
                    <a:pt x="135788" y="40156"/>
                    <a:pt x="111638" y="78887"/>
                    <a:pt x="111638" y="127643"/>
                  </a:cubicBezTo>
                  <a:lnTo>
                    <a:pt x="111638" y="12827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57" name="Forme libre : forme 2656"/>
            <p:cNvSpPr/>
            <p:nvPr/>
          </p:nvSpPr>
          <p:spPr bwMode="auto">
            <a:xfrm rot="8716293">
              <a:off x="56555" y="147420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58" name="Forme libre : forme 2657"/>
            <p:cNvSpPr/>
            <p:nvPr/>
          </p:nvSpPr>
          <p:spPr bwMode="auto">
            <a:xfrm rot="8716293">
              <a:off x="145947" y="150344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59" name="Forme libre : forme 2658"/>
            <p:cNvSpPr/>
            <p:nvPr/>
          </p:nvSpPr>
          <p:spPr bwMode="auto">
            <a:xfrm rot="8716293">
              <a:off x="-21870" y="1443501"/>
              <a:ext cx="68614" cy="55323"/>
            </a:xfrm>
            <a:custGeom>
              <a:avLst/>
              <a:gdLst>
                <a:gd name="connsiteX0" fmla="*/ 0 w 68614"/>
                <a:gd name="connsiteY0" fmla="*/ 55323 h 55323"/>
                <a:gd name="connsiteX1" fmla="*/ 0 w 68614"/>
                <a:gd name="connsiteY1" fmla="*/ 0 h 55323"/>
                <a:gd name="connsiteX2" fmla="*/ 68614 w 68614"/>
                <a:gd name="connsiteY2" fmla="*/ 0 h 55323"/>
                <a:gd name="connsiteX3" fmla="*/ 30266 w 68614"/>
                <a:gd name="connsiteY3" fmla="*/ 55323 h 55323"/>
              </a:gdLst>
              <a:ahLst/>
              <a:cxnLst>
                <a:cxn ang="0">
                  <a:pos x="connsiteX0" y="connsiteY0"/>
                </a:cxn>
                <a:cxn ang="0">
                  <a:pos x="connsiteX1" y="connsiteY1"/>
                </a:cxn>
                <a:cxn ang="0">
                  <a:pos x="connsiteX2" y="connsiteY2"/>
                </a:cxn>
                <a:cxn ang="0">
                  <a:pos x="connsiteX3" y="connsiteY3"/>
                </a:cxn>
              </a:cxnLst>
              <a:rect l="l" t="t" r="r" b="b"/>
              <a:pathLst>
                <a:path w="68614" h="55323" extrusionOk="0">
                  <a:moveTo>
                    <a:pt x="0" y="55323"/>
                  </a:moveTo>
                  <a:lnTo>
                    <a:pt x="0" y="0"/>
                  </a:lnTo>
                  <a:lnTo>
                    <a:pt x="68614" y="0"/>
                  </a:lnTo>
                  <a:lnTo>
                    <a:pt x="30266"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60" name="Forme libre : forme 2659"/>
            <p:cNvSpPr/>
            <p:nvPr/>
          </p:nvSpPr>
          <p:spPr bwMode="auto">
            <a:xfrm rot="8716293">
              <a:off x="35817" y="1618109"/>
              <a:ext cx="103435" cy="203897"/>
            </a:xfrm>
            <a:custGeom>
              <a:avLst/>
              <a:gdLst>
                <a:gd name="connsiteX0" fmla="*/ 87556 w 103435"/>
                <a:gd name="connsiteY0" fmla="*/ 203897 h 203897"/>
                <a:gd name="connsiteX1" fmla="*/ 43288 w 103435"/>
                <a:gd name="connsiteY1" fmla="*/ 161305 h 203897"/>
                <a:gd name="connsiteX2" fmla="*/ 43288 w 103435"/>
                <a:gd name="connsiteY2" fmla="*/ 16404 h 203897"/>
                <a:gd name="connsiteX3" fmla="*/ 0 w 103435"/>
                <a:gd name="connsiteY3" fmla="*/ 16404 h 203897"/>
                <a:gd name="connsiteX4" fmla="*/ 0 w 103435"/>
                <a:gd name="connsiteY4" fmla="*/ 2278 h 203897"/>
                <a:gd name="connsiteX5" fmla="*/ 103435 w 103435"/>
                <a:gd name="connsiteY5" fmla="*/ 0 h 203897"/>
                <a:gd name="connsiteX6" fmla="*/ 103435 w 103435"/>
                <a:gd name="connsiteY6" fmla="*/ 180989 h 20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03897" extrusionOk="0">
                  <a:moveTo>
                    <a:pt x="87556" y="203897"/>
                  </a:moveTo>
                  <a:lnTo>
                    <a:pt x="43288" y="161305"/>
                  </a:lnTo>
                  <a:lnTo>
                    <a:pt x="43288" y="16404"/>
                  </a:lnTo>
                  <a:lnTo>
                    <a:pt x="0" y="16404"/>
                  </a:lnTo>
                  <a:lnTo>
                    <a:pt x="0" y="2278"/>
                  </a:lnTo>
                  <a:cubicBezTo>
                    <a:pt x="32808" y="3645"/>
                    <a:pt x="66982" y="911"/>
                    <a:pt x="103435" y="0"/>
                  </a:cubicBezTo>
                  <a:lnTo>
                    <a:pt x="103435" y="18098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61" name="Forme libre : forme 2660"/>
            <p:cNvSpPr/>
            <p:nvPr/>
          </p:nvSpPr>
          <p:spPr bwMode="auto">
            <a:xfrm rot="7484127">
              <a:off x="139430" y="179505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62" name="Forme libre : forme 2661"/>
            <p:cNvSpPr/>
            <p:nvPr/>
          </p:nvSpPr>
          <p:spPr bwMode="auto">
            <a:xfrm rot="13089394">
              <a:off x="244250" y="176158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63" name="Forme libre : forme 2662"/>
            <p:cNvSpPr/>
            <p:nvPr/>
          </p:nvSpPr>
          <p:spPr bwMode="auto">
            <a:xfrm rot="8716293">
              <a:off x="429835" y="156990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64" name="Forme libre : forme 2663"/>
            <p:cNvSpPr/>
            <p:nvPr/>
          </p:nvSpPr>
          <p:spPr bwMode="auto">
            <a:xfrm rot="8716293">
              <a:off x="378030" y="146631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65" name="Forme libre : forme 2664"/>
            <p:cNvSpPr/>
            <p:nvPr/>
          </p:nvSpPr>
          <p:spPr bwMode="auto">
            <a:xfrm rot="8716293">
              <a:off x="134784" y="149653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66" name="Forme libre : forme 2665"/>
            <p:cNvSpPr/>
            <p:nvPr/>
          </p:nvSpPr>
          <p:spPr bwMode="auto">
            <a:xfrm rot="8716293">
              <a:off x="312236" y="133728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67" name="Forme libre : forme 2666"/>
            <p:cNvSpPr/>
            <p:nvPr/>
          </p:nvSpPr>
          <p:spPr bwMode="auto">
            <a:xfrm rot="8716293">
              <a:off x="-17798" y="949199"/>
              <a:ext cx="39526" cy="50123"/>
            </a:xfrm>
            <a:custGeom>
              <a:avLst/>
              <a:gdLst>
                <a:gd name="connsiteX0" fmla="*/ 0 w 39526"/>
                <a:gd name="connsiteY0" fmla="*/ 50123 h 50123"/>
                <a:gd name="connsiteX1" fmla="*/ 0 w 39526"/>
                <a:gd name="connsiteY1" fmla="*/ 0 h 50123"/>
                <a:gd name="connsiteX2" fmla="*/ 39526 w 39526"/>
                <a:gd name="connsiteY2" fmla="*/ 0 h 50123"/>
                <a:gd name="connsiteX3" fmla="*/ 4782 w 39526"/>
                <a:gd name="connsiteY3" fmla="*/ 50123 h 50123"/>
              </a:gdLst>
              <a:ahLst/>
              <a:cxnLst>
                <a:cxn ang="0">
                  <a:pos x="connsiteX0" y="connsiteY0"/>
                </a:cxn>
                <a:cxn ang="0">
                  <a:pos x="connsiteX1" y="connsiteY1"/>
                </a:cxn>
                <a:cxn ang="0">
                  <a:pos x="connsiteX2" y="connsiteY2"/>
                </a:cxn>
                <a:cxn ang="0">
                  <a:pos x="connsiteX3" y="connsiteY3"/>
                </a:cxn>
              </a:cxnLst>
              <a:rect l="l" t="t" r="r" b="b"/>
              <a:pathLst>
                <a:path w="39526" h="50123" extrusionOk="0">
                  <a:moveTo>
                    <a:pt x="0" y="50123"/>
                  </a:moveTo>
                  <a:lnTo>
                    <a:pt x="0" y="0"/>
                  </a:lnTo>
                  <a:lnTo>
                    <a:pt x="39526" y="0"/>
                  </a:lnTo>
                  <a:lnTo>
                    <a:pt x="4782"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68" name="Forme libre : forme 2667"/>
            <p:cNvSpPr/>
            <p:nvPr/>
          </p:nvSpPr>
          <p:spPr bwMode="auto">
            <a:xfrm rot="8716293">
              <a:off x="-64996" y="834728"/>
              <a:ext cx="249649" cy="254774"/>
            </a:xfrm>
            <a:custGeom>
              <a:avLst/>
              <a:gdLst>
                <a:gd name="connsiteX0" fmla="*/ 51490 w 249650"/>
                <a:gd name="connsiteY0" fmla="*/ 254774 h 254774"/>
                <a:gd name="connsiteX1" fmla="*/ 51490 w 249650"/>
                <a:gd name="connsiteY1" fmla="*/ 45624 h 254774"/>
                <a:gd name="connsiteX2" fmla="*/ 0 w 249650"/>
                <a:gd name="connsiteY2" fmla="*/ 45624 h 254774"/>
                <a:gd name="connsiteX3" fmla="*/ 0 w 249650"/>
                <a:gd name="connsiteY3" fmla="*/ 1425 h 254774"/>
                <a:gd name="connsiteX4" fmla="*/ 104803 w 249650"/>
                <a:gd name="connsiteY4" fmla="*/ 1425 h 254774"/>
                <a:gd name="connsiteX5" fmla="*/ 104803 w 249650"/>
                <a:gd name="connsiteY5" fmla="*/ 75242 h 254774"/>
                <a:gd name="connsiteX6" fmla="*/ 106169 w 249650"/>
                <a:gd name="connsiteY6" fmla="*/ 75242 h 254774"/>
                <a:gd name="connsiteX7" fmla="*/ 154014 w 249650"/>
                <a:gd name="connsiteY7" fmla="*/ 5981 h 254774"/>
                <a:gd name="connsiteX8" fmla="*/ 185455 w 249650"/>
                <a:gd name="connsiteY8" fmla="*/ 57 h 254774"/>
                <a:gd name="connsiteX9" fmla="*/ 240647 w 249650"/>
                <a:gd name="connsiteY9" fmla="*/ 22727 h 254774"/>
                <a:gd name="connsiteX10" fmla="*/ 249650 w 249650"/>
                <a:gd name="connsiteY10" fmla="*/ 52327 h 254774"/>
                <a:gd name="connsiteX11" fmla="*/ 218795 w 249650"/>
                <a:gd name="connsiteY11" fmla="*/ 96841 h 254774"/>
                <a:gd name="connsiteX12" fmla="*/ 198669 w 249650"/>
                <a:gd name="connsiteY12" fmla="*/ 98025 h 254774"/>
                <a:gd name="connsiteX13" fmla="*/ 198669 w 249650"/>
                <a:gd name="connsiteY13" fmla="*/ 81621 h 254774"/>
                <a:gd name="connsiteX14" fmla="*/ 164950 w 249650"/>
                <a:gd name="connsiteY14" fmla="*/ 40156 h 254774"/>
                <a:gd name="connsiteX15" fmla="*/ 111638 w 249650"/>
                <a:gd name="connsiteY15" fmla="*/ 127643 h 254774"/>
                <a:gd name="connsiteX16" fmla="*/ 111638 w 249650"/>
                <a:gd name="connsiteY16" fmla="*/ 213764 h 25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9650" h="254774" extrusionOk="0">
                  <a:moveTo>
                    <a:pt x="51490" y="254774"/>
                  </a:moveTo>
                  <a:lnTo>
                    <a:pt x="51490" y="45624"/>
                  </a:lnTo>
                  <a:lnTo>
                    <a:pt x="0" y="45624"/>
                  </a:lnTo>
                  <a:lnTo>
                    <a:pt x="0" y="1425"/>
                  </a:lnTo>
                  <a:lnTo>
                    <a:pt x="104803" y="1425"/>
                  </a:lnTo>
                  <a:lnTo>
                    <a:pt x="104803" y="75242"/>
                  </a:lnTo>
                  <a:lnTo>
                    <a:pt x="106169" y="75242"/>
                  </a:lnTo>
                  <a:cubicBezTo>
                    <a:pt x="120751" y="31954"/>
                    <a:pt x="132142" y="15094"/>
                    <a:pt x="154014" y="5981"/>
                  </a:cubicBezTo>
                  <a:cubicBezTo>
                    <a:pt x="164039" y="1880"/>
                    <a:pt x="174519" y="-398"/>
                    <a:pt x="185455" y="57"/>
                  </a:cubicBezTo>
                  <a:cubicBezTo>
                    <a:pt x="208922" y="-398"/>
                    <a:pt x="227718" y="7576"/>
                    <a:pt x="240647" y="22727"/>
                  </a:cubicBezTo>
                  <a:lnTo>
                    <a:pt x="249650" y="52327"/>
                  </a:lnTo>
                  <a:lnTo>
                    <a:pt x="218795" y="96841"/>
                  </a:lnTo>
                  <a:lnTo>
                    <a:pt x="198669" y="98025"/>
                  </a:lnTo>
                  <a:lnTo>
                    <a:pt x="198669" y="81621"/>
                  </a:lnTo>
                  <a:cubicBezTo>
                    <a:pt x="198669" y="57016"/>
                    <a:pt x="184544" y="40156"/>
                    <a:pt x="164950" y="40156"/>
                  </a:cubicBezTo>
                  <a:cubicBezTo>
                    <a:pt x="135788" y="40156"/>
                    <a:pt x="111638" y="78887"/>
                    <a:pt x="111638" y="127643"/>
                  </a:cubicBezTo>
                  <a:lnTo>
                    <a:pt x="111638"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69" name="Forme libre : forme 2668"/>
            <p:cNvSpPr/>
            <p:nvPr/>
          </p:nvSpPr>
          <p:spPr bwMode="auto">
            <a:xfrm rot="7484127">
              <a:off x="-63314" y="1172497"/>
              <a:ext cx="203848" cy="146395"/>
            </a:xfrm>
            <a:custGeom>
              <a:avLst/>
              <a:gdLst>
                <a:gd name="connsiteX0" fmla="*/ 0 w 203848"/>
                <a:gd name="connsiteY0" fmla="*/ 55323 h 146395"/>
                <a:gd name="connsiteX1" fmla="*/ 0 w 203848"/>
                <a:gd name="connsiteY1" fmla="*/ 0 h 146395"/>
                <a:gd name="connsiteX2" fmla="*/ 203848 w 203848"/>
                <a:gd name="connsiteY2" fmla="*/ 0 h 146395"/>
                <a:gd name="connsiteX3" fmla="*/ 203847 w 203848"/>
                <a:gd name="connsiteY3" fmla="*/ 49512 h 146395"/>
                <a:gd name="connsiteX4" fmla="*/ 195466 w 203848"/>
                <a:gd name="connsiteY4" fmla="*/ 55323 h 146395"/>
                <a:gd name="connsiteX5" fmla="*/ 139055 w 203848"/>
                <a:gd name="connsiteY5" fmla="*/ 55323 h 146395"/>
                <a:gd name="connsiteX6" fmla="*/ 121388 w 203848"/>
                <a:gd name="connsiteY6" fmla="*/ 106685 h 146395"/>
                <a:gd name="connsiteX7" fmla="*/ 64115 w 203848"/>
                <a:gd name="connsiteY7" fmla="*/ 146395 h 146395"/>
                <a:gd name="connsiteX8" fmla="*/ 47847 w 203848"/>
                <a:gd name="connsiteY8" fmla="*/ 116129 h 146395"/>
                <a:gd name="connsiteX9" fmla="*/ 69777 w 203848"/>
                <a:gd name="connsiteY9" fmla="*/ 55323 h 14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848" h="146395" extrusionOk="0">
                  <a:moveTo>
                    <a:pt x="0" y="55323"/>
                  </a:moveTo>
                  <a:lnTo>
                    <a:pt x="0" y="0"/>
                  </a:lnTo>
                  <a:lnTo>
                    <a:pt x="203848" y="0"/>
                  </a:lnTo>
                  <a:lnTo>
                    <a:pt x="203847" y="49512"/>
                  </a:lnTo>
                  <a:lnTo>
                    <a:pt x="195466" y="55323"/>
                  </a:lnTo>
                  <a:lnTo>
                    <a:pt x="139055" y="55323"/>
                  </a:lnTo>
                  <a:lnTo>
                    <a:pt x="121388" y="106685"/>
                  </a:lnTo>
                  <a:lnTo>
                    <a:pt x="64115" y="146395"/>
                  </a:lnTo>
                  <a:lnTo>
                    <a:pt x="47847" y="116129"/>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70" name="Forme libre : forme 2669"/>
            <p:cNvSpPr/>
            <p:nvPr/>
          </p:nvSpPr>
          <p:spPr bwMode="auto">
            <a:xfrm rot="13089394">
              <a:off x="25310" y="1099526"/>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71" name="Forme libre : forme 2670"/>
            <p:cNvSpPr/>
            <p:nvPr/>
          </p:nvSpPr>
          <p:spPr bwMode="auto">
            <a:xfrm rot="8716293">
              <a:off x="210896" y="907845"/>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72" name="Forme libre : forme 2671"/>
            <p:cNvSpPr/>
            <p:nvPr/>
          </p:nvSpPr>
          <p:spPr bwMode="auto">
            <a:xfrm rot="8716293">
              <a:off x="159091" y="80425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73" name="Forme libre : forme 2672"/>
            <p:cNvSpPr/>
            <p:nvPr/>
          </p:nvSpPr>
          <p:spPr bwMode="auto">
            <a:xfrm rot="8716293">
              <a:off x="93297" y="67523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74" name="Forme libre : forme 2673"/>
            <p:cNvSpPr/>
            <p:nvPr/>
          </p:nvSpPr>
          <p:spPr bwMode="auto">
            <a:xfrm rot="8716293">
              <a:off x="-7001" y="316701"/>
              <a:ext cx="14001" cy="20198"/>
            </a:xfrm>
            <a:custGeom>
              <a:avLst/>
              <a:gdLst>
                <a:gd name="connsiteX0" fmla="*/ 0 w 14001"/>
                <a:gd name="connsiteY0" fmla="*/ 20198 h 20198"/>
                <a:gd name="connsiteX1" fmla="*/ 0 w 14001"/>
                <a:gd name="connsiteY1" fmla="*/ 0 h 20198"/>
                <a:gd name="connsiteX2" fmla="*/ 14001 w 14001"/>
                <a:gd name="connsiteY2" fmla="*/ 0 h 20198"/>
              </a:gdLst>
              <a:ahLst/>
              <a:cxnLst>
                <a:cxn ang="0">
                  <a:pos x="connsiteX0" y="connsiteY0"/>
                </a:cxn>
                <a:cxn ang="0">
                  <a:pos x="connsiteX1" y="connsiteY1"/>
                </a:cxn>
                <a:cxn ang="0">
                  <a:pos x="connsiteX2" y="connsiteY2"/>
                </a:cxn>
              </a:cxnLst>
              <a:rect l="l" t="t" r="r" b="b"/>
              <a:pathLst>
                <a:path w="14001" h="20198" extrusionOk="0">
                  <a:moveTo>
                    <a:pt x="0" y="20198"/>
                  </a:moveTo>
                  <a:lnTo>
                    <a:pt x="0" y="0"/>
                  </a:lnTo>
                  <a:lnTo>
                    <a:pt x="1400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75" name="Forme libre : forme 2674"/>
            <p:cNvSpPr/>
            <p:nvPr/>
          </p:nvSpPr>
          <p:spPr bwMode="auto">
            <a:xfrm rot="13089394">
              <a:off x="-81658" y="472652"/>
              <a:ext cx="173631" cy="237684"/>
            </a:xfrm>
            <a:custGeom>
              <a:avLst/>
              <a:gdLst>
                <a:gd name="connsiteX0" fmla="*/ 173631 w 173631"/>
                <a:gd name="connsiteY0" fmla="*/ 220990 h 237684"/>
                <a:gd name="connsiteX1" fmla="*/ 130972 w 173631"/>
                <a:gd name="connsiteY1" fmla="*/ 232382 h 237684"/>
                <a:gd name="connsiteX2" fmla="*/ 91597 w 173631"/>
                <a:gd name="connsiteY2" fmla="*/ 237521 h 237684"/>
                <a:gd name="connsiteX3" fmla="*/ 23727 w 173631"/>
                <a:gd name="connsiteY3" fmla="*/ 209931 h 237684"/>
                <a:gd name="connsiteX4" fmla="*/ 0 w 173631"/>
                <a:gd name="connsiteY4" fmla="*/ 115023 h 237684"/>
                <a:gd name="connsiteX5" fmla="*/ 0 w 173631"/>
                <a:gd name="connsiteY5" fmla="*/ 0 h 237684"/>
                <a:gd name="connsiteX6" fmla="*/ 76176 w 173631"/>
                <a:gd name="connsiteY6" fmla="*/ 96953 h 237684"/>
                <a:gd name="connsiteX7" fmla="*/ 76768 w 173631"/>
                <a:gd name="connsiteY7" fmla="*/ 109023 h 237684"/>
                <a:gd name="connsiteX8" fmla="*/ 87734 w 173631"/>
                <a:gd name="connsiteY8" fmla="*/ 154201 h 237684"/>
                <a:gd name="connsiteX9" fmla="*/ 111117 w 173631"/>
                <a:gd name="connsiteY9" fmla="*/ 181514 h 237684"/>
                <a:gd name="connsiteX10" fmla="*/ 148930 w 173631"/>
                <a:gd name="connsiteY10" fmla="*/ 189552 h 23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631" h="237684" extrusionOk="0">
                  <a:moveTo>
                    <a:pt x="173631" y="220990"/>
                  </a:moveTo>
                  <a:lnTo>
                    <a:pt x="130972" y="232382"/>
                  </a:lnTo>
                  <a:cubicBezTo>
                    <a:pt x="116428" y="235210"/>
                    <a:pt x="103047" y="236831"/>
                    <a:pt x="91597" y="237521"/>
                  </a:cubicBezTo>
                  <a:cubicBezTo>
                    <a:pt x="66215" y="239176"/>
                    <a:pt x="41384" y="228141"/>
                    <a:pt x="23727" y="209931"/>
                  </a:cubicBezTo>
                  <a:cubicBezTo>
                    <a:pt x="4966" y="191722"/>
                    <a:pt x="0" y="160270"/>
                    <a:pt x="0" y="115023"/>
                  </a:cubicBezTo>
                  <a:lnTo>
                    <a:pt x="0" y="0"/>
                  </a:lnTo>
                  <a:lnTo>
                    <a:pt x="76176" y="96953"/>
                  </a:lnTo>
                  <a:lnTo>
                    <a:pt x="76768" y="109023"/>
                  </a:lnTo>
                  <a:cubicBezTo>
                    <a:pt x="79044" y="124404"/>
                    <a:pt x="82768" y="139578"/>
                    <a:pt x="87734" y="154201"/>
                  </a:cubicBezTo>
                  <a:cubicBezTo>
                    <a:pt x="92149" y="166340"/>
                    <a:pt x="100012" y="175445"/>
                    <a:pt x="111117" y="181514"/>
                  </a:cubicBezTo>
                  <a:lnTo>
                    <a:pt x="148930" y="18955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76" name="Forme libre : forme 2675"/>
            <p:cNvSpPr/>
            <p:nvPr/>
          </p:nvSpPr>
          <p:spPr bwMode="auto">
            <a:xfrm rot="8716293">
              <a:off x="-11774" y="24443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77" name="Forme libre : forme 2676"/>
            <p:cNvSpPr/>
            <p:nvPr/>
          </p:nvSpPr>
          <p:spPr bwMode="auto">
            <a:xfrm rot="8716293">
              <a:off x="-30092" y="143486"/>
              <a:ext cx="77721" cy="97260"/>
            </a:xfrm>
            <a:custGeom>
              <a:avLst/>
              <a:gdLst>
                <a:gd name="connsiteX0" fmla="*/ 15821 w 77721"/>
                <a:gd name="connsiteY0" fmla="*/ 97260 h 97260"/>
                <a:gd name="connsiteX1" fmla="*/ 0 w 77721"/>
                <a:gd name="connsiteY1" fmla="*/ 59790 h 97260"/>
                <a:gd name="connsiteX2" fmla="*/ 0 w 77721"/>
                <a:gd name="connsiteY2" fmla="*/ 58869 h 97260"/>
                <a:gd name="connsiteX3" fmla="*/ 17477 w 77721"/>
                <a:gd name="connsiteY3" fmla="*/ 17477 h 97260"/>
                <a:gd name="connsiteX4" fmla="*/ 58869 w 77721"/>
                <a:gd name="connsiteY4" fmla="*/ 0 h 97260"/>
                <a:gd name="connsiteX5" fmla="*/ 77721 w 77721"/>
                <a:gd name="connsiteY5" fmla="*/ 7960 h 9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721" h="97260" extrusionOk="0">
                  <a:moveTo>
                    <a:pt x="15821" y="97260"/>
                  </a:moveTo>
                  <a:lnTo>
                    <a:pt x="0" y="59790"/>
                  </a:lnTo>
                  <a:lnTo>
                    <a:pt x="0" y="58869"/>
                  </a:lnTo>
                  <a:cubicBezTo>
                    <a:pt x="0" y="43233"/>
                    <a:pt x="6439" y="28515"/>
                    <a:pt x="17477" y="17477"/>
                  </a:cubicBezTo>
                  <a:cubicBezTo>
                    <a:pt x="28515" y="6439"/>
                    <a:pt x="43233" y="0"/>
                    <a:pt x="58869" y="0"/>
                  </a:cubicBezTo>
                  <a:lnTo>
                    <a:pt x="77721" y="79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78" name="Forme libre : forme 2677"/>
            <p:cNvSpPr/>
            <p:nvPr/>
          </p:nvSpPr>
          <p:spPr bwMode="auto">
            <a:xfrm rot="8716293">
              <a:off x="-17797" y="3452694"/>
              <a:ext cx="58455" cy="44198"/>
            </a:xfrm>
            <a:custGeom>
              <a:avLst/>
              <a:gdLst>
                <a:gd name="connsiteX0" fmla="*/ 0 w 58455"/>
                <a:gd name="connsiteY0" fmla="*/ 44199 h 44199"/>
                <a:gd name="connsiteX1" fmla="*/ 0 w 58455"/>
                <a:gd name="connsiteY1" fmla="*/ 0 h 44199"/>
                <a:gd name="connsiteX2" fmla="*/ 58455 w 58455"/>
                <a:gd name="connsiteY2" fmla="*/ 0 h 44199"/>
                <a:gd name="connsiteX3" fmla="*/ 27817 w 58455"/>
                <a:gd name="connsiteY3" fmla="*/ 44199 h 44199"/>
              </a:gdLst>
              <a:ahLst/>
              <a:cxnLst>
                <a:cxn ang="0">
                  <a:pos x="connsiteX0" y="connsiteY0"/>
                </a:cxn>
                <a:cxn ang="0">
                  <a:pos x="connsiteX1" y="connsiteY1"/>
                </a:cxn>
                <a:cxn ang="0">
                  <a:pos x="connsiteX2" y="connsiteY2"/>
                </a:cxn>
                <a:cxn ang="0">
                  <a:pos x="connsiteX3" y="connsiteY3"/>
                </a:cxn>
              </a:cxnLst>
              <a:rect l="l" t="t" r="r" b="b"/>
              <a:pathLst>
                <a:path w="58455" h="44199" extrusionOk="0">
                  <a:moveTo>
                    <a:pt x="0" y="44199"/>
                  </a:moveTo>
                  <a:lnTo>
                    <a:pt x="0" y="0"/>
                  </a:lnTo>
                  <a:lnTo>
                    <a:pt x="58455" y="0"/>
                  </a:lnTo>
                  <a:lnTo>
                    <a:pt x="27817" y="4419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79" name="Forme libre : forme 2678"/>
            <p:cNvSpPr/>
            <p:nvPr/>
          </p:nvSpPr>
          <p:spPr bwMode="auto">
            <a:xfrm rot="13089394">
              <a:off x="-91484" y="3601812"/>
              <a:ext cx="206527" cy="292654"/>
            </a:xfrm>
            <a:custGeom>
              <a:avLst/>
              <a:gdLst>
                <a:gd name="connsiteX0" fmla="*/ 206527 w 206527"/>
                <a:gd name="connsiteY0" fmla="*/ 258693 h 292654"/>
                <a:gd name="connsiteX1" fmla="*/ 177331 w 206527"/>
                <a:gd name="connsiteY1" fmla="*/ 274971 h 292654"/>
                <a:gd name="connsiteX2" fmla="*/ 91597 w 206527"/>
                <a:gd name="connsiteY2" fmla="*/ 292491 h 292654"/>
                <a:gd name="connsiteX3" fmla="*/ 23727 w 206527"/>
                <a:gd name="connsiteY3" fmla="*/ 264901 h 292654"/>
                <a:gd name="connsiteX4" fmla="*/ 0 w 206527"/>
                <a:gd name="connsiteY4" fmla="*/ 169993 h 292654"/>
                <a:gd name="connsiteX5" fmla="*/ 0 w 206527"/>
                <a:gd name="connsiteY5" fmla="*/ 1698 h 292654"/>
                <a:gd name="connsiteX6" fmla="*/ 3273 w 206527"/>
                <a:gd name="connsiteY6" fmla="*/ 0 h 292654"/>
                <a:gd name="connsiteX7" fmla="*/ 74297 w 206527"/>
                <a:gd name="connsiteY7" fmla="*/ 90396 h 292654"/>
                <a:gd name="connsiteX8" fmla="*/ 74492 w 206527"/>
                <a:gd name="connsiteY8" fmla="*/ 117574 h 292654"/>
                <a:gd name="connsiteX9" fmla="*/ 87734 w 206527"/>
                <a:gd name="connsiteY9" fmla="*/ 209171 h 292654"/>
                <a:gd name="connsiteX10" fmla="*/ 153949 w 206527"/>
                <a:gd name="connsiteY10" fmla="*/ 245589 h 292654"/>
                <a:gd name="connsiteX11" fmla="*/ 191049 w 206527"/>
                <a:gd name="connsiteY11" fmla="*/ 238993 h 29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527" h="292654" extrusionOk="0">
                  <a:moveTo>
                    <a:pt x="206527" y="258693"/>
                  </a:moveTo>
                  <a:lnTo>
                    <a:pt x="177331" y="274971"/>
                  </a:lnTo>
                  <a:cubicBezTo>
                    <a:pt x="145121" y="286007"/>
                    <a:pt x="114496" y="291111"/>
                    <a:pt x="91597" y="292491"/>
                  </a:cubicBezTo>
                  <a:cubicBezTo>
                    <a:pt x="66215" y="294146"/>
                    <a:pt x="41385" y="283111"/>
                    <a:pt x="23727" y="264901"/>
                  </a:cubicBezTo>
                  <a:cubicBezTo>
                    <a:pt x="4966" y="246692"/>
                    <a:pt x="0" y="215240"/>
                    <a:pt x="0" y="169993"/>
                  </a:cubicBezTo>
                  <a:lnTo>
                    <a:pt x="0" y="1698"/>
                  </a:lnTo>
                  <a:lnTo>
                    <a:pt x="3273" y="0"/>
                  </a:lnTo>
                  <a:lnTo>
                    <a:pt x="74297" y="90396"/>
                  </a:lnTo>
                  <a:lnTo>
                    <a:pt x="74492" y="117574"/>
                  </a:lnTo>
                  <a:cubicBezTo>
                    <a:pt x="72836" y="148474"/>
                    <a:pt x="77802" y="179926"/>
                    <a:pt x="87734" y="209171"/>
                  </a:cubicBezTo>
                  <a:cubicBezTo>
                    <a:pt x="96564" y="233450"/>
                    <a:pt x="119187" y="245589"/>
                    <a:pt x="153949" y="245589"/>
                  </a:cubicBezTo>
                  <a:lnTo>
                    <a:pt x="191049" y="23899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80" name="Forme libre : forme 2679"/>
            <p:cNvSpPr/>
            <p:nvPr/>
          </p:nvSpPr>
          <p:spPr bwMode="auto">
            <a:xfrm rot="8716293">
              <a:off x="24761" y="338962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81" name="Forme libre : forme 2680"/>
            <p:cNvSpPr/>
            <p:nvPr/>
          </p:nvSpPr>
          <p:spPr bwMode="auto">
            <a:xfrm rot="8716293">
              <a:off x="-24047" y="3281741"/>
              <a:ext cx="106042" cy="113733"/>
            </a:xfrm>
            <a:custGeom>
              <a:avLst/>
              <a:gdLst>
                <a:gd name="connsiteX0" fmla="*/ 17477 w 106042"/>
                <a:gd name="connsiteY0" fmla="*/ 101182 h 113733"/>
                <a:gd name="connsiteX1" fmla="*/ 0 w 106042"/>
                <a:gd name="connsiteY1" fmla="*/ 59790 h 113733"/>
                <a:gd name="connsiteX2" fmla="*/ 0 w 106042"/>
                <a:gd name="connsiteY2" fmla="*/ 58869 h 113733"/>
                <a:gd name="connsiteX3" fmla="*/ 17477 w 106042"/>
                <a:gd name="connsiteY3" fmla="*/ 17477 h 113733"/>
                <a:gd name="connsiteX4" fmla="*/ 58869 w 106042"/>
                <a:gd name="connsiteY4" fmla="*/ 0 h 113733"/>
                <a:gd name="connsiteX5" fmla="*/ 100262 w 106042"/>
                <a:gd name="connsiteY5" fmla="*/ 17477 h 113733"/>
                <a:gd name="connsiteX6" fmla="*/ 106042 w 106042"/>
                <a:gd name="connsiteY6" fmla="*/ 31234 h 113733"/>
                <a:gd name="connsiteX7" fmla="*/ 48856 w 106042"/>
                <a:gd name="connsiteY7" fmla="*/ 113733 h 11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42" h="113733" extrusionOk="0">
                  <a:moveTo>
                    <a:pt x="17477" y="101182"/>
                  </a:moveTo>
                  <a:cubicBezTo>
                    <a:pt x="6439" y="90144"/>
                    <a:pt x="0" y="75426"/>
                    <a:pt x="0" y="59790"/>
                  </a:cubicBezTo>
                  <a:lnTo>
                    <a:pt x="0" y="58869"/>
                  </a:lnTo>
                  <a:cubicBezTo>
                    <a:pt x="0" y="43233"/>
                    <a:pt x="6439" y="28515"/>
                    <a:pt x="17477" y="17477"/>
                  </a:cubicBezTo>
                  <a:cubicBezTo>
                    <a:pt x="28515" y="6439"/>
                    <a:pt x="43233" y="0"/>
                    <a:pt x="58869" y="0"/>
                  </a:cubicBezTo>
                  <a:cubicBezTo>
                    <a:pt x="74507" y="0"/>
                    <a:pt x="89224" y="6439"/>
                    <a:pt x="100262" y="17477"/>
                  </a:cubicBezTo>
                  <a:lnTo>
                    <a:pt x="106042" y="31234"/>
                  </a:lnTo>
                  <a:lnTo>
                    <a:pt x="48856" y="1137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82" name="Forme libre : forme 2681"/>
            <p:cNvSpPr/>
            <p:nvPr/>
          </p:nvSpPr>
          <p:spPr bwMode="auto">
            <a:xfrm rot="8716293">
              <a:off x="-21924" y="3179872"/>
              <a:ext cx="45776" cy="62656"/>
            </a:xfrm>
            <a:custGeom>
              <a:avLst/>
              <a:gdLst>
                <a:gd name="connsiteX0" fmla="*/ 2345 w 45776"/>
                <a:gd name="connsiteY0" fmla="*/ 62656 h 62656"/>
                <a:gd name="connsiteX1" fmla="*/ 0 w 45776"/>
                <a:gd name="connsiteY1" fmla="*/ 57104 h 62656"/>
                <a:gd name="connsiteX2" fmla="*/ 0 w 45776"/>
                <a:gd name="connsiteY2" fmla="*/ 56183 h 62656"/>
                <a:gd name="connsiteX3" fmla="*/ 17477 w 45776"/>
                <a:gd name="connsiteY3" fmla="*/ 14791 h 62656"/>
                <a:gd name="connsiteX4" fmla="*/ 36449 w 45776"/>
                <a:gd name="connsiteY4" fmla="*/ 1913 h 62656"/>
                <a:gd name="connsiteX5" fmla="*/ 45776 w 45776"/>
                <a:gd name="connsiteY5" fmla="*/ 0 h 6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76" h="62656" extrusionOk="0">
                  <a:moveTo>
                    <a:pt x="2345" y="62656"/>
                  </a:moveTo>
                  <a:lnTo>
                    <a:pt x="0" y="57104"/>
                  </a:lnTo>
                  <a:lnTo>
                    <a:pt x="0" y="56183"/>
                  </a:lnTo>
                  <a:cubicBezTo>
                    <a:pt x="0" y="40547"/>
                    <a:pt x="6439" y="25829"/>
                    <a:pt x="17477" y="14791"/>
                  </a:cubicBezTo>
                  <a:cubicBezTo>
                    <a:pt x="22996" y="9272"/>
                    <a:pt x="29435" y="4903"/>
                    <a:pt x="36449" y="1913"/>
                  </a:cubicBezTo>
                  <a:lnTo>
                    <a:pt x="45776"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83" name="Forme libre : forme 2682"/>
            <p:cNvSpPr/>
            <p:nvPr/>
          </p:nvSpPr>
          <p:spPr bwMode="auto">
            <a:xfrm rot="8716293">
              <a:off x="592036" y="5123131"/>
              <a:ext cx="56900" cy="40151"/>
            </a:xfrm>
            <a:custGeom>
              <a:avLst/>
              <a:gdLst>
                <a:gd name="connsiteX0" fmla="*/ 13826 w 56900"/>
                <a:gd name="connsiteY0" fmla="*/ 23593 h 40151"/>
                <a:gd name="connsiteX1" fmla="*/ 948 w 56900"/>
                <a:gd name="connsiteY1" fmla="*/ 4622 h 40151"/>
                <a:gd name="connsiteX2" fmla="*/ 0 w 56900"/>
                <a:gd name="connsiteY2" fmla="*/ 0 h 40151"/>
                <a:gd name="connsiteX3" fmla="*/ 56900 w 56900"/>
                <a:gd name="connsiteY3" fmla="*/ 39441 h 40151"/>
                <a:gd name="connsiteX4" fmla="*/ 55218 w 56900"/>
                <a:gd name="connsiteY4" fmla="*/ 40151 h 40151"/>
                <a:gd name="connsiteX5" fmla="*/ 13826 w 56900"/>
                <a:gd name="connsiteY5" fmla="*/ 23593 h 4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00" h="40151" extrusionOk="0">
                  <a:moveTo>
                    <a:pt x="13826" y="23593"/>
                  </a:moveTo>
                  <a:cubicBezTo>
                    <a:pt x="8307" y="18074"/>
                    <a:pt x="3938" y="11636"/>
                    <a:pt x="948" y="4622"/>
                  </a:cubicBezTo>
                  <a:lnTo>
                    <a:pt x="0" y="0"/>
                  </a:lnTo>
                  <a:lnTo>
                    <a:pt x="56900" y="39441"/>
                  </a:lnTo>
                  <a:lnTo>
                    <a:pt x="55218" y="40151"/>
                  </a:lnTo>
                  <a:cubicBezTo>
                    <a:pt x="39581" y="40151"/>
                    <a:pt x="24864" y="34631"/>
                    <a:pt x="13826" y="2359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84" name="Forme libre : forme 2683"/>
            <p:cNvSpPr/>
            <p:nvPr/>
          </p:nvSpPr>
          <p:spPr bwMode="auto">
            <a:xfrm rot="8716293">
              <a:off x="-21324" y="4100649"/>
              <a:ext cx="79113" cy="50123"/>
            </a:xfrm>
            <a:custGeom>
              <a:avLst/>
              <a:gdLst>
                <a:gd name="connsiteX0" fmla="*/ 0 w 79113"/>
                <a:gd name="connsiteY0" fmla="*/ 50123 h 50123"/>
                <a:gd name="connsiteX1" fmla="*/ 0 w 79113"/>
                <a:gd name="connsiteY1" fmla="*/ 0 h 50123"/>
                <a:gd name="connsiteX2" fmla="*/ 79113 w 79113"/>
                <a:gd name="connsiteY2" fmla="*/ 0 h 50123"/>
                <a:gd name="connsiteX3" fmla="*/ 44369 w 79113"/>
                <a:gd name="connsiteY3" fmla="*/ 50123 h 50123"/>
              </a:gdLst>
              <a:ahLst/>
              <a:cxnLst>
                <a:cxn ang="0">
                  <a:pos x="connsiteX0" y="connsiteY0"/>
                </a:cxn>
                <a:cxn ang="0">
                  <a:pos x="connsiteX1" y="connsiteY1"/>
                </a:cxn>
                <a:cxn ang="0">
                  <a:pos x="connsiteX2" y="connsiteY2"/>
                </a:cxn>
                <a:cxn ang="0">
                  <a:pos x="connsiteX3" y="connsiteY3"/>
                </a:cxn>
              </a:cxnLst>
              <a:rect l="l" t="t" r="r" b="b"/>
              <a:pathLst>
                <a:path w="79113" h="50123" extrusionOk="0">
                  <a:moveTo>
                    <a:pt x="0" y="50123"/>
                  </a:moveTo>
                  <a:lnTo>
                    <a:pt x="0" y="0"/>
                  </a:lnTo>
                  <a:lnTo>
                    <a:pt x="79113" y="0"/>
                  </a:lnTo>
                  <a:lnTo>
                    <a:pt x="44369"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85" name="Forme libre : forme 2684"/>
            <p:cNvSpPr/>
            <p:nvPr/>
          </p:nvSpPr>
          <p:spPr bwMode="auto">
            <a:xfrm rot="8716293">
              <a:off x="-40457" y="398156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86" name="Forme libre : forme 2685"/>
            <p:cNvSpPr/>
            <p:nvPr/>
          </p:nvSpPr>
          <p:spPr bwMode="auto">
            <a:xfrm rot="7484127">
              <a:off x="-46974" y="427316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87" name="Forme libre : forme 2686"/>
            <p:cNvSpPr/>
            <p:nvPr/>
          </p:nvSpPr>
          <p:spPr bwMode="auto">
            <a:xfrm rot="13089394">
              <a:off x="57846" y="423970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88" name="Forme libre : forme 2687"/>
            <p:cNvSpPr/>
            <p:nvPr/>
          </p:nvSpPr>
          <p:spPr bwMode="auto">
            <a:xfrm rot="8716293">
              <a:off x="243431" y="404801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89" name="Forme libre : forme 2688"/>
            <p:cNvSpPr/>
            <p:nvPr/>
          </p:nvSpPr>
          <p:spPr bwMode="auto">
            <a:xfrm rot="8716293">
              <a:off x="191626" y="394442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90" name="Forme libre : forme 2689"/>
            <p:cNvSpPr/>
            <p:nvPr/>
          </p:nvSpPr>
          <p:spPr bwMode="auto">
            <a:xfrm rot="8716293">
              <a:off x="125832" y="381540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91" name="Forme libre : forme 2690"/>
            <p:cNvSpPr/>
            <p:nvPr/>
          </p:nvSpPr>
          <p:spPr bwMode="auto">
            <a:xfrm rot="8716293">
              <a:off x="-73048" y="4876828"/>
              <a:ext cx="221382" cy="253349"/>
            </a:xfrm>
            <a:custGeom>
              <a:avLst/>
              <a:gdLst>
                <a:gd name="connsiteX0" fmla="*/ 51490 w 221382"/>
                <a:gd name="connsiteY0" fmla="*/ 253349 h 253349"/>
                <a:gd name="connsiteX1" fmla="*/ 51490 w 221382"/>
                <a:gd name="connsiteY1" fmla="*/ 44199 h 253349"/>
                <a:gd name="connsiteX2" fmla="*/ 0 w 221382"/>
                <a:gd name="connsiteY2" fmla="*/ 44199 h 253349"/>
                <a:gd name="connsiteX3" fmla="*/ 0 w 221382"/>
                <a:gd name="connsiteY3" fmla="*/ 0 h 253349"/>
                <a:gd name="connsiteX4" fmla="*/ 104803 w 221382"/>
                <a:gd name="connsiteY4" fmla="*/ 0 h 253349"/>
                <a:gd name="connsiteX5" fmla="*/ 104802 w 221382"/>
                <a:gd name="connsiteY5" fmla="*/ 73817 h 253349"/>
                <a:gd name="connsiteX6" fmla="*/ 106169 w 221382"/>
                <a:gd name="connsiteY6" fmla="*/ 73817 h 253349"/>
                <a:gd name="connsiteX7" fmla="*/ 154014 w 221382"/>
                <a:gd name="connsiteY7" fmla="*/ 4556 h 253349"/>
                <a:gd name="connsiteX8" fmla="*/ 174650 w 221382"/>
                <a:gd name="connsiteY8" fmla="*/ 668 h 253349"/>
                <a:gd name="connsiteX9" fmla="*/ 214075 w 221382"/>
                <a:gd name="connsiteY9" fmla="*/ 27996 h 253349"/>
                <a:gd name="connsiteX10" fmla="*/ 221382 w 221382"/>
                <a:gd name="connsiteY10" fmla="*/ 33060 h 253349"/>
                <a:gd name="connsiteX11" fmla="*/ 195540 w 221382"/>
                <a:gd name="connsiteY11" fmla="*/ 70341 h 253349"/>
                <a:gd name="connsiteX12" fmla="*/ 189157 w 221382"/>
                <a:gd name="connsiteY12" fmla="*/ 50236 h 253349"/>
                <a:gd name="connsiteX13" fmla="*/ 164950 w 221382"/>
                <a:gd name="connsiteY13" fmla="*/ 38731 h 253349"/>
                <a:gd name="connsiteX14" fmla="*/ 111638 w 221382"/>
                <a:gd name="connsiteY14" fmla="*/ 126218 h 253349"/>
                <a:gd name="connsiteX15" fmla="*/ 111638 w 221382"/>
                <a:gd name="connsiteY15" fmla="*/ 191383 h 253349"/>
                <a:gd name="connsiteX16" fmla="*/ 84096 w 221382"/>
                <a:gd name="connsiteY16" fmla="*/ 231117 h 25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1382" h="253349" extrusionOk="0">
                  <a:moveTo>
                    <a:pt x="51490" y="253349"/>
                  </a:moveTo>
                  <a:lnTo>
                    <a:pt x="51490" y="44199"/>
                  </a:lnTo>
                  <a:lnTo>
                    <a:pt x="0" y="44199"/>
                  </a:lnTo>
                  <a:lnTo>
                    <a:pt x="0" y="0"/>
                  </a:lnTo>
                  <a:lnTo>
                    <a:pt x="104803" y="0"/>
                  </a:lnTo>
                  <a:lnTo>
                    <a:pt x="104802" y="73817"/>
                  </a:lnTo>
                  <a:lnTo>
                    <a:pt x="106169" y="73817"/>
                  </a:lnTo>
                  <a:cubicBezTo>
                    <a:pt x="120751" y="30529"/>
                    <a:pt x="132142" y="13670"/>
                    <a:pt x="154014" y="4556"/>
                  </a:cubicBezTo>
                  <a:lnTo>
                    <a:pt x="174650" y="668"/>
                  </a:lnTo>
                  <a:lnTo>
                    <a:pt x="214075" y="27996"/>
                  </a:lnTo>
                  <a:lnTo>
                    <a:pt x="221382" y="33060"/>
                  </a:lnTo>
                  <a:lnTo>
                    <a:pt x="195540" y="70341"/>
                  </a:lnTo>
                  <a:lnTo>
                    <a:pt x="189157" y="50236"/>
                  </a:lnTo>
                  <a:cubicBezTo>
                    <a:pt x="183177" y="42946"/>
                    <a:pt x="174747" y="38731"/>
                    <a:pt x="164950" y="38731"/>
                  </a:cubicBezTo>
                  <a:cubicBezTo>
                    <a:pt x="135788" y="38731"/>
                    <a:pt x="111638" y="77463"/>
                    <a:pt x="111638" y="126218"/>
                  </a:cubicBezTo>
                  <a:lnTo>
                    <a:pt x="111638" y="191383"/>
                  </a:lnTo>
                  <a:lnTo>
                    <a:pt x="84096" y="23111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92" name="Forme libre : forme 2691"/>
            <p:cNvSpPr/>
            <p:nvPr/>
          </p:nvSpPr>
          <p:spPr bwMode="auto">
            <a:xfrm rot="8716293">
              <a:off x="93318" y="461201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93" name="Forme libre : forme 2692"/>
            <p:cNvSpPr/>
            <p:nvPr/>
          </p:nvSpPr>
          <p:spPr bwMode="auto">
            <a:xfrm rot="8716293">
              <a:off x="182710" y="464126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94" name="Forme libre : forme 2693"/>
            <p:cNvSpPr/>
            <p:nvPr/>
          </p:nvSpPr>
          <p:spPr bwMode="auto">
            <a:xfrm rot="8716293">
              <a:off x="-14524" y="4699631"/>
              <a:ext cx="49997" cy="54238"/>
            </a:xfrm>
            <a:custGeom>
              <a:avLst/>
              <a:gdLst>
                <a:gd name="connsiteX0" fmla="*/ 8658 w 49997"/>
                <a:gd name="connsiteY0" fmla="*/ 50123 h 54238"/>
                <a:gd name="connsiteX1" fmla="*/ 0 w 49997"/>
                <a:gd name="connsiteY1" fmla="*/ 29619 h 54238"/>
                <a:gd name="connsiteX2" fmla="*/ 0 w 49997"/>
                <a:gd name="connsiteY2" fmla="*/ 29162 h 54238"/>
                <a:gd name="connsiteX3" fmla="*/ 8658 w 49997"/>
                <a:gd name="connsiteY3" fmla="*/ 8658 h 54238"/>
                <a:gd name="connsiteX4" fmla="*/ 29163 w 49997"/>
                <a:gd name="connsiteY4" fmla="*/ 0 h 54238"/>
                <a:gd name="connsiteX5" fmla="*/ 49668 w 49997"/>
                <a:gd name="connsiteY5" fmla="*/ 8658 h 54238"/>
                <a:gd name="connsiteX6" fmla="*/ 49997 w 49997"/>
                <a:gd name="connsiteY6" fmla="*/ 9441 h 54238"/>
                <a:gd name="connsiteX7" fmla="*/ 18945 w 49997"/>
                <a:gd name="connsiteY7" fmla="*/ 54238 h 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97" h="54238" extrusionOk="0">
                  <a:moveTo>
                    <a:pt x="8658" y="50123"/>
                  </a:moveTo>
                  <a:cubicBezTo>
                    <a:pt x="3190" y="44655"/>
                    <a:pt x="0" y="37365"/>
                    <a:pt x="0" y="29619"/>
                  </a:cubicBezTo>
                  <a:lnTo>
                    <a:pt x="0" y="29162"/>
                  </a:lnTo>
                  <a:cubicBezTo>
                    <a:pt x="0" y="21417"/>
                    <a:pt x="3190" y="14126"/>
                    <a:pt x="8658" y="8658"/>
                  </a:cubicBezTo>
                  <a:cubicBezTo>
                    <a:pt x="14126" y="3190"/>
                    <a:pt x="21416" y="0"/>
                    <a:pt x="29163" y="0"/>
                  </a:cubicBezTo>
                  <a:cubicBezTo>
                    <a:pt x="36909" y="0"/>
                    <a:pt x="44200" y="3190"/>
                    <a:pt x="49668" y="8658"/>
                  </a:cubicBezTo>
                  <a:lnTo>
                    <a:pt x="49997" y="9441"/>
                  </a:lnTo>
                  <a:lnTo>
                    <a:pt x="18945" y="54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95" name="Forme libre : forme 2694"/>
            <p:cNvSpPr/>
            <p:nvPr/>
          </p:nvSpPr>
          <p:spPr bwMode="auto">
            <a:xfrm rot="8716293">
              <a:off x="-30327" y="4579755"/>
              <a:ext cx="113346" cy="71024"/>
            </a:xfrm>
            <a:custGeom>
              <a:avLst/>
              <a:gdLst>
                <a:gd name="connsiteX0" fmla="*/ 0 w 113346"/>
                <a:gd name="connsiteY0" fmla="*/ 55323 h 71024"/>
                <a:gd name="connsiteX1" fmla="*/ 0 w 113346"/>
                <a:gd name="connsiteY1" fmla="*/ 0 h 71024"/>
                <a:gd name="connsiteX2" fmla="*/ 113346 w 113346"/>
                <a:gd name="connsiteY2" fmla="*/ 0 h 71024"/>
                <a:gd name="connsiteX3" fmla="*/ 64114 w 113346"/>
                <a:gd name="connsiteY3" fmla="*/ 71024 h 71024"/>
                <a:gd name="connsiteX4" fmla="*/ 69777 w 113346"/>
                <a:gd name="connsiteY4" fmla="*/ 55323 h 7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46" h="71024" extrusionOk="0">
                  <a:moveTo>
                    <a:pt x="0" y="55323"/>
                  </a:moveTo>
                  <a:lnTo>
                    <a:pt x="0" y="0"/>
                  </a:lnTo>
                  <a:lnTo>
                    <a:pt x="113346" y="0"/>
                  </a:lnTo>
                  <a:lnTo>
                    <a:pt x="64114" y="71024"/>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96" name="Forme libre : forme 2695"/>
            <p:cNvSpPr/>
            <p:nvPr/>
          </p:nvSpPr>
          <p:spPr bwMode="auto">
            <a:xfrm rot="8716293">
              <a:off x="71262" y="474151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97" name="Forme libre : forme 2696"/>
            <p:cNvSpPr/>
            <p:nvPr/>
          </p:nvSpPr>
          <p:spPr bwMode="auto">
            <a:xfrm rot="7484127">
              <a:off x="172059" y="4933533"/>
              <a:ext cx="203847" cy="195874"/>
            </a:xfrm>
            <a:custGeom>
              <a:avLst/>
              <a:gdLst>
                <a:gd name="connsiteX0" fmla="*/ 90710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0 h 195874"/>
                <a:gd name="connsiteX5" fmla="*/ 170341 w 203847"/>
                <a:gd name="connsiteY5" fmla="*/ 0 h 195874"/>
                <a:gd name="connsiteX6" fmla="*/ 203847 w 203847"/>
                <a:gd name="connsiteY6" fmla="*/ 48325 h 195874"/>
                <a:gd name="connsiteX7" fmla="*/ 203847 w 203847"/>
                <a:gd name="connsiteY7" fmla="*/ 55323 h 195874"/>
                <a:gd name="connsiteX8" fmla="*/ 139055 w 203847"/>
                <a:gd name="connsiteY8"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4" extrusionOk="0">
                  <a:moveTo>
                    <a:pt x="90710" y="195874"/>
                  </a:moveTo>
                  <a:lnTo>
                    <a:pt x="47847" y="116129"/>
                  </a:lnTo>
                  <a:lnTo>
                    <a:pt x="69777" y="55323"/>
                  </a:lnTo>
                  <a:lnTo>
                    <a:pt x="0" y="55323"/>
                  </a:lnTo>
                  <a:lnTo>
                    <a:pt x="0" y="0"/>
                  </a:lnTo>
                  <a:lnTo>
                    <a:pt x="170341" y="0"/>
                  </a:lnTo>
                  <a:lnTo>
                    <a:pt x="203847" y="48325"/>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98" name="Forme libre : forme 2697"/>
            <p:cNvSpPr/>
            <p:nvPr/>
          </p:nvSpPr>
          <p:spPr bwMode="auto">
            <a:xfrm rot="13089394">
              <a:off x="313263" y="4907079"/>
              <a:ext cx="272584" cy="221720"/>
            </a:xfrm>
            <a:custGeom>
              <a:avLst/>
              <a:gdLst>
                <a:gd name="connsiteX0" fmla="*/ 272584 w 272584"/>
                <a:gd name="connsiteY0" fmla="*/ 150928 h 221720"/>
                <a:gd name="connsiteX1" fmla="*/ 91597 w 272584"/>
                <a:gd name="connsiteY1" fmla="*/ 221557 h 221720"/>
                <a:gd name="connsiteX2" fmla="*/ 23727 w 272584"/>
                <a:gd name="connsiteY2" fmla="*/ 193967 h 221720"/>
                <a:gd name="connsiteX3" fmla="*/ 0 w 272584"/>
                <a:gd name="connsiteY3" fmla="*/ 99060 h 221720"/>
                <a:gd name="connsiteX4" fmla="*/ 0 w 272584"/>
                <a:gd name="connsiteY4" fmla="*/ 58265 h 221720"/>
                <a:gd name="connsiteX5" fmla="*/ 74157 w 272584"/>
                <a:gd name="connsiteY5" fmla="*/ 0 h 221720"/>
                <a:gd name="connsiteX6" fmla="*/ 74492 w 272584"/>
                <a:gd name="connsiteY6" fmla="*/ 46640 h 221720"/>
                <a:gd name="connsiteX7" fmla="*/ 87734 w 272584"/>
                <a:gd name="connsiteY7" fmla="*/ 138237 h 221720"/>
                <a:gd name="connsiteX8" fmla="*/ 153949 w 272584"/>
                <a:gd name="connsiteY8" fmla="*/ 174655 h 221720"/>
                <a:gd name="connsiteX9" fmla="*/ 203610 w 272584"/>
                <a:gd name="connsiteY9" fmla="*/ 165826 h 221720"/>
                <a:gd name="connsiteX10" fmla="*/ 271480 w 272584"/>
                <a:gd name="connsiteY10" fmla="*/ 138237 h 221720"/>
                <a:gd name="connsiteX11" fmla="*/ 272584 w 272584"/>
                <a:gd name="connsiteY11" fmla="*/ 145410 h 22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2584" h="221720" extrusionOk="0">
                  <a:moveTo>
                    <a:pt x="272584" y="150928"/>
                  </a:moveTo>
                  <a:cubicBezTo>
                    <a:pt x="214094" y="201141"/>
                    <a:pt x="137395" y="218798"/>
                    <a:pt x="91597" y="221557"/>
                  </a:cubicBezTo>
                  <a:cubicBezTo>
                    <a:pt x="66215" y="223213"/>
                    <a:pt x="41384" y="212177"/>
                    <a:pt x="23727" y="193967"/>
                  </a:cubicBezTo>
                  <a:cubicBezTo>
                    <a:pt x="4966" y="175759"/>
                    <a:pt x="0" y="144306"/>
                    <a:pt x="0" y="99060"/>
                  </a:cubicBezTo>
                  <a:lnTo>
                    <a:pt x="0" y="58265"/>
                  </a:lnTo>
                  <a:lnTo>
                    <a:pt x="74157" y="0"/>
                  </a:lnTo>
                  <a:lnTo>
                    <a:pt x="74492" y="46640"/>
                  </a:lnTo>
                  <a:cubicBezTo>
                    <a:pt x="72836" y="77540"/>
                    <a:pt x="77802" y="108992"/>
                    <a:pt x="87734" y="138237"/>
                  </a:cubicBezTo>
                  <a:cubicBezTo>
                    <a:pt x="96563" y="162515"/>
                    <a:pt x="119186" y="174655"/>
                    <a:pt x="153949" y="174655"/>
                  </a:cubicBezTo>
                  <a:cubicBezTo>
                    <a:pt x="171055" y="174103"/>
                    <a:pt x="187608" y="170792"/>
                    <a:pt x="203610" y="165826"/>
                  </a:cubicBezTo>
                  <a:cubicBezTo>
                    <a:pt x="226785" y="158653"/>
                    <a:pt x="249409" y="149273"/>
                    <a:pt x="271480" y="138237"/>
                  </a:cubicBezTo>
                  <a:cubicBezTo>
                    <a:pt x="272032" y="140444"/>
                    <a:pt x="272584" y="143203"/>
                    <a:pt x="272584" y="14541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699" name="Forme libre : forme 2698"/>
            <p:cNvSpPr/>
            <p:nvPr/>
          </p:nvSpPr>
          <p:spPr bwMode="auto">
            <a:xfrm rot="8716293">
              <a:off x="466598" y="4707718"/>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00" name="Forme libre : forme 2699"/>
            <p:cNvSpPr/>
            <p:nvPr/>
          </p:nvSpPr>
          <p:spPr bwMode="auto">
            <a:xfrm rot="8716293">
              <a:off x="414793" y="460412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01" name="Forme libre : forme 2700"/>
            <p:cNvSpPr/>
            <p:nvPr/>
          </p:nvSpPr>
          <p:spPr bwMode="auto">
            <a:xfrm rot="8716293">
              <a:off x="171547" y="46343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02" name="Forme libre : forme 2701"/>
            <p:cNvSpPr/>
            <p:nvPr/>
          </p:nvSpPr>
          <p:spPr bwMode="auto">
            <a:xfrm rot="8716293">
              <a:off x="348999" y="447510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grpSp>
      <p:sp>
        <p:nvSpPr>
          <p:cNvPr id="2703" name="Forme libre : forme 2702"/>
          <p:cNvSpPr/>
          <p:nvPr userDrawn="1"/>
        </p:nvSpPr>
        <p:spPr bwMode="auto">
          <a:xfrm>
            <a:off x="5658097" y="0"/>
            <a:ext cx="3485902" cy="5143500"/>
          </a:xfrm>
          <a:custGeom>
            <a:avLst/>
            <a:gdLst>
              <a:gd name="connsiteX0" fmla="*/ 437902 w 3485902"/>
              <a:gd name="connsiteY0" fmla="*/ 0 h 5143500"/>
              <a:gd name="connsiteX1" fmla="*/ 3485902 w 3485902"/>
              <a:gd name="connsiteY1" fmla="*/ 0 h 5143500"/>
              <a:gd name="connsiteX2" fmla="*/ 3485902 w 3485902"/>
              <a:gd name="connsiteY2" fmla="*/ 5143500 h 5143500"/>
              <a:gd name="connsiteX3" fmla="*/ 437902 w 3485902"/>
              <a:gd name="connsiteY3" fmla="*/ 5143500 h 5143500"/>
              <a:gd name="connsiteX4" fmla="*/ 0 w 3485902"/>
              <a:gd name="connsiteY4" fmla="*/ 514350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5902" h="5143500" extrusionOk="0">
                <a:moveTo>
                  <a:pt x="437902" y="0"/>
                </a:moveTo>
                <a:lnTo>
                  <a:pt x="3485902" y="0"/>
                </a:lnTo>
                <a:lnTo>
                  <a:pt x="3485902" y="5143500"/>
                </a:lnTo>
                <a:lnTo>
                  <a:pt x="437902" y="5143500"/>
                </a:lnTo>
                <a:lnTo>
                  <a:pt x="0" y="51435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defRPr/>
            </a:pPr>
            <a:endParaRPr lang="fr-FR"/>
          </a:p>
        </p:txBody>
      </p:sp>
      <p:sp>
        <p:nvSpPr>
          <p:cNvPr id="1416" name="Triangle isocèle 1415"/>
          <p:cNvSpPr/>
          <p:nvPr userDrawn="1"/>
        </p:nvSpPr>
        <p:spPr bwMode="auto">
          <a:xfrm flipH="1" flipV="1">
            <a:off x="5860798" y="-4"/>
            <a:ext cx="697074" cy="2733677"/>
          </a:xfrm>
          <a:prstGeom prst="triangle">
            <a:avLst>
              <a:gd name="adj" fmla="val 9818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412" name="Espace réservé du texte 1411"/>
          <p:cNvSpPr>
            <a:spLocks noGrp="1"/>
          </p:cNvSpPr>
          <p:nvPr>
            <p:ph type="body" sz="quarter" idx="14"/>
          </p:nvPr>
        </p:nvSpPr>
        <p:spPr bwMode="auto">
          <a:xfrm>
            <a:off x="669920" y="812296"/>
            <a:ext cx="360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chemeClr val="bg1"/>
          </a:solidFill>
        </p:spPr>
        <p:txBody>
          <a:bodyPr wrap="square">
            <a:noAutofit/>
          </a:bodyPr>
          <a:lstStyle>
            <a:lvl1pPr marL="0" indent="0">
              <a:buNone/>
              <a:defRPr sz="100">
                <a:noFill/>
              </a:defRPr>
            </a:lvl1pPr>
          </a:lstStyle>
          <a:p>
            <a:pPr lvl="0">
              <a:defRPr/>
            </a:pPr>
            <a:endParaRPr lang="fr-FR"/>
          </a:p>
        </p:txBody>
      </p:sp>
      <p:sp>
        <p:nvSpPr>
          <p:cNvPr id="1413" name="Espace réservé du texte 1412"/>
          <p:cNvSpPr>
            <a:spLocks noGrp="1"/>
          </p:cNvSpPr>
          <p:nvPr>
            <p:ph type="body" sz="quarter" idx="15"/>
          </p:nvPr>
        </p:nvSpPr>
        <p:spPr bwMode="auto">
          <a:xfrm>
            <a:off x="1029920" y="812296"/>
            <a:ext cx="360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chemeClr val="tx1"/>
          </a:solidFill>
        </p:spPr>
        <p:txBody>
          <a:bodyPr wrap="square">
            <a:noAutofit/>
          </a:bodyPr>
          <a:lstStyle>
            <a:lvl1pPr marL="0" indent="0">
              <a:buNone/>
              <a:defRPr sz="100">
                <a:noFill/>
              </a:defRPr>
            </a:lvl1pPr>
          </a:lstStyle>
          <a:p>
            <a:pPr lvl="0">
              <a:defRPr/>
            </a:pPr>
            <a:endParaRPr lang="fr-FR"/>
          </a:p>
        </p:txBody>
      </p:sp>
      <p:sp>
        <p:nvSpPr>
          <p:cNvPr id="1414" name="Titre 1413"/>
          <p:cNvSpPr>
            <a:spLocks noGrp="1"/>
          </p:cNvSpPr>
          <p:nvPr>
            <p:ph type="title" hasCustomPrompt="1"/>
          </p:nvPr>
        </p:nvSpPr>
        <p:spPr bwMode="auto">
          <a:xfrm>
            <a:off x="565123" y="333575"/>
            <a:ext cx="4278481" cy="424732"/>
          </a:xfrm>
        </p:spPr>
        <p:txBody>
          <a:bodyPr/>
          <a:lstStyle>
            <a:lvl1pPr>
              <a:defRPr>
                <a:solidFill>
                  <a:schemeClr val="tx1"/>
                </a:solidFill>
              </a:defRPr>
            </a:lvl1pPr>
          </a:lstStyle>
          <a:p>
            <a:pPr>
              <a:defRPr/>
            </a:pPr>
            <a:r>
              <a:rPr lang="fr-FR"/>
              <a:t>Titre de la slide</a:t>
            </a:r>
            <a:endParaRPr/>
          </a:p>
        </p:txBody>
      </p:sp>
      <p:sp>
        <p:nvSpPr>
          <p:cNvPr id="2704" name="Espace réservé du texte 527"/>
          <p:cNvSpPr>
            <a:spLocks noGrp="1"/>
          </p:cNvSpPr>
          <p:nvPr>
            <p:ph type="body" sz="quarter" idx="16"/>
          </p:nvPr>
        </p:nvSpPr>
        <p:spPr bwMode="auto">
          <a:xfrm>
            <a:off x="6557797" y="4265959"/>
            <a:ext cx="972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chemeClr val="tx2"/>
          </a:solidFill>
        </p:spPr>
        <p:txBody>
          <a:bodyPr wrap="square">
            <a:noAutofit/>
          </a:bodyPr>
          <a:lstStyle>
            <a:lvl1pPr marL="0" indent="0">
              <a:buNone/>
              <a:defRPr sz="100">
                <a:noFill/>
              </a:defRPr>
            </a:lvl1pPr>
          </a:lstStyle>
          <a:p>
            <a:pPr lvl="0">
              <a:defRPr/>
            </a:pPr>
            <a:endParaRPr lang="fr-FR"/>
          </a:p>
        </p:txBody>
      </p:sp>
      <p:sp>
        <p:nvSpPr>
          <p:cNvPr id="2705" name="Espace réservé du texte 528"/>
          <p:cNvSpPr>
            <a:spLocks noGrp="1"/>
          </p:cNvSpPr>
          <p:nvPr>
            <p:ph type="body" sz="quarter" idx="17"/>
          </p:nvPr>
        </p:nvSpPr>
        <p:spPr bwMode="auto">
          <a:xfrm>
            <a:off x="7527881" y="4265959"/>
            <a:ext cx="972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rgbClr val="3A1B0B"/>
          </a:solidFill>
        </p:spPr>
        <p:txBody>
          <a:bodyPr wrap="square">
            <a:noAutofit/>
          </a:bodyPr>
          <a:lstStyle>
            <a:lvl1pPr marL="0" indent="0">
              <a:buNone/>
              <a:defRPr sz="100">
                <a:noFill/>
              </a:defRPr>
            </a:lvl1pPr>
          </a:lstStyle>
          <a:p>
            <a:pPr lvl="0">
              <a:defRPr/>
            </a:pPr>
            <a:endParaRPr lang="fr-FR"/>
          </a:p>
        </p:txBody>
      </p:sp>
      <p:sp>
        <p:nvSpPr>
          <p:cNvPr id="2706" name="Espace réservé du texte 530"/>
          <p:cNvSpPr>
            <a:spLocks noGrp="1"/>
          </p:cNvSpPr>
          <p:nvPr>
            <p:ph type="body" sz="quarter" idx="18" hasCustomPrompt="1"/>
          </p:nvPr>
        </p:nvSpPr>
        <p:spPr bwMode="auto">
          <a:xfrm>
            <a:off x="6544353" y="491319"/>
            <a:ext cx="2190214" cy="3455711"/>
          </a:xfrm>
          <a:prstGeom prst="rect">
            <a:avLst/>
          </a:prstGeom>
        </p:spPr>
        <p:txBody>
          <a:bodyPr lIns="0" tIns="0" rIns="0" bIns="0" anchor="b"/>
          <a:lstStyle>
            <a:lvl1pPr marL="0" indent="0">
              <a:lnSpc>
                <a:spcPct val="100000"/>
              </a:lnSpc>
              <a:spcBef>
                <a:spcPts val="0"/>
              </a:spcBef>
              <a:spcAft>
                <a:spcPts val="600"/>
              </a:spcAft>
              <a:buNone/>
              <a:defRPr sz="1800" b="1">
                <a:solidFill>
                  <a:schemeClr val="tx1"/>
                </a:solidFill>
              </a:defRPr>
            </a:lvl1pPr>
            <a:lvl2pPr marL="0" indent="0">
              <a:lnSpc>
                <a:spcPct val="100000"/>
              </a:lnSpc>
              <a:spcBef>
                <a:spcPts val="0"/>
              </a:spcBef>
              <a:spcAft>
                <a:spcPts val="600"/>
              </a:spcAft>
              <a:buNone/>
              <a:defRPr sz="1100" b="0">
                <a:solidFill>
                  <a:schemeClr val="tx2"/>
                </a:solidFill>
              </a:defRPr>
            </a:lvl2pPr>
            <a:lvl3pPr marL="0" indent="0">
              <a:lnSpc>
                <a:spcPct val="100000"/>
              </a:lnSpc>
              <a:spcBef>
                <a:spcPts val="0"/>
              </a:spcBef>
              <a:buNone/>
              <a:defRPr sz="1400" b="1">
                <a:solidFill>
                  <a:schemeClr val="bg1"/>
                </a:solidFill>
              </a:defRPr>
            </a:lvl3pPr>
            <a:lvl4pPr marL="1028700" indent="0">
              <a:buNone/>
              <a:defRPr/>
            </a:lvl4pPr>
            <a:lvl5pPr marL="1371600" indent="0">
              <a:buNone/>
              <a:defRPr/>
            </a:lvl5pPr>
          </a:lstStyle>
          <a:p>
            <a:pPr lvl="0">
              <a:defRPr/>
            </a:pPr>
            <a:r>
              <a:rPr lang="fr-FR"/>
              <a:t>Niveau 1</a:t>
            </a:r>
            <a:endParaRPr/>
          </a:p>
          <a:p>
            <a:pPr lvl="1">
              <a:defRPr/>
            </a:pPr>
            <a:r>
              <a:rPr lang="fr-FR"/>
              <a:t>Niveau 2</a:t>
            </a:r>
            <a:endParaRPr/>
          </a:p>
        </p:txBody>
      </p:sp>
      <p:sp>
        <p:nvSpPr>
          <p:cNvPr id="905" name="Espace réservé du numéro de diapositive 904"/>
          <p:cNvSpPr>
            <a:spLocks noGrp="1"/>
          </p:cNvSpPr>
          <p:nvPr userDrawn="1">
            <p:ph type="sldNum" sz="quarter" idx="12"/>
          </p:nvPr>
        </p:nvSpPr>
        <p:spPr bwMode="auto">
          <a:xfrm>
            <a:off x="5500800" y="2"/>
            <a:ext cx="594090" cy="2665951"/>
          </a:xfrm>
          <a:custGeom>
            <a:avLst/>
            <a:gdLst>
              <a:gd name="connsiteX0" fmla="*/ 0 w 594090"/>
              <a:gd name="connsiteY0" fmla="*/ 0 h 2665951"/>
              <a:gd name="connsiteX1" fmla="*/ 594090 w 594090"/>
              <a:gd name="connsiteY1" fmla="*/ 0 h 2665951"/>
              <a:gd name="connsiteX2" fmla="*/ 367119 w 594090"/>
              <a:gd name="connsiteY2" fmla="*/ 2665951 h 2665951"/>
            </a:gdLst>
            <a:ahLst/>
            <a:cxnLst>
              <a:cxn ang="0">
                <a:pos x="connsiteX0" y="connsiteY0"/>
              </a:cxn>
              <a:cxn ang="0">
                <a:pos x="connsiteX1" y="connsiteY1"/>
              </a:cxn>
              <a:cxn ang="0">
                <a:pos x="connsiteX2" y="connsiteY2"/>
              </a:cxn>
            </a:cxnLst>
            <a:rect l="l" t="t" r="r" b="b"/>
            <a:pathLst>
              <a:path w="594090" h="2665951" extrusionOk="0">
                <a:moveTo>
                  <a:pt x="0" y="0"/>
                </a:moveTo>
                <a:lnTo>
                  <a:pt x="594090" y="0"/>
                </a:lnTo>
                <a:lnTo>
                  <a:pt x="367119" y="2665951"/>
                </a:lnTo>
                <a:close/>
              </a:path>
            </a:pathLst>
          </a:custGeom>
          <a:solidFill>
            <a:schemeClr val="tx1"/>
          </a:solidFill>
        </p:spPr>
        <p:txBody>
          <a:bodyPr wrap="square" lIns="0" tIns="180000" rIns="0" bIns="0" anchor="t">
            <a:noAutofit/>
          </a:bodyPr>
          <a:lstStyle>
            <a:lvl1pPr>
              <a:defRPr>
                <a:solidFill>
                  <a:schemeClr val="bg1"/>
                </a:solidFill>
              </a:defRPr>
            </a:lvl1pPr>
          </a:lstStyle>
          <a:p>
            <a:pPr>
              <a:defRPr/>
            </a:pPr>
            <a:fld id="{42A674EB-CF99-4CC2-8F94-AC08E84D1EAE}" type="slidenum">
              <a:rPr lang="fr-FR"/>
              <a:t>‹N°›</a:t>
            </a:fld>
            <a:endParaRPr lang="fr-FR"/>
          </a:p>
        </p:txBody>
      </p:sp>
      <p:pic>
        <p:nvPicPr>
          <p:cNvPr id="2" name="Image 1" descr="Une image contenant logo&#10;&#10;Description générée automatiquement"/>
          <p:cNvPicPr>
            <a:picLocks noChangeAspect="1"/>
          </p:cNvPicPr>
          <p:nvPr userDrawn="1"/>
        </p:nvPicPr>
        <p:blipFill>
          <a:blip r:embed="rId2"/>
          <a:stretch/>
        </p:blipFill>
        <p:spPr bwMode="auto">
          <a:xfrm>
            <a:off x="7737024" y="4313522"/>
            <a:ext cx="1406976" cy="82997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preserve="1" userDrawn="1">
  <p:cSld name="Contenu clair + Texte">
    <p:bg>
      <p:bgPr>
        <a:solidFill>
          <a:srgbClr val="009FE3"/>
        </a:solidFill>
        <a:effectLst/>
      </p:bgPr>
    </p:bg>
    <p:spTree>
      <p:nvGrpSpPr>
        <p:cNvPr id="1" name=""/>
        <p:cNvGrpSpPr/>
        <p:nvPr/>
      </p:nvGrpSpPr>
      <p:grpSpPr bwMode="auto">
        <a:xfrm>
          <a:off x="0" y="0"/>
          <a:ext cx="0" cy="0"/>
          <a:chOff x="0" y="0"/>
          <a:chExt cx="0" cy="0"/>
        </a:xfrm>
      </p:grpSpPr>
      <p:grpSp>
        <p:nvGrpSpPr>
          <p:cNvPr id="906" name="Groupe 905"/>
          <p:cNvGrpSpPr/>
          <p:nvPr userDrawn="1"/>
        </p:nvGrpSpPr>
        <p:grpSpPr bwMode="auto">
          <a:xfrm>
            <a:off x="5646189" y="-56618"/>
            <a:ext cx="3577789" cy="5281077"/>
            <a:chOff x="5646189" y="-56618"/>
            <a:chExt cx="3577789" cy="5281077"/>
          </a:xfrm>
          <a:solidFill>
            <a:schemeClr val="bg2">
              <a:alpha val="5000"/>
            </a:schemeClr>
          </a:solidFill>
        </p:grpSpPr>
        <p:sp>
          <p:nvSpPr>
            <p:cNvPr id="907" name="Forme libre : forme 906"/>
            <p:cNvSpPr/>
            <p:nvPr/>
          </p:nvSpPr>
          <p:spPr bwMode="auto">
            <a:xfrm rot="8716293">
              <a:off x="5849244" y="2601865"/>
              <a:ext cx="81391" cy="44198"/>
            </a:xfrm>
            <a:custGeom>
              <a:avLst/>
              <a:gdLst>
                <a:gd name="connsiteX0" fmla="*/ 0 w 81391"/>
                <a:gd name="connsiteY0" fmla="*/ 44199 h 44199"/>
                <a:gd name="connsiteX1" fmla="*/ 0 w 81391"/>
                <a:gd name="connsiteY1" fmla="*/ 0 h 44199"/>
                <a:gd name="connsiteX2" fmla="*/ 81391 w 81391"/>
                <a:gd name="connsiteY2" fmla="*/ 0 h 44199"/>
                <a:gd name="connsiteX3" fmla="*/ 44834 w 81391"/>
                <a:gd name="connsiteY3" fmla="*/ 44199 h 44199"/>
              </a:gdLst>
              <a:ahLst/>
              <a:cxnLst>
                <a:cxn ang="0">
                  <a:pos x="connsiteX0" y="connsiteY0"/>
                </a:cxn>
                <a:cxn ang="0">
                  <a:pos x="connsiteX1" y="connsiteY1"/>
                </a:cxn>
                <a:cxn ang="0">
                  <a:pos x="connsiteX2" y="connsiteY2"/>
                </a:cxn>
                <a:cxn ang="0">
                  <a:pos x="connsiteX3" y="connsiteY3"/>
                </a:cxn>
              </a:cxnLst>
              <a:rect l="l" t="t" r="r" b="b"/>
              <a:pathLst>
                <a:path w="81391" h="44199" extrusionOk="0">
                  <a:moveTo>
                    <a:pt x="0" y="44199"/>
                  </a:moveTo>
                  <a:lnTo>
                    <a:pt x="0" y="0"/>
                  </a:lnTo>
                  <a:lnTo>
                    <a:pt x="81391" y="0"/>
                  </a:lnTo>
                  <a:lnTo>
                    <a:pt x="44834" y="4419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08" name="Forme libre : forme 907"/>
            <p:cNvSpPr/>
            <p:nvPr/>
          </p:nvSpPr>
          <p:spPr bwMode="auto">
            <a:xfrm rot="13089394">
              <a:off x="5767060" y="2734286"/>
              <a:ext cx="230958" cy="317148"/>
            </a:xfrm>
            <a:custGeom>
              <a:avLst/>
              <a:gdLst>
                <a:gd name="connsiteX0" fmla="*/ 230958 w 230958"/>
                <a:gd name="connsiteY0" fmla="*/ 274842 h 317148"/>
                <a:gd name="connsiteX1" fmla="*/ 226070 w 230958"/>
                <a:gd name="connsiteY1" fmla="*/ 278187 h 317148"/>
                <a:gd name="connsiteX2" fmla="*/ 91597 w 230958"/>
                <a:gd name="connsiteY2" fmla="*/ 316985 h 317148"/>
                <a:gd name="connsiteX3" fmla="*/ 23727 w 230958"/>
                <a:gd name="connsiteY3" fmla="*/ 289395 h 317148"/>
                <a:gd name="connsiteX4" fmla="*/ 0 w 230958"/>
                <a:gd name="connsiteY4" fmla="*/ 194488 h 317148"/>
                <a:gd name="connsiteX5" fmla="*/ 0 w 230958"/>
                <a:gd name="connsiteY5" fmla="*/ 26192 h 317148"/>
                <a:gd name="connsiteX6" fmla="*/ 50486 w 230958"/>
                <a:gd name="connsiteY6" fmla="*/ 0 h 317148"/>
                <a:gd name="connsiteX7" fmla="*/ 73727 w 230958"/>
                <a:gd name="connsiteY7" fmla="*/ 35393 h 317148"/>
                <a:gd name="connsiteX8" fmla="*/ 74492 w 230958"/>
                <a:gd name="connsiteY8" fmla="*/ 142068 h 317148"/>
                <a:gd name="connsiteX9" fmla="*/ 87734 w 230958"/>
                <a:gd name="connsiteY9" fmla="*/ 233665 h 317148"/>
                <a:gd name="connsiteX10" fmla="*/ 153949 w 230958"/>
                <a:gd name="connsiteY10" fmla="*/ 270083 h 317148"/>
                <a:gd name="connsiteX11" fmla="*/ 203610 w 230958"/>
                <a:gd name="connsiteY11" fmla="*/ 261254 h 317148"/>
                <a:gd name="connsiteX12" fmla="*/ 218153 w 230958"/>
                <a:gd name="connsiteY12" fmla="*/ 255342 h 31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958" h="317148" extrusionOk="0">
                  <a:moveTo>
                    <a:pt x="230958" y="274842"/>
                  </a:moveTo>
                  <a:lnTo>
                    <a:pt x="226070" y="278187"/>
                  </a:lnTo>
                  <a:cubicBezTo>
                    <a:pt x="177676" y="304466"/>
                    <a:pt x="125946" y="314915"/>
                    <a:pt x="91597" y="316985"/>
                  </a:cubicBezTo>
                  <a:cubicBezTo>
                    <a:pt x="66215" y="318640"/>
                    <a:pt x="41385" y="307605"/>
                    <a:pt x="23727" y="289395"/>
                  </a:cubicBezTo>
                  <a:cubicBezTo>
                    <a:pt x="4966" y="271187"/>
                    <a:pt x="0" y="239734"/>
                    <a:pt x="0" y="194488"/>
                  </a:cubicBezTo>
                  <a:lnTo>
                    <a:pt x="0" y="26192"/>
                  </a:lnTo>
                  <a:lnTo>
                    <a:pt x="50486" y="0"/>
                  </a:lnTo>
                  <a:lnTo>
                    <a:pt x="73727" y="35393"/>
                  </a:lnTo>
                  <a:lnTo>
                    <a:pt x="74492" y="142068"/>
                  </a:lnTo>
                  <a:cubicBezTo>
                    <a:pt x="72836" y="172968"/>
                    <a:pt x="77802" y="204420"/>
                    <a:pt x="87734" y="233665"/>
                  </a:cubicBezTo>
                  <a:cubicBezTo>
                    <a:pt x="96564" y="257944"/>
                    <a:pt x="119186" y="270083"/>
                    <a:pt x="153949" y="270083"/>
                  </a:cubicBezTo>
                  <a:cubicBezTo>
                    <a:pt x="171055" y="269531"/>
                    <a:pt x="187608" y="266220"/>
                    <a:pt x="203610" y="261254"/>
                  </a:cubicBezTo>
                  <a:lnTo>
                    <a:pt x="218153" y="25534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09" name="Forme libre : forme 908"/>
            <p:cNvSpPr/>
            <p:nvPr/>
          </p:nvSpPr>
          <p:spPr bwMode="auto">
            <a:xfrm rot="8716293">
              <a:off x="5912695" y="253226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10" name="Forme libre : forme 909"/>
            <p:cNvSpPr/>
            <p:nvPr/>
          </p:nvSpPr>
          <p:spPr bwMode="auto">
            <a:xfrm rot="8716293">
              <a:off x="5857614" y="2424677"/>
              <a:ext cx="112409" cy="115397"/>
            </a:xfrm>
            <a:custGeom>
              <a:avLst/>
              <a:gdLst>
                <a:gd name="connsiteX0" fmla="*/ 17477 w 112409"/>
                <a:gd name="connsiteY0" fmla="*/ 101182 h 115397"/>
                <a:gd name="connsiteX1" fmla="*/ 0 w 112409"/>
                <a:gd name="connsiteY1" fmla="*/ 59790 h 115397"/>
                <a:gd name="connsiteX2" fmla="*/ 0 w 112409"/>
                <a:gd name="connsiteY2" fmla="*/ 58869 h 115397"/>
                <a:gd name="connsiteX3" fmla="*/ 17477 w 112409"/>
                <a:gd name="connsiteY3" fmla="*/ 17477 h 115397"/>
                <a:gd name="connsiteX4" fmla="*/ 58869 w 112409"/>
                <a:gd name="connsiteY4" fmla="*/ 0 h 115397"/>
                <a:gd name="connsiteX5" fmla="*/ 100263 w 112409"/>
                <a:gd name="connsiteY5" fmla="*/ 17477 h 115397"/>
                <a:gd name="connsiteX6" fmla="*/ 112409 w 112409"/>
                <a:gd name="connsiteY6" fmla="*/ 35332 h 115397"/>
                <a:gd name="connsiteX7" fmla="*/ 46186 w 112409"/>
                <a:gd name="connsiteY7" fmla="*/ 115397 h 115397"/>
                <a:gd name="connsiteX8" fmla="*/ 36449 w 112409"/>
                <a:gd name="connsiteY8" fmla="*/ 113599 h 115397"/>
                <a:gd name="connsiteX9" fmla="*/ 17477 w 112409"/>
                <a:gd name="connsiteY9" fmla="*/ 101182 h 115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409" h="115397" extrusionOk="0">
                  <a:moveTo>
                    <a:pt x="17477" y="101182"/>
                  </a:moveTo>
                  <a:cubicBezTo>
                    <a:pt x="6439" y="90144"/>
                    <a:pt x="0" y="75426"/>
                    <a:pt x="0" y="59790"/>
                  </a:cubicBezTo>
                  <a:lnTo>
                    <a:pt x="0" y="58869"/>
                  </a:lnTo>
                  <a:cubicBezTo>
                    <a:pt x="0" y="43233"/>
                    <a:pt x="6439" y="28515"/>
                    <a:pt x="17477" y="17477"/>
                  </a:cubicBezTo>
                  <a:cubicBezTo>
                    <a:pt x="28515" y="6439"/>
                    <a:pt x="43232" y="0"/>
                    <a:pt x="58869" y="0"/>
                  </a:cubicBezTo>
                  <a:cubicBezTo>
                    <a:pt x="74507" y="0"/>
                    <a:pt x="89224" y="6439"/>
                    <a:pt x="100263" y="17477"/>
                  </a:cubicBezTo>
                  <a:lnTo>
                    <a:pt x="112409" y="35332"/>
                  </a:lnTo>
                  <a:lnTo>
                    <a:pt x="46186" y="115397"/>
                  </a:lnTo>
                  <a:lnTo>
                    <a:pt x="36449" y="113599"/>
                  </a:lnTo>
                  <a:cubicBezTo>
                    <a:pt x="29435" y="110840"/>
                    <a:pt x="22996" y="106701"/>
                    <a:pt x="17477" y="10118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11" name="Forme libre : forme 910"/>
            <p:cNvSpPr/>
            <p:nvPr/>
          </p:nvSpPr>
          <p:spPr bwMode="auto">
            <a:xfrm rot="8716293">
              <a:off x="5881807" y="2341768"/>
              <a:ext cx="26879" cy="32498"/>
            </a:xfrm>
            <a:custGeom>
              <a:avLst/>
              <a:gdLst>
                <a:gd name="connsiteX0" fmla="*/ 0 w 26879"/>
                <a:gd name="connsiteY0" fmla="*/ 32498 h 32498"/>
                <a:gd name="connsiteX1" fmla="*/ 10867 w 26879"/>
                <a:gd name="connsiteY1" fmla="*/ 6761 h 32498"/>
                <a:gd name="connsiteX2" fmla="*/ 26879 w 26879"/>
                <a:gd name="connsiteY2" fmla="*/ 0 h 32498"/>
              </a:gdLst>
              <a:ahLst/>
              <a:cxnLst>
                <a:cxn ang="0">
                  <a:pos x="connsiteX0" y="connsiteY0"/>
                </a:cxn>
                <a:cxn ang="0">
                  <a:pos x="connsiteX1" y="connsiteY1"/>
                </a:cxn>
                <a:cxn ang="0">
                  <a:pos x="connsiteX2" y="connsiteY2"/>
                </a:cxn>
              </a:cxnLst>
              <a:rect l="l" t="t" r="r" b="b"/>
              <a:pathLst>
                <a:path w="26879" h="32498" extrusionOk="0">
                  <a:moveTo>
                    <a:pt x="0" y="32498"/>
                  </a:moveTo>
                  <a:lnTo>
                    <a:pt x="10867" y="6761"/>
                  </a:lnTo>
                  <a:lnTo>
                    <a:pt x="26879"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12" name="Forme libre : forme 911"/>
            <p:cNvSpPr/>
            <p:nvPr/>
          </p:nvSpPr>
          <p:spPr bwMode="auto">
            <a:xfrm rot="8716293">
              <a:off x="5913671" y="466578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13" name="Forme libre : forme 912"/>
            <p:cNvSpPr/>
            <p:nvPr/>
          </p:nvSpPr>
          <p:spPr bwMode="auto">
            <a:xfrm rot="8716293">
              <a:off x="6003062" y="469502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14" name="Forme libre : forme 913"/>
            <p:cNvSpPr/>
            <p:nvPr/>
          </p:nvSpPr>
          <p:spPr bwMode="auto">
            <a:xfrm rot="8716293">
              <a:off x="5958213" y="4608745"/>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15" name="Forme libre : forme 914"/>
            <p:cNvSpPr/>
            <p:nvPr/>
          </p:nvSpPr>
          <p:spPr bwMode="auto">
            <a:xfrm rot="8716293">
              <a:off x="5801437" y="475432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16" name="Forme libre : forme 915"/>
            <p:cNvSpPr/>
            <p:nvPr/>
          </p:nvSpPr>
          <p:spPr bwMode="auto">
            <a:xfrm rot="8716293">
              <a:off x="5676534" y="454565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17" name="Forme libre : forme 916"/>
            <p:cNvSpPr/>
            <p:nvPr/>
          </p:nvSpPr>
          <p:spPr bwMode="auto">
            <a:xfrm rot="8716293">
              <a:off x="5768458" y="4370657"/>
              <a:ext cx="172989" cy="350829"/>
            </a:xfrm>
            <a:custGeom>
              <a:avLst/>
              <a:gdLst>
                <a:gd name="connsiteX0" fmla="*/ 25299 w 172989"/>
                <a:gd name="connsiteY0" fmla="*/ 321238 h 350829"/>
                <a:gd name="connsiteX1" fmla="*/ 0 w 172989"/>
                <a:gd name="connsiteY1" fmla="*/ 220042 h 350829"/>
                <a:gd name="connsiteX2" fmla="*/ 0 w 172989"/>
                <a:gd name="connsiteY2" fmla="*/ 40596 h 350829"/>
                <a:gd name="connsiteX3" fmla="*/ 78250 w 172989"/>
                <a:gd name="connsiteY3" fmla="*/ 0 h 350829"/>
                <a:gd name="connsiteX4" fmla="*/ 79427 w 172989"/>
                <a:gd name="connsiteY4" fmla="*/ 164149 h 350829"/>
                <a:gd name="connsiteX5" fmla="*/ 93547 w 172989"/>
                <a:gd name="connsiteY5" fmla="*/ 261815 h 350829"/>
                <a:gd name="connsiteX6" fmla="*/ 164149 w 172989"/>
                <a:gd name="connsiteY6" fmla="*/ 300646 h 350829"/>
                <a:gd name="connsiteX7" fmla="*/ 172989 w 172989"/>
                <a:gd name="connsiteY7" fmla="*/ 299074 h 350829"/>
                <a:gd name="connsiteX8" fmla="*/ 134278 w 172989"/>
                <a:gd name="connsiteY8" fmla="*/ 345877 h 350829"/>
                <a:gd name="connsiteX9" fmla="*/ 97665 w 172989"/>
                <a:gd name="connsiteY9" fmla="*/ 350655 h 350829"/>
                <a:gd name="connsiteX10" fmla="*/ 25299 w 172989"/>
                <a:gd name="connsiteY10" fmla="*/ 321238 h 35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2989" h="350829" extrusionOk="0">
                  <a:moveTo>
                    <a:pt x="25299" y="321238"/>
                  </a:moveTo>
                  <a:cubicBezTo>
                    <a:pt x="5295" y="301822"/>
                    <a:pt x="0" y="268287"/>
                    <a:pt x="0" y="220042"/>
                  </a:cubicBezTo>
                  <a:lnTo>
                    <a:pt x="0" y="40596"/>
                  </a:lnTo>
                  <a:lnTo>
                    <a:pt x="78250" y="0"/>
                  </a:lnTo>
                  <a:lnTo>
                    <a:pt x="79427" y="164149"/>
                  </a:lnTo>
                  <a:cubicBezTo>
                    <a:pt x="77662" y="197097"/>
                    <a:pt x="82957" y="230632"/>
                    <a:pt x="93547" y="261815"/>
                  </a:cubicBezTo>
                  <a:cubicBezTo>
                    <a:pt x="102961" y="287702"/>
                    <a:pt x="127083" y="300646"/>
                    <a:pt x="164149" y="300646"/>
                  </a:cubicBezTo>
                  <a:lnTo>
                    <a:pt x="172989" y="299074"/>
                  </a:lnTo>
                  <a:lnTo>
                    <a:pt x="134278" y="345877"/>
                  </a:lnTo>
                  <a:lnTo>
                    <a:pt x="97665" y="350655"/>
                  </a:lnTo>
                  <a:cubicBezTo>
                    <a:pt x="70602" y="352420"/>
                    <a:pt x="44126" y="340653"/>
                    <a:pt x="25299" y="32123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18" name="Forme libre : forme 917"/>
            <p:cNvSpPr/>
            <p:nvPr/>
          </p:nvSpPr>
          <p:spPr bwMode="auto">
            <a:xfrm rot="8716293">
              <a:off x="5891615" y="4795279"/>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19" name="Forme libre : forme 918"/>
            <p:cNvSpPr/>
            <p:nvPr/>
          </p:nvSpPr>
          <p:spPr bwMode="auto">
            <a:xfrm rot="8716293">
              <a:off x="6202770" y="441563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0" name="Forme libre : forme 919"/>
            <p:cNvSpPr/>
            <p:nvPr/>
          </p:nvSpPr>
          <p:spPr bwMode="auto">
            <a:xfrm rot="8716293">
              <a:off x="6292162" y="444487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1" name="Forme libre : forme 920"/>
            <p:cNvSpPr/>
            <p:nvPr/>
          </p:nvSpPr>
          <p:spPr bwMode="auto">
            <a:xfrm rot="8716293">
              <a:off x="6090536" y="450417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2" name="Forme libre : forme 921"/>
            <p:cNvSpPr/>
            <p:nvPr/>
          </p:nvSpPr>
          <p:spPr bwMode="auto">
            <a:xfrm rot="8716293">
              <a:off x="5965634" y="429550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3" name="Forme libre : forme 922"/>
            <p:cNvSpPr/>
            <p:nvPr/>
          </p:nvSpPr>
          <p:spPr bwMode="auto">
            <a:xfrm rot="8716293">
              <a:off x="6180714" y="4545127"/>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4" name="Forme libre : forme 923"/>
            <p:cNvSpPr/>
            <p:nvPr/>
          </p:nvSpPr>
          <p:spPr bwMode="auto">
            <a:xfrm rot="8716293">
              <a:off x="5939263" y="4395527"/>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5" name="Forme libre : forme 924"/>
            <p:cNvSpPr/>
            <p:nvPr/>
          </p:nvSpPr>
          <p:spPr bwMode="auto">
            <a:xfrm rot="7484127">
              <a:off x="6285645" y="473647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6" name="Forme libre : forme 925"/>
            <p:cNvSpPr/>
            <p:nvPr/>
          </p:nvSpPr>
          <p:spPr bwMode="auto">
            <a:xfrm rot="13089394">
              <a:off x="6390465" y="4703012"/>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7" name="Forme libre : forme 926"/>
            <p:cNvSpPr/>
            <p:nvPr/>
          </p:nvSpPr>
          <p:spPr bwMode="auto">
            <a:xfrm rot="8716293">
              <a:off x="6576050" y="4511331"/>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8" name="Forme libre : forme 927"/>
            <p:cNvSpPr/>
            <p:nvPr/>
          </p:nvSpPr>
          <p:spPr bwMode="auto">
            <a:xfrm rot="8716293">
              <a:off x="6524245" y="440773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9" name="Forme libre : forme 928"/>
            <p:cNvSpPr/>
            <p:nvPr/>
          </p:nvSpPr>
          <p:spPr bwMode="auto">
            <a:xfrm rot="8716293">
              <a:off x="6280999" y="443795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30" name="Forme libre : forme 929"/>
            <p:cNvSpPr/>
            <p:nvPr/>
          </p:nvSpPr>
          <p:spPr bwMode="auto">
            <a:xfrm rot="8716293">
              <a:off x="6458451" y="427871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31" name="Forme libre : forme 930"/>
            <p:cNvSpPr/>
            <p:nvPr/>
          </p:nvSpPr>
          <p:spPr bwMode="auto">
            <a:xfrm rot="8716293">
              <a:off x="5769872" y="3510436"/>
              <a:ext cx="90341" cy="46972"/>
            </a:xfrm>
            <a:custGeom>
              <a:avLst/>
              <a:gdLst>
                <a:gd name="connsiteX0" fmla="*/ 0 w 90341"/>
                <a:gd name="connsiteY0" fmla="*/ 44199 h 46972"/>
                <a:gd name="connsiteX1" fmla="*/ 0 w 90341"/>
                <a:gd name="connsiteY1" fmla="*/ 0 h 46972"/>
                <a:gd name="connsiteX2" fmla="*/ 90341 w 90341"/>
                <a:gd name="connsiteY2" fmla="*/ 0 h 46972"/>
                <a:gd name="connsiteX3" fmla="*/ 51490 w 90341"/>
                <a:gd name="connsiteY3" fmla="*/ 46972 h 46972"/>
                <a:gd name="connsiteX4" fmla="*/ 51490 w 90341"/>
                <a:gd name="connsiteY4" fmla="*/ 44199 h 46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341" h="46972" extrusionOk="0">
                  <a:moveTo>
                    <a:pt x="0" y="44199"/>
                  </a:moveTo>
                  <a:lnTo>
                    <a:pt x="0" y="0"/>
                  </a:lnTo>
                  <a:lnTo>
                    <a:pt x="90341" y="0"/>
                  </a:lnTo>
                  <a:lnTo>
                    <a:pt x="51490" y="46972"/>
                  </a:lnTo>
                  <a:lnTo>
                    <a:pt x="51490" y="4419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32" name="Forme libre : forme 931"/>
            <p:cNvSpPr/>
            <p:nvPr/>
          </p:nvSpPr>
          <p:spPr bwMode="auto">
            <a:xfrm rot="8716293">
              <a:off x="5792620" y="3203487"/>
              <a:ext cx="140657" cy="113060"/>
            </a:xfrm>
            <a:custGeom>
              <a:avLst/>
              <a:gdLst>
                <a:gd name="connsiteX0" fmla="*/ 81109 w 140657"/>
                <a:gd name="connsiteY0" fmla="*/ 113060 h 113060"/>
                <a:gd name="connsiteX1" fmla="*/ 81108 w 140657"/>
                <a:gd name="connsiteY1" fmla="*/ 69717 h 113060"/>
                <a:gd name="connsiteX2" fmla="*/ 81108 w 140657"/>
                <a:gd name="connsiteY2" fmla="*/ 65616 h 113060"/>
                <a:gd name="connsiteX3" fmla="*/ 60604 w 140657"/>
                <a:gd name="connsiteY3" fmla="*/ 50123 h 113060"/>
                <a:gd name="connsiteX4" fmla="*/ 0 w 140657"/>
                <a:gd name="connsiteY4" fmla="*/ 50123 h 113060"/>
                <a:gd name="connsiteX5" fmla="*/ 0 w 140657"/>
                <a:gd name="connsiteY5" fmla="*/ 0 h 113060"/>
                <a:gd name="connsiteX6" fmla="*/ 85209 w 140657"/>
                <a:gd name="connsiteY6" fmla="*/ 0 h 113060"/>
                <a:gd name="connsiteX7" fmla="*/ 138458 w 140657"/>
                <a:gd name="connsiteY7" fmla="*/ 27874 h 113060"/>
                <a:gd name="connsiteX8" fmla="*/ 140657 w 140657"/>
                <a:gd name="connsiteY8" fmla="*/ 41065 h 113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657" h="113060" extrusionOk="0">
                  <a:moveTo>
                    <a:pt x="81109" y="113060"/>
                  </a:moveTo>
                  <a:lnTo>
                    <a:pt x="81108" y="69717"/>
                  </a:lnTo>
                  <a:cubicBezTo>
                    <a:pt x="81108" y="68350"/>
                    <a:pt x="81109" y="66983"/>
                    <a:pt x="81108" y="65616"/>
                  </a:cubicBezTo>
                  <a:cubicBezTo>
                    <a:pt x="79741" y="55591"/>
                    <a:pt x="70628" y="48756"/>
                    <a:pt x="60604" y="50123"/>
                  </a:cubicBezTo>
                  <a:lnTo>
                    <a:pt x="0" y="50123"/>
                  </a:lnTo>
                  <a:lnTo>
                    <a:pt x="0" y="0"/>
                  </a:lnTo>
                  <a:lnTo>
                    <a:pt x="85209" y="0"/>
                  </a:lnTo>
                  <a:cubicBezTo>
                    <a:pt x="112891" y="0"/>
                    <a:pt x="131089" y="8971"/>
                    <a:pt x="138458" y="27874"/>
                  </a:cubicBezTo>
                  <a:lnTo>
                    <a:pt x="140657" y="4106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33" name="Forme libre : forme 932"/>
            <p:cNvSpPr/>
            <p:nvPr/>
          </p:nvSpPr>
          <p:spPr bwMode="auto">
            <a:xfrm rot="8716293">
              <a:off x="5847477" y="312420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34" name="Forme libre : forme 933"/>
            <p:cNvSpPr/>
            <p:nvPr/>
          </p:nvSpPr>
          <p:spPr bwMode="auto">
            <a:xfrm rot="8716293">
              <a:off x="5773507" y="3354505"/>
              <a:ext cx="103435" cy="76949"/>
            </a:xfrm>
            <a:custGeom>
              <a:avLst/>
              <a:gdLst>
                <a:gd name="connsiteX0" fmla="*/ 43288 w 103435"/>
                <a:gd name="connsiteY0" fmla="*/ 76949 h 76949"/>
                <a:gd name="connsiteX1" fmla="*/ 43288 w 103435"/>
                <a:gd name="connsiteY1" fmla="*/ 16404 h 76949"/>
                <a:gd name="connsiteX2" fmla="*/ 0 w 103435"/>
                <a:gd name="connsiteY2" fmla="*/ 16404 h 76949"/>
                <a:gd name="connsiteX3" fmla="*/ 0 w 103435"/>
                <a:gd name="connsiteY3" fmla="*/ 2278 h 76949"/>
                <a:gd name="connsiteX4" fmla="*/ 103435 w 103435"/>
                <a:gd name="connsiteY4" fmla="*/ 0 h 76949"/>
                <a:gd name="connsiteX5" fmla="*/ 103435 w 103435"/>
                <a:gd name="connsiteY5" fmla="*/ 4230 h 7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435" h="76949" extrusionOk="0">
                  <a:moveTo>
                    <a:pt x="43288" y="76949"/>
                  </a:moveTo>
                  <a:lnTo>
                    <a:pt x="43288" y="16404"/>
                  </a:lnTo>
                  <a:lnTo>
                    <a:pt x="0" y="16404"/>
                  </a:lnTo>
                  <a:lnTo>
                    <a:pt x="0" y="2278"/>
                  </a:lnTo>
                  <a:cubicBezTo>
                    <a:pt x="32808" y="3645"/>
                    <a:pt x="66982" y="911"/>
                    <a:pt x="103435" y="0"/>
                  </a:cubicBezTo>
                  <a:lnTo>
                    <a:pt x="103435" y="423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35" name="Forme libre : forme 934"/>
            <p:cNvSpPr/>
            <p:nvPr/>
          </p:nvSpPr>
          <p:spPr bwMode="auto">
            <a:xfrm rot="7484127">
              <a:off x="5840960" y="341580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36" name="Forme libre : forme 935"/>
            <p:cNvSpPr/>
            <p:nvPr/>
          </p:nvSpPr>
          <p:spPr bwMode="auto">
            <a:xfrm rot="13089394">
              <a:off x="5945780" y="3382339"/>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37" name="Forme libre : forme 936"/>
            <p:cNvSpPr/>
            <p:nvPr/>
          </p:nvSpPr>
          <p:spPr bwMode="auto">
            <a:xfrm rot="8716293">
              <a:off x="6131365" y="3190658"/>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38" name="Forme libre : forme 937"/>
            <p:cNvSpPr/>
            <p:nvPr/>
          </p:nvSpPr>
          <p:spPr bwMode="auto">
            <a:xfrm rot="8716293">
              <a:off x="6079560" y="308706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39" name="Forme libre : forme 938"/>
            <p:cNvSpPr/>
            <p:nvPr/>
          </p:nvSpPr>
          <p:spPr bwMode="auto">
            <a:xfrm rot="8716293">
              <a:off x="5836314" y="311728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40" name="Forme libre : forme 939"/>
            <p:cNvSpPr/>
            <p:nvPr/>
          </p:nvSpPr>
          <p:spPr bwMode="auto">
            <a:xfrm rot="8716293">
              <a:off x="6013766" y="2958043"/>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41" name="Forme libre : forme 940"/>
            <p:cNvSpPr/>
            <p:nvPr/>
          </p:nvSpPr>
          <p:spPr bwMode="auto">
            <a:xfrm rot="8716293">
              <a:off x="5720177" y="4097348"/>
              <a:ext cx="142168" cy="131086"/>
            </a:xfrm>
            <a:custGeom>
              <a:avLst/>
              <a:gdLst>
                <a:gd name="connsiteX0" fmla="*/ 81108 w 142168"/>
                <a:gd name="connsiteY0" fmla="*/ 131086 h 131086"/>
                <a:gd name="connsiteX1" fmla="*/ 81108 w 142168"/>
                <a:gd name="connsiteY1" fmla="*/ 69717 h 131086"/>
                <a:gd name="connsiteX2" fmla="*/ 81108 w 142168"/>
                <a:gd name="connsiteY2" fmla="*/ 65616 h 131086"/>
                <a:gd name="connsiteX3" fmla="*/ 60604 w 142168"/>
                <a:gd name="connsiteY3" fmla="*/ 50123 h 131086"/>
                <a:gd name="connsiteX4" fmla="*/ 0 w 142168"/>
                <a:gd name="connsiteY4" fmla="*/ 50123 h 131086"/>
                <a:gd name="connsiteX5" fmla="*/ 0 w 142168"/>
                <a:gd name="connsiteY5" fmla="*/ 0 h 131086"/>
                <a:gd name="connsiteX6" fmla="*/ 85209 w 142168"/>
                <a:gd name="connsiteY6" fmla="*/ 0 h 131086"/>
                <a:gd name="connsiteX7" fmla="*/ 142167 w 142168"/>
                <a:gd name="connsiteY7" fmla="*/ 50123 h 131086"/>
                <a:gd name="connsiteX8" fmla="*/ 142168 w 142168"/>
                <a:gd name="connsiteY8" fmla="*/ 57264 h 13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8" h="131086" extrusionOk="0">
                  <a:moveTo>
                    <a:pt x="81108" y="131086"/>
                  </a:moveTo>
                  <a:lnTo>
                    <a:pt x="81108" y="69717"/>
                  </a:lnTo>
                  <a:cubicBezTo>
                    <a:pt x="81108" y="68350"/>
                    <a:pt x="81109" y="66983"/>
                    <a:pt x="81108" y="65616"/>
                  </a:cubicBezTo>
                  <a:cubicBezTo>
                    <a:pt x="79741" y="55591"/>
                    <a:pt x="70628" y="48756"/>
                    <a:pt x="60604" y="50123"/>
                  </a:cubicBezTo>
                  <a:lnTo>
                    <a:pt x="0" y="50123"/>
                  </a:lnTo>
                  <a:lnTo>
                    <a:pt x="0" y="0"/>
                  </a:lnTo>
                  <a:lnTo>
                    <a:pt x="85209" y="0"/>
                  </a:lnTo>
                  <a:cubicBezTo>
                    <a:pt x="122118" y="0"/>
                    <a:pt x="142167" y="15949"/>
                    <a:pt x="142167" y="50123"/>
                  </a:cubicBezTo>
                  <a:lnTo>
                    <a:pt x="142168" y="572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42" name="Forme libre : forme 941"/>
            <p:cNvSpPr/>
            <p:nvPr/>
          </p:nvSpPr>
          <p:spPr bwMode="auto">
            <a:xfrm rot="8716293">
              <a:off x="5781545" y="403405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43" name="Forme libre : forme 942"/>
            <p:cNvSpPr/>
            <p:nvPr/>
          </p:nvSpPr>
          <p:spPr bwMode="auto">
            <a:xfrm rot="8716293">
              <a:off x="5736695" y="3947771"/>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44" name="Forme libre : forme 943"/>
            <p:cNvSpPr/>
            <p:nvPr/>
          </p:nvSpPr>
          <p:spPr bwMode="auto">
            <a:xfrm rot="8716293">
              <a:off x="5702441" y="4247935"/>
              <a:ext cx="103435" cy="94974"/>
            </a:xfrm>
            <a:custGeom>
              <a:avLst/>
              <a:gdLst>
                <a:gd name="connsiteX0" fmla="*/ 43288 w 103435"/>
                <a:gd name="connsiteY0" fmla="*/ 94974 h 94974"/>
                <a:gd name="connsiteX1" fmla="*/ 43288 w 103435"/>
                <a:gd name="connsiteY1" fmla="*/ 16404 h 94974"/>
                <a:gd name="connsiteX2" fmla="*/ 0 w 103435"/>
                <a:gd name="connsiteY2" fmla="*/ 16404 h 94974"/>
                <a:gd name="connsiteX3" fmla="*/ 0 w 103435"/>
                <a:gd name="connsiteY3" fmla="*/ 2278 h 94974"/>
                <a:gd name="connsiteX4" fmla="*/ 103435 w 103435"/>
                <a:gd name="connsiteY4" fmla="*/ 0 h 94974"/>
                <a:gd name="connsiteX5" fmla="*/ 103435 w 103435"/>
                <a:gd name="connsiteY5" fmla="*/ 22255 h 9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435" h="94974" extrusionOk="0">
                  <a:moveTo>
                    <a:pt x="43288" y="94974"/>
                  </a:moveTo>
                  <a:lnTo>
                    <a:pt x="43288" y="16404"/>
                  </a:lnTo>
                  <a:lnTo>
                    <a:pt x="0" y="16404"/>
                  </a:lnTo>
                  <a:lnTo>
                    <a:pt x="0" y="2278"/>
                  </a:lnTo>
                  <a:cubicBezTo>
                    <a:pt x="32808" y="3645"/>
                    <a:pt x="66982" y="911"/>
                    <a:pt x="103435" y="0"/>
                  </a:cubicBezTo>
                  <a:lnTo>
                    <a:pt x="103435" y="2225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45" name="Forme libre : forme 944"/>
            <p:cNvSpPr/>
            <p:nvPr/>
          </p:nvSpPr>
          <p:spPr bwMode="auto">
            <a:xfrm rot="8716293">
              <a:off x="5981252" y="3754657"/>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46" name="Forme libre : forme 945"/>
            <p:cNvSpPr/>
            <p:nvPr/>
          </p:nvSpPr>
          <p:spPr bwMode="auto">
            <a:xfrm rot="8716293">
              <a:off x="6070644" y="3783899"/>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47" name="Forme libre : forme 946"/>
            <p:cNvSpPr/>
            <p:nvPr/>
          </p:nvSpPr>
          <p:spPr bwMode="auto">
            <a:xfrm rot="8716293">
              <a:off x="5869018" y="384320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48" name="Forme libre : forme 947"/>
            <p:cNvSpPr/>
            <p:nvPr/>
          </p:nvSpPr>
          <p:spPr bwMode="auto">
            <a:xfrm rot="8716293">
              <a:off x="5744116" y="363452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49" name="Forme libre : forme 948"/>
            <p:cNvSpPr/>
            <p:nvPr/>
          </p:nvSpPr>
          <p:spPr bwMode="auto">
            <a:xfrm rot="8716293">
              <a:off x="5959196" y="3884153"/>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50" name="Forme libre : forme 949"/>
            <p:cNvSpPr/>
            <p:nvPr/>
          </p:nvSpPr>
          <p:spPr bwMode="auto">
            <a:xfrm rot="8716293">
              <a:off x="5756235" y="3750459"/>
              <a:ext cx="38930" cy="44503"/>
            </a:xfrm>
            <a:custGeom>
              <a:avLst/>
              <a:gdLst>
                <a:gd name="connsiteX0" fmla="*/ 2222 w 38930"/>
                <a:gd name="connsiteY0" fmla="*/ 44504 h 44504"/>
                <a:gd name="connsiteX1" fmla="*/ 0 w 38930"/>
                <a:gd name="connsiteY1" fmla="*/ 39242 h 44504"/>
                <a:gd name="connsiteX2" fmla="*/ 0 w 38930"/>
                <a:gd name="connsiteY2" fmla="*/ 38638 h 44504"/>
                <a:gd name="connsiteX3" fmla="*/ 11471 w 38930"/>
                <a:gd name="connsiteY3" fmla="*/ 11471 h 44504"/>
                <a:gd name="connsiteX4" fmla="*/ 38638 w 38930"/>
                <a:gd name="connsiteY4" fmla="*/ 0 h 44504"/>
                <a:gd name="connsiteX5" fmla="*/ 38930 w 38930"/>
                <a:gd name="connsiteY5" fmla="*/ 123 h 44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930" h="44504" extrusionOk="0">
                  <a:moveTo>
                    <a:pt x="2222" y="44504"/>
                  </a:moveTo>
                  <a:lnTo>
                    <a:pt x="0" y="39242"/>
                  </a:lnTo>
                  <a:lnTo>
                    <a:pt x="0" y="38638"/>
                  </a:lnTo>
                  <a:cubicBezTo>
                    <a:pt x="0" y="28375"/>
                    <a:pt x="4226" y="18716"/>
                    <a:pt x="11471" y="11471"/>
                  </a:cubicBezTo>
                  <a:cubicBezTo>
                    <a:pt x="18716" y="4226"/>
                    <a:pt x="28376" y="0"/>
                    <a:pt x="38638" y="0"/>
                  </a:cubicBezTo>
                  <a:lnTo>
                    <a:pt x="38930" y="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51" name="Forme libre : forme 950"/>
            <p:cNvSpPr/>
            <p:nvPr/>
          </p:nvSpPr>
          <p:spPr bwMode="auto">
            <a:xfrm rot="7484127">
              <a:off x="6064127" y="407550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52" name="Forme libre : forme 951"/>
            <p:cNvSpPr/>
            <p:nvPr/>
          </p:nvSpPr>
          <p:spPr bwMode="auto">
            <a:xfrm rot="13089394">
              <a:off x="6168947" y="4042038"/>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53" name="Forme libre : forme 952"/>
            <p:cNvSpPr/>
            <p:nvPr/>
          </p:nvSpPr>
          <p:spPr bwMode="auto">
            <a:xfrm rot="8716293">
              <a:off x="6354532" y="3850357"/>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54" name="Forme libre : forme 953"/>
            <p:cNvSpPr/>
            <p:nvPr/>
          </p:nvSpPr>
          <p:spPr bwMode="auto">
            <a:xfrm rot="8716293">
              <a:off x="6302727" y="374676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55" name="Forme libre : forme 954"/>
            <p:cNvSpPr/>
            <p:nvPr/>
          </p:nvSpPr>
          <p:spPr bwMode="auto">
            <a:xfrm rot="8716293">
              <a:off x="6059481" y="377698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56" name="Forme libre : forme 955"/>
            <p:cNvSpPr/>
            <p:nvPr/>
          </p:nvSpPr>
          <p:spPr bwMode="auto">
            <a:xfrm rot="8716293">
              <a:off x="6236933" y="3617743"/>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57" name="Forme libre : forme 956"/>
            <p:cNvSpPr/>
            <p:nvPr/>
          </p:nvSpPr>
          <p:spPr bwMode="auto">
            <a:xfrm rot="8716293">
              <a:off x="5646341" y="5012072"/>
              <a:ext cx="61128" cy="44198"/>
            </a:xfrm>
            <a:custGeom>
              <a:avLst/>
              <a:gdLst>
                <a:gd name="connsiteX0" fmla="*/ 0 w 61128"/>
                <a:gd name="connsiteY0" fmla="*/ 44199 h 44199"/>
                <a:gd name="connsiteX1" fmla="*/ 0 w 61128"/>
                <a:gd name="connsiteY1" fmla="*/ 0 h 44199"/>
                <a:gd name="connsiteX2" fmla="*/ 61128 w 61128"/>
                <a:gd name="connsiteY2" fmla="*/ 0 h 44199"/>
                <a:gd name="connsiteX3" fmla="*/ 24570 w 61128"/>
                <a:gd name="connsiteY3" fmla="*/ 44199 h 44199"/>
              </a:gdLst>
              <a:ahLst/>
              <a:cxnLst>
                <a:cxn ang="0">
                  <a:pos x="connsiteX0" y="connsiteY0"/>
                </a:cxn>
                <a:cxn ang="0">
                  <a:pos x="connsiteX1" y="connsiteY1"/>
                </a:cxn>
                <a:cxn ang="0">
                  <a:pos x="connsiteX2" y="connsiteY2"/>
                </a:cxn>
                <a:cxn ang="0">
                  <a:pos x="connsiteX3" y="connsiteY3"/>
                </a:cxn>
              </a:cxnLst>
              <a:rect l="l" t="t" r="r" b="b"/>
              <a:pathLst>
                <a:path w="61128" h="44199" extrusionOk="0">
                  <a:moveTo>
                    <a:pt x="0" y="44199"/>
                  </a:moveTo>
                  <a:lnTo>
                    <a:pt x="0" y="0"/>
                  </a:lnTo>
                  <a:lnTo>
                    <a:pt x="61128" y="0"/>
                  </a:lnTo>
                  <a:lnTo>
                    <a:pt x="24570" y="4419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58" name="Forme libre : forme 957"/>
            <p:cNvSpPr/>
            <p:nvPr/>
          </p:nvSpPr>
          <p:spPr bwMode="auto">
            <a:xfrm rot="8716293">
              <a:off x="5686469" y="4948149"/>
              <a:ext cx="225182" cy="162840"/>
            </a:xfrm>
            <a:custGeom>
              <a:avLst/>
              <a:gdLst>
                <a:gd name="connsiteX0" fmla="*/ 6986 w 225182"/>
                <a:gd name="connsiteY0" fmla="*/ 162840 h 162840"/>
                <a:gd name="connsiteX1" fmla="*/ 0 w 225182"/>
                <a:gd name="connsiteY1" fmla="*/ 153167 h 162840"/>
                <a:gd name="connsiteX2" fmla="*/ 127370 w 225182"/>
                <a:gd name="connsiteY2" fmla="*/ 33321 h 162840"/>
                <a:gd name="connsiteX3" fmla="*/ 191862 w 225182"/>
                <a:gd name="connsiteY3" fmla="*/ 0 h 162840"/>
                <a:gd name="connsiteX4" fmla="*/ 196795 w 225182"/>
                <a:gd name="connsiteY4" fmla="*/ 1164 h 162840"/>
                <a:gd name="connsiteX5" fmla="*/ 219028 w 225182"/>
                <a:gd name="connsiteY5" fmla="*/ 16575 h 162840"/>
                <a:gd name="connsiteX6" fmla="*/ 225182 w 225182"/>
                <a:gd name="connsiteY6" fmla="*/ 39770 h 162840"/>
                <a:gd name="connsiteX7" fmla="*/ 194012 w 225182"/>
                <a:gd name="connsiteY7" fmla="*/ 81689 h 162840"/>
                <a:gd name="connsiteX8" fmla="*/ 194548 w 225182"/>
                <a:gd name="connsiteY8" fmla="*/ 81689 h 16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182" h="162840" extrusionOk="0">
                  <a:moveTo>
                    <a:pt x="6986" y="162840"/>
                  </a:moveTo>
                  <a:lnTo>
                    <a:pt x="0" y="153167"/>
                  </a:lnTo>
                  <a:lnTo>
                    <a:pt x="127370" y="33321"/>
                  </a:lnTo>
                  <a:cubicBezTo>
                    <a:pt x="143493" y="14511"/>
                    <a:pt x="166602" y="2687"/>
                    <a:pt x="191862" y="0"/>
                  </a:cubicBezTo>
                  <a:lnTo>
                    <a:pt x="196795" y="1164"/>
                  </a:lnTo>
                  <a:lnTo>
                    <a:pt x="219028" y="16575"/>
                  </a:lnTo>
                  <a:lnTo>
                    <a:pt x="225182" y="39770"/>
                  </a:lnTo>
                  <a:cubicBezTo>
                    <a:pt x="223570" y="58580"/>
                    <a:pt x="211208" y="74165"/>
                    <a:pt x="194012" y="81689"/>
                  </a:cubicBezTo>
                  <a:lnTo>
                    <a:pt x="194548" y="8168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59" name="Forme libre : forme 958"/>
            <p:cNvSpPr/>
            <p:nvPr/>
          </p:nvSpPr>
          <p:spPr bwMode="auto">
            <a:xfrm rot="8716293">
              <a:off x="5646189" y="4843185"/>
              <a:ext cx="103263" cy="109760"/>
            </a:xfrm>
            <a:custGeom>
              <a:avLst/>
              <a:gdLst>
                <a:gd name="connsiteX0" fmla="*/ 17478 w 103263"/>
                <a:gd name="connsiteY0" fmla="*/ 101182 h 109760"/>
                <a:gd name="connsiteX1" fmla="*/ 0 w 103263"/>
                <a:gd name="connsiteY1" fmla="*/ 59790 h 109760"/>
                <a:gd name="connsiteX2" fmla="*/ 0 w 103263"/>
                <a:gd name="connsiteY2" fmla="*/ 58869 h 109760"/>
                <a:gd name="connsiteX3" fmla="*/ 17477 w 103263"/>
                <a:gd name="connsiteY3" fmla="*/ 17477 h 109760"/>
                <a:gd name="connsiteX4" fmla="*/ 58869 w 103263"/>
                <a:gd name="connsiteY4" fmla="*/ 0 h 109760"/>
                <a:gd name="connsiteX5" fmla="*/ 100262 w 103263"/>
                <a:gd name="connsiteY5" fmla="*/ 17478 h 109760"/>
                <a:gd name="connsiteX6" fmla="*/ 103263 w 103263"/>
                <a:gd name="connsiteY6" fmla="*/ 21889 h 109760"/>
                <a:gd name="connsiteX7" fmla="*/ 30583 w 103263"/>
                <a:gd name="connsiteY7" fmla="*/ 109760 h 109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263" h="109760" extrusionOk="0">
                  <a:moveTo>
                    <a:pt x="17478" y="101182"/>
                  </a:moveTo>
                  <a:cubicBezTo>
                    <a:pt x="6440" y="90144"/>
                    <a:pt x="0" y="75426"/>
                    <a:pt x="0" y="59790"/>
                  </a:cubicBezTo>
                  <a:lnTo>
                    <a:pt x="0" y="58869"/>
                  </a:lnTo>
                  <a:cubicBezTo>
                    <a:pt x="0" y="43232"/>
                    <a:pt x="6439" y="28515"/>
                    <a:pt x="17477" y="17477"/>
                  </a:cubicBezTo>
                  <a:cubicBezTo>
                    <a:pt x="28515" y="6439"/>
                    <a:pt x="43232" y="0"/>
                    <a:pt x="58869" y="0"/>
                  </a:cubicBezTo>
                  <a:cubicBezTo>
                    <a:pt x="74507" y="0"/>
                    <a:pt x="89224" y="6440"/>
                    <a:pt x="100262" y="17478"/>
                  </a:cubicBezTo>
                  <a:lnTo>
                    <a:pt x="103263" y="21889"/>
                  </a:lnTo>
                  <a:lnTo>
                    <a:pt x="30583" y="1097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60" name="Forme libre : forme 959"/>
            <p:cNvSpPr/>
            <p:nvPr/>
          </p:nvSpPr>
          <p:spPr bwMode="auto">
            <a:xfrm rot="8716293">
              <a:off x="5912192" y="5052711"/>
              <a:ext cx="199936" cy="162182"/>
            </a:xfrm>
            <a:custGeom>
              <a:avLst/>
              <a:gdLst>
                <a:gd name="connsiteX0" fmla="*/ 25299 w 199936"/>
                <a:gd name="connsiteY0" fmla="*/ 132591 h 162182"/>
                <a:gd name="connsiteX1" fmla="*/ 0 w 199936"/>
                <a:gd name="connsiteY1" fmla="*/ 31395 h 162182"/>
                <a:gd name="connsiteX2" fmla="*/ 0 w 199936"/>
                <a:gd name="connsiteY2" fmla="*/ 0 h 162182"/>
                <a:gd name="connsiteX3" fmla="*/ 92209 w 199936"/>
                <a:gd name="connsiteY3" fmla="*/ 63916 h 162182"/>
                <a:gd name="connsiteX4" fmla="*/ 93547 w 199936"/>
                <a:gd name="connsiteY4" fmla="*/ 73168 h 162182"/>
                <a:gd name="connsiteX5" fmla="*/ 118478 w 199936"/>
                <a:gd name="connsiteY5" fmla="*/ 102291 h 162182"/>
                <a:gd name="connsiteX6" fmla="*/ 160439 w 199936"/>
                <a:gd name="connsiteY6" fmla="*/ 111210 h 162182"/>
                <a:gd name="connsiteX7" fmla="*/ 199936 w 199936"/>
                <a:gd name="connsiteY7" fmla="*/ 138589 h 162182"/>
                <a:gd name="connsiteX8" fmla="*/ 189080 w 199936"/>
                <a:gd name="connsiteY8" fmla="*/ 143328 h 162182"/>
                <a:gd name="connsiteX9" fmla="*/ 97665 w 199936"/>
                <a:gd name="connsiteY9" fmla="*/ 162008 h 162182"/>
                <a:gd name="connsiteX10" fmla="*/ 25299 w 199936"/>
                <a:gd name="connsiteY10" fmla="*/ 132591 h 162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9936" h="162182" extrusionOk="0">
                  <a:moveTo>
                    <a:pt x="25299" y="132591"/>
                  </a:moveTo>
                  <a:cubicBezTo>
                    <a:pt x="5295" y="113175"/>
                    <a:pt x="0" y="79640"/>
                    <a:pt x="0" y="31395"/>
                  </a:cubicBezTo>
                  <a:lnTo>
                    <a:pt x="0" y="0"/>
                  </a:lnTo>
                  <a:lnTo>
                    <a:pt x="92209" y="63916"/>
                  </a:lnTo>
                  <a:lnTo>
                    <a:pt x="93547" y="73168"/>
                  </a:lnTo>
                  <a:cubicBezTo>
                    <a:pt x="98254" y="86111"/>
                    <a:pt x="106638" y="95819"/>
                    <a:pt x="118478" y="102291"/>
                  </a:cubicBezTo>
                  <a:lnTo>
                    <a:pt x="160439" y="111210"/>
                  </a:lnTo>
                  <a:lnTo>
                    <a:pt x="199936" y="138589"/>
                  </a:lnTo>
                  <a:lnTo>
                    <a:pt x="189080" y="143328"/>
                  </a:lnTo>
                  <a:cubicBezTo>
                    <a:pt x="154735" y="155095"/>
                    <a:pt x="122082" y="160537"/>
                    <a:pt x="97665" y="162008"/>
                  </a:cubicBezTo>
                  <a:cubicBezTo>
                    <a:pt x="70602" y="163773"/>
                    <a:pt x="44126" y="152006"/>
                    <a:pt x="25299" y="132591"/>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61" name="Forme libre : forme 960"/>
            <p:cNvSpPr/>
            <p:nvPr/>
          </p:nvSpPr>
          <p:spPr bwMode="auto">
            <a:xfrm rot="8716293">
              <a:off x="6391313" y="5109036"/>
              <a:ext cx="48754" cy="53077"/>
            </a:xfrm>
            <a:custGeom>
              <a:avLst/>
              <a:gdLst>
                <a:gd name="connsiteX0" fmla="*/ 0 w 48754"/>
                <a:gd name="connsiteY0" fmla="*/ 53077 h 53077"/>
                <a:gd name="connsiteX1" fmla="*/ 0 w 48754"/>
                <a:gd name="connsiteY1" fmla="*/ 0 h 53077"/>
                <a:gd name="connsiteX2" fmla="*/ 48754 w 48754"/>
                <a:gd name="connsiteY2" fmla="*/ 33794 h 53077"/>
              </a:gdLst>
              <a:ahLst/>
              <a:cxnLst>
                <a:cxn ang="0">
                  <a:pos x="connsiteX0" y="connsiteY0"/>
                </a:cxn>
                <a:cxn ang="0">
                  <a:pos x="connsiteX1" y="connsiteY1"/>
                </a:cxn>
                <a:cxn ang="0">
                  <a:pos x="connsiteX2" y="connsiteY2"/>
                </a:cxn>
              </a:cxnLst>
              <a:rect l="l" t="t" r="r" b="b"/>
              <a:pathLst>
                <a:path w="48754" h="53077" extrusionOk="0">
                  <a:moveTo>
                    <a:pt x="0" y="53077"/>
                  </a:moveTo>
                  <a:lnTo>
                    <a:pt x="0" y="0"/>
                  </a:lnTo>
                  <a:lnTo>
                    <a:pt x="48754" y="3379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62" name="Forme libre : forme 961"/>
            <p:cNvSpPr/>
            <p:nvPr/>
          </p:nvSpPr>
          <p:spPr bwMode="auto">
            <a:xfrm rot="8716293">
              <a:off x="6604006" y="5086303"/>
              <a:ext cx="59107" cy="81271"/>
            </a:xfrm>
            <a:custGeom>
              <a:avLst/>
              <a:gdLst>
                <a:gd name="connsiteX0" fmla="*/ 0 w 59107"/>
                <a:gd name="connsiteY0" fmla="*/ 81271 h 81271"/>
                <a:gd name="connsiteX1" fmla="*/ 0 w 59107"/>
                <a:gd name="connsiteY1" fmla="*/ 0 h 81271"/>
                <a:gd name="connsiteX2" fmla="*/ 59107 w 59107"/>
                <a:gd name="connsiteY2" fmla="*/ 40971 h 81271"/>
              </a:gdLst>
              <a:ahLst/>
              <a:cxnLst>
                <a:cxn ang="0">
                  <a:pos x="connsiteX0" y="connsiteY0"/>
                </a:cxn>
                <a:cxn ang="0">
                  <a:pos x="connsiteX1" y="connsiteY1"/>
                </a:cxn>
                <a:cxn ang="0">
                  <a:pos x="connsiteX2" y="connsiteY2"/>
                </a:cxn>
              </a:cxnLst>
              <a:rect l="l" t="t" r="r" b="b"/>
              <a:pathLst>
                <a:path w="59107" h="81271" extrusionOk="0">
                  <a:moveTo>
                    <a:pt x="0" y="81271"/>
                  </a:moveTo>
                  <a:lnTo>
                    <a:pt x="0" y="0"/>
                  </a:lnTo>
                  <a:lnTo>
                    <a:pt x="59107" y="4097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63" name="Forme libre : forme 962"/>
            <p:cNvSpPr/>
            <p:nvPr/>
          </p:nvSpPr>
          <p:spPr bwMode="auto">
            <a:xfrm rot="8716293">
              <a:off x="6183968" y="4952734"/>
              <a:ext cx="202937" cy="195874"/>
            </a:xfrm>
            <a:custGeom>
              <a:avLst/>
              <a:gdLst>
                <a:gd name="connsiteX0" fmla="*/ 90709 w 202937"/>
                <a:gd name="connsiteY0" fmla="*/ 195874 h 195874"/>
                <a:gd name="connsiteX1" fmla="*/ 47847 w 202937"/>
                <a:gd name="connsiteY1" fmla="*/ 116129 h 195874"/>
                <a:gd name="connsiteX2" fmla="*/ 69777 w 202937"/>
                <a:gd name="connsiteY2" fmla="*/ 55323 h 195874"/>
                <a:gd name="connsiteX3" fmla="*/ 0 w 202937"/>
                <a:gd name="connsiteY3" fmla="*/ 55323 h 195874"/>
                <a:gd name="connsiteX4" fmla="*/ 0 w 202937"/>
                <a:gd name="connsiteY4" fmla="*/ 0 h 195874"/>
                <a:gd name="connsiteX5" fmla="*/ 123124 w 202937"/>
                <a:gd name="connsiteY5" fmla="*/ 0 h 195874"/>
                <a:gd name="connsiteX6" fmla="*/ 202937 w 202937"/>
                <a:gd name="connsiteY6" fmla="*/ 55323 h 195874"/>
                <a:gd name="connsiteX7" fmla="*/ 139055 w 202937"/>
                <a:gd name="connsiteY7"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937" h="195874" extrusionOk="0">
                  <a:moveTo>
                    <a:pt x="90709" y="195874"/>
                  </a:moveTo>
                  <a:lnTo>
                    <a:pt x="47847" y="116129"/>
                  </a:lnTo>
                  <a:lnTo>
                    <a:pt x="69777" y="55323"/>
                  </a:lnTo>
                  <a:lnTo>
                    <a:pt x="0" y="55323"/>
                  </a:lnTo>
                  <a:lnTo>
                    <a:pt x="0" y="0"/>
                  </a:lnTo>
                  <a:lnTo>
                    <a:pt x="123124" y="0"/>
                  </a:lnTo>
                  <a:lnTo>
                    <a:pt x="20293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64" name="Forme libre : forme 963"/>
            <p:cNvSpPr/>
            <p:nvPr/>
          </p:nvSpPr>
          <p:spPr bwMode="auto">
            <a:xfrm rot="8716293">
              <a:off x="6161279" y="5053104"/>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65" name="Forme libre : forme 964"/>
            <p:cNvSpPr/>
            <p:nvPr/>
          </p:nvSpPr>
          <p:spPr bwMode="auto">
            <a:xfrm rot="8716293">
              <a:off x="6931575" y="5125548"/>
              <a:ext cx="28968" cy="21142"/>
            </a:xfrm>
            <a:custGeom>
              <a:avLst/>
              <a:gdLst>
                <a:gd name="connsiteX0" fmla="*/ 6986 w 28968"/>
                <a:gd name="connsiteY0" fmla="*/ 21142 h 21142"/>
                <a:gd name="connsiteX1" fmla="*/ 0 w 28968"/>
                <a:gd name="connsiteY1" fmla="*/ 11469 h 21142"/>
                <a:gd name="connsiteX2" fmla="*/ 12189 w 28968"/>
                <a:gd name="connsiteY2" fmla="*/ 0 h 21142"/>
                <a:gd name="connsiteX3" fmla="*/ 28968 w 28968"/>
                <a:gd name="connsiteY3" fmla="*/ 11631 h 21142"/>
              </a:gdLst>
              <a:ahLst/>
              <a:cxnLst>
                <a:cxn ang="0">
                  <a:pos x="connsiteX0" y="connsiteY0"/>
                </a:cxn>
                <a:cxn ang="0">
                  <a:pos x="connsiteX1" y="connsiteY1"/>
                </a:cxn>
                <a:cxn ang="0">
                  <a:pos x="connsiteX2" y="connsiteY2"/>
                </a:cxn>
                <a:cxn ang="0">
                  <a:pos x="connsiteX3" y="connsiteY3"/>
                </a:cxn>
              </a:cxnLst>
              <a:rect l="l" t="t" r="r" b="b"/>
              <a:pathLst>
                <a:path w="28968" h="21142" extrusionOk="0">
                  <a:moveTo>
                    <a:pt x="6986" y="21142"/>
                  </a:moveTo>
                  <a:lnTo>
                    <a:pt x="0" y="11469"/>
                  </a:lnTo>
                  <a:lnTo>
                    <a:pt x="12189" y="0"/>
                  </a:lnTo>
                  <a:lnTo>
                    <a:pt x="28968" y="1163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66" name="Forme libre : forme 965"/>
            <p:cNvSpPr/>
            <p:nvPr/>
          </p:nvSpPr>
          <p:spPr bwMode="auto">
            <a:xfrm rot="8716293">
              <a:off x="6737940" y="5060558"/>
              <a:ext cx="113691" cy="106472"/>
            </a:xfrm>
            <a:custGeom>
              <a:avLst/>
              <a:gdLst>
                <a:gd name="connsiteX0" fmla="*/ 17478 w 113691"/>
                <a:gd name="connsiteY0" fmla="*/ 89915 h 106472"/>
                <a:gd name="connsiteX1" fmla="*/ 0 w 113691"/>
                <a:gd name="connsiteY1" fmla="*/ 48523 h 106472"/>
                <a:gd name="connsiteX2" fmla="*/ 0 w 113691"/>
                <a:gd name="connsiteY2" fmla="*/ 47602 h 106472"/>
                <a:gd name="connsiteX3" fmla="*/ 17477 w 113691"/>
                <a:gd name="connsiteY3" fmla="*/ 6210 h 106472"/>
                <a:gd name="connsiteX4" fmla="*/ 32186 w 113691"/>
                <a:gd name="connsiteY4" fmla="*/ 0 h 106472"/>
                <a:gd name="connsiteX5" fmla="*/ 113691 w 113691"/>
                <a:gd name="connsiteY5" fmla="*/ 56496 h 106472"/>
                <a:gd name="connsiteX6" fmla="*/ 100263 w 113691"/>
                <a:gd name="connsiteY6" fmla="*/ 88995 h 106472"/>
                <a:gd name="connsiteX7" fmla="*/ 58869 w 113691"/>
                <a:gd name="connsiteY7" fmla="*/ 106472 h 106472"/>
                <a:gd name="connsiteX8" fmla="*/ 17478 w 113691"/>
                <a:gd name="connsiteY8" fmla="*/ 89915 h 10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691" h="106472" extrusionOk="0">
                  <a:moveTo>
                    <a:pt x="17478" y="89915"/>
                  </a:moveTo>
                  <a:cubicBezTo>
                    <a:pt x="6440" y="78877"/>
                    <a:pt x="0" y="64159"/>
                    <a:pt x="0" y="48523"/>
                  </a:cubicBezTo>
                  <a:lnTo>
                    <a:pt x="0" y="47602"/>
                  </a:lnTo>
                  <a:cubicBezTo>
                    <a:pt x="0" y="31965"/>
                    <a:pt x="6439" y="17248"/>
                    <a:pt x="17477" y="6210"/>
                  </a:cubicBezTo>
                  <a:lnTo>
                    <a:pt x="32186" y="0"/>
                  </a:lnTo>
                  <a:lnTo>
                    <a:pt x="113691" y="56496"/>
                  </a:lnTo>
                  <a:lnTo>
                    <a:pt x="100263" y="88995"/>
                  </a:lnTo>
                  <a:cubicBezTo>
                    <a:pt x="89224" y="100033"/>
                    <a:pt x="74507" y="106471"/>
                    <a:pt x="58869" y="106472"/>
                  </a:cubicBezTo>
                  <a:cubicBezTo>
                    <a:pt x="43233" y="106472"/>
                    <a:pt x="28515" y="100952"/>
                    <a:pt x="17478" y="89915"/>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67" name="Forme libre : forme 966"/>
            <p:cNvSpPr/>
            <p:nvPr/>
          </p:nvSpPr>
          <p:spPr bwMode="auto">
            <a:xfrm rot="8716293">
              <a:off x="6498383" y="5093340"/>
              <a:ext cx="58211" cy="56997"/>
            </a:xfrm>
            <a:custGeom>
              <a:avLst/>
              <a:gdLst>
                <a:gd name="connsiteX0" fmla="*/ 8658 w 58211"/>
                <a:gd name="connsiteY0" fmla="*/ 48794 h 56997"/>
                <a:gd name="connsiteX1" fmla="*/ 0 w 58211"/>
                <a:gd name="connsiteY1" fmla="*/ 28290 h 56997"/>
                <a:gd name="connsiteX2" fmla="*/ 0 w 58211"/>
                <a:gd name="connsiteY2" fmla="*/ 27833 h 56997"/>
                <a:gd name="connsiteX3" fmla="*/ 8658 w 58211"/>
                <a:gd name="connsiteY3" fmla="*/ 7329 h 56997"/>
                <a:gd name="connsiteX4" fmla="*/ 26015 w 58211"/>
                <a:gd name="connsiteY4" fmla="*/ 0 h 56997"/>
                <a:gd name="connsiteX5" fmla="*/ 55042 w 58211"/>
                <a:gd name="connsiteY5" fmla="*/ 20120 h 56997"/>
                <a:gd name="connsiteX6" fmla="*/ 58211 w 58211"/>
                <a:gd name="connsiteY6" fmla="*/ 27663 h 56997"/>
                <a:gd name="connsiteX7" fmla="*/ 49668 w 58211"/>
                <a:gd name="connsiteY7" fmla="*/ 48339 h 56997"/>
                <a:gd name="connsiteX8" fmla="*/ 29163 w 58211"/>
                <a:gd name="connsiteY8" fmla="*/ 56997 h 56997"/>
                <a:gd name="connsiteX9" fmla="*/ 8658 w 58211"/>
                <a:gd name="connsiteY9" fmla="*/ 48794 h 56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211" h="56997" extrusionOk="0">
                  <a:moveTo>
                    <a:pt x="8658" y="48794"/>
                  </a:moveTo>
                  <a:cubicBezTo>
                    <a:pt x="3190" y="43327"/>
                    <a:pt x="0" y="36035"/>
                    <a:pt x="0" y="28290"/>
                  </a:cubicBezTo>
                  <a:lnTo>
                    <a:pt x="0" y="27833"/>
                  </a:lnTo>
                  <a:cubicBezTo>
                    <a:pt x="0" y="20088"/>
                    <a:pt x="3190" y="12797"/>
                    <a:pt x="8658" y="7329"/>
                  </a:cubicBezTo>
                  <a:lnTo>
                    <a:pt x="26015" y="0"/>
                  </a:lnTo>
                  <a:lnTo>
                    <a:pt x="55042" y="20120"/>
                  </a:lnTo>
                  <a:lnTo>
                    <a:pt x="58211" y="27663"/>
                  </a:lnTo>
                  <a:cubicBezTo>
                    <a:pt x="58212" y="35125"/>
                    <a:pt x="55364" y="42643"/>
                    <a:pt x="49668" y="48339"/>
                  </a:cubicBezTo>
                  <a:cubicBezTo>
                    <a:pt x="44200" y="53807"/>
                    <a:pt x="36909" y="56996"/>
                    <a:pt x="29163" y="56997"/>
                  </a:cubicBezTo>
                  <a:cubicBezTo>
                    <a:pt x="21416" y="56996"/>
                    <a:pt x="14126" y="54262"/>
                    <a:pt x="8658" y="48794"/>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68" name="Forme libre : forme 967"/>
            <p:cNvSpPr/>
            <p:nvPr/>
          </p:nvSpPr>
          <p:spPr bwMode="auto">
            <a:xfrm rot="8716293">
              <a:off x="6680467" y="493629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69" name="Forme libre : forme 968"/>
            <p:cNvSpPr/>
            <p:nvPr/>
          </p:nvSpPr>
          <p:spPr bwMode="auto">
            <a:xfrm rot="8716293">
              <a:off x="6106443" y="219919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70" name="Forme libre : forme 969"/>
            <p:cNvSpPr/>
            <p:nvPr/>
          </p:nvSpPr>
          <p:spPr bwMode="auto">
            <a:xfrm rot="8716293">
              <a:off x="6195836" y="222843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71" name="Forme libre : forme 970"/>
            <p:cNvSpPr/>
            <p:nvPr/>
          </p:nvSpPr>
          <p:spPr bwMode="auto">
            <a:xfrm rot="8716293">
              <a:off x="6150986" y="2142154"/>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72" name="Forme libre : forme 971"/>
            <p:cNvSpPr/>
            <p:nvPr/>
          </p:nvSpPr>
          <p:spPr bwMode="auto">
            <a:xfrm rot="8716293">
              <a:off x="5994210" y="228773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73" name="Forme libre : forme 972"/>
            <p:cNvSpPr/>
            <p:nvPr/>
          </p:nvSpPr>
          <p:spPr bwMode="auto">
            <a:xfrm rot="8716293">
              <a:off x="5869307" y="207906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74" name="Forme libre : forme 973"/>
            <p:cNvSpPr/>
            <p:nvPr/>
          </p:nvSpPr>
          <p:spPr bwMode="auto">
            <a:xfrm rot="8716293">
              <a:off x="5980698" y="1897979"/>
              <a:ext cx="151619" cy="350829"/>
            </a:xfrm>
            <a:custGeom>
              <a:avLst/>
              <a:gdLst>
                <a:gd name="connsiteX0" fmla="*/ 25299 w 151619"/>
                <a:gd name="connsiteY0" fmla="*/ 321238 h 350829"/>
                <a:gd name="connsiteX1" fmla="*/ 0 w 151619"/>
                <a:gd name="connsiteY1" fmla="*/ 220042 h 350829"/>
                <a:gd name="connsiteX2" fmla="*/ 0 w 151619"/>
                <a:gd name="connsiteY2" fmla="*/ 40596 h 350829"/>
                <a:gd name="connsiteX3" fmla="*/ 78250 w 151619"/>
                <a:gd name="connsiteY3" fmla="*/ 0 h 350829"/>
                <a:gd name="connsiteX4" fmla="*/ 79427 w 151619"/>
                <a:gd name="connsiteY4" fmla="*/ 164149 h 350829"/>
                <a:gd name="connsiteX5" fmla="*/ 93547 w 151619"/>
                <a:gd name="connsiteY5" fmla="*/ 261815 h 350829"/>
                <a:gd name="connsiteX6" fmla="*/ 118478 w 151619"/>
                <a:gd name="connsiteY6" fmla="*/ 290938 h 350829"/>
                <a:gd name="connsiteX7" fmla="*/ 151619 w 151619"/>
                <a:gd name="connsiteY7" fmla="*/ 297983 h 350829"/>
                <a:gd name="connsiteX8" fmla="*/ 109310 w 151619"/>
                <a:gd name="connsiteY8" fmla="*/ 349136 h 350829"/>
                <a:gd name="connsiteX9" fmla="*/ 97665 w 151619"/>
                <a:gd name="connsiteY9" fmla="*/ 350655 h 350829"/>
                <a:gd name="connsiteX10" fmla="*/ 25299 w 151619"/>
                <a:gd name="connsiteY10" fmla="*/ 321238 h 35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619" h="350829" extrusionOk="0">
                  <a:moveTo>
                    <a:pt x="25299" y="321238"/>
                  </a:moveTo>
                  <a:cubicBezTo>
                    <a:pt x="5295" y="301823"/>
                    <a:pt x="0" y="268287"/>
                    <a:pt x="0" y="220042"/>
                  </a:cubicBezTo>
                  <a:lnTo>
                    <a:pt x="0" y="40596"/>
                  </a:lnTo>
                  <a:lnTo>
                    <a:pt x="78250" y="0"/>
                  </a:lnTo>
                  <a:lnTo>
                    <a:pt x="79427" y="164149"/>
                  </a:lnTo>
                  <a:cubicBezTo>
                    <a:pt x="77662" y="197097"/>
                    <a:pt x="82957" y="230632"/>
                    <a:pt x="93547" y="261815"/>
                  </a:cubicBezTo>
                  <a:cubicBezTo>
                    <a:pt x="98254" y="274758"/>
                    <a:pt x="106638" y="284466"/>
                    <a:pt x="118478" y="290938"/>
                  </a:cubicBezTo>
                  <a:lnTo>
                    <a:pt x="151619" y="297983"/>
                  </a:lnTo>
                  <a:lnTo>
                    <a:pt x="109310" y="349136"/>
                  </a:lnTo>
                  <a:lnTo>
                    <a:pt x="97665" y="350655"/>
                  </a:lnTo>
                  <a:cubicBezTo>
                    <a:pt x="70602" y="352420"/>
                    <a:pt x="44126" y="340653"/>
                    <a:pt x="25299" y="32123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75" name="Forme libre : forme 974"/>
            <p:cNvSpPr/>
            <p:nvPr/>
          </p:nvSpPr>
          <p:spPr bwMode="auto">
            <a:xfrm rot="8716293">
              <a:off x="6084388" y="232868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76" name="Forme libre : forme 975"/>
            <p:cNvSpPr/>
            <p:nvPr/>
          </p:nvSpPr>
          <p:spPr bwMode="auto">
            <a:xfrm rot="8716293">
              <a:off x="6395543" y="194904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77" name="Forme libre : forme 976"/>
            <p:cNvSpPr/>
            <p:nvPr/>
          </p:nvSpPr>
          <p:spPr bwMode="auto">
            <a:xfrm rot="8716293">
              <a:off x="6484935" y="197828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78" name="Forme libre : forme 977"/>
            <p:cNvSpPr/>
            <p:nvPr/>
          </p:nvSpPr>
          <p:spPr bwMode="auto">
            <a:xfrm rot="8716293">
              <a:off x="6283309" y="203758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79" name="Forme libre : forme 978"/>
            <p:cNvSpPr/>
            <p:nvPr/>
          </p:nvSpPr>
          <p:spPr bwMode="auto">
            <a:xfrm rot="8716293">
              <a:off x="6158407" y="182891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80" name="Forme libre : forme 979"/>
            <p:cNvSpPr/>
            <p:nvPr/>
          </p:nvSpPr>
          <p:spPr bwMode="auto">
            <a:xfrm rot="8716293">
              <a:off x="6373487" y="2078536"/>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81" name="Forme libre : forme 980"/>
            <p:cNvSpPr/>
            <p:nvPr/>
          </p:nvSpPr>
          <p:spPr bwMode="auto">
            <a:xfrm rot="8716293">
              <a:off x="6132035" y="192893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82" name="Forme libre : forme 981"/>
            <p:cNvSpPr/>
            <p:nvPr/>
          </p:nvSpPr>
          <p:spPr bwMode="auto">
            <a:xfrm rot="7484127">
              <a:off x="6478418" y="226988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83" name="Forme libre : forme 982"/>
            <p:cNvSpPr/>
            <p:nvPr/>
          </p:nvSpPr>
          <p:spPr bwMode="auto">
            <a:xfrm rot="13089394">
              <a:off x="6583238" y="2236421"/>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84" name="Forme libre : forme 983"/>
            <p:cNvSpPr/>
            <p:nvPr/>
          </p:nvSpPr>
          <p:spPr bwMode="auto">
            <a:xfrm rot="8716293">
              <a:off x="6768822" y="204474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85" name="Forme libre : forme 984"/>
            <p:cNvSpPr/>
            <p:nvPr/>
          </p:nvSpPr>
          <p:spPr bwMode="auto">
            <a:xfrm rot="8716293">
              <a:off x="6717018" y="194114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86" name="Forme libre : forme 985"/>
            <p:cNvSpPr/>
            <p:nvPr/>
          </p:nvSpPr>
          <p:spPr bwMode="auto">
            <a:xfrm rot="8716293">
              <a:off x="6473772" y="197136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87" name="Forme libre : forme 986"/>
            <p:cNvSpPr/>
            <p:nvPr/>
          </p:nvSpPr>
          <p:spPr bwMode="auto">
            <a:xfrm rot="8716293">
              <a:off x="6651224" y="181212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88" name="Forme libre : forme 987"/>
            <p:cNvSpPr/>
            <p:nvPr/>
          </p:nvSpPr>
          <p:spPr bwMode="auto">
            <a:xfrm rot="8716293">
              <a:off x="6329611" y="285889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89" name="Forme libre : forme 988"/>
            <p:cNvSpPr/>
            <p:nvPr/>
          </p:nvSpPr>
          <p:spPr bwMode="auto">
            <a:xfrm rot="8716293">
              <a:off x="6419003" y="288813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0" name="Forme libre : forme 989"/>
            <p:cNvSpPr/>
            <p:nvPr/>
          </p:nvSpPr>
          <p:spPr bwMode="auto">
            <a:xfrm rot="8716293">
              <a:off x="6374153" y="2801853"/>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1" name="Forme libre : forme 990"/>
            <p:cNvSpPr/>
            <p:nvPr/>
          </p:nvSpPr>
          <p:spPr bwMode="auto">
            <a:xfrm rot="8716293">
              <a:off x="6217377" y="294743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2" name="Forme libre : forme 991"/>
            <p:cNvSpPr/>
            <p:nvPr/>
          </p:nvSpPr>
          <p:spPr bwMode="auto">
            <a:xfrm rot="8716293">
              <a:off x="6092474" y="273876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3" name="Forme libre : forme 992"/>
            <p:cNvSpPr/>
            <p:nvPr/>
          </p:nvSpPr>
          <p:spPr bwMode="auto">
            <a:xfrm rot="8716293">
              <a:off x="6080422" y="2599982"/>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4" name="Forme libre : forme 993"/>
            <p:cNvSpPr/>
            <p:nvPr/>
          </p:nvSpPr>
          <p:spPr bwMode="auto">
            <a:xfrm rot="8716293">
              <a:off x="6307555" y="2988387"/>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5" name="Forme libre : forme 994"/>
            <p:cNvSpPr/>
            <p:nvPr/>
          </p:nvSpPr>
          <p:spPr bwMode="auto">
            <a:xfrm rot="8716293">
              <a:off x="6618710" y="260873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6" name="Forme libre : forme 995"/>
            <p:cNvSpPr/>
            <p:nvPr/>
          </p:nvSpPr>
          <p:spPr bwMode="auto">
            <a:xfrm rot="8716293">
              <a:off x="6708102" y="263798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7" name="Forme libre : forme 996"/>
            <p:cNvSpPr/>
            <p:nvPr/>
          </p:nvSpPr>
          <p:spPr bwMode="auto">
            <a:xfrm rot="8716293">
              <a:off x="6506476" y="269728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8" name="Forme libre : forme 997"/>
            <p:cNvSpPr/>
            <p:nvPr/>
          </p:nvSpPr>
          <p:spPr bwMode="auto">
            <a:xfrm rot="8716293">
              <a:off x="6381574" y="248861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9" name="Forme libre : forme 998"/>
            <p:cNvSpPr/>
            <p:nvPr/>
          </p:nvSpPr>
          <p:spPr bwMode="auto">
            <a:xfrm rot="8716293">
              <a:off x="6596654" y="2738235"/>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00" name="Forme libre : forme 999"/>
            <p:cNvSpPr/>
            <p:nvPr/>
          </p:nvSpPr>
          <p:spPr bwMode="auto">
            <a:xfrm rot="8716293">
              <a:off x="6355202" y="2588635"/>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01" name="Forme libre : forme 1000"/>
            <p:cNvSpPr/>
            <p:nvPr/>
          </p:nvSpPr>
          <p:spPr bwMode="auto">
            <a:xfrm rot="7484127">
              <a:off x="6701585" y="292958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02" name="Forme libre : forme 1001"/>
            <p:cNvSpPr/>
            <p:nvPr/>
          </p:nvSpPr>
          <p:spPr bwMode="auto">
            <a:xfrm rot="13089394">
              <a:off x="6806405" y="289612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03" name="Forme libre : forme 1002"/>
            <p:cNvSpPr/>
            <p:nvPr/>
          </p:nvSpPr>
          <p:spPr bwMode="auto">
            <a:xfrm rot="8716293">
              <a:off x="6991990" y="270443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04" name="Forme libre : forme 1003"/>
            <p:cNvSpPr/>
            <p:nvPr/>
          </p:nvSpPr>
          <p:spPr bwMode="auto">
            <a:xfrm rot="8716293">
              <a:off x="6940185" y="260084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05" name="Forme libre : forme 1004"/>
            <p:cNvSpPr/>
            <p:nvPr/>
          </p:nvSpPr>
          <p:spPr bwMode="auto">
            <a:xfrm rot="8716293">
              <a:off x="6696939" y="263106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06" name="Forme libre : forme 1005"/>
            <p:cNvSpPr/>
            <p:nvPr/>
          </p:nvSpPr>
          <p:spPr bwMode="auto">
            <a:xfrm rot="8716293">
              <a:off x="6874391" y="247182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07" name="Forme libre : forme 1006"/>
            <p:cNvSpPr/>
            <p:nvPr/>
          </p:nvSpPr>
          <p:spPr bwMode="auto">
            <a:xfrm rot="8716293">
              <a:off x="6992966" y="483796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08" name="Forme libre : forme 1007"/>
            <p:cNvSpPr/>
            <p:nvPr/>
          </p:nvSpPr>
          <p:spPr bwMode="auto">
            <a:xfrm rot="8716293">
              <a:off x="7082358" y="486720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09" name="Forme libre : forme 1008"/>
            <p:cNvSpPr/>
            <p:nvPr/>
          </p:nvSpPr>
          <p:spPr bwMode="auto">
            <a:xfrm rot="8716293">
              <a:off x="7037508" y="4780922"/>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10" name="Forme libre : forme 1009"/>
            <p:cNvSpPr/>
            <p:nvPr/>
          </p:nvSpPr>
          <p:spPr bwMode="auto">
            <a:xfrm rot="8716293">
              <a:off x="6880732" y="492650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11" name="Forme libre : forme 1010"/>
            <p:cNvSpPr/>
            <p:nvPr/>
          </p:nvSpPr>
          <p:spPr bwMode="auto">
            <a:xfrm rot="8716293">
              <a:off x="6755829" y="471783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12" name="Forme libre : forme 1011"/>
            <p:cNvSpPr/>
            <p:nvPr/>
          </p:nvSpPr>
          <p:spPr bwMode="auto">
            <a:xfrm rot="8716293">
              <a:off x="6743777" y="4579051"/>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13" name="Forme libre : forme 1012"/>
            <p:cNvSpPr/>
            <p:nvPr/>
          </p:nvSpPr>
          <p:spPr bwMode="auto">
            <a:xfrm rot="8716293">
              <a:off x="6967304" y="4968128"/>
              <a:ext cx="103435" cy="217167"/>
            </a:xfrm>
            <a:custGeom>
              <a:avLst/>
              <a:gdLst>
                <a:gd name="connsiteX0" fmla="*/ 0 w 103435"/>
                <a:gd name="connsiteY0" fmla="*/ 14397 h 217167"/>
                <a:gd name="connsiteX1" fmla="*/ 0 w 103435"/>
                <a:gd name="connsiteY1" fmla="*/ 271 h 217167"/>
                <a:gd name="connsiteX2" fmla="*/ 12306 w 103435"/>
                <a:gd name="connsiteY2" fmla="*/ 0 h 217167"/>
                <a:gd name="connsiteX3" fmla="*/ 33075 w 103435"/>
                <a:gd name="connsiteY3" fmla="*/ 14397 h 217167"/>
                <a:gd name="connsiteX4" fmla="*/ 103435 w 103435"/>
                <a:gd name="connsiteY4" fmla="*/ 217167 h 217167"/>
                <a:gd name="connsiteX5" fmla="*/ 43288 w 103435"/>
                <a:gd name="connsiteY5" fmla="*/ 159297 h 217167"/>
                <a:gd name="connsiteX6" fmla="*/ 43288 w 103435"/>
                <a:gd name="connsiteY6" fmla="*/ 21477 h 217167"/>
                <a:gd name="connsiteX7" fmla="*/ 103435 w 103435"/>
                <a:gd name="connsiteY7" fmla="*/ 63169 h 21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435" h="217167" extrusionOk="0">
                  <a:moveTo>
                    <a:pt x="0" y="14397"/>
                  </a:moveTo>
                  <a:lnTo>
                    <a:pt x="0" y="271"/>
                  </a:lnTo>
                  <a:lnTo>
                    <a:pt x="12306" y="0"/>
                  </a:lnTo>
                  <a:lnTo>
                    <a:pt x="33075" y="14397"/>
                  </a:lnTo>
                  <a:close/>
                  <a:moveTo>
                    <a:pt x="103435" y="217167"/>
                  </a:moveTo>
                  <a:lnTo>
                    <a:pt x="43288" y="159297"/>
                  </a:lnTo>
                  <a:lnTo>
                    <a:pt x="43288" y="21477"/>
                  </a:lnTo>
                  <a:lnTo>
                    <a:pt x="103435" y="6316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14" name="Forme libre : forme 1013"/>
            <p:cNvSpPr/>
            <p:nvPr/>
          </p:nvSpPr>
          <p:spPr bwMode="auto">
            <a:xfrm rot="8716293">
              <a:off x="7282065" y="458780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15" name="Forme libre : forme 1014"/>
            <p:cNvSpPr/>
            <p:nvPr/>
          </p:nvSpPr>
          <p:spPr bwMode="auto">
            <a:xfrm rot="8716293">
              <a:off x="7371457" y="461705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16" name="Forme libre : forme 1015"/>
            <p:cNvSpPr/>
            <p:nvPr/>
          </p:nvSpPr>
          <p:spPr bwMode="auto">
            <a:xfrm rot="8716293">
              <a:off x="7169831" y="467635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17" name="Forme libre : forme 1016"/>
            <p:cNvSpPr/>
            <p:nvPr/>
          </p:nvSpPr>
          <p:spPr bwMode="auto">
            <a:xfrm rot="8716293">
              <a:off x="7044929" y="446767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18" name="Forme libre : forme 1017"/>
            <p:cNvSpPr/>
            <p:nvPr/>
          </p:nvSpPr>
          <p:spPr bwMode="auto">
            <a:xfrm rot="8716293">
              <a:off x="7260009" y="471730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19" name="Forme libre : forme 1018"/>
            <p:cNvSpPr/>
            <p:nvPr/>
          </p:nvSpPr>
          <p:spPr bwMode="auto">
            <a:xfrm rot="8716293">
              <a:off x="7018558" y="4567704"/>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20" name="Forme libre : forme 1019"/>
            <p:cNvSpPr/>
            <p:nvPr/>
          </p:nvSpPr>
          <p:spPr bwMode="auto">
            <a:xfrm rot="7484127">
              <a:off x="7360806" y="4909323"/>
              <a:ext cx="203847" cy="195874"/>
            </a:xfrm>
            <a:custGeom>
              <a:avLst/>
              <a:gdLst>
                <a:gd name="connsiteX0" fmla="*/ 90710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0 h 195874"/>
                <a:gd name="connsiteX5" fmla="*/ 199801 w 203847"/>
                <a:gd name="connsiteY5" fmla="*/ 0 h 195874"/>
                <a:gd name="connsiteX6" fmla="*/ 203847 w 203847"/>
                <a:gd name="connsiteY6" fmla="*/ 5835 h 195874"/>
                <a:gd name="connsiteX7" fmla="*/ 203847 w 203847"/>
                <a:gd name="connsiteY7" fmla="*/ 55323 h 195874"/>
                <a:gd name="connsiteX8" fmla="*/ 139055 w 203847"/>
                <a:gd name="connsiteY8"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4" extrusionOk="0">
                  <a:moveTo>
                    <a:pt x="90710" y="195874"/>
                  </a:moveTo>
                  <a:lnTo>
                    <a:pt x="47847" y="116129"/>
                  </a:lnTo>
                  <a:lnTo>
                    <a:pt x="69777" y="55323"/>
                  </a:lnTo>
                  <a:lnTo>
                    <a:pt x="0" y="55323"/>
                  </a:lnTo>
                  <a:lnTo>
                    <a:pt x="0" y="0"/>
                  </a:lnTo>
                  <a:lnTo>
                    <a:pt x="199801" y="0"/>
                  </a:lnTo>
                  <a:lnTo>
                    <a:pt x="203847" y="5835"/>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21" name="Forme libre : forme 1020"/>
            <p:cNvSpPr/>
            <p:nvPr/>
          </p:nvSpPr>
          <p:spPr bwMode="auto">
            <a:xfrm rot="13089394">
              <a:off x="7492553" y="4879597"/>
              <a:ext cx="272584" cy="252337"/>
            </a:xfrm>
            <a:custGeom>
              <a:avLst/>
              <a:gdLst>
                <a:gd name="connsiteX0" fmla="*/ 272584 w 272584"/>
                <a:gd name="connsiteY0" fmla="*/ 181545 h 252337"/>
                <a:gd name="connsiteX1" fmla="*/ 91597 w 272584"/>
                <a:gd name="connsiteY1" fmla="*/ 252174 h 252337"/>
                <a:gd name="connsiteX2" fmla="*/ 23727 w 272584"/>
                <a:gd name="connsiteY2" fmla="*/ 224584 h 252337"/>
                <a:gd name="connsiteX3" fmla="*/ 0 w 272584"/>
                <a:gd name="connsiteY3" fmla="*/ 129677 h 252337"/>
                <a:gd name="connsiteX4" fmla="*/ 0 w 272584"/>
                <a:gd name="connsiteY4" fmla="*/ 58093 h 252337"/>
                <a:gd name="connsiteX5" fmla="*/ 73938 w 272584"/>
                <a:gd name="connsiteY5" fmla="*/ 0 h 252337"/>
                <a:gd name="connsiteX6" fmla="*/ 74492 w 272584"/>
                <a:gd name="connsiteY6" fmla="*/ 77257 h 252337"/>
                <a:gd name="connsiteX7" fmla="*/ 87734 w 272584"/>
                <a:gd name="connsiteY7" fmla="*/ 168854 h 252337"/>
                <a:gd name="connsiteX8" fmla="*/ 153949 w 272584"/>
                <a:gd name="connsiteY8" fmla="*/ 205272 h 252337"/>
                <a:gd name="connsiteX9" fmla="*/ 203610 w 272584"/>
                <a:gd name="connsiteY9" fmla="*/ 196443 h 252337"/>
                <a:gd name="connsiteX10" fmla="*/ 271481 w 272584"/>
                <a:gd name="connsiteY10" fmla="*/ 168854 h 252337"/>
                <a:gd name="connsiteX11" fmla="*/ 272584 w 272584"/>
                <a:gd name="connsiteY11" fmla="*/ 176027 h 252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2584" h="252337" extrusionOk="0">
                  <a:moveTo>
                    <a:pt x="272584" y="181545"/>
                  </a:moveTo>
                  <a:cubicBezTo>
                    <a:pt x="214095" y="231758"/>
                    <a:pt x="137395" y="249415"/>
                    <a:pt x="91597" y="252174"/>
                  </a:cubicBezTo>
                  <a:cubicBezTo>
                    <a:pt x="66215" y="253830"/>
                    <a:pt x="41384" y="242793"/>
                    <a:pt x="23727" y="224584"/>
                  </a:cubicBezTo>
                  <a:cubicBezTo>
                    <a:pt x="4966" y="206376"/>
                    <a:pt x="0" y="174923"/>
                    <a:pt x="0" y="129677"/>
                  </a:cubicBezTo>
                  <a:lnTo>
                    <a:pt x="0" y="58093"/>
                  </a:lnTo>
                  <a:lnTo>
                    <a:pt x="73938" y="0"/>
                  </a:lnTo>
                  <a:lnTo>
                    <a:pt x="74492" y="77257"/>
                  </a:lnTo>
                  <a:cubicBezTo>
                    <a:pt x="72836" y="108157"/>
                    <a:pt x="77802" y="139609"/>
                    <a:pt x="87734" y="168854"/>
                  </a:cubicBezTo>
                  <a:cubicBezTo>
                    <a:pt x="96563" y="193132"/>
                    <a:pt x="119186" y="205272"/>
                    <a:pt x="153949" y="205272"/>
                  </a:cubicBezTo>
                  <a:cubicBezTo>
                    <a:pt x="171055" y="204720"/>
                    <a:pt x="187608" y="201409"/>
                    <a:pt x="203610" y="196443"/>
                  </a:cubicBezTo>
                  <a:cubicBezTo>
                    <a:pt x="226785" y="189270"/>
                    <a:pt x="249409" y="179890"/>
                    <a:pt x="271481" y="168854"/>
                  </a:cubicBezTo>
                  <a:cubicBezTo>
                    <a:pt x="272032" y="171061"/>
                    <a:pt x="272584" y="173820"/>
                    <a:pt x="272584" y="17602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22" name="Forme libre : forme 1021"/>
            <p:cNvSpPr/>
            <p:nvPr/>
          </p:nvSpPr>
          <p:spPr bwMode="auto">
            <a:xfrm rot="8716293">
              <a:off x="7655345" y="4683508"/>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23" name="Forme libre : forme 1022"/>
            <p:cNvSpPr/>
            <p:nvPr/>
          </p:nvSpPr>
          <p:spPr bwMode="auto">
            <a:xfrm rot="8716293">
              <a:off x="7603540" y="457991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24" name="Forme libre : forme 1023"/>
            <p:cNvSpPr/>
            <p:nvPr/>
          </p:nvSpPr>
          <p:spPr bwMode="auto">
            <a:xfrm rot="8716293">
              <a:off x="7360294" y="461013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25" name="Forme libre : forme 1024"/>
            <p:cNvSpPr/>
            <p:nvPr/>
          </p:nvSpPr>
          <p:spPr bwMode="auto">
            <a:xfrm rot="8716293">
              <a:off x="7537746" y="445089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26" name="Forme libre : forme 1025"/>
            <p:cNvSpPr/>
            <p:nvPr/>
          </p:nvSpPr>
          <p:spPr bwMode="auto">
            <a:xfrm rot="8716293">
              <a:off x="6548281" y="3517287"/>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27" name="Forme libre : forme 1026"/>
            <p:cNvSpPr/>
            <p:nvPr/>
          </p:nvSpPr>
          <p:spPr bwMode="auto">
            <a:xfrm rot="8716293">
              <a:off x="6637673" y="3546529"/>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28" name="Forme libre : forme 1027"/>
            <p:cNvSpPr/>
            <p:nvPr/>
          </p:nvSpPr>
          <p:spPr bwMode="auto">
            <a:xfrm rot="8716293">
              <a:off x="6592823" y="3460249"/>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29" name="Forme libre : forme 1028"/>
            <p:cNvSpPr/>
            <p:nvPr/>
          </p:nvSpPr>
          <p:spPr bwMode="auto">
            <a:xfrm rot="8716293">
              <a:off x="6436047" y="360583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30" name="Forme libre : forme 1029"/>
            <p:cNvSpPr/>
            <p:nvPr/>
          </p:nvSpPr>
          <p:spPr bwMode="auto">
            <a:xfrm rot="8716293">
              <a:off x="6311144" y="339715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31" name="Forme libre : forme 1030"/>
            <p:cNvSpPr/>
            <p:nvPr/>
          </p:nvSpPr>
          <p:spPr bwMode="auto">
            <a:xfrm rot="8716293">
              <a:off x="6299092" y="3258377"/>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32" name="Forme libre : forme 1031"/>
            <p:cNvSpPr/>
            <p:nvPr/>
          </p:nvSpPr>
          <p:spPr bwMode="auto">
            <a:xfrm rot="8716293">
              <a:off x="6526225" y="3646783"/>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33" name="Forme libre : forme 1032"/>
            <p:cNvSpPr/>
            <p:nvPr/>
          </p:nvSpPr>
          <p:spPr bwMode="auto">
            <a:xfrm rot="8716293">
              <a:off x="6837380" y="3267135"/>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34" name="Forme libre : forme 1033"/>
            <p:cNvSpPr/>
            <p:nvPr/>
          </p:nvSpPr>
          <p:spPr bwMode="auto">
            <a:xfrm rot="8716293">
              <a:off x="6926772" y="3296377"/>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35" name="Forme libre : forme 1034"/>
            <p:cNvSpPr/>
            <p:nvPr/>
          </p:nvSpPr>
          <p:spPr bwMode="auto">
            <a:xfrm rot="8716293">
              <a:off x="6725146" y="335567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36" name="Forme libre : forme 1035"/>
            <p:cNvSpPr/>
            <p:nvPr/>
          </p:nvSpPr>
          <p:spPr bwMode="auto">
            <a:xfrm rot="8716293">
              <a:off x="6600244" y="314700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37" name="Forme libre : forme 1036"/>
            <p:cNvSpPr/>
            <p:nvPr/>
          </p:nvSpPr>
          <p:spPr bwMode="auto">
            <a:xfrm rot="8716293">
              <a:off x="6815324" y="3396631"/>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38" name="Forme libre : forme 1037"/>
            <p:cNvSpPr/>
            <p:nvPr/>
          </p:nvSpPr>
          <p:spPr bwMode="auto">
            <a:xfrm rot="8716293">
              <a:off x="6573873" y="3247031"/>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39" name="Forme libre : forme 1038"/>
            <p:cNvSpPr/>
            <p:nvPr/>
          </p:nvSpPr>
          <p:spPr bwMode="auto">
            <a:xfrm rot="7484127">
              <a:off x="6920255" y="358798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40" name="Forme libre : forme 1039"/>
            <p:cNvSpPr/>
            <p:nvPr/>
          </p:nvSpPr>
          <p:spPr bwMode="auto">
            <a:xfrm rot="13089394">
              <a:off x="7025075" y="3554516"/>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41" name="Forme libre : forme 1040"/>
            <p:cNvSpPr/>
            <p:nvPr/>
          </p:nvSpPr>
          <p:spPr bwMode="auto">
            <a:xfrm rot="8716293">
              <a:off x="7210660" y="3362835"/>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42" name="Forme libre : forme 1041"/>
            <p:cNvSpPr/>
            <p:nvPr/>
          </p:nvSpPr>
          <p:spPr bwMode="auto">
            <a:xfrm rot="8716293">
              <a:off x="7158855" y="325924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43" name="Forme libre : forme 1042"/>
            <p:cNvSpPr/>
            <p:nvPr/>
          </p:nvSpPr>
          <p:spPr bwMode="auto">
            <a:xfrm rot="8716293">
              <a:off x="6915609" y="328946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44" name="Forme libre : forme 1043"/>
            <p:cNvSpPr/>
            <p:nvPr/>
          </p:nvSpPr>
          <p:spPr bwMode="auto">
            <a:xfrm rot="8716293">
              <a:off x="7093061" y="313022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45" name="Forme libre : forme 1044"/>
            <p:cNvSpPr/>
            <p:nvPr/>
          </p:nvSpPr>
          <p:spPr bwMode="auto">
            <a:xfrm rot="8716293">
              <a:off x="6771448" y="4176986"/>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46" name="Forme libre : forme 1045"/>
            <p:cNvSpPr/>
            <p:nvPr/>
          </p:nvSpPr>
          <p:spPr bwMode="auto">
            <a:xfrm rot="8716293">
              <a:off x="6860840" y="4206228"/>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47" name="Forme libre : forme 1046"/>
            <p:cNvSpPr/>
            <p:nvPr/>
          </p:nvSpPr>
          <p:spPr bwMode="auto">
            <a:xfrm rot="8716293">
              <a:off x="6815990" y="4119948"/>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48" name="Forme libre : forme 1047"/>
            <p:cNvSpPr/>
            <p:nvPr/>
          </p:nvSpPr>
          <p:spPr bwMode="auto">
            <a:xfrm rot="8716293">
              <a:off x="6659214" y="426553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49" name="Forme libre : forme 1048"/>
            <p:cNvSpPr/>
            <p:nvPr/>
          </p:nvSpPr>
          <p:spPr bwMode="auto">
            <a:xfrm rot="8716293">
              <a:off x="6534311" y="405685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50" name="Forme libre : forme 1049"/>
            <p:cNvSpPr/>
            <p:nvPr/>
          </p:nvSpPr>
          <p:spPr bwMode="auto">
            <a:xfrm rot="8716293">
              <a:off x="6522259" y="3918077"/>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51" name="Forme libre : forme 1050"/>
            <p:cNvSpPr/>
            <p:nvPr/>
          </p:nvSpPr>
          <p:spPr bwMode="auto">
            <a:xfrm rot="8716293">
              <a:off x="6749392" y="4306482"/>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52" name="Forme libre : forme 1051"/>
            <p:cNvSpPr/>
            <p:nvPr/>
          </p:nvSpPr>
          <p:spPr bwMode="auto">
            <a:xfrm rot="8716293">
              <a:off x="7060547" y="392683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53" name="Forme libre : forme 1052"/>
            <p:cNvSpPr/>
            <p:nvPr/>
          </p:nvSpPr>
          <p:spPr bwMode="auto">
            <a:xfrm rot="8716293">
              <a:off x="7149939" y="395607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54" name="Forme libre : forme 1053"/>
            <p:cNvSpPr/>
            <p:nvPr/>
          </p:nvSpPr>
          <p:spPr bwMode="auto">
            <a:xfrm rot="8716293">
              <a:off x="6948313" y="401537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55" name="Forme libre : forme 1054"/>
            <p:cNvSpPr/>
            <p:nvPr/>
          </p:nvSpPr>
          <p:spPr bwMode="auto">
            <a:xfrm rot="8716293">
              <a:off x="6823411" y="380670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56" name="Forme libre : forme 1055"/>
            <p:cNvSpPr/>
            <p:nvPr/>
          </p:nvSpPr>
          <p:spPr bwMode="auto">
            <a:xfrm rot="8716293">
              <a:off x="7038491" y="4056330"/>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57" name="Forme libre : forme 1056"/>
            <p:cNvSpPr/>
            <p:nvPr/>
          </p:nvSpPr>
          <p:spPr bwMode="auto">
            <a:xfrm rot="8716293">
              <a:off x="6797040" y="3906730"/>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58" name="Forme libre : forme 1057"/>
            <p:cNvSpPr/>
            <p:nvPr/>
          </p:nvSpPr>
          <p:spPr bwMode="auto">
            <a:xfrm rot="7484127">
              <a:off x="7143422" y="424768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59" name="Forme libre : forme 1058"/>
            <p:cNvSpPr/>
            <p:nvPr/>
          </p:nvSpPr>
          <p:spPr bwMode="auto">
            <a:xfrm rot="13089394">
              <a:off x="7248242" y="4214215"/>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60" name="Forme libre : forme 1059"/>
            <p:cNvSpPr/>
            <p:nvPr/>
          </p:nvSpPr>
          <p:spPr bwMode="auto">
            <a:xfrm rot="8716293">
              <a:off x="7433827" y="4022534"/>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61" name="Forme libre : forme 1060"/>
            <p:cNvSpPr/>
            <p:nvPr/>
          </p:nvSpPr>
          <p:spPr bwMode="auto">
            <a:xfrm rot="8716293">
              <a:off x="7382022" y="391894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62" name="Forme libre : forme 1061"/>
            <p:cNvSpPr/>
            <p:nvPr/>
          </p:nvSpPr>
          <p:spPr bwMode="auto">
            <a:xfrm rot="8716293">
              <a:off x="7138776" y="394916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63" name="Forme libre : forme 1062"/>
            <p:cNvSpPr/>
            <p:nvPr/>
          </p:nvSpPr>
          <p:spPr bwMode="auto">
            <a:xfrm rot="8716293">
              <a:off x="7316228" y="378992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64" name="Forme libre : forme 1063"/>
            <p:cNvSpPr/>
            <p:nvPr/>
          </p:nvSpPr>
          <p:spPr bwMode="auto">
            <a:xfrm rot="8716293">
              <a:off x="5923122" y="1654505"/>
              <a:ext cx="139422" cy="104157"/>
            </a:xfrm>
            <a:custGeom>
              <a:avLst/>
              <a:gdLst>
                <a:gd name="connsiteX0" fmla="*/ 0 w 139422"/>
                <a:gd name="connsiteY0" fmla="*/ 50123 h 104157"/>
                <a:gd name="connsiteX1" fmla="*/ 0 w 139422"/>
                <a:gd name="connsiteY1" fmla="*/ 0 h 104157"/>
                <a:gd name="connsiteX2" fmla="*/ 85209 w 139422"/>
                <a:gd name="connsiteY2" fmla="*/ 0 h 104157"/>
                <a:gd name="connsiteX3" fmla="*/ 138458 w 139422"/>
                <a:gd name="connsiteY3" fmla="*/ 27874 h 104157"/>
                <a:gd name="connsiteX4" fmla="*/ 139422 w 139422"/>
                <a:gd name="connsiteY4" fmla="*/ 33655 h 104157"/>
                <a:gd name="connsiteX5" fmla="*/ 81108 w 139422"/>
                <a:gd name="connsiteY5" fmla="*/ 104157 h 104157"/>
                <a:gd name="connsiteX6" fmla="*/ 81109 w 139422"/>
                <a:gd name="connsiteY6" fmla="*/ 69717 h 104157"/>
                <a:gd name="connsiteX7" fmla="*/ 81108 w 139422"/>
                <a:gd name="connsiteY7" fmla="*/ 65615 h 104157"/>
                <a:gd name="connsiteX8" fmla="*/ 60604 w 139422"/>
                <a:gd name="connsiteY8" fmla="*/ 50123 h 10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422" h="104157" extrusionOk="0">
                  <a:moveTo>
                    <a:pt x="0" y="50123"/>
                  </a:moveTo>
                  <a:lnTo>
                    <a:pt x="0" y="0"/>
                  </a:lnTo>
                  <a:lnTo>
                    <a:pt x="85209" y="0"/>
                  </a:lnTo>
                  <a:cubicBezTo>
                    <a:pt x="112891" y="0"/>
                    <a:pt x="131089" y="8971"/>
                    <a:pt x="138458" y="27874"/>
                  </a:cubicBezTo>
                  <a:lnTo>
                    <a:pt x="139422" y="33655"/>
                  </a:lnTo>
                  <a:lnTo>
                    <a:pt x="81108" y="104157"/>
                  </a:lnTo>
                  <a:lnTo>
                    <a:pt x="81109" y="69717"/>
                  </a:lnTo>
                  <a:cubicBezTo>
                    <a:pt x="81108" y="68349"/>
                    <a:pt x="81108" y="66983"/>
                    <a:pt x="81108" y="65615"/>
                  </a:cubicBezTo>
                  <a:cubicBezTo>
                    <a:pt x="79741" y="55591"/>
                    <a:pt x="70628" y="48756"/>
                    <a:pt x="60604"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65" name="Forme libre : forme 1064"/>
            <p:cNvSpPr/>
            <p:nvPr/>
          </p:nvSpPr>
          <p:spPr bwMode="auto">
            <a:xfrm rot="8716293">
              <a:off x="5974318" y="156746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66" name="Forme libre : forme 1065"/>
            <p:cNvSpPr/>
            <p:nvPr/>
          </p:nvSpPr>
          <p:spPr bwMode="auto">
            <a:xfrm rot="8716293">
              <a:off x="5925344" y="1481103"/>
              <a:ext cx="190922" cy="138066"/>
            </a:xfrm>
            <a:custGeom>
              <a:avLst/>
              <a:gdLst>
                <a:gd name="connsiteX0" fmla="*/ 5923 w 190923"/>
                <a:gd name="connsiteY0" fmla="*/ 138066 h 138066"/>
                <a:gd name="connsiteX1" fmla="*/ 0 w 190923"/>
                <a:gd name="connsiteY1" fmla="*/ 129864 h 138066"/>
                <a:gd name="connsiteX2" fmla="*/ 107993 w 190923"/>
                <a:gd name="connsiteY2" fmla="*/ 28251 h 138066"/>
                <a:gd name="connsiteX3" fmla="*/ 162672 w 190923"/>
                <a:gd name="connsiteY3" fmla="*/ 0 h 138066"/>
                <a:gd name="connsiteX4" fmla="*/ 190923 w 190923"/>
                <a:gd name="connsiteY4" fmla="*/ 33719 h 138066"/>
                <a:gd name="connsiteX5" fmla="*/ 184633 w 190923"/>
                <a:gd name="connsiteY5" fmla="*/ 49986 h 138066"/>
                <a:gd name="connsiteX6" fmla="*/ 176335 w 190923"/>
                <a:gd name="connsiteY6" fmla="*/ 60018 h 138066"/>
                <a:gd name="connsiteX7" fmla="*/ 164495 w 190923"/>
                <a:gd name="connsiteY7" fmla="*/ 69261 h 138066"/>
                <a:gd name="connsiteX8" fmla="*/ 164950 w 190923"/>
                <a:gd name="connsiteY8" fmla="*/ 69261 h 138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923" h="138066" extrusionOk="0">
                  <a:moveTo>
                    <a:pt x="5923" y="138066"/>
                  </a:moveTo>
                  <a:lnTo>
                    <a:pt x="0" y="129864"/>
                  </a:lnTo>
                  <a:lnTo>
                    <a:pt x="107993" y="28251"/>
                  </a:lnTo>
                  <a:cubicBezTo>
                    <a:pt x="121663" y="12303"/>
                    <a:pt x="141256" y="2279"/>
                    <a:pt x="162672" y="0"/>
                  </a:cubicBezTo>
                  <a:cubicBezTo>
                    <a:pt x="184544" y="0"/>
                    <a:pt x="190923" y="19138"/>
                    <a:pt x="190923" y="33719"/>
                  </a:cubicBezTo>
                  <a:lnTo>
                    <a:pt x="184633" y="49986"/>
                  </a:lnTo>
                  <a:lnTo>
                    <a:pt x="176335" y="60018"/>
                  </a:lnTo>
                  <a:lnTo>
                    <a:pt x="164495" y="69261"/>
                  </a:lnTo>
                  <a:lnTo>
                    <a:pt x="164950"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67" name="Forme libre : forme 1066"/>
            <p:cNvSpPr/>
            <p:nvPr/>
          </p:nvSpPr>
          <p:spPr bwMode="auto">
            <a:xfrm rot="8716293">
              <a:off x="5906444" y="1804761"/>
              <a:ext cx="99498" cy="67958"/>
            </a:xfrm>
            <a:custGeom>
              <a:avLst/>
              <a:gdLst>
                <a:gd name="connsiteX0" fmla="*/ 43288 w 99498"/>
                <a:gd name="connsiteY0" fmla="*/ 67958 h 67958"/>
                <a:gd name="connsiteX1" fmla="*/ 43288 w 99498"/>
                <a:gd name="connsiteY1" fmla="*/ 16317 h 67958"/>
                <a:gd name="connsiteX2" fmla="*/ 0 w 99498"/>
                <a:gd name="connsiteY2" fmla="*/ 16317 h 67958"/>
                <a:gd name="connsiteX3" fmla="*/ 0 w 99498"/>
                <a:gd name="connsiteY3" fmla="*/ 2192 h 67958"/>
                <a:gd name="connsiteX4" fmla="*/ 99498 w 99498"/>
                <a:gd name="connsiteY4" fmla="*/ 0 h 67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498" h="67958" extrusionOk="0">
                  <a:moveTo>
                    <a:pt x="43288" y="67958"/>
                  </a:moveTo>
                  <a:lnTo>
                    <a:pt x="43288" y="16317"/>
                  </a:lnTo>
                  <a:lnTo>
                    <a:pt x="0" y="16317"/>
                  </a:lnTo>
                  <a:lnTo>
                    <a:pt x="0" y="2192"/>
                  </a:lnTo>
                  <a:lnTo>
                    <a:pt x="99498"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68" name="Forme libre : forme 1067"/>
            <p:cNvSpPr/>
            <p:nvPr/>
          </p:nvSpPr>
          <p:spPr bwMode="auto">
            <a:xfrm rot="8716293">
              <a:off x="6174025" y="1288066"/>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69" name="Forme libre : forme 1068"/>
            <p:cNvSpPr/>
            <p:nvPr/>
          </p:nvSpPr>
          <p:spPr bwMode="auto">
            <a:xfrm rot="8716293">
              <a:off x="6263417" y="1317308"/>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70" name="Forme libre : forme 1069"/>
            <p:cNvSpPr/>
            <p:nvPr/>
          </p:nvSpPr>
          <p:spPr bwMode="auto">
            <a:xfrm rot="8716293">
              <a:off x="6061791" y="137661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71" name="Forme libre : forme 1070"/>
            <p:cNvSpPr/>
            <p:nvPr/>
          </p:nvSpPr>
          <p:spPr bwMode="auto">
            <a:xfrm rot="8716293">
              <a:off x="5934512" y="1174677"/>
              <a:ext cx="203847" cy="188381"/>
            </a:xfrm>
            <a:custGeom>
              <a:avLst/>
              <a:gdLst>
                <a:gd name="connsiteX0" fmla="*/ 86683 w 203847"/>
                <a:gd name="connsiteY0" fmla="*/ 188381 h 188381"/>
                <a:gd name="connsiteX1" fmla="*/ 47847 w 203847"/>
                <a:gd name="connsiteY1" fmla="*/ 116128 h 188381"/>
                <a:gd name="connsiteX2" fmla="*/ 69777 w 203847"/>
                <a:gd name="connsiteY2" fmla="*/ 55323 h 188381"/>
                <a:gd name="connsiteX3" fmla="*/ 0 w 203847"/>
                <a:gd name="connsiteY3" fmla="*/ 55323 h 188381"/>
                <a:gd name="connsiteX4" fmla="*/ 0 w 203847"/>
                <a:gd name="connsiteY4" fmla="*/ 0 h 188381"/>
                <a:gd name="connsiteX5" fmla="*/ 203847 w 203847"/>
                <a:gd name="connsiteY5" fmla="*/ 0 h 188381"/>
                <a:gd name="connsiteX6" fmla="*/ 203847 w 203847"/>
                <a:gd name="connsiteY6" fmla="*/ 46726 h 188381"/>
                <a:gd name="connsiteX7" fmla="*/ 196736 w 203847"/>
                <a:gd name="connsiteY7" fmla="*/ 55323 h 188381"/>
                <a:gd name="connsiteX8" fmla="*/ 139055 w 203847"/>
                <a:gd name="connsiteY8" fmla="*/ 55323 h 188381"/>
                <a:gd name="connsiteX9" fmla="*/ 97989 w 203847"/>
                <a:gd name="connsiteY9" fmla="*/ 174711 h 188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847" h="188381" extrusionOk="0">
                  <a:moveTo>
                    <a:pt x="86683" y="188381"/>
                  </a:moveTo>
                  <a:lnTo>
                    <a:pt x="47847" y="116128"/>
                  </a:lnTo>
                  <a:lnTo>
                    <a:pt x="69777" y="55323"/>
                  </a:lnTo>
                  <a:lnTo>
                    <a:pt x="0" y="55323"/>
                  </a:lnTo>
                  <a:lnTo>
                    <a:pt x="0" y="0"/>
                  </a:lnTo>
                  <a:lnTo>
                    <a:pt x="203847" y="0"/>
                  </a:lnTo>
                  <a:lnTo>
                    <a:pt x="203847" y="46726"/>
                  </a:lnTo>
                  <a:lnTo>
                    <a:pt x="196736" y="55323"/>
                  </a:lnTo>
                  <a:lnTo>
                    <a:pt x="139055" y="55323"/>
                  </a:lnTo>
                  <a:lnTo>
                    <a:pt x="97989" y="17471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72" name="Forme libre : forme 1071"/>
            <p:cNvSpPr/>
            <p:nvPr/>
          </p:nvSpPr>
          <p:spPr bwMode="auto">
            <a:xfrm rot="8716293">
              <a:off x="6151969" y="1417562"/>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73" name="Forme libre : forme 1072"/>
            <p:cNvSpPr/>
            <p:nvPr/>
          </p:nvSpPr>
          <p:spPr bwMode="auto">
            <a:xfrm rot="7484127">
              <a:off x="6256900" y="160891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74" name="Forme libre : forme 1073"/>
            <p:cNvSpPr/>
            <p:nvPr/>
          </p:nvSpPr>
          <p:spPr bwMode="auto">
            <a:xfrm rot="13089394">
              <a:off x="6361720" y="1575447"/>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75" name="Forme libre : forme 1074"/>
            <p:cNvSpPr/>
            <p:nvPr/>
          </p:nvSpPr>
          <p:spPr bwMode="auto">
            <a:xfrm rot="8716293">
              <a:off x="6547305" y="1383766"/>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76" name="Forme libre : forme 1075"/>
            <p:cNvSpPr/>
            <p:nvPr/>
          </p:nvSpPr>
          <p:spPr bwMode="auto">
            <a:xfrm rot="8716293">
              <a:off x="6495500" y="1280173"/>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77" name="Forme libre : forme 1076"/>
            <p:cNvSpPr/>
            <p:nvPr/>
          </p:nvSpPr>
          <p:spPr bwMode="auto">
            <a:xfrm rot="8716293">
              <a:off x="6252254" y="131039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78" name="Forme libre : forme 1077"/>
            <p:cNvSpPr/>
            <p:nvPr/>
          </p:nvSpPr>
          <p:spPr bwMode="auto">
            <a:xfrm rot="8716293">
              <a:off x="6429706" y="115115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79" name="Forme libre : forme 1078"/>
            <p:cNvSpPr/>
            <p:nvPr/>
          </p:nvSpPr>
          <p:spPr bwMode="auto">
            <a:xfrm rot="8716293">
              <a:off x="5983723" y="1040028"/>
              <a:ext cx="68069" cy="44198"/>
            </a:xfrm>
            <a:custGeom>
              <a:avLst/>
              <a:gdLst>
                <a:gd name="connsiteX0" fmla="*/ 0 w 68069"/>
                <a:gd name="connsiteY0" fmla="*/ 44199 h 44199"/>
                <a:gd name="connsiteX1" fmla="*/ 0 w 68069"/>
                <a:gd name="connsiteY1" fmla="*/ 0 h 44199"/>
                <a:gd name="connsiteX2" fmla="*/ 68069 w 68069"/>
                <a:gd name="connsiteY2" fmla="*/ 0 h 44199"/>
                <a:gd name="connsiteX3" fmla="*/ 31511 w 68069"/>
                <a:gd name="connsiteY3" fmla="*/ 44199 h 44199"/>
              </a:gdLst>
              <a:ahLst/>
              <a:cxnLst>
                <a:cxn ang="0">
                  <a:pos x="connsiteX0" y="connsiteY0"/>
                </a:cxn>
                <a:cxn ang="0">
                  <a:pos x="connsiteX1" y="connsiteY1"/>
                </a:cxn>
                <a:cxn ang="0">
                  <a:pos x="connsiteX2" y="connsiteY2"/>
                </a:cxn>
                <a:cxn ang="0">
                  <a:pos x="connsiteX3" y="connsiteY3"/>
                </a:cxn>
              </a:cxnLst>
              <a:rect l="l" t="t" r="r" b="b"/>
              <a:pathLst>
                <a:path w="68069" h="44199" extrusionOk="0">
                  <a:moveTo>
                    <a:pt x="0" y="44199"/>
                  </a:moveTo>
                  <a:lnTo>
                    <a:pt x="0" y="0"/>
                  </a:lnTo>
                  <a:lnTo>
                    <a:pt x="68069" y="0"/>
                  </a:lnTo>
                  <a:lnTo>
                    <a:pt x="31511" y="4419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80" name="Forme libre : forme 1079"/>
            <p:cNvSpPr/>
            <p:nvPr/>
          </p:nvSpPr>
          <p:spPr bwMode="auto">
            <a:xfrm rot="8716293">
              <a:off x="5998890" y="759603"/>
              <a:ext cx="134260" cy="86132"/>
            </a:xfrm>
            <a:custGeom>
              <a:avLst/>
              <a:gdLst>
                <a:gd name="connsiteX0" fmla="*/ 0 w 134260"/>
                <a:gd name="connsiteY0" fmla="*/ 50123 h 86132"/>
                <a:gd name="connsiteX1" fmla="*/ 0 w 134260"/>
                <a:gd name="connsiteY1" fmla="*/ 0 h 86132"/>
                <a:gd name="connsiteX2" fmla="*/ 85209 w 134260"/>
                <a:gd name="connsiteY2" fmla="*/ 0 h 86132"/>
                <a:gd name="connsiteX3" fmla="*/ 127529 w 134260"/>
                <a:gd name="connsiteY3" fmla="*/ 12246 h 86132"/>
                <a:gd name="connsiteX4" fmla="*/ 134260 w 134260"/>
                <a:gd name="connsiteY4" fmla="*/ 21871 h 86132"/>
                <a:gd name="connsiteX5" fmla="*/ 81108 w 134260"/>
                <a:gd name="connsiteY5" fmla="*/ 86132 h 86132"/>
                <a:gd name="connsiteX6" fmla="*/ 81108 w 134260"/>
                <a:gd name="connsiteY6" fmla="*/ 69717 h 86132"/>
                <a:gd name="connsiteX7" fmla="*/ 81108 w 134260"/>
                <a:gd name="connsiteY7" fmla="*/ 65615 h 86132"/>
                <a:gd name="connsiteX8" fmla="*/ 60604 w 134260"/>
                <a:gd name="connsiteY8" fmla="*/ 50123 h 8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260" h="86132" extrusionOk="0">
                  <a:moveTo>
                    <a:pt x="0" y="50123"/>
                  </a:moveTo>
                  <a:lnTo>
                    <a:pt x="0" y="0"/>
                  </a:lnTo>
                  <a:lnTo>
                    <a:pt x="85209" y="0"/>
                  </a:lnTo>
                  <a:cubicBezTo>
                    <a:pt x="103664" y="0"/>
                    <a:pt x="117903" y="3987"/>
                    <a:pt x="127529" y="12246"/>
                  </a:cubicBezTo>
                  <a:lnTo>
                    <a:pt x="134260" y="21871"/>
                  </a:lnTo>
                  <a:lnTo>
                    <a:pt x="81108" y="86132"/>
                  </a:lnTo>
                  <a:lnTo>
                    <a:pt x="81108" y="69717"/>
                  </a:lnTo>
                  <a:cubicBezTo>
                    <a:pt x="81108" y="68349"/>
                    <a:pt x="81108" y="66983"/>
                    <a:pt x="81108" y="65615"/>
                  </a:cubicBezTo>
                  <a:cubicBezTo>
                    <a:pt x="79741" y="55591"/>
                    <a:pt x="70628" y="48756"/>
                    <a:pt x="60604"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81" name="Forme libre : forme 1080"/>
            <p:cNvSpPr/>
            <p:nvPr/>
          </p:nvSpPr>
          <p:spPr bwMode="auto">
            <a:xfrm rot="8716293">
              <a:off x="6040250" y="657609"/>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82" name="Forme libre : forme 1081"/>
            <p:cNvSpPr/>
            <p:nvPr/>
          </p:nvSpPr>
          <p:spPr bwMode="auto">
            <a:xfrm rot="8716293">
              <a:off x="5991248" y="907034"/>
              <a:ext cx="84313" cy="49600"/>
            </a:xfrm>
            <a:custGeom>
              <a:avLst/>
              <a:gdLst>
                <a:gd name="connsiteX0" fmla="*/ 43288 w 84313"/>
                <a:gd name="connsiteY0" fmla="*/ 49600 h 49600"/>
                <a:gd name="connsiteX1" fmla="*/ 43288 w 84313"/>
                <a:gd name="connsiteY1" fmla="*/ 15983 h 49600"/>
                <a:gd name="connsiteX2" fmla="*/ 0 w 84313"/>
                <a:gd name="connsiteY2" fmla="*/ 15983 h 49600"/>
                <a:gd name="connsiteX3" fmla="*/ 0 w 84313"/>
                <a:gd name="connsiteY3" fmla="*/ 1857 h 49600"/>
                <a:gd name="connsiteX4" fmla="*/ 84313 w 84313"/>
                <a:gd name="connsiteY4" fmla="*/ 0 h 4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313" h="49600" extrusionOk="0">
                  <a:moveTo>
                    <a:pt x="43288" y="49600"/>
                  </a:moveTo>
                  <a:lnTo>
                    <a:pt x="43288" y="15983"/>
                  </a:lnTo>
                  <a:lnTo>
                    <a:pt x="0" y="15983"/>
                  </a:lnTo>
                  <a:lnTo>
                    <a:pt x="0" y="1857"/>
                  </a:lnTo>
                  <a:lnTo>
                    <a:pt x="84313"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83" name="Forme libre : forme 1082"/>
            <p:cNvSpPr/>
            <p:nvPr/>
          </p:nvSpPr>
          <p:spPr bwMode="auto">
            <a:xfrm rot="7484127">
              <a:off x="6033733" y="94921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84" name="Forme libre : forme 1083"/>
            <p:cNvSpPr/>
            <p:nvPr/>
          </p:nvSpPr>
          <p:spPr bwMode="auto">
            <a:xfrm rot="13089394">
              <a:off x="6138553" y="915748"/>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85" name="Forme libre : forme 1084"/>
            <p:cNvSpPr/>
            <p:nvPr/>
          </p:nvSpPr>
          <p:spPr bwMode="auto">
            <a:xfrm rot="8716293">
              <a:off x="6324138" y="724067"/>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86" name="Forme libre : forme 1085"/>
            <p:cNvSpPr/>
            <p:nvPr/>
          </p:nvSpPr>
          <p:spPr bwMode="auto">
            <a:xfrm rot="8716293">
              <a:off x="6272332" y="62047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87" name="Forme libre : forme 1086"/>
            <p:cNvSpPr/>
            <p:nvPr/>
          </p:nvSpPr>
          <p:spPr bwMode="auto">
            <a:xfrm rot="8716293">
              <a:off x="6027863" y="648628"/>
              <a:ext cx="55259" cy="57130"/>
            </a:xfrm>
            <a:custGeom>
              <a:avLst/>
              <a:gdLst>
                <a:gd name="connsiteX0" fmla="*/ 8658 w 55259"/>
                <a:gd name="connsiteY0" fmla="*/ 50123 h 57130"/>
                <a:gd name="connsiteX1" fmla="*/ 0 w 55259"/>
                <a:gd name="connsiteY1" fmla="*/ 29619 h 57130"/>
                <a:gd name="connsiteX2" fmla="*/ 0 w 55259"/>
                <a:gd name="connsiteY2" fmla="*/ 29163 h 57130"/>
                <a:gd name="connsiteX3" fmla="*/ 8658 w 55259"/>
                <a:gd name="connsiteY3" fmla="*/ 8658 h 57130"/>
                <a:gd name="connsiteX4" fmla="*/ 29163 w 55259"/>
                <a:gd name="connsiteY4" fmla="*/ 0 h 57130"/>
                <a:gd name="connsiteX5" fmla="*/ 49668 w 55259"/>
                <a:gd name="connsiteY5" fmla="*/ 8658 h 57130"/>
                <a:gd name="connsiteX6" fmla="*/ 55259 w 55259"/>
                <a:gd name="connsiteY6" fmla="*/ 21964 h 57130"/>
                <a:gd name="connsiteX7" fmla="*/ 26173 w 55259"/>
                <a:gd name="connsiteY7" fmla="*/ 57130 h 57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9" h="57130" extrusionOk="0">
                  <a:moveTo>
                    <a:pt x="8658" y="50123"/>
                  </a:moveTo>
                  <a:cubicBezTo>
                    <a:pt x="3190" y="44655"/>
                    <a:pt x="0" y="37364"/>
                    <a:pt x="0" y="29619"/>
                  </a:cubicBezTo>
                  <a:lnTo>
                    <a:pt x="0" y="29163"/>
                  </a:lnTo>
                  <a:cubicBezTo>
                    <a:pt x="0" y="21417"/>
                    <a:pt x="3190" y="14126"/>
                    <a:pt x="8658" y="8658"/>
                  </a:cubicBezTo>
                  <a:cubicBezTo>
                    <a:pt x="14126" y="3190"/>
                    <a:pt x="21417" y="0"/>
                    <a:pt x="29163" y="0"/>
                  </a:cubicBezTo>
                  <a:cubicBezTo>
                    <a:pt x="36909" y="0"/>
                    <a:pt x="44200" y="3190"/>
                    <a:pt x="49668" y="8658"/>
                  </a:cubicBezTo>
                  <a:lnTo>
                    <a:pt x="55259" y="21964"/>
                  </a:lnTo>
                  <a:lnTo>
                    <a:pt x="26173" y="5713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88" name="Forme libre : forme 1087"/>
            <p:cNvSpPr/>
            <p:nvPr/>
          </p:nvSpPr>
          <p:spPr bwMode="auto">
            <a:xfrm rot="8716293">
              <a:off x="6206538" y="491453"/>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89" name="Forme libre : forme 1088"/>
            <p:cNvSpPr/>
            <p:nvPr/>
          </p:nvSpPr>
          <p:spPr bwMode="auto">
            <a:xfrm rot="8716293">
              <a:off x="5990259" y="-43220"/>
              <a:ext cx="78210" cy="235131"/>
            </a:xfrm>
            <a:custGeom>
              <a:avLst/>
              <a:gdLst>
                <a:gd name="connsiteX0" fmla="*/ 0 w 78210"/>
                <a:gd name="connsiteY0" fmla="*/ 44199 h 235131"/>
                <a:gd name="connsiteX1" fmla="*/ 0 w 78210"/>
                <a:gd name="connsiteY1" fmla="*/ 0 h 235131"/>
                <a:gd name="connsiteX2" fmla="*/ 58367 w 78210"/>
                <a:gd name="connsiteY2" fmla="*/ 0 h 235131"/>
                <a:gd name="connsiteX3" fmla="*/ 21809 w 78210"/>
                <a:gd name="connsiteY3" fmla="*/ 44199 h 235131"/>
                <a:gd name="connsiteX4" fmla="*/ 78210 w 78210"/>
                <a:gd name="connsiteY4" fmla="*/ 235131 h 235131"/>
                <a:gd name="connsiteX5" fmla="*/ 64850 w 78210"/>
                <a:gd name="connsiteY5" fmla="*/ 225870 h 235131"/>
                <a:gd name="connsiteX6" fmla="*/ 78210 w 78210"/>
                <a:gd name="connsiteY6" fmla="*/ 235131 h 235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210" h="235131" extrusionOk="0">
                  <a:moveTo>
                    <a:pt x="0" y="44199"/>
                  </a:moveTo>
                  <a:lnTo>
                    <a:pt x="0" y="0"/>
                  </a:lnTo>
                  <a:lnTo>
                    <a:pt x="58367" y="0"/>
                  </a:lnTo>
                  <a:lnTo>
                    <a:pt x="21809" y="44199"/>
                  </a:lnTo>
                  <a:close/>
                  <a:moveTo>
                    <a:pt x="78210" y="235131"/>
                  </a:moveTo>
                  <a:lnTo>
                    <a:pt x="64850" y="225870"/>
                  </a:lnTo>
                  <a:lnTo>
                    <a:pt x="78210" y="23513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90" name="Forme libre : forme 1089"/>
            <p:cNvSpPr/>
            <p:nvPr/>
          </p:nvSpPr>
          <p:spPr bwMode="auto">
            <a:xfrm rot="13089394">
              <a:off x="5976283" y="269816"/>
              <a:ext cx="215079" cy="308935"/>
            </a:xfrm>
            <a:custGeom>
              <a:avLst/>
              <a:gdLst>
                <a:gd name="connsiteX0" fmla="*/ 215080 w 215080"/>
                <a:gd name="connsiteY0" fmla="*/ 274772 h 308935"/>
                <a:gd name="connsiteX1" fmla="*/ 177331 w 215080"/>
                <a:gd name="connsiteY1" fmla="*/ 291252 h 308935"/>
                <a:gd name="connsiteX2" fmla="*/ 91597 w 215080"/>
                <a:gd name="connsiteY2" fmla="*/ 308772 h 308935"/>
                <a:gd name="connsiteX3" fmla="*/ 23726 w 215080"/>
                <a:gd name="connsiteY3" fmla="*/ 281182 h 308935"/>
                <a:gd name="connsiteX4" fmla="*/ 0 w 215080"/>
                <a:gd name="connsiteY4" fmla="*/ 186274 h 308935"/>
                <a:gd name="connsiteX5" fmla="*/ 0 w 215080"/>
                <a:gd name="connsiteY5" fmla="*/ 17979 h 308935"/>
                <a:gd name="connsiteX6" fmla="*/ 34655 w 215080"/>
                <a:gd name="connsiteY6" fmla="*/ 0 h 308935"/>
                <a:gd name="connsiteX7" fmla="*/ 73961 w 215080"/>
                <a:gd name="connsiteY7" fmla="*/ 59860 h 308935"/>
                <a:gd name="connsiteX8" fmla="*/ 74492 w 215080"/>
                <a:gd name="connsiteY8" fmla="*/ 133855 h 308935"/>
                <a:gd name="connsiteX9" fmla="*/ 87734 w 215080"/>
                <a:gd name="connsiteY9" fmla="*/ 225452 h 308935"/>
                <a:gd name="connsiteX10" fmla="*/ 153949 w 215080"/>
                <a:gd name="connsiteY10" fmla="*/ 261870 h 308935"/>
                <a:gd name="connsiteX11" fmla="*/ 201103 w 215080"/>
                <a:gd name="connsiteY11" fmla="*/ 253487 h 308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5080" h="308935" extrusionOk="0">
                  <a:moveTo>
                    <a:pt x="215080" y="274772"/>
                  </a:moveTo>
                  <a:lnTo>
                    <a:pt x="177331" y="291252"/>
                  </a:lnTo>
                  <a:cubicBezTo>
                    <a:pt x="145121" y="302288"/>
                    <a:pt x="114496" y="307392"/>
                    <a:pt x="91597" y="308772"/>
                  </a:cubicBezTo>
                  <a:cubicBezTo>
                    <a:pt x="66215" y="310427"/>
                    <a:pt x="41384" y="299392"/>
                    <a:pt x="23726" y="281182"/>
                  </a:cubicBezTo>
                  <a:cubicBezTo>
                    <a:pt x="4966" y="262973"/>
                    <a:pt x="0" y="231521"/>
                    <a:pt x="0" y="186274"/>
                  </a:cubicBezTo>
                  <a:lnTo>
                    <a:pt x="0" y="17979"/>
                  </a:lnTo>
                  <a:lnTo>
                    <a:pt x="34655" y="0"/>
                  </a:lnTo>
                  <a:lnTo>
                    <a:pt x="73961" y="59860"/>
                  </a:lnTo>
                  <a:lnTo>
                    <a:pt x="74492" y="133855"/>
                  </a:lnTo>
                  <a:cubicBezTo>
                    <a:pt x="72836" y="164755"/>
                    <a:pt x="77802" y="196207"/>
                    <a:pt x="87734" y="225452"/>
                  </a:cubicBezTo>
                  <a:cubicBezTo>
                    <a:pt x="96564" y="249730"/>
                    <a:pt x="119186" y="261870"/>
                    <a:pt x="153949" y="261870"/>
                  </a:cubicBezTo>
                  <a:lnTo>
                    <a:pt x="201103" y="25348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91" name="Forme libre : forme 1090"/>
            <p:cNvSpPr/>
            <p:nvPr/>
          </p:nvSpPr>
          <p:spPr bwMode="auto">
            <a:xfrm rot="8716293">
              <a:off x="6105199" y="6200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92" name="Forme libre : forme 1091"/>
            <p:cNvSpPr/>
            <p:nvPr/>
          </p:nvSpPr>
          <p:spPr bwMode="auto">
            <a:xfrm rot="8716293">
              <a:off x="6072242" y="-8046"/>
              <a:ext cx="93729" cy="73541"/>
            </a:xfrm>
            <a:custGeom>
              <a:avLst/>
              <a:gdLst>
                <a:gd name="connsiteX0" fmla="*/ 0 w 93729"/>
                <a:gd name="connsiteY0" fmla="*/ 39235 h 73541"/>
                <a:gd name="connsiteX1" fmla="*/ 9187 w 93729"/>
                <a:gd name="connsiteY1" fmla="*/ 17477 h 73541"/>
                <a:gd name="connsiteX2" fmla="*/ 50579 w 93729"/>
                <a:gd name="connsiteY2" fmla="*/ 0 h 73541"/>
                <a:gd name="connsiteX3" fmla="*/ 91973 w 93729"/>
                <a:gd name="connsiteY3" fmla="*/ 17477 h 73541"/>
                <a:gd name="connsiteX4" fmla="*/ 93729 w 93729"/>
                <a:gd name="connsiteY4" fmla="*/ 20058 h 73541"/>
                <a:gd name="connsiteX5" fmla="*/ 49492 w 93729"/>
                <a:gd name="connsiteY5" fmla="*/ 73541 h 73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729" h="73541" extrusionOk="0">
                  <a:moveTo>
                    <a:pt x="0" y="39235"/>
                  </a:moveTo>
                  <a:lnTo>
                    <a:pt x="9187" y="17477"/>
                  </a:lnTo>
                  <a:cubicBezTo>
                    <a:pt x="20225" y="6439"/>
                    <a:pt x="34943" y="0"/>
                    <a:pt x="50579" y="0"/>
                  </a:cubicBezTo>
                  <a:cubicBezTo>
                    <a:pt x="66217" y="0"/>
                    <a:pt x="80934" y="6439"/>
                    <a:pt x="91973" y="17477"/>
                  </a:cubicBezTo>
                  <a:lnTo>
                    <a:pt x="93729" y="20058"/>
                  </a:lnTo>
                  <a:lnTo>
                    <a:pt x="49492" y="7354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93" name="Forme libre : forme 1092"/>
            <p:cNvSpPr/>
            <p:nvPr/>
          </p:nvSpPr>
          <p:spPr bwMode="auto">
            <a:xfrm rot="8716293">
              <a:off x="7172347" y="2371446"/>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94" name="Forme libre : forme 1093"/>
            <p:cNvSpPr/>
            <p:nvPr/>
          </p:nvSpPr>
          <p:spPr bwMode="auto">
            <a:xfrm rot="8716293">
              <a:off x="7261739" y="2400688"/>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95" name="Forme libre : forme 1094"/>
            <p:cNvSpPr/>
            <p:nvPr/>
          </p:nvSpPr>
          <p:spPr bwMode="auto">
            <a:xfrm rot="8716293">
              <a:off x="7216889" y="2314408"/>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96" name="Forme libre : forme 1095"/>
            <p:cNvSpPr/>
            <p:nvPr/>
          </p:nvSpPr>
          <p:spPr bwMode="auto">
            <a:xfrm rot="8716293">
              <a:off x="7060113" y="245999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97" name="Forme libre : forme 1096"/>
            <p:cNvSpPr/>
            <p:nvPr/>
          </p:nvSpPr>
          <p:spPr bwMode="auto">
            <a:xfrm rot="8716293">
              <a:off x="6935210" y="225131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98" name="Forme libre : forme 1097"/>
            <p:cNvSpPr/>
            <p:nvPr/>
          </p:nvSpPr>
          <p:spPr bwMode="auto">
            <a:xfrm rot="8716293">
              <a:off x="6923158" y="2112537"/>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99" name="Forme libre : forme 1098"/>
            <p:cNvSpPr/>
            <p:nvPr/>
          </p:nvSpPr>
          <p:spPr bwMode="auto">
            <a:xfrm rot="8716293">
              <a:off x="7150291" y="2500942"/>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00" name="Forme libre : forme 1099"/>
            <p:cNvSpPr/>
            <p:nvPr/>
          </p:nvSpPr>
          <p:spPr bwMode="auto">
            <a:xfrm rot="8716293">
              <a:off x="7461446" y="212129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01" name="Forme libre : forme 1100"/>
            <p:cNvSpPr/>
            <p:nvPr/>
          </p:nvSpPr>
          <p:spPr bwMode="auto">
            <a:xfrm rot="8716293">
              <a:off x="7550838" y="215053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02" name="Forme libre : forme 1101"/>
            <p:cNvSpPr/>
            <p:nvPr/>
          </p:nvSpPr>
          <p:spPr bwMode="auto">
            <a:xfrm rot="8716293">
              <a:off x="7349212" y="220983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03" name="Forme libre : forme 1102"/>
            <p:cNvSpPr/>
            <p:nvPr/>
          </p:nvSpPr>
          <p:spPr bwMode="auto">
            <a:xfrm rot="8716293">
              <a:off x="7224310" y="200116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04" name="Forme libre : forme 1103"/>
            <p:cNvSpPr/>
            <p:nvPr/>
          </p:nvSpPr>
          <p:spPr bwMode="auto">
            <a:xfrm rot="8716293">
              <a:off x="7439389" y="2250790"/>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05" name="Forme libre : forme 1104"/>
            <p:cNvSpPr/>
            <p:nvPr/>
          </p:nvSpPr>
          <p:spPr bwMode="auto">
            <a:xfrm rot="8716293">
              <a:off x="7197939" y="2101190"/>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06" name="Forme libre : forme 1105"/>
            <p:cNvSpPr/>
            <p:nvPr/>
          </p:nvSpPr>
          <p:spPr bwMode="auto">
            <a:xfrm rot="7484127">
              <a:off x="7544321" y="244214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07" name="Forme libre : forme 1106"/>
            <p:cNvSpPr/>
            <p:nvPr/>
          </p:nvSpPr>
          <p:spPr bwMode="auto">
            <a:xfrm rot="13089394">
              <a:off x="7649141" y="2408675"/>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08" name="Forme libre : forme 1107"/>
            <p:cNvSpPr/>
            <p:nvPr/>
          </p:nvSpPr>
          <p:spPr bwMode="auto">
            <a:xfrm rot="8716293">
              <a:off x="7834726" y="2216994"/>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09" name="Forme libre : forme 1108"/>
            <p:cNvSpPr/>
            <p:nvPr/>
          </p:nvSpPr>
          <p:spPr bwMode="auto">
            <a:xfrm rot="8716293">
              <a:off x="7782921" y="211340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10" name="Forme libre : forme 1109"/>
            <p:cNvSpPr/>
            <p:nvPr/>
          </p:nvSpPr>
          <p:spPr bwMode="auto">
            <a:xfrm rot="8716293">
              <a:off x="7539675" y="214362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11" name="Forme libre : forme 1110"/>
            <p:cNvSpPr/>
            <p:nvPr/>
          </p:nvSpPr>
          <p:spPr bwMode="auto">
            <a:xfrm rot="8716293">
              <a:off x="7717127" y="198438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12" name="Forme libre : forme 1111"/>
            <p:cNvSpPr/>
            <p:nvPr/>
          </p:nvSpPr>
          <p:spPr bwMode="auto">
            <a:xfrm rot="8716293">
              <a:off x="7395514" y="3031145"/>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13" name="Forme libre : forme 1112"/>
            <p:cNvSpPr/>
            <p:nvPr/>
          </p:nvSpPr>
          <p:spPr bwMode="auto">
            <a:xfrm rot="8716293">
              <a:off x="7484906" y="3060387"/>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14" name="Forme libre : forme 1113"/>
            <p:cNvSpPr/>
            <p:nvPr/>
          </p:nvSpPr>
          <p:spPr bwMode="auto">
            <a:xfrm rot="8716293">
              <a:off x="7440056" y="2974107"/>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15" name="Forme libre : forme 1114"/>
            <p:cNvSpPr/>
            <p:nvPr/>
          </p:nvSpPr>
          <p:spPr bwMode="auto">
            <a:xfrm rot="8716293">
              <a:off x="7283280" y="311968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16" name="Forme libre : forme 1115"/>
            <p:cNvSpPr/>
            <p:nvPr/>
          </p:nvSpPr>
          <p:spPr bwMode="auto">
            <a:xfrm rot="8716293">
              <a:off x="7158377" y="291101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17" name="Forme libre : forme 1116"/>
            <p:cNvSpPr/>
            <p:nvPr/>
          </p:nvSpPr>
          <p:spPr bwMode="auto">
            <a:xfrm rot="8716293">
              <a:off x="7146325" y="2772236"/>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18" name="Forme libre : forme 1117"/>
            <p:cNvSpPr/>
            <p:nvPr/>
          </p:nvSpPr>
          <p:spPr bwMode="auto">
            <a:xfrm rot="8716293">
              <a:off x="7373458" y="3160641"/>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19" name="Forme libre : forme 1118"/>
            <p:cNvSpPr/>
            <p:nvPr/>
          </p:nvSpPr>
          <p:spPr bwMode="auto">
            <a:xfrm rot="8716293">
              <a:off x="7684613" y="278099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20" name="Forme libre : forme 1119"/>
            <p:cNvSpPr/>
            <p:nvPr/>
          </p:nvSpPr>
          <p:spPr bwMode="auto">
            <a:xfrm rot="8716293">
              <a:off x="7774005" y="281023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21" name="Forme libre : forme 1120"/>
            <p:cNvSpPr/>
            <p:nvPr/>
          </p:nvSpPr>
          <p:spPr bwMode="auto">
            <a:xfrm rot="8716293">
              <a:off x="7572379" y="286953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22" name="Forme libre : forme 1121"/>
            <p:cNvSpPr/>
            <p:nvPr/>
          </p:nvSpPr>
          <p:spPr bwMode="auto">
            <a:xfrm rot="8716293">
              <a:off x="7447477" y="266086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23" name="Forme libre : forme 1122"/>
            <p:cNvSpPr/>
            <p:nvPr/>
          </p:nvSpPr>
          <p:spPr bwMode="auto">
            <a:xfrm rot="8716293">
              <a:off x="7662557" y="2910489"/>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24" name="Forme libre : forme 1123"/>
            <p:cNvSpPr/>
            <p:nvPr/>
          </p:nvSpPr>
          <p:spPr bwMode="auto">
            <a:xfrm rot="8716293">
              <a:off x="7421106" y="2760889"/>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25" name="Forme libre : forme 1124"/>
            <p:cNvSpPr/>
            <p:nvPr/>
          </p:nvSpPr>
          <p:spPr bwMode="auto">
            <a:xfrm rot="7484127">
              <a:off x="7767488" y="310184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26" name="Forme libre : forme 1125"/>
            <p:cNvSpPr/>
            <p:nvPr/>
          </p:nvSpPr>
          <p:spPr bwMode="auto">
            <a:xfrm rot="13089394">
              <a:off x="7872308" y="306837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27" name="Forme libre : forme 1126"/>
            <p:cNvSpPr/>
            <p:nvPr/>
          </p:nvSpPr>
          <p:spPr bwMode="auto">
            <a:xfrm rot="8716293">
              <a:off x="8057893" y="2876693"/>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28" name="Forme libre : forme 1127"/>
            <p:cNvSpPr/>
            <p:nvPr/>
          </p:nvSpPr>
          <p:spPr bwMode="auto">
            <a:xfrm rot="8716293">
              <a:off x="8006088" y="277310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29" name="Forme libre : forme 1128"/>
            <p:cNvSpPr/>
            <p:nvPr/>
          </p:nvSpPr>
          <p:spPr bwMode="auto">
            <a:xfrm rot="8716293">
              <a:off x="7762842" y="280332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30" name="Forme libre : forme 1129"/>
            <p:cNvSpPr/>
            <p:nvPr/>
          </p:nvSpPr>
          <p:spPr bwMode="auto">
            <a:xfrm rot="8716293">
              <a:off x="7940294" y="264407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31" name="Forme libre : forme 1130"/>
            <p:cNvSpPr/>
            <p:nvPr/>
          </p:nvSpPr>
          <p:spPr bwMode="auto">
            <a:xfrm rot="8716293">
              <a:off x="8044812" y="5014610"/>
              <a:ext cx="142167" cy="185946"/>
            </a:xfrm>
            <a:custGeom>
              <a:avLst/>
              <a:gdLst>
                <a:gd name="connsiteX0" fmla="*/ 0 w 142167"/>
                <a:gd name="connsiteY0" fmla="*/ 3681 h 185946"/>
                <a:gd name="connsiteX1" fmla="*/ 0 w 142167"/>
                <a:gd name="connsiteY1" fmla="*/ 0 h 185946"/>
                <a:gd name="connsiteX2" fmla="*/ 5311 w 142167"/>
                <a:gd name="connsiteY2" fmla="*/ 3681 h 185946"/>
                <a:gd name="connsiteX3" fmla="*/ 81108 w 142167"/>
                <a:gd name="connsiteY3" fmla="*/ 185946 h 185946"/>
                <a:gd name="connsiteX4" fmla="*/ 81108 w 142167"/>
                <a:gd name="connsiteY4" fmla="*/ 56221 h 185946"/>
                <a:gd name="connsiteX5" fmla="*/ 142167 w 142167"/>
                <a:gd name="connsiteY5" fmla="*/ 98545 h 185946"/>
                <a:gd name="connsiteX6" fmla="*/ 142167 w 142167"/>
                <a:gd name="connsiteY6" fmla="*/ 161796 h 18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167" h="185946" extrusionOk="0">
                  <a:moveTo>
                    <a:pt x="0" y="3681"/>
                  </a:moveTo>
                  <a:lnTo>
                    <a:pt x="0" y="0"/>
                  </a:lnTo>
                  <a:lnTo>
                    <a:pt x="5311" y="3681"/>
                  </a:lnTo>
                  <a:close/>
                  <a:moveTo>
                    <a:pt x="81108" y="185946"/>
                  </a:moveTo>
                  <a:lnTo>
                    <a:pt x="81108" y="56221"/>
                  </a:lnTo>
                  <a:lnTo>
                    <a:pt x="142167" y="98545"/>
                  </a:lnTo>
                  <a:lnTo>
                    <a:pt x="142167" y="161796"/>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32" name="Forme libre : forme 1131"/>
            <p:cNvSpPr/>
            <p:nvPr/>
          </p:nvSpPr>
          <p:spPr bwMode="auto">
            <a:xfrm rot="8716293">
              <a:off x="8258973" y="5016779"/>
              <a:ext cx="60148" cy="157919"/>
            </a:xfrm>
            <a:custGeom>
              <a:avLst/>
              <a:gdLst>
                <a:gd name="connsiteX0" fmla="*/ 0 w 60148"/>
                <a:gd name="connsiteY0" fmla="*/ 157919 h 157919"/>
                <a:gd name="connsiteX1" fmla="*/ 0 w 60148"/>
                <a:gd name="connsiteY1" fmla="*/ 0 h 157919"/>
                <a:gd name="connsiteX2" fmla="*/ 60148 w 60148"/>
                <a:gd name="connsiteY2" fmla="*/ 41692 h 157919"/>
                <a:gd name="connsiteX3" fmla="*/ 60148 w 60148"/>
                <a:gd name="connsiteY3" fmla="*/ 116909 h 157919"/>
              </a:gdLst>
              <a:ahLst/>
              <a:cxnLst>
                <a:cxn ang="0">
                  <a:pos x="connsiteX0" y="connsiteY0"/>
                </a:cxn>
                <a:cxn ang="0">
                  <a:pos x="connsiteX1" y="connsiteY1"/>
                </a:cxn>
                <a:cxn ang="0">
                  <a:pos x="connsiteX2" y="connsiteY2"/>
                </a:cxn>
                <a:cxn ang="0">
                  <a:pos x="connsiteX3" y="connsiteY3"/>
                </a:cxn>
              </a:cxnLst>
              <a:rect l="l" t="t" r="r" b="b"/>
              <a:pathLst>
                <a:path w="60148" h="157919" extrusionOk="0">
                  <a:moveTo>
                    <a:pt x="0" y="157919"/>
                  </a:moveTo>
                  <a:lnTo>
                    <a:pt x="0" y="0"/>
                  </a:lnTo>
                  <a:lnTo>
                    <a:pt x="60148" y="41692"/>
                  </a:lnTo>
                  <a:lnTo>
                    <a:pt x="60148" y="11690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33" name="Forme libre : forme 1132"/>
            <p:cNvSpPr/>
            <p:nvPr/>
          </p:nvSpPr>
          <p:spPr bwMode="auto">
            <a:xfrm rot="8716293">
              <a:off x="8103411" y="495317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34" name="Forme libre : forme 1133"/>
            <p:cNvSpPr/>
            <p:nvPr/>
          </p:nvSpPr>
          <p:spPr bwMode="auto">
            <a:xfrm rot="8716293">
              <a:off x="7941579" y="5096694"/>
              <a:ext cx="58211" cy="55513"/>
            </a:xfrm>
            <a:custGeom>
              <a:avLst/>
              <a:gdLst>
                <a:gd name="connsiteX0" fmla="*/ 8658 w 58211"/>
                <a:gd name="connsiteY0" fmla="*/ 47310 h 55513"/>
                <a:gd name="connsiteX1" fmla="*/ 0 w 58211"/>
                <a:gd name="connsiteY1" fmla="*/ 26806 h 55513"/>
                <a:gd name="connsiteX2" fmla="*/ 0 w 58211"/>
                <a:gd name="connsiteY2" fmla="*/ 26349 h 55513"/>
                <a:gd name="connsiteX3" fmla="*/ 8658 w 58211"/>
                <a:gd name="connsiteY3" fmla="*/ 5845 h 55513"/>
                <a:gd name="connsiteX4" fmla="*/ 22501 w 58211"/>
                <a:gd name="connsiteY4" fmla="*/ 0 h 55513"/>
                <a:gd name="connsiteX5" fmla="*/ 57366 w 58211"/>
                <a:gd name="connsiteY5" fmla="*/ 24167 h 55513"/>
                <a:gd name="connsiteX6" fmla="*/ 58211 w 58211"/>
                <a:gd name="connsiteY6" fmla="*/ 26179 h 55513"/>
                <a:gd name="connsiteX7" fmla="*/ 49668 w 58211"/>
                <a:gd name="connsiteY7" fmla="*/ 46855 h 55513"/>
                <a:gd name="connsiteX8" fmla="*/ 29163 w 58211"/>
                <a:gd name="connsiteY8" fmla="*/ 55513 h 55513"/>
                <a:gd name="connsiteX9" fmla="*/ 8658 w 58211"/>
                <a:gd name="connsiteY9" fmla="*/ 47310 h 5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211" h="55513" extrusionOk="0">
                  <a:moveTo>
                    <a:pt x="8658" y="47310"/>
                  </a:moveTo>
                  <a:cubicBezTo>
                    <a:pt x="3190" y="41843"/>
                    <a:pt x="0" y="34551"/>
                    <a:pt x="0" y="26806"/>
                  </a:cubicBezTo>
                  <a:lnTo>
                    <a:pt x="0" y="26349"/>
                  </a:lnTo>
                  <a:cubicBezTo>
                    <a:pt x="0" y="18604"/>
                    <a:pt x="3190" y="11313"/>
                    <a:pt x="8658" y="5845"/>
                  </a:cubicBezTo>
                  <a:lnTo>
                    <a:pt x="22501" y="0"/>
                  </a:lnTo>
                  <a:lnTo>
                    <a:pt x="57366" y="24167"/>
                  </a:lnTo>
                  <a:lnTo>
                    <a:pt x="58211" y="26179"/>
                  </a:lnTo>
                  <a:cubicBezTo>
                    <a:pt x="58212" y="33641"/>
                    <a:pt x="55364" y="41159"/>
                    <a:pt x="49668" y="46855"/>
                  </a:cubicBezTo>
                  <a:cubicBezTo>
                    <a:pt x="44200" y="52323"/>
                    <a:pt x="36909" y="55512"/>
                    <a:pt x="29163" y="55513"/>
                  </a:cubicBezTo>
                  <a:cubicBezTo>
                    <a:pt x="21416" y="55512"/>
                    <a:pt x="14126" y="52778"/>
                    <a:pt x="8658" y="4731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35" name="Forme libre : forme 1134"/>
            <p:cNvSpPr/>
            <p:nvPr/>
          </p:nvSpPr>
          <p:spPr bwMode="auto">
            <a:xfrm rot="8716293">
              <a:off x="7821732" y="489008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36" name="Forme libre : forme 1135"/>
            <p:cNvSpPr/>
            <p:nvPr/>
          </p:nvSpPr>
          <p:spPr bwMode="auto">
            <a:xfrm rot="8716293">
              <a:off x="7809680" y="475130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37" name="Forme libre : forme 1136"/>
            <p:cNvSpPr/>
            <p:nvPr/>
          </p:nvSpPr>
          <p:spPr bwMode="auto">
            <a:xfrm rot="8716293">
              <a:off x="8347968" y="476006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38" name="Forme libre : forme 1137"/>
            <p:cNvSpPr/>
            <p:nvPr/>
          </p:nvSpPr>
          <p:spPr bwMode="auto">
            <a:xfrm rot="8716293">
              <a:off x="8437360" y="478930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39" name="Forme libre : forme 1138"/>
            <p:cNvSpPr/>
            <p:nvPr/>
          </p:nvSpPr>
          <p:spPr bwMode="auto">
            <a:xfrm rot="8716293">
              <a:off x="8235734" y="484860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40" name="Forme libre : forme 1139"/>
            <p:cNvSpPr/>
            <p:nvPr/>
          </p:nvSpPr>
          <p:spPr bwMode="auto">
            <a:xfrm rot="8716293">
              <a:off x="8110832" y="463993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41" name="Forme libre : forme 1140"/>
            <p:cNvSpPr/>
            <p:nvPr/>
          </p:nvSpPr>
          <p:spPr bwMode="auto">
            <a:xfrm rot="8716293">
              <a:off x="8325912" y="488955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42" name="Forme libre : forme 1141"/>
            <p:cNvSpPr/>
            <p:nvPr/>
          </p:nvSpPr>
          <p:spPr bwMode="auto">
            <a:xfrm rot="8716293">
              <a:off x="8084461" y="473995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43" name="Forme libre : forme 1142"/>
            <p:cNvSpPr/>
            <p:nvPr/>
          </p:nvSpPr>
          <p:spPr bwMode="auto">
            <a:xfrm rot="7484127">
              <a:off x="8500513" y="5042942"/>
              <a:ext cx="102412" cy="181729"/>
            </a:xfrm>
            <a:custGeom>
              <a:avLst/>
              <a:gdLst>
                <a:gd name="connsiteX0" fmla="*/ 0 w 102412"/>
                <a:gd name="connsiteY0" fmla="*/ 41179 h 181729"/>
                <a:gd name="connsiteX1" fmla="*/ 0 w 102412"/>
                <a:gd name="connsiteY1" fmla="*/ 0 h 181729"/>
                <a:gd name="connsiteX2" fmla="*/ 28551 w 102412"/>
                <a:gd name="connsiteY2" fmla="*/ 41179 h 181729"/>
                <a:gd name="connsiteX3" fmla="*/ 90709 w 102412"/>
                <a:gd name="connsiteY3" fmla="*/ 181729 h 181729"/>
                <a:gd name="connsiteX4" fmla="*/ 47847 w 102412"/>
                <a:gd name="connsiteY4" fmla="*/ 101985 h 181729"/>
                <a:gd name="connsiteX5" fmla="*/ 55670 w 102412"/>
                <a:gd name="connsiteY5" fmla="*/ 80292 h 181729"/>
                <a:gd name="connsiteX6" fmla="*/ 102412 w 102412"/>
                <a:gd name="connsiteY6" fmla="*/ 147707 h 181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412" h="181729" extrusionOk="0">
                  <a:moveTo>
                    <a:pt x="0" y="41179"/>
                  </a:moveTo>
                  <a:lnTo>
                    <a:pt x="0" y="0"/>
                  </a:lnTo>
                  <a:lnTo>
                    <a:pt x="28551" y="41179"/>
                  </a:lnTo>
                  <a:close/>
                  <a:moveTo>
                    <a:pt x="90709" y="181729"/>
                  </a:moveTo>
                  <a:lnTo>
                    <a:pt x="47847" y="101985"/>
                  </a:lnTo>
                  <a:lnTo>
                    <a:pt x="55670" y="80292"/>
                  </a:lnTo>
                  <a:lnTo>
                    <a:pt x="102412" y="14770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44" name="Forme libre : forme 1143"/>
            <p:cNvSpPr/>
            <p:nvPr/>
          </p:nvSpPr>
          <p:spPr bwMode="auto">
            <a:xfrm rot="13089394">
              <a:off x="8615617" y="5055433"/>
              <a:ext cx="225779" cy="83483"/>
            </a:xfrm>
            <a:custGeom>
              <a:avLst/>
              <a:gdLst>
                <a:gd name="connsiteX0" fmla="*/ 225779 w 225779"/>
                <a:gd name="connsiteY0" fmla="*/ 12691 h 83483"/>
                <a:gd name="connsiteX1" fmla="*/ 44792 w 225779"/>
                <a:gd name="connsiteY1" fmla="*/ 83320 h 83483"/>
                <a:gd name="connsiteX2" fmla="*/ 7960 w 225779"/>
                <a:gd name="connsiteY2" fmla="*/ 76974 h 83483"/>
                <a:gd name="connsiteX3" fmla="*/ 0 w 225779"/>
                <a:gd name="connsiteY3" fmla="*/ 71526 h 83483"/>
                <a:gd name="connsiteX4" fmla="*/ 70403 w 225779"/>
                <a:gd name="connsiteY4" fmla="*/ 16211 h 83483"/>
                <a:gd name="connsiteX5" fmla="*/ 107144 w 225779"/>
                <a:gd name="connsiteY5" fmla="*/ 36418 h 83483"/>
                <a:gd name="connsiteX6" fmla="*/ 156805 w 225779"/>
                <a:gd name="connsiteY6" fmla="*/ 27589 h 83483"/>
                <a:gd name="connsiteX7" fmla="*/ 224676 w 225779"/>
                <a:gd name="connsiteY7" fmla="*/ 0 h 83483"/>
                <a:gd name="connsiteX8" fmla="*/ 225779 w 225779"/>
                <a:gd name="connsiteY8" fmla="*/ 7173 h 83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779" h="83483" extrusionOk="0">
                  <a:moveTo>
                    <a:pt x="225779" y="12691"/>
                  </a:moveTo>
                  <a:cubicBezTo>
                    <a:pt x="167290" y="62904"/>
                    <a:pt x="90590" y="80561"/>
                    <a:pt x="44792" y="83320"/>
                  </a:cubicBezTo>
                  <a:cubicBezTo>
                    <a:pt x="32101" y="84147"/>
                    <a:pt x="19548" y="81802"/>
                    <a:pt x="7960" y="76974"/>
                  </a:cubicBezTo>
                  <a:lnTo>
                    <a:pt x="0" y="71526"/>
                  </a:lnTo>
                  <a:lnTo>
                    <a:pt x="70403" y="16211"/>
                  </a:lnTo>
                  <a:lnTo>
                    <a:pt x="107144" y="36418"/>
                  </a:lnTo>
                  <a:cubicBezTo>
                    <a:pt x="124250" y="35866"/>
                    <a:pt x="140803" y="32555"/>
                    <a:pt x="156805" y="27589"/>
                  </a:cubicBezTo>
                  <a:cubicBezTo>
                    <a:pt x="179981" y="20416"/>
                    <a:pt x="202604" y="11036"/>
                    <a:pt x="224676" y="0"/>
                  </a:cubicBezTo>
                  <a:cubicBezTo>
                    <a:pt x="225227" y="2207"/>
                    <a:pt x="225779" y="4965"/>
                    <a:pt x="225779" y="717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45" name="Forme libre : forme 1144"/>
            <p:cNvSpPr/>
            <p:nvPr/>
          </p:nvSpPr>
          <p:spPr bwMode="auto">
            <a:xfrm rot="8716293">
              <a:off x="8721248" y="485576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46" name="Forme libre : forme 1145"/>
            <p:cNvSpPr/>
            <p:nvPr/>
          </p:nvSpPr>
          <p:spPr bwMode="auto">
            <a:xfrm rot="8716293">
              <a:off x="8669443" y="475216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47" name="Forme libre : forme 1146"/>
            <p:cNvSpPr/>
            <p:nvPr/>
          </p:nvSpPr>
          <p:spPr bwMode="auto">
            <a:xfrm rot="8716293">
              <a:off x="8426197" y="478239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48" name="Forme libre : forme 1147"/>
            <p:cNvSpPr/>
            <p:nvPr/>
          </p:nvSpPr>
          <p:spPr bwMode="auto">
            <a:xfrm rot="8716293">
              <a:off x="8603649" y="462314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49" name="Forme libre : forme 1148"/>
            <p:cNvSpPr/>
            <p:nvPr/>
          </p:nvSpPr>
          <p:spPr bwMode="auto">
            <a:xfrm rot="8716293">
              <a:off x="7614184" y="368954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0" name="Forme libre : forme 1149"/>
            <p:cNvSpPr/>
            <p:nvPr/>
          </p:nvSpPr>
          <p:spPr bwMode="auto">
            <a:xfrm rot="8716293">
              <a:off x="7703576" y="371878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1" name="Forme libre : forme 1150"/>
            <p:cNvSpPr/>
            <p:nvPr/>
          </p:nvSpPr>
          <p:spPr bwMode="auto">
            <a:xfrm rot="8716293">
              <a:off x="7658726" y="3632503"/>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2" name="Forme libre : forme 1151"/>
            <p:cNvSpPr/>
            <p:nvPr/>
          </p:nvSpPr>
          <p:spPr bwMode="auto">
            <a:xfrm rot="8716293">
              <a:off x="7501950" y="377808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3" name="Forme libre : forme 1152"/>
            <p:cNvSpPr/>
            <p:nvPr/>
          </p:nvSpPr>
          <p:spPr bwMode="auto">
            <a:xfrm rot="8716293">
              <a:off x="7377047" y="356941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4" name="Forme libre : forme 1153"/>
            <p:cNvSpPr/>
            <p:nvPr/>
          </p:nvSpPr>
          <p:spPr bwMode="auto">
            <a:xfrm rot="8716293">
              <a:off x="7364995" y="3430632"/>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5" name="Forme libre : forme 1154"/>
            <p:cNvSpPr/>
            <p:nvPr/>
          </p:nvSpPr>
          <p:spPr bwMode="auto">
            <a:xfrm rot="8716293">
              <a:off x="7592128" y="3819037"/>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6" name="Forme libre : forme 1155"/>
            <p:cNvSpPr/>
            <p:nvPr/>
          </p:nvSpPr>
          <p:spPr bwMode="auto">
            <a:xfrm rot="8716293">
              <a:off x="7903283" y="3439389"/>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7" name="Forme libre : forme 1156"/>
            <p:cNvSpPr/>
            <p:nvPr/>
          </p:nvSpPr>
          <p:spPr bwMode="auto">
            <a:xfrm rot="8716293">
              <a:off x="7992675" y="346863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8" name="Forme libre : forme 1157"/>
            <p:cNvSpPr/>
            <p:nvPr/>
          </p:nvSpPr>
          <p:spPr bwMode="auto">
            <a:xfrm rot="8716293">
              <a:off x="7791049" y="352793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9" name="Forme libre : forme 1158"/>
            <p:cNvSpPr/>
            <p:nvPr/>
          </p:nvSpPr>
          <p:spPr bwMode="auto">
            <a:xfrm rot="8716293">
              <a:off x="7666147" y="331926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60" name="Forme libre : forme 1159"/>
            <p:cNvSpPr/>
            <p:nvPr/>
          </p:nvSpPr>
          <p:spPr bwMode="auto">
            <a:xfrm rot="8716293">
              <a:off x="7881227" y="3568885"/>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61" name="Forme libre : forme 1160"/>
            <p:cNvSpPr/>
            <p:nvPr/>
          </p:nvSpPr>
          <p:spPr bwMode="auto">
            <a:xfrm rot="8716293">
              <a:off x="7639776" y="3419285"/>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62" name="Forme libre : forme 1161"/>
            <p:cNvSpPr/>
            <p:nvPr/>
          </p:nvSpPr>
          <p:spPr bwMode="auto">
            <a:xfrm rot="7484127">
              <a:off x="7986158" y="376023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63" name="Forme libre : forme 1162"/>
            <p:cNvSpPr/>
            <p:nvPr/>
          </p:nvSpPr>
          <p:spPr bwMode="auto">
            <a:xfrm rot="13089394">
              <a:off x="8090978" y="372677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64" name="Forme libre : forme 1163"/>
            <p:cNvSpPr/>
            <p:nvPr/>
          </p:nvSpPr>
          <p:spPr bwMode="auto">
            <a:xfrm rot="8716293">
              <a:off x="8276563" y="353508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65" name="Forme libre : forme 1164"/>
            <p:cNvSpPr/>
            <p:nvPr/>
          </p:nvSpPr>
          <p:spPr bwMode="auto">
            <a:xfrm rot="8716293">
              <a:off x="8224758" y="343149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66" name="Forme libre : forme 1165"/>
            <p:cNvSpPr/>
            <p:nvPr/>
          </p:nvSpPr>
          <p:spPr bwMode="auto">
            <a:xfrm rot="8716293">
              <a:off x="7981512" y="346171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67" name="Forme libre : forme 1166"/>
            <p:cNvSpPr/>
            <p:nvPr/>
          </p:nvSpPr>
          <p:spPr bwMode="auto">
            <a:xfrm rot="8716293">
              <a:off x="8158964" y="330247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68" name="Forme libre : forme 1167"/>
            <p:cNvSpPr/>
            <p:nvPr/>
          </p:nvSpPr>
          <p:spPr bwMode="auto">
            <a:xfrm rot="8716293">
              <a:off x="7837351" y="434924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69" name="Forme libre : forme 1168"/>
            <p:cNvSpPr/>
            <p:nvPr/>
          </p:nvSpPr>
          <p:spPr bwMode="auto">
            <a:xfrm rot="8716293">
              <a:off x="7926743" y="437848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70" name="Forme libre : forme 1169"/>
            <p:cNvSpPr/>
            <p:nvPr/>
          </p:nvSpPr>
          <p:spPr bwMode="auto">
            <a:xfrm rot="8716293">
              <a:off x="7881893" y="4292202"/>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71" name="Forme libre : forme 1170"/>
            <p:cNvSpPr/>
            <p:nvPr/>
          </p:nvSpPr>
          <p:spPr bwMode="auto">
            <a:xfrm rot="8716293">
              <a:off x="7725117" y="443778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72" name="Forme libre : forme 1171"/>
            <p:cNvSpPr/>
            <p:nvPr/>
          </p:nvSpPr>
          <p:spPr bwMode="auto">
            <a:xfrm rot="8716293">
              <a:off x="7600214" y="422911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73" name="Forme libre : forme 1172"/>
            <p:cNvSpPr/>
            <p:nvPr/>
          </p:nvSpPr>
          <p:spPr bwMode="auto">
            <a:xfrm rot="8716293">
              <a:off x="7588162" y="4090331"/>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74" name="Forme libre : forme 1173"/>
            <p:cNvSpPr/>
            <p:nvPr/>
          </p:nvSpPr>
          <p:spPr bwMode="auto">
            <a:xfrm rot="8716293">
              <a:off x="7815295" y="4478736"/>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75" name="Forme libre : forme 1174"/>
            <p:cNvSpPr/>
            <p:nvPr/>
          </p:nvSpPr>
          <p:spPr bwMode="auto">
            <a:xfrm rot="8716293">
              <a:off x="8126450" y="409908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76" name="Forme libre : forme 1175"/>
            <p:cNvSpPr/>
            <p:nvPr/>
          </p:nvSpPr>
          <p:spPr bwMode="auto">
            <a:xfrm rot="8716293">
              <a:off x="8215842" y="412833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77" name="Forme libre : forme 1176"/>
            <p:cNvSpPr/>
            <p:nvPr/>
          </p:nvSpPr>
          <p:spPr bwMode="auto">
            <a:xfrm rot="8716293">
              <a:off x="8014216" y="418763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78" name="Forme libre : forme 1177"/>
            <p:cNvSpPr/>
            <p:nvPr/>
          </p:nvSpPr>
          <p:spPr bwMode="auto">
            <a:xfrm rot="8716293">
              <a:off x="7889314" y="397895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79" name="Forme libre : forme 1178"/>
            <p:cNvSpPr/>
            <p:nvPr/>
          </p:nvSpPr>
          <p:spPr bwMode="auto">
            <a:xfrm rot="8716293">
              <a:off x="8104394" y="422858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0" name="Forme libre : forme 1179"/>
            <p:cNvSpPr/>
            <p:nvPr/>
          </p:nvSpPr>
          <p:spPr bwMode="auto">
            <a:xfrm rot="8716293">
              <a:off x="7862943" y="4078984"/>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1" name="Forme libre : forme 1180"/>
            <p:cNvSpPr/>
            <p:nvPr/>
          </p:nvSpPr>
          <p:spPr bwMode="auto">
            <a:xfrm rot="7484127">
              <a:off x="8209325" y="441993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2" name="Forme libre : forme 1181"/>
            <p:cNvSpPr/>
            <p:nvPr/>
          </p:nvSpPr>
          <p:spPr bwMode="auto">
            <a:xfrm rot="13089394">
              <a:off x="8314145" y="4386469"/>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3" name="Forme libre : forme 1182"/>
            <p:cNvSpPr/>
            <p:nvPr/>
          </p:nvSpPr>
          <p:spPr bwMode="auto">
            <a:xfrm rot="8716293">
              <a:off x="8499730" y="4194788"/>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4" name="Forme libre : forme 1183"/>
            <p:cNvSpPr/>
            <p:nvPr/>
          </p:nvSpPr>
          <p:spPr bwMode="auto">
            <a:xfrm rot="8716293">
              <a:off x="8447925" y="409119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5" name="Forme libre : forme 1184"/>
            <p:cNvSpPr/>
            <p:nvPr/>
          </p:nvSpPr>
          <p:spPr bwMode="auto">
            <a:xfrm rot="8716293">
              <a:off x="8204679" y="412141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6" name="Forme libre : forme 1185"/>
            <p:cNvSpPr/>
            <p:nvPr/>
          </p:nvSpPr>
          <p:spPr bwMode="auto">
            <a:xfrm rot="8716293">
              <a:off x="8382131" y="396217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7" name="Forme libre : forme 1186"/>
            <p:cNvSpPr/>
            <p:nvPr/>
          </p:nvSpPr>
          <p:spPr bwMode="auto">
            <a:xfrm rot="8716293">
              <a:off x="6950829" y="171047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8" name="Forme libre : forme 1187"/>
            <p:cNvSpPr/>
            <p:nvPr/>
          </p:nvSpPr>
          <p:spPr bwMode="auto">
            <a:xfrm rot="8716293">
              <a:off x="7040221" y="173971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9" name="Forme libre : forme 1188"/>
            <p:cNvSpPr/>
            <p:nvPr/>
          </p:nvSpPr>
          <p:spPr bwMode="auto">
            <a:xfrm rot="8716293">
              <a:off x="6995371" y="1653434"/>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90" name="Forme libre : forme 1189"/>
            <p:cNvSpPr/>
            <p:nvPr/>
          </p:nvSpPr>
          <p:spPr bwMode="auto">
            <a:xfrm rot="8716293">
              <a:off x="6838595" y="179901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91" name="Forme libre : forme 1190"/>
            <p:cNvSpPr/>
            <p:nvPr/>
          </p:nvSpPr>
          <p:spPr bwMode="auto">
            <a:xfrm rot="8716293">
              <a:off x="6713692" y="159034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92" name="Forme libre : forme 1191"/>
            <p:cNvSpPr/>
            <p:nvPr/>
          </p:nvSpPr>
          <p:spPr bwMode="auto">
            <a:xfrm rot="8716293">
              <a:off x="6701640" y="145156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93" name="Forme libre : forme 1192"/>
            <p:cNvSpPr/>
            <p:nvPr/>
          </p:nvSpPr>
          <p:spPr bwMode="auto">
            <a:xfrm rot="8716293">
              <a:off x="6928773" y="183996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94" name="Forme libre : forme 1193"/>
            <p:cNvSpPr/>
            <p:nvPr/>
          </p:nvSpPr>
          <p:spPr bwMode="auto">
            <a:xfrm rot="8716293">
              <a:off x="7239928" y="146032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95" name="Forme libre : forme 1194"/>
            <p:cNvSpPr/>
            <p:nvPr/>
          </p:nvSpPr>
          <p:spPr bwMode="auto">
            <a:xfrm rot="8716293">
              <a:off x="7329320" y="1489562"/>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96" name="Forme libre : forme 1195"/>
            <p:cNvSpPr/>
            <p:nvPr/>
          </p:nvSpPr>
          <p:spPr bwMode="auto">
            <a:xfrm rot="8716293">
              <a:off x="7127694" y="154886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97" name="Forme libre : forme 1196"/>
            <p:cNvSpPr/>
            <p:nvPr/>
          </p:nvSpPr>
          <p:spPr bwMode="auto">
            <a:xfrm rot="8716293">
              <a:off x="7002792" y="134019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98" name="Forme libre : forme 1197"/>
            <p:cNvSpPr/>
            <p:nvPr/>
          </p:nvSpPr>
          <p:spPr bwMode="auto">
            <a:xfrm rot="8716293">
              <a:off x="7217872" y="1589816"/>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99" name="Forme libre : forme 1198"/>
            <p:cNvSpPr/>
            <p:nvPr/>
          </p:nvSpPr>
          <p:spPr bwMode="auto">
            <a:xfrm rot="8716293">
              <a:off x="6976421" y="144021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00" name="Forme libre : forme 1199"/>
            <p:cNvSpPr/>
            <p:nvPr/>
          </p:nvSpPr>
          <p:spPr bwMode="auto">
            <a:xfrm rot="7484127">
              <a:off x="7322803" y="178116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01" name="Forme libre : forme 1200"/>
            <p:cNvSpPr/>
            <p:nvPr/>
          </p:nvSpPr>
          <p:spPr bwMode="auto">
            <a:xfrm rot="13089394">
              <a:off x="7427623" y="1747701"/>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02" name="Forme libre : forme 1201"/>
            <p:cNvSpPr/>
            <p:nvPr/>
          </p:nvSpPr>
          <p:spPr bwMode="auto">
            <a:xfrm rot="8716293">
              <a:off x="7613208" y="155602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03" name="Forme libre : forme 1202"/>
            <p:cNvSpPr/>
            <p:nvPr/>
          </p:nvSpPr>
          <p:spPr bwMode="auto">
            <a:xfrm rot="8716293">
              <a:off x="7561403" y="145242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04" name="Forme libre : forme 1203"/>
            <p:cNvSpPr/>
            <p:nvPr/>
          </p:nvSpPr>
          <p:spPr bwMode="auto">
            <a:xfrm rot="8716293">
              <a:off x="7318157" y="148264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05" name="Forme libre : forme 1204"/>
            <p:cNvSpPr/>
            <p:nvPr/>
          </p:nvSpPr>
          <p:spPr bwMode="auto">
            <a:xfrm rot="8716293">
              <a:off x="7495609" y="132340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06" name="Forme libre : forme 1205"/>
            <p:cNvSpPr/>
            <p:nvPr/>
          </p:nvSpPr>
          <p:spPr bwMode="auto">
            <a:xfrm rot="8716293">
              <a:off x="6727662" y="105077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07" name="Forme libre : forme 1206"/>
            <p:cNvSpPr/>
            <p:nvPr/>
          </p:nvSpPr>
          <p:spPr bwMode="auto">
            <a:xfrm rot="8716293">
              <a:off x="6817054" y="108001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08" name="Forme libre : forme 1207"/>
            <p:cNvSpPr/>
            <p:nvPr/>
          </p:nvSpPr>
          <p:spPr bwMode="auto">
            <a:xfrm rot="8716293">
              <a:off x="6772204" y="993735"/>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09" name="Forme libre : forme 1208"/>
            <p:cNvSpPr/>
            <p:nvPr/>
          </p:nvSpPr>
          <p:spPr bwMode="auto">
            <a:xfrm rot="8716293">
              <a:off x="6615428" y="113931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0" name="Forme libre : forme 1209"/>
            <p:cNvSpPr/>
            <p:nvPr/>
          </p:nvSpPr>
          <p:spPr bwMode="auto">
            <a:xfrm rot="8716293">
              <a:off x="6490525" y="93064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1" name="Forme libre : forme 1210"/>
            <p:cNvSpPr/>
            <p:nvPr/>
          </p:nvSpPr>
          <p:spPr bwMode="auto">
            <a:xfrm rot="8716293">
              <a:off x="6478473" y="791864"/>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2" name="Forme libre : forme 1211"/>
            <p:cNvSpPr/>
            <p:nvPr/>
          </p:nvSpPr>
          <p:spPr bwMode="auto">
            <a:xfrm rot="8716293">
              <a:off x="6705606" y="1180269"/>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3" name="Forme libre : forme 1212"/>
            <p:cNvSpPr/>
            <p:nvPr/>
          </p:nvSpPr>
          <p:spPr bwMode="auto">
            <a:xfrm rot="8716293">
              <a:off x="7016761" y="80062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4" name="Forme libre : forme 1213"/>
            <p:cNvSpPr/>
            <p:nvPr/>
          </p:nvSpPr>
          <p:spPr bwMode="auto">
            <a:xfrm rot="8716293">
              <a:off x="7106153" y="829863"/>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5" name="Forme libre : forme 1214"/>
            <p:cNvSpPr/>
            <p:nvPr/>
          </p:nvSpPr>
          <p:spPr bwMode="auto">
            <a:xfrm rot="8716293">
              <a:off x="6904527" y="88916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6" name="Forme libre : forme 1215"/>
            <p:cNvSpPr/>
            <p:nvPr/>
          </p:nvSpPr>
          <p:spPr bwMode="auto">
            <a:xfrm rot="8716293">
              <a:off x="6779625" y="68049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7" name="Forme libre : forme 1216"/>
            <p:cNvSpPr/>
            <p:nvPr/>
          </p:nvSpPr>
          <p:spPr bwMode="auto">
            <a:xfrm rot="8716293">
              <a:off x="6994705" y="930117"/>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8" name="Forme libre : forme 1217"/>
            <p:cNvSpPr/>
            <p:nvPr/>
          </p:nvSpPr>
          <p:spPr bwMode="auto">
            <a:xfrm rot="8716293">
              <a:off x="6753254" y="780517"/>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9" name="Forme libre : forme 1218"/>
            <p:cNvSpPr/>
            <p:nvPr/>
          </p:nvSpPr>
          <p:spPr bwMode="auto">
            <a:xfrm rot="7484127">
              <a:off x="7099636" y="112146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20" name="Forme libre : forme 1219"/>
            <p:cNvSpPr/>
            <p:nvPr/>
          </p:nvSpPr>
          <p:spPr bwMode="auto">
            <a:xfrm rot="13089394">
              <a:off x="7204456" y="1088002"/>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21" name="Forme libre : forme 1220"/>
            <p:cNvSpPr/>
            <p:nvPr/>
          </p:nvSpPr>
          <p:spPr bwMode="auto">
            <a:xfrm rot="8716293">
              <a:off x="7390041" y="896321"/>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22" name="Forme libre : forme 1221"/>
            <p:cNvSpPr/>
            <p:nvPr/>
          </p:nvSpPr>
          <p:spPr bwMode="auto">
            <a:xfrm rot="8716293">
              <a:off x="7338236" y="79272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23" name="Forme libre : forme 1222"/>
            <p:cNvSpPr/>
            <p:nvPr/>
          </p:nvSpPr>
          <p:spPr bwMode="auto">
            <a:xfrm rot="8716293">
              <a:off x="7094990" y="82294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24" name="Forme libre : forme 1223"/>
            <p:cNvSpPr/>
            <p:nvPr/>
          </p:nvSpPr>
          <p:spPr bwMode="auto">
            <a:xfrm rot="8716293">
              <a:off x="7272442" y="663707"/>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25" name="Forme libre : forme 1224"/>
            <p:cNvSpPr/>
            <p:nvPr/>
          </p:nvSpPr>
          <p:spPr bwMode="auto">
            <a:xfrm rot="8716293">
              <a:off x="6508723" y="388715"/>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26" name="Forme libre : forme 1225"/>
            <p:cNvSpPr/>
            <p:nvPr/>
          </p:nvSpPr>
          <p:spPr bwMode="auto">
            <a:xfrm rot="8716293">
              <a:off x="6598115" y="417957"/>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27" name="Forme libre : forme 1226"/>
            <p:cNvSpPr/>
            <p:nvPr/>
          </p:nvSpPr>
          <p:spPr bwMode="auto">
            <a:xfrm rot="8716293">
              <a:off x="6553265" y="331677"/>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28" name="Forme libre : forme 1227"/>
            <p:cNvSpPr/>
            <p:nvPr/>
          </p:nvSpPr>
          <p:spPr bwMode="auto">
            <a:xfrm rot="8716293">
              <a:off x="6396489" y="47725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29" name="Forme libre : forme 1228"/>
            <p:cNvSpPr/>
            <p:nvPr/>
          </p:nvSpPr>
          <p:spPr bwMode="auto">
            <a:xfrm rot="8716293">
              <a:off x="6271586" y="26858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30" name="Forme libre : forme 1229"/>
            <p:cNvSpPr/>
            <p:nvPr/>
          </p:nvSpPr>
          <p:spPr bwMode="auto">
            <a:xfrm rot="8716293">
              <a:off x="6259534" y="129806"/>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31" name="Forme libre : forme 1230"/>
            <p:cNvSpPr/>
            <p:nvPr/>
          </p:nvSpPr>
          <p:spPr bwMode="auto">
            <a:xfrm rot="8716293">
              <a:off x="6486667" y="518211"/>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32" name="Forme libre : forme 1231"/>
            <p:cNvSpPr/>
            <p:nvPr/>
          </p:nvSpPr>
          <p:spPr bwMode="auto">
            <a:xfrm rot="8716293">
              <a:off x="6797822" y="13856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33" name="Forme libre : forme 1232"/>
            <p:cNvSpPr/>
            <p:nvPr/>
          </p:nvSpPr>
          <p:spPr bwMode="auto">
            <a:xfrm rot="8716293">
              <a:off x="6887214" y="16780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34" name="Forme libre : forme 1233"/>
            <p:cNvSpPr/>
            <p:nvPr/>
          </p:nvSpPr>
          <p:spPr bwMode="auto">
            <a:xfrm rot="8716293">
              <a:off x="6685587" y="22710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35" name="Forme libre : forme 1234"/>
            <p:cNvSpPr/>
            <p:nvPr/>
          </p:nvSpPr>
          <p:spPr bwMode="auto">
            <a:xfrm rot="8716293">
              <a:off x="6560686" y="1843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36" name="Forme libre : forme 1235"/>
            <p:cNvSpPr/>
            <p:nvPr/>
          </p:nvSpPr>
          <p:spPr bwMode="auto">
            <a:xfrm rot="8716293">
              <a:off x="6775766" y="268059"/>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37" name="Forme libre : forme 1236"/>
            <p:cNvSpPr/>
            <p:nvPr/>
          </p:nvSpPr>
          <p:spPr bwMode="auto">
            <a:xfrm rot="8716293">
              <a:off x="6534315" y="118459"/>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38" name="Forme libre : forme 1237"/>
            <p:cNvSpPr/>
            <p:nvPr/>
          </p:nvSpPr>
          <p:spPr bwMode="auto">
            <a:xfrm rot="7484127">
              <a:off x="6880697" y="45940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39" name="Forme libre : forme 1238"/>
            <p:cNvSpPr/>
            <p:nvPr/>
          </p:nvSpPr>
          <p:spPr bwMode="auto">
            <a:xfrm rot="13089394">
              <a:off x="6985517" y="42594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40" name="Forme libre : forme 1239"/>
            <p:cNvSpPr/>
            <p:nvPr/>
          </p:nvSpPr>
          <p:spPr bwMode="auto">
            <a:xfrm rot="8716293">
              <a:off x="7171102" y="234263"/>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41" name="Forme libre : forme 1240"/>
            <p:cNvSpPr/>
            <p:nvPr/>
          </p:nvSpPr>
          <p:spPr bwMode="auto">
            <a:xfrm rot="8716293">
              <a:off x="7119297" y="13067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42" name="Forme libre : forme 1241"/>
            <p:cNvSpPr/>
            <p:nvPr/>
          </p:nvSpPr>
          <p:spPr bwMode="auto">
            <a:xfrm rot="8716293">
              <a:off x="6876051" y="16089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43" name="Forme libre : forme 1242"/>
            <p:cNvSpPr/>
            <p:nvPr/>
          </p:nvSpPr>
          <p:spPr bwMode="auto">
            <a:xfrm rot="8716293">
              <a:off x="7053503" y="164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44" name="Forme libre : forme 1243"/>
            <p:cNvSpPr/>
            <p:nvPr/>
          </p:nvSpPr>
          <p:spPr bwMode="auto">
            <a:xfrm rot="8716293">
              <a:off x="6443978" y="-32333"/>
              <a:ext cx="92323" cy="67774"/>
            </a:xfrm>
            <a:custGeom>
              <a:avLst/>
              <a:gdLst>
                <a:gd name="connsiteX0" fmla="*/ 92323 w 92323"/>
                <a:gd name="connsiteY0" fmla="*/ 67774 h 67774"/>
                <a:gd name="connsiteX1" fmla="*/ 0 w 92323"/>
                <a:gd name="connsiteY1" fmla="*/ 3779 h 67774"/>
                <a:gd name="connsiteX2" fmla="*/ 19952 w 92323"/>
                <a:gd name="connsiteY2" fmla="*/ 19 h 67774"/>
                <a:gd name="connsiteX3" fmla="*/ 89989 w 92323"/>
                <a:gd name="connsiteY3" fmla="*/ 50641 h 67774"/>
              </a:gdLst>
              <a:ahLst/>
              <a:cxnLst>
                <a:cxn ang="0">
                  <a:pos x="connsiteX0" y="connsiteY0"/>
                </a:cxn>
                <a:cxn ang="0">
                  <a:pos x="connsiteX1" y="connsiteY1"/>
                </a:cxn>
                <a:cxn ang="0">
                  <a:pos x="connsiteX2" y="connsiteY2"/>
                </a:cxn>
                <a:cxn ang="0">
                  <a:pos x="connsiteX3" y="connsiteY3"/>
                </a:cxn>
              </a:cxnLst>
              <a:rect l="l" t="t" r="r" b="b"/>
              <a:pathLst>
                <a:path w="92323" h="67774" extrusionOk="0">
                  <a:moveTo>
                    <a:pt x="92323" y="67774"/>
                  </a:moveTo>
                  <a:lnTo>
                    <a:pt x="0" y="3779"/>
                  </a:lnTo>
                  <a:lnTo>
                    <a:pt x="19952" y="19"/>
                  </a:lnTo>
                  <a:cubicBezTo>
                    <a:pt x="55152" y="-664"/>
                    <a:pt x="79843" y="17619"/>
                    <a:pt x="89989" y="50641"/>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45" name="Forme libre : forme 1244"/>
            <p:cNvSpPr/>
            <p:nvPr/>
          </p:nvSpPr>
          <p:spPr bwMode="auto">
            <a:xfrm rot="8716293">
              <a:off x="6294141" y="-38610"/>
              <a:ext cx="103435" cy="102698"/>
            </a:xfrm>
            <a:custGeom>
              <a:avLst/>
              <a:gdLst>
                <a:gd name="connsiteX0" fmla="*/ 103435 w 103435"/>
                <a:gd name="connsiteY0" fmla="*/ 102698 h 102698"/>
                <a:gd name="connsiteX1" fmla="*/ 43288 w 103435"/>
                <a:gd name="connsiteY1" fmla="*/ 61006 h 102698"/>
                <a:gd name="connsiteX2" fmla="*/ 43288 w 103435"/>
                <a:gd name="connsiteY2" fmla="*/ 16404 h 102698"/>
                <a:gd name="connsiteX3" fmla="*/ 0 w 103435"/>
                <a:gd name="connsiteY3" fmla="*/ 16404 h 102698"/>
                <a:gd name="connsiteX4" fmla="*/ 0 w 103435"/>
                <a:gd name="connsiteY4" fmla="*/ 2279 h 102698"/>
                <a:gd name="connsiteX5" fmla="*/ 103435 w 103435"/>
                <a:gd name="connsiteY5" fmla="*/ 0 h 102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435" h="102698" extrusionOk="0">
                  <a:moveTo>
                    <a:pt x="103435" y="102698"/>
                  </a:moveTo>
                  <a:lnTo>
                    <a:pt x="43288" y="61006"/>
                  </a:lnTo>
                  <a:lnTo>
                    <a:pt x="43288" y="16404"/>
                  </a:lnTo>
                  <a:lnTo>
                    <a:pt x="0" y="16404"/>
                  </a:lnTo>
                  <a:lnTo>
                    <a:pt x="0" y="2279"/>
                  </a:lnTo>
                  <a:cubicBezTo>
                    <a:pt x="32808" y="3645"/>
                    <a:pt x="66983" y="911"/>
                    <a:pt x="103435" y="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46" name="Forme libre : forme 1245"/>
            <p:cNvSpPr/>
            <p:nvPr/>
          </p:nvSpPr>
          <p:spPr bwMode="auto">
            <a:xfrm rot="7484127">
              <a:off x="6746550" y="-26340"/>
              <a:ext cx="41571" cy="55323"/>
            </a:xfrm>
            <a:custGeom>
              <a:avLst/>
              <a:gdLst>
                <a:gd name="connsiteX0" fmla="*/ 38358 w 41571"/>
                <a:gd name="connsiteY0" fmla="*/ 55323 h 55323"/>
                <a:gd name="connsiteX1" fmla="*/ 0 w 41571"/>
                <a:gd name="connsiteY1" fmla="*/ 0 h 55323"/>
                <a:gd name="connsiteX2" fmla="*/ 41571 w 41571"/>
                <a:gd name="connsiteY2" fmla="*/ 0 h 55323"/>
                <a:gd name="connsiteX3" fmla="*/ 41571 w 41571"/>
                <a:gd name="connsiteY3" fmla="*/ 55323 h 55323"/>
              </a:gdLst>
              <a:ahLst/>
              <a:cxnLst>
                <a:cxn ang="0">
                  <a:pos x="connsiteX0" y="connsiteY0"/>
                </a:cxn>
                <a:cxn ang="0">
                  <a:pos x="connsiteX1" y="connsiteY1"/>
                </a:cxn>
                <a:cxn ang="0">
                  <a:pos x="connsiteX2" y="connsiteY2"/>
                </a:cxn>
                <a:cxn ang="0">
                  <a:pos x="connsiteX3" y="connsiteY3"/>
                </a:cxn>
              </a:cxnLst>
              <a:rect l="l" t="t" r="r" b="b"/>
              <a:pathLst>
                <a:path w="41571" h="55323" extrusionOk="0">
                  <a:moveTo>
                    <a:pt x="38358" y="55323"/>
                  </a:moveTo>
                  <a:lnTo>
                    <a:pt x="0" y="0"/>
                  </a:lnTo>
                  <a:lnTo>
                    <a:pt x="41571" y="0"/>
                  </a:lnTo>
                  <a:lnTo>
                    <a:pt x="41571"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47" name="Forme libre : forme 1246"/>
            <p:cNvSpPr/>
            <p:nvPr/>
          </p:nvSpPr>
          <p:spPr bwMode="auto">
            <a:xfrm rot="13089394">
              <a:off x="6891234" y="-41515"/>
              <a:ext cx="74217" cy="174004"/>
            </a:xfrm>
            <a:custGeom>
              <a:avLst/>
              <a:gdLst>
                <a:gd name="connsiteX0" fmla="*/ 74217 w 74217"/>
                <a:gd name="connsiteY0" fmla="*/ 115692 h 174004"/>
                <a:gd name="connsiteX1" fmla="*/ 0 w 74217"/>
                <a:gd name="connsiteY1" fmla="*/ 174004 h 174004"/>
                <a:gd name="connsiteX2" fmla="*/ 0 w 74217"/>
                <a:gd name="connsiteY2" fmla="*/ 38074 h 174004"/>
                <a:gd name="connsiteX3" fmla="*/ 73388 w 74217"/>
                <a:gd name="connsiteY3" fmla="*/ 0 h 174004"/>
              </a:gdLst>
              <a:ahLst/>
              <a:cxnLst>
                <a:cxn ang="0">
                  <a:pos x="connsiteX0" y="connsiteY0"/>
                </a:cxn>
                <a:cxn ang="0">
                  <a:pos x="connsiteX1" y="connsiteY1"/>
                </a:cxn>
                <a:cxn ang="0">
                  <a:pos x="connsiteX2" y="connsiteY2"/>
                </a:cxn>
                <a:cxn ang="0">
                  <a:pos x="connsiteX3" y="connsiteY3"/>
                </a:cxn>
              </a:cxnLst>
              <a:rect l="l" t="t" r="r" b="b"/>
              <a:pathLst>
                <a:path w="74217" h="174004" extrusionOk="0">
                  <a:moveTo>
                    <a:pt x="74217" y="115692"/>
                  </a:moveTo>
                  <a:lnTo>
                    <a:pt x="0" y="174004"/>
                  </a:lnTo>
                  <a:lnTo>
                    <a:pt x="0" y="38074"/>
                  </a:lnTo>
                  <a:lnTo>
                    <a:pt x="73388"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48" name="Forme libre : forme 1247"/>
            <p:cNvSpPr/>
            <p:nvPr/>
          </p:nvSpPr>
          <p:spPr bwMode="auto">
            <a:xfrm rot="8716293">
              <a:off x="8238556" y="2542479"/>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49" name="Forme libre : forme 1248"/>
            <p:cNvSpPr/>
            <p:nvPr/>
          </p:nvSpPr>
          <p:spPr bwMode="auto">
            <a:xfrm rot="8716293">
              <a:off x="8327948" y="257172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50" name="Forme libre : forme 1249"/>
            <p:cNvSpPr/>
            <p:nvPr/>
          </p:nvSpPr>
          <p:spPr bwMode="auto">
            <a:xfrm rot="8716293">
              <a:off x="8283098" y="2485441"/>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51" name="Forme libre : forme 1250"/>
            <p:cNvSpPr/>
            <p:nvPr/>
          </p:nvSpPr>
          <p:spPr bwMode="auto">
            <a:xfrm rot="8716293">
              <a:off x="8126322" y="263102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52" name="Forme libre : forme 1251"/>
            <p:cNvSpPr/>
            <p:nvPr/>
          </p:nvSpPr>
          <p:spPr bwMode="auto">
            <a:xfrm rot="8716293">
              <a:off x="8001419" y="242235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53" name="Forme libre : forme 1252"/>
            <p:cNvSpPr/>
            <p:nvPr/>
          </p:nvSpPr>
          <p:spPr bwMode="auto">
            <a:xfrm rot="8716293">
              <a:off x="7989367" y="2283570"/>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54" name="Forme libre : forme 1253"/>
            <p:cNvSpPr/>
            <p:nvPr/>
          </p:nvSpPr>
          <p:spPr bwMode="auto">
            <a:xfrm rot="8716293">
              <a:off x="8216500" y="2671975"/>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55" name="Forme libre : forme 1254"/>
            <p:cNvSpPr/>
            <p:nvPr/>
          </p:nvSpPr>
          <p:spPr bwMode="auto">
            <a:xfrm rot="8716293">
              <a:off x="8527655" y="2292327"/>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56" name="Forme libre : forme 1255"/>
            <p:cNvSpPr/>
            <p:nvPr/>
          </p:nvSpPr>
          <p:spPr bwMode="auto">
            <a:xfrm rot="8716293">
              <a:off x="8617047" y="2321569"/>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57" name="Forme libre : forme 1256"/>
            <p:cNvSpPr/>
            <p:nvPr/>
          </p:nvSpPr>
          <p:spPr bwMode="auto">
            <a:xfrm rot="8716293">
              <a:off x="8415421" y="238087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58" name="Forme libre : forme 1257"/>
            <p:cNvSpPr/>
            <p:nvPr/>
          </p:nvSpPr>
          <p:spPr bwMode="auto">
            <a:xfrm rot="8716293">
              <a:off x="8290519" y="217219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59" name="Forme libre : forme 1258"/>
            <p:cNvSpPr/>
            <p:nvPr/>
          </p:nvSpPr>
          <p:spPr bwMode="auto">
            <a:xfrm rot="8716293">
              <a:off x="8505599" y="2421823"/>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60" name="Forme libre : forme 1259"/>
            <p:cNvSpPr/>
            <p:nvPr/>
          </p:nvSpPr>
          <p:spPr bwMode="auto">
            <a:xfrm rot="8716293">
              <a:off x="8264148" y="2272223"/>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61" name="Forme libre : forme 1260"/>
            <p:cNvSpPr/>
            <p:nvPr/>
          </p:nvSpPr>
          <p:spPr bwMode="auto">
            <a:xfrm rot="7484127">
              <a:off x="8610530" y="261317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62" name="Forme libre : forme 1261"/>
            <p:cNvSpPr/>
            <p:nvPr/>
          </p:nvSpPr>
          <p:spPr bwMode="auto">
            <a:xfrm rot="13089394">
              <a:off x="8715350" y="2579708"/>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63" name="Forme libre : forme 1262"/>
            <p:cNvSpPr/>
            <p:nvPr/>
          </p:nvSpPr>
          <p:spPr bwMode="auto">
            <a:xfrm rot="8716293">
              <a:off x="8900935" y="2388027"/>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64" name="Forme libre : forme 1263"/>
            <p:cNvSpPr/>
            <p:nvPr/>
          </p:nvSpPr>
          <p:spPr bwMode="auto">
            <a:xfrm rot="8716293">
              <a:off x="8849130" y="228443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65" name="Forme libre : forme 1264"/>
            <p:cNvSpPr/>
            <p:nvPr/>
          </p:nvSpPr>
          <p:spPr bwMode="auto">
            <a:xfrm rot="8716293">
              <a:off x="8605884" y="231465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66" name="Forme libre : forme 1265"/>
            <p:cNvSpPr/>
            <p:nvPr/>
          </p:nvSpPr>
          <p:spPr bwMode="auto">
            <a:xfrm rot="8716293">
              <a:off x="8783336" y="2155413"/>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67" name="Forme libre : forme 1266"/>
            <p:cNvSpPr/>
            <p:nvPr/>
          </p:nvSpPr>
          <p:spPr bwMode="auto">
            <a:xfrm rot="8716293">
              <a:off x="8461723" y="320217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68" name="Forme libre : forme 1267"/>
            <p:cNvSpPr/>
            <p:nvPr/>
          </p:nvSpPr>
          <p:spPr bwMode="auto">
            <a:xfrm rot="8716293">
              <a:off x="8551115" y="323142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69" name="Forme libre : forme 1268"/>
            <p:cNvSpPr/>
            <p:nvPr/>
          </p:nvSpPr>
          <p:spPr bwMode="auto">
            <a:xfrm rot="8716293">
              <a:off x="8506265" y="3145140"/>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70" name="Forme libre : forme 1269"/>
            <p:cNvSpPr/>
            <p:nvPr/>
          </p:nvSpPr>
          <p:spPr bwMode="auto">
            <a:xfrm rot="8716293">
              <a:off x="8349489" y="329072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71" name="Forme libre : forme 1270"/>
            <p:cNvSpPr/>
            <p:nvPr/>
          </p:nvSpPr>
          <p:spPr bwMode="auto">
            <a:xfrm rot="8716293">
              <a:off x="8224586" y="308204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72" name="Forme libre : forme 1271"/>
            <p:cNvSpPr/>
            <p:nvPr/>
          </p:nvSpPr>
          <p:spPr bwMode="auto">
            <a:xfrm rot="8716293">
              <a:off x="8212534" y="2943269"/>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73" name="Forme libre : forme 1272"/>
            <p:cNvSpPr/>
            <p:nvPr/>
          </p:nvSpPr>
          <p:spPr bwMode="auto">
            <a:xfrm rot="8716293">
              <a:off x="8439667" y="3331674"/>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74" name="Forme libre : forme 1273"/>
            <p:cNvSpPr/>
            <p:nvPr/>
          </p:nvSpPr>
          <p:spPr bwMode="auto">
            <a:xfrm rot="8716293">
              <a:off x="8750822" y="2952026"/>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75" name="Forme libre : forme 1274"/>
            <p:cNvSpPr/>
            <p:nvPr/>
          </p:nvSpPr>
          <p:spPr bwMode="auto">
            <a:xfrm rot="8716293">
              <a:off x="8840214" y="2981268"/>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76" name="Forme libre : forme 1275"/>
            <p:cNvSpPr/>
            <p:nvPr/>
          </p:nvSpPr>
          <p:spPr bwMode="auto">
            <a:xfrm rot="8716293">
              <a:off x="8638588" y="304057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77" name="Forme libre : forme 1276"/>
            <p:cNvSpPr/>
            <p:nvPr/>
          </p:nvSpPr>
          <p:spPr bwMode="auto">
            <a:xfrm rot="8716293">
              <a:off x="8513686" y="283189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78" name="Forme libre : forme 1277"/>
            <p:cNvSpPr/>
            <p:nvPr/>
          </p:nvSpPr>
          <p:spPr bwMode="auto">
            <a:xfrm rot="8716293">
              <a:off x="8728766" y="3081521"/>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79" name="Forme libre : forme 1278"/>
            <p:cNvSpPr/>
            <p:nvPr/>
          </p:nvSpPr>
          <p:spPr bwMode="auto">
            <a:xfrm rot="8716293">
              <a:off x="8487315" y="2931922"/>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80" name="Forme libre : forme 1279"/>
            <p:cNvSpPr/>
            <p:nvPr/>
          </p:nvSpPr>
          <p:spPr bwMode="auto">
            <a:xfrm rot="7484127">
              <a:off x="8833697" y="32728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81" name="Forme libre : forme 1280"/>
            <p:cNvSpPr/>
            <p:nvPr/>
          </p:nvSpPr>
          <p:spPr bwMode="auto">
            <a:xfrm rot="13089394">
              <a:off x="8933167" y="3248496"/>
              <a:ext cx="272584" cy="314616"/>
            </a:xfrm>
            <a:custGeom>
              <a:avLst/>
              <a:gdLst>
                <a:gd name="connsiteX0" fmla="*/ 77412 w 272584"/>
                <a:gd name="connsiteY0" fmla="*/ 203022 h 314617"/>
                <a:gd name="connsiteX1" fmla="*/ 0 w 272584"/>
                <a:gd name="connsiteY1" fmla="*/ 104495 h 314617"/>
                <a:gd name="connsiteX2" fmla="*/ 0 w 272584"/>
                <a:gd name="connsiteY2" fmla="*/ 38074 h 314617"/>
                <a:gd name="connsiteX3" fmla="*/ 73388 w 272584"/>
                <a:gd name="connsiteY3" fmla="*/ 0 h 314617"/>
                <a:gd name="connsiteX4" fmla="*/ 74492 w 272584"/>
                <a:gd name="connsiteY4" fmla="*/ 153950 h 314617"/>
                <a:gd name="connsiteX5" fmla="*/ 76768 w 272584"/>
                <a:gd name="connsiteY5" fmla="*/ 200369 h 314617"/>
                <a:gd name="connsiteX6" fmla="*/ 272584 w 272584"/>
                <a:gd name="connsiteY6" fmla="*/ 258238 h 314617"/>
                <a:gd name="connsiteX7" fmla="*/ 177331 w 272584"/>
                <a:gd name="connsiteY7" fmla="*/ 311348 h 314617"/>
                <a:gd name="connsiteX8" fmla="*/ 165091 w 272584"/>
                <a:gd name="connsiteY8" fmla="*/ 314617 h 314617"/>
                <a:gd name="connsiteX9" fmla="*/ 136528 w 272584"/>
                <a:gd name="connsiteY9" fmla="*/ 278262 h 314617"/>
                <a:gd name="connsiteX10" fmla="*/ 153949 w 272584"/>
                <a:gd name="connsiteY10" fmla="*/ 281965 h 314617"/>
                <a:gd name="connsiteX11" fmla="*/ 203610 w 272584"/>
                <a:gd name="connsiteY11" fmla="*/ 273137 h 314617"/>
                <a:gd name="connsiteX12" fmla="*/ 271481 w 272584"/>
                <a:gd name="connsiteY12" fmla="*/ 245547 h 314617"/>
                <a:gd name="connsiteX13" fmla="*/ 272584 w 272584"/>
                <a:gd name="connsiteY13" fmla="*/ 252720 h 314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584" h="314617" extrusionOk="0">
                  <a:moveTo>
                    <a:pt x="77412" y="203022"/>
                  </a:moveTo>
                  <a:lnTo>
                    <a:pt x="0" y="104495"/>
                  </a:lnTo>
                  <a:lnTo>
                    <a:pt x="0" y="38074"/>
                  </a:lnTo>
                  <a:lnTo>
                    <a:pt x="73388" y="0"/>
                  </a:lnTo>
                  <a:lnTo>
                    <a:pt x="74492" y="153950"/>
                  </a:lnTo>
                  <a:cubicBezTo>
                    <a:pt x="73664" y="169400"/>
                    <a:pt x="74491" y="184988"/>
                    <a:pt x="76768" y="200369"/>
                  </a:cubicBezTo>
                  <a:close/>
                  <a:moveTo>
                    <a:pt x="272584" y="258238"/>
                  </a:moveTo>
                  <a:cubicBezTo>
                    <a:pt x="243339" y="283344"/>
                    <a:pt x="209542" y="300312"/>
                    <a:pt x="177331" y="311348"/>
                  </a:cubicBezTo>
                  <a:lnTo>
                    <a:pt x="165091" y="314617"/>
                  </a:lnTo>
                  <a:lnTo>
                    <a:pt x="136528" y="278262"/>
                  </a:lnTo>
                  <a:lnTo>
                    <a:pt x="153949" y="281965"/>
                  </a:lnTo>
                  <a:cubicBezTo>
                    <a:pt x="171055" y="281413"/>
                    <a:pt x="187608" y="278102"/>
                    <a:pt x="203610" y="273137"/>
                  </a:cubicBezTo>
                  <a:cubicBezTo>
                    <a:pt x="226786" y="265963"/>
                    <a:pt x="249409" y="256583"/>
                    <a:pt x="271481" y="245547"/>
                  </a:cubicBezTo>
                  <a:cubicBezTo>
                    <a:pt x="272032" y="247754"/>
                    <a:pt x="272584" y="250512"/>
                    <a:pt x="272584" y="25272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82" name="Forme libre : forme 1281"/>
            <p:cNvSpPr/>
            <p:nvPr/>
          </p:nvSpPr>
          <p:spPr bwMode="auto">
            <a:xfrm rot="8716293">
              <a:off x="9063436" y="2943322"/>
              <a:ext cx="105430" cy="113008"/>
            </a:xfrm>
            <a:custGeom>
              <a:avLst/>
              <a:gdLst>
                <a:gd name="connsiteX0" fmla="*/ 5398 w 105430"/>
                <a:gd name="connsiteY0" fmla="*/ 96451 h 113008"/>
                <a:gd name="connsiteX1" fmla="*/ 0 w 105430"/>
                <a:gd name="connsiteY1" fmla="*/ 83667 h 113008"/>
                <a:gd name="connsiteX2" fmla="*/ 57995 w 105430"/>
                <a:gd name="connsiteY2" fmla="*/ 0 h 113008"/>
                <a:gd name="connsiteX3" fmla="*/ 88184 w 105430"/>
                <a:gd name="connsiteY3" fmla="*/ 12746 h 113008"/>
                <a:gd name="connsiteX4" fmla="*/ 88183 w 105430"/>
                <a:gd name="connsiteY4" fmla="*/ 95531 h 113008"/>
                <a:gd name="connsiteX5" fmla="*/ 46790 w 105430"/>
                <a:gd name="connsiteY5" fmla="*/ 113008 h 113008"/>
                <a:gd name="connsiteX6" fmla="*/ 5398 w 105430"/>
                <a:gd name="connsiteY6" fmla="*/ 96451 h 113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430" h="113008" extrusionOk="0">
                  <a:moveTo>
                    <a:pt x="5398" y="96451"/>
                  </a:moveTo>
                  <a:lnTo>
                    <a:pt x="0" y="83667"/>
                  </a:lnTo>
                  <a:lnTo>
                    <a:pt x="57995" y="0"/>
                  </a:lnTo>
                  <a:lnTo>
                    <a:pt x="88184" y="12746"/>
                  </a:lnTo>
                  <a:cubicBezTo>
                    <a:pt x="111179" y="34822"/>
                    <a:pt x="111179" y="72535"/>
                    <a:pt x="88183" y="95531"/>
                  </a:cubicBezTo>
                  <a:cubicBezTo>
                    <a:pt x="77145" y="106569"/>
                    <a:pt x="62428" y="113008"/>
                    <a:pt x="46790" y="113008"/>
                  </a:cubicBezTo>
                  <a:cubicBezTo>
                    <a:pt x="31154" y="113008"/>
                    <a:pt x="16436" y="107489"/>
                    <a:pt x="5398" y="96451"/>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83" name="Forme libre : forme 1282"/>
            <p:cNvSpPr/>
            <p:nvPr/>
          </p:nvSpPr>
          <p:spPr bwMode="auto">
            <a:xfrm rot="8716293">
              <a:off x="8829051" y="297435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84" name="Forme libre : forme 1283"/>
            <p:cNvSpPr/>
            <p:nvPr/>
          </p:nvSpPr>
          <p:spPr bwMode="auto">
            <a:xfrm rot="8716293">
              <a:off x="9006503" y="281511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85" name="Forme libre : forme 1284"/>
            <p:cNvSpPr/>
            <p:nvPr/>
          </p:nvSpPr>
          <p:spPr bwMode="auto">
            <a:xfrm rot="8716293">
              <a:off x="8951372" y="5039787"/>
              <a:ext cx="114842" cy="149763"/>
            </a:xfrm>
            <a:custGeom>
              <a:avLst/>
              <a:gdLst>
                <a:gd name="connsiteX0" fmla="*/ 0 w 114842"/>
                <a:gd name="connsiteY0" fmla="*/ 9212 h 149763"/>
                <a:gd name="connsiteX1" fmla="*/ 0 w 114842"/>
                <a:gd name="connsiteY1" fmla="*/ 0 h 149763"/>
                <a:gd name="connsiteX2" fmla="*/ 13290 w 114842"/>
                <a:gd name="connsiteY2" fmla="*/ 9212 h 149763"/>
                <a:gd name="connsiteX3" fmla="*/ 90709 w 114842"/>
                <a:gd name="connsiteY3" fmla="*/ 149763 h 149763"/>
                <a:gd name="connsiteX4" fmla="*/ 47847 w 114842"/>
                <a:gd name="connsiteY4" fmla="*/ 70018 h 149763"/>
                <a:gd name="connsiteX5" fmla="*/ 58479 w 114842"/>
                <a:gd name="connsiteY5" fmla="*/ 40536 h 149763"/>
                <a:gd name="connsiteX6" fmla="*/ 114842 w 114842"/>
                <a:gd name="connsiteY6" fmla="*/ 79604 h 149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842" h="149763" extrusionOk="0">
                  <a:moveTo>
                    <a:pt x="0" y="9212"/>
                  </a:moveTo>
                  <a:lnTo>
                    <a:pt x="0" y="0"/>
                  </a:lnTo>
                  <a:lnTo>
                    <a:pt x="13290" y="9212"/>
                  </a:lnTo>
                  <a:close/>
                  <a:moveTo>
                    <a:pt x="90709" y="149763"/>
                  </a:moveTo>
                  <a:lnTo>
                    <a:pt x="47847" y="70018"/>
                  </a:lnTo>
                  <a:lnTo>
                    <a:pt x="58479" y="40536"/>
                  </a:lnTo>
                  <a:lnTo>
                    <a:pt x="114842" y="7960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86" name="Forme libre : forme 1285"/>
            <p:cNvSpPr/>
            <p:nvPr/>
          </p:nvSpPr>
          <p:spPr bwMode="auto">
            <a:xfrm rot="8716293">
              <a:off x="8858304" y="4924131"/>
              <a:ext cx="290644" cy="300328"/>
            </a:xfrm>
            <a:custGeom>
              <a:avLst/>
              <a:gdLst>
                <a:gd name="connsiteX0" fmla="*/ 25298 w 290644"/>
                <a:gd name="connsiteY0" fmla="*/ 270737 h 300328"/>
                <a:gd name="connsiteX1" fmla="*/ 1 w 290644"/>
                <a:gd name="connsiteY1" fmla="*/ 169541 h 300328"/>
                <a:gd name="connsiteX2" fmla="*/ 0 w 290644"/>
                <a:gd name="connsiteY2" fmla="*/ 113409 h 300328"/>
                <a:gd name="connsiteX3" fmla="*/ 78612 w 290644"/>
                <a:gd name="connsiteY3" fmla="*/ 0 h 300328"/>
                <a:gd name="connsiteX4" fmla="*/ 79427 w 290644"/>
                <a:gd name="connsiteY4" fmla="*/ 113648 h 300328"/>
                <a:gd name="connsiteX5" fmla="*/ 93547 w 290644"/>
                <a:gd name="connsiteY5" fmla="*/ 211314 h 300328"/>
                <a:gd name="connsiteX6" fmla="*/ 164149 w 290644"/>
                <a:gd name="connsiteY6" fmla="*/ 250145 h 300328"/>
                <a:gd name="connsiteX7" fmla="*/ 217100 w 290644"/>
                <a:gd name="connsiteY7" fmla="*/ 240732 h 300328"/>
                <a:gd name="connsiteX8" fmla="*/ 289467 w 290644"/>
                <a:gd name="connsiteY8" fmla="*/ 211314 h 300328"/>
                <a:gd name="connsiteX9" fmla="*/ 290643 w 290644"/>
                <a:gd name="connsiteY9" fmla="*/ 218962 h 300328"/>
                <a:gd name="connsiteX10" fmla="*/ 290644 w 290644"/>
                <a:gd name="connsiteY10" fmla="*/ 224846 h 300328"/>
                <a:gd name="connsiteX11" fmla="*/ 97666 w 290644"/>
                <a:gd name="connsiteY11" fmla="*/ 300154 h 300328"/>
                <a:gd name="connsiteX12" fmla="*/ 25298 w 290644"/>
                <a:gd name="connsiteY12" fmla="*/ 270737 h 300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0644" h="300328" extrusionOk="0">
                  <a:moveTo>
                    <a:pt x="25298" y="270737"/>
                  </a:moveTo>
                  <a:cubicBezTo>
                    <a:pt x="5295" y="251321"/>
                    <a:pt x="0" y="217786"/>
                    <a:pt x="1" y="169541"/>
                  </a:cubicBezTo>
                  <a:lnTo>
                    <a:pt x="0" y="113409"/>
                  </a:lnTo>
                  <a:lnTo>
                    <a:pt x="78612" y="0"/>
                  </a:lnTo>
                  <a:lnTo>
                    <a:pt x="79427" y="113648"/>
                  </a:lnTo>
                  <a:cubicBezTo>
                    <a:pt x="77662" y="146596"/>
                    <a:pt x="82956" y="180131"/>
                    <a:pt x="93547" y="211314"/>
                  </a:cubicBezTo>
                  <a:cubicBezTo>
                    <a:pt x="102961" y="237201"/>
                    <a:pt x="127083" y="250145"/>
                    <a:pt x="164149" y="250145"/>
                  </a:cubicBezTo>
                  <a:cubicBezTo>
                    <a:pt x="182388" y="249557"/>
                    <a:pt x="200038" y="246026"/>
                    <a:pt x="217100" y="240732"/>
                  </a:cubicBezTo>
                  <a:cubicBezTo>
                    <a:pt x="241810" y="233083"/>
                    <a:pt x="265932" y="223080"/>
                    <a:pt x="289467" y="211314"/>
                  </a:cubicBezTo>
                  <a:cubicBezTo>
                    <a:pt x="290055" y="213668"/>
                    <a:pt x="290643" y="216609"/>
                    <a:pt x="290643" y="218962"/>
                  </a:cubicBezTo>
                  <a:lnTo>
                    <a:pt x="290644" y="224846"/>
                  </a:lnTo>
                  <a:cubicBezTo>
                    <a:pt x="228278" y="278385"/>
                    <a:pt x="146498" y="297213"/>
                    <a:pt x="97666" y="300154"/>
                  </a:cubicBezTo>
                  <a:cubicBezTo>
                    <a:pt x="70602" y="301920"/>
                    <a:pt x="44126" y="290152"/>
                    <a:pt x="25298" y="27073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87" name="Forme libre : forme 1286"/>
            <p:cNvSpPr/>
            <p:nvPr/>
          </p:nvSpPr>
          <p:spPr bwMode="auto">
            <a:xfrm rot="8716293">
              <a:off x="8680393" y="386057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88" name="Forme libre : forme 1287"/>
            <p:cNvSpPr/>
            <p:nvPr/>
          </p:nvSpPr>
          <p:spPr bwMode="auto">
            <a:xfrm rot="8716293">
              <a:off x="8769785" y="388981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89" name="Forme libre : forme 1288"/>
            <p:cNvSpPr/>
            <p:nvPr/>
          </p:nvSpPr>
          <p:spPr bwMode="auto">
            <a:xfrm rot="8716293">
              <a:off x="8724935" y="380353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90" name="Forme libre : forme 1289"/>
            <p:cNvSpPr/>
            <p:nvPr/>
          </p:nvSpPr>
          <p:spPr bwMode="auto">
            <a:xfrm rot="8716293">
              <a:off x="8568159" y="394911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91" name="Forme libre : forme 1290"/>
            <p:cNvSpPr/>
            <p:nvPr/>
          </p:nvSpPr>
          <p:spPr bwMode="auto">
            <a:xfrm rot="8716293">
              <a:off x="8443256" y="374044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92" name="Forme libre : forme 1291"/>
            <p:cNvSpPr/>
            <p:nvPr/>
          </p:nvSpPr>
          <p:spPr bwMode="auto">
            <a:xfrm rot="8716293">
              <a:off x="8431204" y="360166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93" name="Forme libre : forme 1292"/>
            <p:cNvSpPr/>
            <p:nvPr/>
          </p:nvSpPr>
          <p:spPr bwMode="auto">
            <a:xfrm rot="8716293">
              <a:off x="8658337" y="399007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94" name="Forme libre : forme 1293"/>
            <p:cNvSpPr/>
            <p:nvPr/>
          </p:nvSpPr>
          <p:spPr bwMode="auto">
            <a:xfrm rot="8716293">
              <a:off x="8968661" y="3610682"/>
              <a:ext cx="142168" cy="232388"/>
            </a:xfrm>
            <a:custGeom>
              <a:avLst/>
              <a:gdLst>
                <a:gd name="connsiteX0" fmla="*/ 81109 w 142168"/>
                <a:gd name="connsiteY0" fmla="*/ 232388 h 232388"/>
                <a:gd name="connsiteX1" fmla="*/ 81108 w 142168"/>
                <a:gd name="connsiteY1" fmla="*/ 69717 h 232388"/>
                <a:gd name="connsiteX2" fmla="*/ 81108 w 142168"/>
                <a:gd name="connsiteY2" fmla="*/ 65615 h 232388"/>
                <a:gd name="connsiteX3" fmla="*/ 60603 w 142168"/>
                <a:gd name="connsiteY3" fmla="*/ 50123 h 232388"/>
                <a:gd name="connsiteX4" fmla="*/ 0 w 142168"/>
                <a:gd name="connsiteY4" fmla="*/ 50123 h 232388"/>
                <a:gd name="connsiteX5" fmla="*/ 0 w 142168"/>
                <a:gd name="connsiteY5" fmla="*/ 35740 h 232388"/>
                <a:gd name="connsiteX6" fmla="*/ 24774 w 142168"/>
                <a:gd name="connsiteY6" fmla="*/ 0 h 232388"/>
                <a:gd name="connsiteX7" fmla="*/ 85210 w 142168"/>
                <a:gd name="connsiteY7" fmla="*/ 0 h 232388"/>
                <a:gd name="connsiteX8" fmla="*/ 142168 w 142168"/>
                <a:gd name="connsiteY8" fmla="*/ 50123 h 232388"/>
                <a:gd name="connsiteX9" fmla="*/ 142167 w 142168"/>
                <a:gd name="connsiteY9"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168" h="232388" extrusionOk="0">
                  <a:moveTo>
                    <a:pt x="81109" y="232388"/>
                  </a:moveTo>
                  <a:lnTo>
                    <a:pt x="81108" y="69717"/>
                  </a:lnTo>
                  <a:cubicBezTo>
                    <a:pt x="81108" y="68350"/>
                    <a:pt x="81108" y="66982"/>
                    <a:pt x="81108" y="65615"/>
                  </a:cubicBezTo>
                  <a:cubicBezTo>
                    <a:pt x="79741" y="55591"/>
                    <a:pt x="70628" y="48756"/>
                    <a:pt x="60603" y="50123"/>
                  </a:cubicBezTo>
                  <a:lnTo>
                    <a:pt x="0" y="50123"/>
                  </a:lnTo>
                  <a:lnTo>
                    <a:pt x="0" y="35740"/>
                  </a:lnTo>
                  <a:lnTo>
                    <a:pt x="24774" y="0"/>
                  </a:lnTo>
                  <a:lnTo>
                    <a:pt x="85210" y="0"/>
                  </a:lnTo>
                  <a:cubicBezTo>
                    <a:pt x="122118" y="0"/>
                    <a:pt x="142167" y="15949"/>
                    <a:pt x="142168" y="50123"/>
                  </a:cubicBezTo>
                  <a:lnTo>
                    <a:pt x="142167"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95" name="Forme libre : forme 1294"/>
            <p:cNvSpPr/>
            <p:nvPr/>
          </p:nvSpPr>
          <p:spPr bwMode="auto">
            <a:xfrm rot="8716293">
              <a:off x="9109023" y="3840461"/>
              <a:ext cx="57223" cy="60210"/>
            </a:xfrm>
            <a:custGeom>
              <a:avLst/>
              <a:gdLst>
                <a:gd name="connsiteX0" fmla="*/ 0 w 57223"/>
                <a:gd name="connsiteY0" fmla="*/ 60210 h 60210"/>
                <a:gd name="connsiteX1" fmla="*/ 41735 w 57223"/>
                <a:gd name="connsiteY1" fmla="*/ 0 h 60210"/>
                <a:gd name="connsiteX2" fmla="*/ 57223 w 57223"/>
                <a:gd name="connsiteY2" fmla="*/ 50920 h 60210"/>
                <a:gd name="connsiteX3" fmla="*/ 57223 w 57223"/>
                <a:gd name="connsiteY3" fmla="*/ 56844 h 60210"/>
              </a:gdLst>
              <a:ahLst/>
              <a:cxnLst>
                <a:cxn ang="0">
                  <a:pos x="connsiteX0" y="connsiteY0"/>
                </a:cxn>
                <a:cxn ang="0">
                  <a:pos x="connsiteX1" y="connsiteY1"/>
                </a:cxn>
                <a:cxn ang="0">
                  <a:pos x="connsiteX2" y="connsiteY2"/>
                </a:cxn>
                <a:cxn ang="0">
                  <a:pos x="connsiteX3" y="connsiteY3"/>
                </a:cxn>
              </a:cxnLst>
              <a:rect l="l" t="t" r="r" b="b"/>
              <a:pathLst>
                <a:path w="57223" h="60210" extrusionOk="0">
                  <a:moveTo>
                    <a:pt x="0" y="60210"/>
                  </a:moveTo>
                  <a:lnTo>
                    <a:pt x="41735" y="0"/>
                  </a:lnTo>
                  <a:lnTo>
                    <a:pt x="57223" y="50920"/>
                  </a:lnTo>
                  <a:lnTo>
                    <a:pt x="57223" y="5684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96" name="Forme libre : forme 1295"/>
            <p:cNvSpPr/>
            <p:nvPr/>
          </p:nvSpPr>
          <p:spPr bwMode="auto">
            <a:xfrm rot="8716293">
              <a:off x="8857258" y="369896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97" name="Forme libre : forme 1296"/>
            <p:cNvSpPr/>
            <p:nvPr/>
          </p:nvSpPr>
          <p:spPr bwMode="auto">
            <a:xfrm rot="8716293">
              <a:off x="8732356" y="349029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98" name="Forme libre : forme 1297"/>
            <p:cNvSpPr/>
            <p:nvPr/>
          </p:nvSpPr>
          <p:spPr bwMode="auto">
            <a:xfrm rot="8716293">
              <a:off x="8947436" y="373991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99" name="Forme libre : forme 1298"/>
            <p:cNvSpPr/>
            <p:nvPr/>
          </p:nvSpPr>
          <p:spPr bwMode="auto">
            <a:xfrm rot="8716293">
              <a:off x="8705985" y="359031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00" name="Forme libre : forme 1299"/>
            <p:cNvSpPr/>
            <p:nvPr/>
          </p:nvSpPr>
          <p:spPr bwMode="auto">
            <a:xfrm rot="7484127">
              <a:off x="9046498" y="3963386"/>
              <a:ext cx="145510" cy="161114"/>
            </a:xfrm>
            <a:custGeom>
              <a:avLst/>
              <a:gdLst>
                <a:gd name="connsiteX0" fmla="*/ 115849 w 145510"/>
                <a:gd name="connsiteY0" fmla="*/ 20564 h 161114"/>
                <a:gd name="connsiteX1" fmla="*/ 145509 w 145510"/>
                <a:gd name="connsiteY1" fmla="*/ 0 h 161114"/>
                <a:gd name="connsiteX2" fmla="*/ 145510 w 145510"/>
                <a:gd name="connsiteY2" fmla="*/ 20564 h 161114"/>
                <a:gd name="connsiteX3" fmla="*/ 32372 w 145510"/>
                <a:gd name="connsiteY3" fmla="*/ 161114 h 161114"/>
                <a:gd name="connsiteX4" fmla="*/ 0 w 145510"/>
                <a:gd name="connsiteY4" fmla="*/ 100888 h 161114"/>
                <a:gd name="connsiteX5" fmla="*/ 69714 w 145510"/>
                <a:gd name="connsiteY5" fmla="*/ 52552 h 16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510" h="161114" extrusionOk="0">
                  <a:moveTo>
                    <a:pt x="115849" y="20564"/>
                  </a:moveTo>
                  <a:lnTo>
                    <a:pt x="145509" y="0"/>
                  </a:lnTo>
                  <a:lnTo>
                    <a:pt x="145510" y="20564"/>
                  </a:lnTo>
                  <a:close/>
                  <a:moveTo>
                    <a:pt x="32372" y="161114"/>
                  </a:moveTo>
                  <a:lnTo>
                    <a:pt x="0" y="100888"/>
                  </a:lnTo>
                  <a:lnTo>
                    <a:pt x="69714" y="5255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01" name="Forme libre : forme 1300"/>
            <p:cNvSpPr/>
            <p:nvPr/>
          </p:nvSpPr>
          <p:spPr bwMode="auto">
            <a:xfrm rot="8716293">
              <a:off x="9047721" y="363275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02" name="Forme libre : forme 1301"/>
            <p:cNvSpPr/>
            <p:nvPr/>
          </p:nvSpPr>
          <p:spPr bwMode="auto">
            <a:xfrm rot="8716293">
              <a:off x="8903560" y="452027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03" name="Forme libre : forme 1302"/>
            <p:cNvSpPr/>
            <p:nvPr/>
          </p:nvSpPr>
          <p:spPr bwMode="auto">
            <a:xfrm rot="8716293">
              <a:off x="8995011" y="4560813"/>
              <a:ext cx="209149" cy="252972"/>
            </a:xfrm>
            <a:custGeom>
              <a:avLst/>
              <a:gdLst>
                <a:gd name="connsiteX0" fmla="*/ 147180 w 209150"/>
                <a:gd name="connsiteY0" fmla="*/ 96224 h 252972"/>
                <a:gd name="connsiteX1" fmla="*/ 147180 w 209150"/>
                <a:gd name="connsiteY1" fmla="*/ 79820 h 252972"/>
                <a:gd name="connsiteX2" fmla="*/ 113461 w 209150"/>
                <a:gd name="connsiteY2" fmla="*/ 38355 h 252972"/>
                <a:gd name="connsiteX3" fmla="*/ 111078 w 209150"/>
                <a:gd name="connsiteY3" fmla="*/ 39142 h 252972"/>
                <a:gd name="connsiteX4" fmla="*/ 138210 w 209150"/>
                <a:gd name="connsiteY4" fmla="*/ 0 h 252972"/>
                <a:gd name="connsiteX5" fmla="*/ 189158 w 209150"/>
                <a:gd name="connsiteY5" fmla="*/ 20925 h 252972"/>
                <a:gd name="connsiteX6" fmla="*/ 209150 w 209150"/>
                <a:gd name="connsiteY6" fmla="*/ 86655 h 252972"/>
                <a:gd name="connsiteX7" fmla="*/ 209150 w 209150"/>
                <a:gd name="connsiteY7" fmla="*/ 92579 h 252972"/>
                <a:gd name="connsiteX8" fmla="*/ 0 w 209150"/>
                <a:gd name="connsiteY8" fmla="*/ 252972 h 252972"/>
                <a:gd name="connsiteX9" fmla="*/ 0 w 209150"/>
                <a:gd name="connsiteY9" fmla="*/ 199389 h 252972"/>
                <a:gd name="connsiteX10" fmla="*/ 62137 w 209150"/>
                <a:gd name="connsiteY10" fmla="*/ 109748 h 252972"/>
                <a:gd name="connsiteX11" fmla="*/ 60149 w 209150"/>
                <a:gd name="connsiteY11" fmla="*/ 125842 h 252972"/>
                <a:gd name="connsiteX12" fmla="*/ 60149 w 209150"/>
                <a:gd name="connsiteY12" fmla="*/ 211963 h 252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150" h="252972" extrusionOk="0">
                  <a:moveTo>
                    <a:pt x="147180" y="96224"/>
                  </a:moveTo>
                  <a:lnTo>
                    <a:pt x="147180" y="79820"/>
                  </a:lnTo>
                  <a:cubicBezTo>
                    <a:pt x="147180" y="55214"/>
                    <a:pt x="133055" y="38354"/>
                    <a:pt x="113461" y="38355"/>
                  </a:cubicBezTo>
                  <a:lnTo>
                    <a:pt x="111078" y="39142"/>
                  </a:lnTo>
                  <a:lnTo>
                    <a:pt x="138210" y="0"/>
                  </a:lnTo>
                  <a:lnTo>
                    <a:pt x="189158" y="20925"/>
                  </a:lnTo>
                  <a:cubicBezTo>
                    <a:pt x="202088" y="36076"/>
                    <a:pt x="209150" y="58404"/>
                    <a:pt x="209150" y="86655"/>
                  </a:cubicBezTo>
                  <a:lnTo>
                    <a:pt x="209150" y="92579"/>
                  </a:lnTo>
                  <a:close/>
                  <a:moveTo>
                    <a:pt x="0" y="252972"/>
                  </a:moveTo>
                  <a:lnTo>
                    <a:pt x="0" y="199389"/>
                  </a:lnTo>
                  <a:lnTo>
                    <a:pt x="62137" y="109748"/>
                  </a:lnTo>
                  <a:lnTo>
                    <a:pt x="60149" y="125842"/>
                  </a:lnTo>
                  <a:lnTo>
                    <a:pt x="60149" y="21196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04" name="Forme libre : forme 1303"/>
            <p:cNvSpPr/>
            <p:nvPr/>
          </p:nvSpPr>
          <p:spPr bwMode="auto">
            <a:xfrm rot="8716293">
              <a:off x="8948102" y="4463235"/>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05" name="Forme libre : forme 1304"/>
            <p:cNvSpPr/>
            <p:nvPr/>
          </p:nvSpPr>
          <p:spPr bwMode="auto">
            <a:xfrm rot="8716293">
              <a:off x="8791326" y="460881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06" name="Forme libre : forme 1305"/>
            <p:cNvSpPr/>
            <p:nvPr/>
          </p:nvSpPr>
          <p:spPr bwMode="auto">
            <a:xfrm rot="8716293">
              <a:off x="8666423" y="440014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07" name="Forme libre : forme 1306"/>
            <p:cNvSpPr/>
            <p:nvPr/>
          </p:nvSpPr>
          <p:spPr bwMode="auto">
            <a:xfrm rot="8716293">
              <a:off x="8654371" y="4261364"/>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08" name="Forme libre : forme 1307"/>
            <p:cNvSpPr/>
            <p:nvPr/>
          </p:nvSpPr>
          <p:spPr bwMode="auto">
            <a:xfrm rot="8716293">
              <a:off x="8881504" y="4649769"/>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09" name="Forme libre : forme 1308"/>
            <p:cNvSpPr/>
            <p:nvPr/>
          </p:nvSpPr>
          <p:spPr bwMode="auto">
            <a:xfrm rot="8716293">
              <a:off x="9080425" y="435866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10" name="Forme libre : forme 1309"/>
            <p:cNvSpPr/>
            <p:nvPr/>
          </p:nvSpPr>
          <p:spPr bwMode="auto">
            <a:xfrm rot="8716293">
              <a:off x="9127247" y="4438294"/>
              <a:ext cx="21643" cy="52047"/>
            </a:xfrm>
            <a:custGeom>
              <a:avLst/>
              <a:gdLst>
                <a:gd name="connsiteX0" fmla="*/ 21643 w 21643"/>
                <a:gd name="connsiteY0" fmla="*/ 52047 h 52047"/>
                <a:gd name="connsiteX1" fmla="*/ 0 w 21643"/>
                <a:gd name="connsiteY1" fmla="*/ 31224 h 52047"/>
                <a:gd name="connsiteX2" fmla="*/ 21643 w 21643"/>
                <a:gd name="connsiteY2" fmla="*/ 0 h 52047"/>
              </a:gdLst>
              <a:ahLst/>
              <a:cxnLst>
                <a:cxn ang="0">
                  <a:pos x="connsiteX0" y="connsiteY0"/>
                </a:cxn>
                <a:cxn ang="0">
                  <a:pos x="connsiteX1" y="connsiteY1"/>
                </a:cxn>
                <a:cxn ang="0">
                  <a:pos x="connsiteX2" y="connsiteY2"/>
                </a:cxn>
              </a:cxnLst>
              <a:rect l="l" t="t" r="r" b="b"/>
              <a:pathLst>
                <a:path w="21643" h="52047" extrusionOk="0">
                  <a:moveTo>
                    <a:pt x="21643" y="52047"/>
                  </a:moveTo>
                  <a:lnTo>
                    <a:pt x="0" y="31224"/>
                  </a:lnTo>
                  <a:lnTo>
                    <a:pt x="21643"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11" name="Forme libre : forme 1310"/>
            <p:cNvSpPr/>
            <p:nvPr/>
          </p:nvSpPr>
          <p:spPr bwMode="auto">
            <a:xfrm rot="8716293">
              <a:off x="8929152" y="4250017"/>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12" name="Forme libre : forme 1311"/>
            <p:cNvSpPr/>
            <p:nvPr/>
          </p:nvSpPr>
          <p:spPr bwMode="auto">
            <a:xfrm rot="8716293">
              <a:off x="8017038" y="1881505"/>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13" name="Forme libre : forme 1312"/>
            <p:cNvSpPr/>
            <p:nvPr/>
          </p:nvSpPr>
          <p:spPr bwMode="auto">
            <a:xfrm rot="8716293">
              <a:off x="8106430" y="1910747"/>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14" name="Forme libre : forme 1313"/>
            <p:cNvSpPr/>
            <p:nvPr/>
          </p:nvSpPr>
          <p:spPr bwMode="auto">
            <a:xfrm rot="8716293">
              <a:off x="8061580" y="1824467"/>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15" name="Forme libre : forme 1314"/>
            <p:cNvSpPr/>
            <p:nvPr/>
          </p:nvSpPr>
          <p:spPr bwMode="auto">
            <a:xfrm rot="8716293">
              <a:off x="7904804" y="197004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16" name="Forme libre : forme 1315"/>
            <p:cNvSpPr/>
            <p:nvPr/>
          </p:nvSpPr>
          <p:spPr bwMode="auto">
            <a:xfrm rot="8716293">
              <a:off x="7779901" y="176137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17" name="Forme libre : forme 1316"/>
            <p:cNvSpPr/>
            <p:nvPr/>
          </p:nvSpPr>
          <p:spPr bwMode="auto">
            <a:xfrm rot="8716293">
              <a:off x="7767849" y="1622596"/>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18" name="Forme libre : forme 1317"/>
            <p:cNvSpPr/>
            <p:nvPr/>
          </p:nvSpPr>
          <p:spPr bwMode="auto">
            <a:xfrm rot="8716293">
              <a:off x="7994982" y="2011001"/>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19" name="Forme libre : forme 1318"/>
            <p:cNvSpPr/>
            <p:nvPr/>
          </p:nvSpPr>
          <p:spPr bwMode="auto">
            <a:xfrm rot="8716293">
              <a:off x="8306137" y="163135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20" name="Forme libre : forme 1319"/>
            <p:cNvSpPr/>
            <p:nvPr/>
          </p:nvSpPr>
          <p:spPr bwMode="auto">
            <a:xfrm rot="8716293">
              <a:off x="8395529" y="166059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21" name="Forme libre : forme 1320"/>
            <p:cNvSpPr/>
            <p:nvPr/>
          </p:nvSpPr>
          <p:spPr bwMode="auto">
            <a:xfrm rot="8716293">
              <a:off x="8193903" y="1719897"/>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22" name="Forme libre : forme 1321"/>
            <p:cNvSpPr/>
            <p:nvPr/>
          </p:nvSpPr>
          <p:spPr bwMode="auto">
            <a:xfrm rot="8716293">
              <a:off x="8069001" y="1511224"/>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23" name="Forme libre : forme 1322"/>
            <p:cNvSpPr/>
            <p:nvPr/>
          </p:nvSpPr>
          <p:spPr bwMode="auto">
            <a:xfrm rot="8716293">
              <a:off x="8284081" y="1760849"/>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24" name="Forme libre : forme 1323"/>
            <p:cNvSpPr/>
            <p:nvPr/>
          </p:nvSpPr>
          <p:spPr bwMode="auto">
            <a:xfrm rot="8716293">
              <a:off x="8042630" y="1611249"/>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25" name="Forme libre : forme 1324"/>
            <p:cNvSpPr/>
            <p:nvPr/>
          </p:nvSpPr>
          <p:spPr bwMode="auto">
            <a:xfrm rot="7484127">
              <a:off x="8389012" y="19521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26" name="Forme libre : forme 1325"/>
            <p:cNvSpPr/>
            <p:nvPr/>
          </p:nvSpPr>
          <p:spPr bwMode="auto">
            <a:xfrm rot="13089394">
              <a:off x="8493832" y="191873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27" name="Forme libre : forme 1326"/>
            <p:cNvSpPr/>
            <p:nvPr/>
          </p:nvSpPr>
          <p:spPr bwMode="auto">
            <a:xfrm rot="8716293">
              <a:off x="8679417" y="1727053"/>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28" name="Forme libre : forme 1327"/>
            <p:cNvSpPr/>
            <p:nvPr/>
          </p:nvSpPr>
          <p:spPr bwMode="auto">
            <a:xfrm rot="8716293">
              <a:off x="8627612" y="162346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29" name="Forme libre : forme 1328"/>
            <p:cNvSpPr/>
            <p:nvPr/>
          </p:nvSpPr>
          <p:spPr bwMode="auto">
            <a:xfrm rot="8716293">
              <a:off x="8384366" y="165368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30" name="Forme libre : forme 1329"/>
            <p:cNvSpPr/>
            <p:nvPr/>
          </p:nvSpPr>
          <p:spPr bwMode="auto">
            <a:xfrm rot="8716293">
              <a:off x="8561818" y="149443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31" name="Forme libre : forme 1330"/>
            <p:cNvSpPr/>
            <p:nvPr/>
          </p:nvSpPr>
          <p:spPr bwMode="auto">
            <a:xfrm rot="8716293">
              <a:off x="7793871" y="1221806"/>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32" name="Forme libre : forme 1331"/>
            <p:cNvSpPr/>
            <p:nvPr/>
          </p:nvSpPr>
          <p:spPr bwMode="auto">
            <a:xfrm rot="8716293">
              <a:off x="7883263" y="1251048"/>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33" name="Forme libre : forme 1332"/>
            <p:cNvSpPr/>
            <p:nvPr/>
          </p:nvSpPr>
          <p:spPr bwMode="auto">
            <a:xfrm rot="8716293">
              <a:off x="7838413" y="1164768"/>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34" name="Forme libre : forme 1333"/>
            <p:cNvSpPr/>
            <p:nvPr/>
          </p:nvSpPr>
          <p:spPr bwMode="auto">
            <a:xfrm rot="8716293">
              <a:off x="7681637" y="131035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35" name="Forme libre : forme 1334"/>
            <p:cNvSpPr/>
            <p:nvPr/>
          </p:nvSpPr>
          <p:spPr bwMode="auto">
            <a:xfrm rot="8716293">
              <a:off x="7556734" y="110167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36" name="Forme libre : forme 1335"/>
            <p:cNvSpPr/>
            <p:nvPr/>
          </p:nvSpPr>
          <p:spPr bwMode="auto">
            <a:xfrm rot="8716293">
              <a:off x="7544682" y="962897"/>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37" name="Forme libre : forme 1336"/>
            <p:cNvSpPr/>
            <p:nvPr/>
          </p:nvSpPr>
          <p:spPr bwMode="auto">
            <a:xfrm rot="8716293">
              <a:off x="7771815" y="1351302"/>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38" name="Forme libre : forme 1337"/>
            <p:cNvSpPr/>
            <p:nvPr/>
          </p:nvSpPr>
          <p:spPr bwMode="auto">
            <a:xfrm rot="8716293">
              <a:off x="8082970" y="97165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39" name="Forme libre : forme 1338"/>
            <p:cNvSpPr/>
            <p:nvPr/>
          </p:nvSpPr>
          <p:spPr bwMode="auto">
            <a:xfrm rot="8716293">
              <a:off x="8172362" y="100089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40" name="Forme libre : forme 1339"/>
            <p:cNvSpPr/>
            <p:nvPr/>
          </p:nvSpPr>
          <p:spPr bwMode="auto">
            <a:xfrm rot="8716293">
              <a:off x="7970736" y="106019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41" name="Forme libre : forme 1340"/>
            <p:cNvSpPr/>
            <p:nvPr/>
          </p:nvSpPr>
          <p:spPr bwMode="auto">
            <a:xfrm rot="8716293">
              <a:off x="7845834" y="85152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42" name="Forme libre : forme 1341"/>
            <p:cNvSpPr/>
            <p:nvPr/>
          </p:nvSpPr>
          <p:spPr bwMode="auto">
            <a:xfrm rot="8716293">
              <a:off x="8060914" y="1101150"/>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43" name="Forme libre : forme 1342"/>
            <p:cNvSpPr/>
            <p:nvPr/>
          </p:nvSpPr>
          <p:spPr bwMode="auto">
            <a:xfrm rot="8716293">
              <a:off x="7819463" y="951550"/>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44" name="Forme libre : forme 1343"/>
            <p:cNvSpPr/>
            <p:nvPr/>
          </p:nvSpPr>
          <p:spPr bwMode="auto">
            <a:xfrm rot="7484127">
              <a:off x="8165845" y="129250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45" name="Forme libre : forme 1344"/>
            <p:cNvSpPr/>
            <p:nvPr/>
          </p:nvSpPr>
          <p:spPr bwMode="auto">
            <a:xfrm rot="13089394">
              <a:off x="8270665" y="1259035"/>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46" name="Forme libre : forme 1345"/>
            <p:cNvSpPr/>
            <p:nvPr/>
          </p:nvSpPr>
          <p:spPr bwMode="auto">
            <a:xfrm rot="8716293">
              <a:off x="8456250" y="1067354"/>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47" name="Forme libre : forme 1346"/>
            <p:cNvSpPr/>
            <p:nvPr/>
          </p:nvSpPr>
          <p:spPr bwMode="auto">
            <a:xfrm rot="8716293">
              <a:off x="8404445" y="96376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48" name="Forme libre : forme 1347"/>
            <p:cNvSpPr/>
            <p:nvPr/>
          </p:nvSpPr>
          <p:spPr bwMode="auto">
            <a:xfrm rot="8716293">
              <a:off x="8161199" y="99398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49" name="Forme libre : forme 1348"/>
            <p:cNvSpPr/>
            <p:nvPr/>
          </p:nvSpPr>
          <p:spPr bwMode="auto">
            <a:xfrm rot="8716293">
              <a:off x="8338651" y="83474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50" name="Forme libre : forme 1349"/>
            <p:cNvSpPr/>
            <p:nvPr/>
          </p:nvSpPr>
          <p:spPr bwMode="auto">
            <a:xfrm rot="8716293">
              <a:off x="7574932" y="55974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51" name="Forme libre : forme 1350"/>
            <p:cNvSpPr/>
            <p:nvPr/>
          </p:nvSpPr>
          <p:spPr bwMode="auto">
            <a:xfrm rot="8716293">
              <a:off x="7664324" y="58899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52" name="Forme libre : forme 1351"/>
            <p:cNvSpPr/>
            <p:nvPr/>
          </p:nvSpPr>
          <p:spPr bwMode="auto">
            <a:xfrm rot="8716293">
              <a:off x="7619474" y="502710"/>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53" name="Forme libre : forme 1352"/>
            <p:cNvSpPr/>
            <p:nvPr/>
          </p:nvSpPr>
          <p:spPr bwMode="auto">
            <a:xfrm rot="8716293">
              <a:off x="7462698" y="64829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54" name="Forme libre : forme 1353"/>
            <p:cNvSpPr/>
            <p:nvPr/>
          </p:nvSpPr>
          <p:spPr bwMode="auto">
            <a:xfrm rot="8716293">
              <a:off x="7337795" y="43961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55" name="Forme libre : forme 1354"/>
            <p:cNvSpPr/>
            <p:nvPr/>
          </p:nvSpPr>
          <p:spPr bwMode="auto">
            <a:xfrm rot="8716293">
              <a:off x="7325743" y="300838"/>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56" name="Forme libre : forme 1355"/>
            <p:cNvSpPr/>
            <p:nvPr/>
          </p:nvSpPr>
          <p:spPr bwMode="auto">
            <a:xfrm rot="8716293">
              <a:off x="7552876" y="689244"/>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57" name="Forme libre : forme 1356"/>
            <p:cNvSpPr/>
            <p:nvPr/>
          </p:nvSpPr>
          <p:spPr bwMode="auto">
            <a:xfrm rot="8716293">
              <a:off x="7864031" y="309596"/>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58" name="Forme libre : forme 1357"/>
            <p:cNvSpPr/>
            <p:nvPr/>
          </p:nvSpPr>
          <p:spPr bwMode="auto">
            <a:xfrm rot="8716293">
              <a:off x="7953423" y="338838"/>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59" name="Forme libre : forme 1358"/>
            <p:cNvSpPr/>
            <p:nvPr/>
          </p:nvSpPr>
          <p:spPr bwMode="auto">
            <a:xfrm rot="8716293">
              <a:off x="7751797" y="39814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60" name="Forme libre : forme 1359"/>
            <p:cNvSpPr/>
            <p:nvPr/>
          </p:nvSpPr>
          <p:spPr bwMode="auto">
            <a:xfrm rot="8716293">
              <a:off x="7626895" y="18946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61" name="Forme libre : forme 1360"/>
            <p:cNvSpPr/>
            <p:nvPr/>
          </p:nvSpPr>
          <p:spPr bwMode="auto">
            <a:xfrm rot="8716293">
              <a:off x="7841975" y="439091"/>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62" name="Forme libre : forme 1361"/>
            <p:cNvSpPr/>
            <p:nvPr/>
          </p:nvSpPr>
          <p:spPr bwMode="auto">
            <a:xfrm rot="8716293">
              <a:off x="7600524" y="289492"/>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63" name="Forme libre : forme 1362"/>
            <p:cNvSpPr/>
            <p:nvPr/>
          </p:nvSpPr>
          <p:spPr bwMode="auto">
            <a:xfrm rot="7484127">
              <a:off x="7946906" y="63044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64" name="Forme libre : forme 1363"/>
            <p:cNvSpPr/>
            <p:nvPr/>
          </p:nvSpPr>
          <p:spPr bwMode="auto">
            <a:xfrm rot="13089394">
              <a:off x="8051726" y="596977"/>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65" name="Forme libre : forme 1364"/>
            <p:cNvSpPr/>
            <p:nvPr/>
          </p:nvSpPr>
          <p:spPr bwMode="auto">
            <a:xfrm rot="8716293">
              <a:off x="8237311" y="405296"/>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66" name="Forme libre : forme 1365"/>
            <p:cNvSpPr/>
            <p:nvPr/>
          </p:nvSpPr>
          <p:spPr bwMode="auto">
            <a:xfrm rot="8716293">
              <a:off x="8185506" y="301703"/>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67" name="Forme libre : forme 1366"/>
            <p:cNvSpPr/>
            <p:nvPr/>
          </p:nvSpPr>
          <p:spPr bwMode="auto">
            <a:xfrm rot="8716293">
              <a:off x="7942260" y="33192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68" name="Forme libre : forme 1367"/>
            <p:cNvSpPr/>
            <p:nvPr/>
          </p:nvSpPr>
          <p:spPr bwMode="auto">
            <a:xfrm rot="8716293">
              <a:off x="8119712" y="17268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69" name="Forme libre : forme 1368"/>
            <p:cNvSpPr/>
            <p:nvPr/>
          </p:nvSpPr>
          <p:spPr bwMode="auto">
            <a:xfrm rot="8716293">
              <a:off x="7366062" y="-56618"/>
              <a:ext cx="142168" cy="181024"/>
            </a:xfrm>
            <a:custGeom>
              <a:avLst/>
              <a:gdLst>
                <a:gd name="connsiteX0" fmla="*/ 142168 w 142168"/>
                <a:gd name="connsiteY0" fmla="*/ 181024 h 181024"/>
                <a:gd name="connsiteX1" fmla="*/ 81108 w 142168"/>
                <a:gd name="connsiteY1" fmla="*/ 138700 h 181024"/>
                <a:gd name="connsiteX2" fmla="*/ 81108 w 142168"/>
                <a:gd name="connsiteY2" fmla="*/ 69717 h 181024"/>
                <a:gd name="connsiteX3" fmla="*/ 81108 w 142168"/>
                <a:gd name="connsiteY3" fmla="*/ 65616 h 181024"/>
                <a:gd name="connsiteX4" fmla="*/ 60604 w 142168"/>
                <a:gd name="connsiteY4" fmla="*/ 50123 h 181024"/>
                <a:gd name="connsiteX5" fmla="*/ 0 w 142168"/>
                <a:gd name="connsiteY5" fmla="*/ 50123 h 181024"/>
                <a:gd name="connsiteX6" fmla="*/ 0 w 142168"/>
                <a:gd name="connsiteY6" fmla="*/ 0 h 181024"/>
                <a:gd name="connsiteX7" fmla="*/ 85209 w 142168"/>
                <a:gd name="connsiteY7" fmla="*/ 0 h 181024"/>
                <a:gd name="connsiteX8" fmla="*/ 142167 w 142168"/>
                <a:gd name="connsiteY8" fmla="*/ 50123 h 18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8" h="181024" extrusionOk="0">
                  <a:moveTo>
                    <a:pt x="142168" y="181024"/>
                  </a:moveTo>
                  <a:lnTo>
                    <a:pt x="81108" y="138700"/>
                  </a:lnTo>
                  <a:lnTo>
                    <a:pt x="81108" y="69717"/>
                  </a:lnTo>
                  <a:cubicBezTo>
                    <a:pt x="81108" y="68349"/>
                    <a:pt x="81108" y="66983"/>
                    <a:pt x="81108" y="65616"/>
                  </a:cubicBezTo>
                  <a:cubicBezTo>
                    <a:pt x="79741" y="55591"/>
                    <a:pt x="70628" y="48756"/>
                    <a:pt x="60604" y="50123"/>
                  </a:cubicBezTo>
                  <a:lnTo>
                    <a:pt x="0" y="50123"/>
                  </a:lnTo>
                  <a:lnTo>
                    <a:pt x="0" y="0"/>
                  </a:lnTo>
                  <a:lnTo>
                    <a:pt x="85209" y="0"/>
                  </a:lnTo>
                  <a:cubicBezTo>
                    <a:pt x="122118" y="0"/>
                    <a:pt x="142167" y="15949"/>
                    <a:pt x="142167"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70" name="Forme libre : forme 1369"/>
            <p:cNvSpPr/>
            <p:nvPr/>
          </p:nvSpPr>
          <p:spPr bwMode="auto">
            <a:xfrm rot="8716293">
              <a:off x="7462482" y="-4908"/>
              <a:ext cx="260638" cy="174584"/>
            </a:xfrm>
            <a:custGeom>
              <a:avLst/>
              <a:gdLst>
                <a:gd name="connsiteX0" fmla="*/ 111638 w 260639"/>
                <a:gd name="connsiteY0" fmla="*/ 174584 h 174584"/>
                <a:gd name="connsiteX1" fmla="*/ 51490 w 260639"/>
                <a:gd name="connsiteY1" fmla="*/ 132891 h 174584"/>
                <a:gd name="connsiteX2" fmla="*/ 51490 w 260639"/>
                <a:gd name="connsiteY2" fmla="*/ 45624 h 174584"/>
                <a:gd name="connsiteX3" fmla="*/ 0 w 260639"/>
                <a:gd name="connsiteY3" fmla="*/ 45624 h 174584"/>
                <a:gd name="connsiteX4" fmla="*/ 0 w 260639"/>
                <a:gd name="connsiteY4" fmla="*/ 1425 h 174584"/>
                <a:gd name="connsiteX5" fmla="*/ 104803 w 260639"/>
                <a:gd name="connsiteY5" fmla="*/ 1425 h 174584"/>
                <a:gd name="connsiteX6" fmla="*/ 104803 w 260639"/>
                <a:gd name="connsiteY6" fmla="*/ 75242 h 174584"/>
                <a:gd name="connsiteX7" fmla="*/ 106169 w 260639"/>
                <a:gd name="connsiteY7" fmla="*/ 75242 h 174584"/>
                <a:gd name="connsiteX8" fmla="*/ 154014 w 260639"/>
                <a:gd name="connsiteY8" fmla="*/ 5981 h 174584"/>
                <a:gd name="connsiteX9" fmla="*/ 185455 w 260639"/>
                <a:gd name="connsiteY9" fmla="*/ 57 h 174584"/>
                <a:gd name="connsiteX10" fmla="*/ 260639 w 260639"/>
                <a:gd name="connsiteY10" fmla="*/ 88456 h 174584"/>
                <a:gd name="connsiteX11" fmla="*/ 260639 w 260639"/>
                <a:gd name="connsiteY11" fmla="*/ 94380 h 174584"/>
                <a:gd name="connsiteX12" fmla="*/ 198669 w 260639"/>
                <a:gd name="connsiteY12" fmla="*/ 98025 h 174584"/>
                <a:gd name="connsiteX13" fmla="*/ 198669 w 260639"/>
                <a:gd name="connsiteY13" fmla="*/ 81621 h 174584"/>
                <a:gd name="connsiteX14" fmla="*/ 164950 w 260639"/>
                <a:gd name="connsiteY14" fmla="*/ 40156 h 174584"/>
                <a:gd name="connsiteX15" fmla="*/ 111638 w 260639"/>
                <a:gd name="connsiteY15" fmla="*/ 127643 h 1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639" h="174584" extrusionOk="0">
                  <a:moveTo>
                    <a:pt x="111638" y="174584"/>
                  </a:moveTo>
                  <a:lnTo>
                    <a:pt x="51490" y="132891"/>
                  </a:lnTo>
                  <a:lnTo>
                    <a:pt x="51490" y="45624"/>
                  </a:lnTo>
                  <a:lnTo>
                    <a:pt x="0" y="45624"/>
                  </a:lnTo>
                  <a:lnTo>
                    <a:pt x="0" y="1425"/>
                  </a:lnTo>
                  <a:lnTo>
                    <a:pt x="104803" y="1425"/>
                  </a:lnTo>
                  <a:lnTo>
                    <a:pt x="104803" y="75242"/>
                  </a:lnTo>
                  <a:lnTo>
                    <a:pt x="106169" y="75242"/>
                  </a:lnTo>
                  <a:cubicBezTo>
                    <a:pt x="120751" y="31954"/>
                    <a:pt x="132142" y="15095"/>
                    <a:pt x="154014" y="5981"/>
                  </a:cubicBezTo>
                  <a:cubicBezTo>
                    <a:pt x="164039" y="1880"/>
                    <a:pt x="174519" y="-398"/>
                    <a:pt x="185455" y="57"/>
                  </a:cubicBezTo>
                  <a:cubicBezTo>
                    <a:pt x="232388" y="-854"/>
                    <a:pt x="260639" y="31954"/>
                    <a:pt x="260639" y="88456"/>
                  </a:cubicBezTo>
                  <a:lnTo>
                    <a:pt x="260639" y="94380"/>
                  </a:lnTo>
                  <a:lnTo>
                    <a:pt x="198669" y="98025"/>
                  </a:lnTo>
                  <a:lnTo>
                    <a:pt x="198669" y="81621"/>
                  </a:lnTo>
                  <a:cubicBezTo>
                    <a:pt x="198669" y="57016"/>
                    <a:pt x="184544" y="40156"/>
                    <a:pt x="164950" y="40156"/>
                  </a:cubicBezTo>
                  <a:cubicBezTo>
                    <a:pt x="135788" y="40156"/>
                    <a:pt x="111638" y="78887"/>
                    <a:pt x="111638" y="12764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71" name="Forme libre : forme 1370"/>
            <p:cNvSpPr/>
            <p:nvPr/>
          </p:nvSpPr>
          <p:spPr bwMode="auto">
            <a:xfrm rot="8716293">
              <a:off x="7443082" y="-10146"/>
              <a:ext cx="28973" cy="21279"/>
            </a:xfrm>
            <a:custGeom>
              <a:avLst/>
              <a:gdLst>
                <a:gd name="connsiteX0" fmla="*/ 28973 w 28973"/>
                <a:gd name="connsiteY0" fmla="*/ 21279 h 21279"/>
                <a:gd name="connsiteX1" fmla="*/ 0 w 28973"/>
                <a:gd name="connsiteY1" fmla="*/ 1196 h 21279"/>
                <a:gd name="connsiteX2" fmla="*/ 4022 w 28973"/>
                <a:gd name="connsiteY2" fmla="*/ 0 h 21279"/>
                <a:gd name="connsiteX3" fmla="*/ 26350 w 28973"/>
                <a:gd name="connsiteY3" fmla="*/ 11392 h 21279"/>
              </a:gdLst>
              <a:ahLst/>
              <a:cxnLst>
                <a:cxn ang="0">
                  <a:pos x="connsiteX0" y="connsiteY0"/>
                </a:cxn>
                <a:cxn ang="0">
                  <a:pos x="connsiteX1" y="connsiteY1"/>
                </a:cxn>
                <a:cxn ang="0">
                  <a:pos x="connsiteX2" y="connsiteY2"/>
                </a:cxn>
                <a:cxn ang="0">
                  <a:pos x="connsiteX3" y="connsiteY3"/>
                </a:cxn>
              </a:cxnLst>
              <a:rect l="l" t="t" r="r" b="b"/>
              <a:pathLst>
                <a:path w="28973" h="21279" extrusionOk="0">
                  <a:moveTo>
                    <a:pt x="28973" y="21279"/>
                  </a:moveTo>
                  <a:lnTo>
                    <a:pt x="0" y="1196"/>
                  </a:lnTo>
                  <a:lnTo>
                    <a:pt x="4022" y="0"/>
                  </a:lnTo>
                  <a:cubicBezTo>
                    <a:pt x="14958" y="0"/>
                    <a:pt x="22021" y="4785"/>
                    <a:pt x="26350" y="1139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72" name="Forme libre : forme 1371"/>
            <p:cNvSpPr/>
            <p:nvPr/>
          </p:nvSpPr>
          <p:spPr bwMode="auto">
            <a:xfrm rot="8716293">
              <a:off x="7237548" y="-11765"/>
              <a:ext cx="56281" cy="52701"/>
            </a:xfrm>
            <a:custGeom>
              <a:avLst/>
              <a:gdLst>
                <a:gd name="connsiteX0" fmla="*/ 40554 w 56281"/>
                <a:gd name="connsiteY0" fmla="*/ 52701 h 52701"/>
                <a:gd name="connsiteX1" fmla="*/ 0 w 56281"/>
                <a:gd name="connsiteY1" fmla="*/ 24591 h 52701"/>
                <a:gd name="connsiteX2" fmla="*/ 6728 w 56281"/>
                <a:gd name="connsiteY2" fmla="*/ 8658 h 52701"/>
                <a:gd name="connsiteX3" fmla="*/ 27232 w 56281"/>
                <a:gd name="connsiteY3" fmla="*/ 0 h 52701"/>
                <a:gd name="connsiteX4" fmla="*/ 47738 w 56281"/>
                <a:gd name="connsiteY4" fmla="*/ 8658 h 52701"/>
                <a:gd name="connsiteX5" fmla="*/ 47738 w 56281"/>
                <a:gd name="connsiteY5" fmla="*/ 49668 h 5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281" h="52701" extrusionOk="0">
                  <a:moveTo>
                    <a:pt x="40554" y="52701"/>
                  </a:moveTo>
                  <a:lnTo>
                    <a:pt x="0" y="24591"/>
                  </a:lnTo>
                  <a:lnTo>
                    <a:pt x="6728" y="8658"/>
                  </a:lnTo>
                  <a:cubicBezTo>
                    <a:pt x="12196" y="3190"/>
                    <a:pt x="19487" y="0"/>
                    <a:pt x="27232" y="0"/>
                  </a:cubicBezTo>
                  <a:cubicBezTo>
                    <a:pt x="34979" y="0"/>
                    <a:pt x="42270" y="3190"/>
                    <a:pt x="47738" y="8658"/>
                  </a:cubicBezTo>
                  <a:cubicBezTo>
                    <a:pt x="59130" y="19594"/>
                    <a:pt x="59129" y="38276"/>
                    <a:pt x="47738" y="4966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73" name="Forme libre : forme 1372"/>
            <p:cNvSpPr/>
            <p:nvPr/>
          </p:nvSpPr>
          <p:spPr bwMode="auto">
            <a:xfrm rot="8716293">
              <a:off x="7178221" y="-7670"/>
              <a:ext cx="22135" cy="15343"/>
            </a:xfrm>
            <a:custGeom>
              <a:avLst/>
              <a:gdLst>
                <a:gd name="connsiteX0" fmla="*/ 22135 w 22135"/>
                <a:gd name="connsiteY0" fmla="*/ 15343 h 15343"/>
                <a:gd name="connsiteX1" fmla="*/ 0 w 22135"/>
                <a:gd name="connsiteY1" fmla="*/ 0 h 15343"/>
                <a:gd name="connsiteX2" fmla="*/ 22135 w 22135"/>
                <a:gd name="connsiteY2" fmla="*/ 0 h 15343"/>
              </a:gdLst>
              <a:ahLst/>
              <a:cxnLst>
                <a:cxn ang="0">
                  <a:pos x="connsiteX0" y="connsiteY0"/>
                </a:cxn>
                <a:cxn ang="0">
                  <a:pos x="connsiteX1" y="connsiteY1"/>
                </a:cxn>
                <a:cxn ang="0">
                  <a:pos x="connsiteX2" y="connsiteY2"/>
                </a:cxn>
              </a:cxnLst>
              <a:rect l="l" t="t" r="r" b="b"/>
              <a:pathLst>
                <a:path w="22135" h="15343" extrusionOk="0">
                  <a:moveTo>
                    <a:pt x="22135" y="15343"/>
                  </a:moveTo>
                  <a:lnTo>
                    <a:pt x="0" y="0"/>
                  </a:lnTo>
                  <a:lnTo>
                    <a:pt x="22135"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74" name="Forme libre : forme 1373"/>
            <p:cNvSpPr/>
            <p:nvPr/>
          </p:nvSpPr>
          <p:spPr bwMode="auto">
            <a:xfrm rot="8716293">
              <a:off x="7330206" y="25829"/>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75" name="Forme libre : forme 1374"/>
            <p:cNvSpPr/>
            <p:nvPr/>
          </p:nvSpPr>
          <p:spPr bwMode="auto">
            <a:xfrm rot="7484127">
              <a:off x="7724236" y="-3297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76" name="Forme libre : forme 1375"/>
            <p:cNvSpPr/>
            <p:nvPr/>
          </p:nvSpPr>
          <p:spPr bwMode="auto">
            <a:xfrm rot="13089394">
              <a:off x="7941179" y="-29293"/>
              <a:ext cx="145407" cy="327190"/>
            </a:xfrm>
            <a:custGeom>
              <a:avLst/>
              <a:gdLst>
                <a:gd name="connsiteX0" fmla="*/ 145407 w 145407"/>
                <a:gd name="connsiteY0" fmla="*/ 277267 h 327190"/>
                <a:gd name="connsiteX1" fmla="*/ 81867 w 145407"/>
                <a:gd name="connsiteY1" fmla="*/ 327190 h 327190"/>
                <a:gd name="connsiteX2" fmla="*/ 54765 w 145407"/>
                <a:gd name="connsiteY2" fmla="*/ 322521 h 327190"/>
                <a:gd name="connsiteX3" fmla="*/ 23727 w 145407"/>
                <a:gd name="connsiteY3" fmla="*/ 301277 h 327190"/>
                <a:gd name="connsiteX4" fmla="*/ 0 w 145407"/>
                <a:gd name="connsiteY4" fmla="*/ 206369 h 327190"/>
                <a:gd name="connsiteX5" fmla="*/ 0 w 145407"/>
                <a:gd name="connsiteY5" fmla="*/ 38074 h 327190"/>
                <a:gd name="connsiteX6" fmla="*/ 73388 w 145407"/>
                <a:gd name="connsiteY6" fmla="*/ 0 h 327190"/>
                <a:gd name="connsiteX7" fmla="*/ 74492 w 145407"/>
                <a:gd name="connsiteY7" fmla="*/ 153950 h 327190"/>
                <a:gd name="connsiteX8" fmla="*/ 87734 w 145407"/>
                <a:gd name="connsiteY8" fmla="*/ 245547 h 32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407" h="327190" extrusionOk="0">
                  <a:moveTo>
                    <a:pt x="145407" y="277267"/>
                  </a:moveTo>
                  <a:lnTo>
                    <a:pt x="81867" y="327190"/>
                  </a:lnTo>
                  <a:lnTo>
                    <a:pt x="54765" y="322521"/>
                  </a:lnTo>
                  <a:cubicBezTo>
                    <a:pt x="43178" y="317693"/>
                    <a:pt x="32556" y="310382"/>
                    <a:pt x="23727" y="301277"/>
                  </a:cubicBezTo>
                  <a:cubicBezTo>
                    <a:pt x="4966" y="283069"/>
                    <a:pt x="0" y="251616"/>
                    <a:pt x="0" y="206369"/>
                  </a:cubicBezTo>
                  <a:lnTo>
                    <a:pt x="0" y="38074"/>
                  </a:lnTo>
                  <a:lnTo>
                    <a:pt x="73388" y="0"/>
                  </a:lnTo>
                  <a:lnTo>
                    <a:pt x="74492" y="153950"/>
                  </a:lnTo>
                  <a:cubicBezTo>
                    <a:pt x="72836" y="184850"/>
                    <a:pt x="77802" y="216302"/>
                    <a:pt x="87734" y="24554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77" name="Forme libre : forme 1376"/>
            <p:cNvSpPr/>
            <p:nvPr/>
          </p:nvSpPr>
          <p:spPr bwMode="auto">
            <a:xfrm rot="8716293">
              <a:off x="9089009" y="2081072"/>
              <a:ext cx="61059" cy="173964"/>
            </a:xfrm>
            <a:custGeom>
              <a:avLst/>
              <a:gdLst>
                <a:gd name="connsiteX0" fmla="*/ 0 w 61059"/>
                <a:gd name="connsiteY0" fmla="*/ 173964 h 173964"/>
                <a:gd name="connsiteX1" fmla="*/ 0 w 61059"/>
                <a:gd name="connsiteY1" fmla="*/ 88087 h 173964"/>
                <a:gd name="connsiteX2" fmla="*/ 61059 w 61059"/>
                <a:gd name="connsiteY2" fmla="*/ 0 h 173964"/>
                <a:gd name="connsiteX3" fmla="*/ 61059 w 61059"/>
                <a:gd name="connsiteY3" fmla="*/ 149814 h 173964"/>
              </a:gdLst>
              <a:ahLst/>
              <a:cxnLst>
                <a:cxn ang="0">
                  <a:pos x="connsiteX0" y="connsiteY0"/>
                </a:cxn>
                <a:cxn ang="0">
                  <a:pos x="connsiteX1" y="connsiteY1"/>
                </a:cxn>
                <a:cxn ang="0">
                  <a:pos x="connsiteX2" y="connsiteY2"/>
                </a:cxn>
                <a:cxn ang="0">
                  <a:pos x="connsiteX3" y="connsiteY3"/>
                </a:cxn>
              </a:cxnLst>
              <a:rect l="l" t="t" r="r" b="b"/>
              <a:pathLst>
                <a:path w="61059" h="173964" extrusionOk="0">
                  <a:moveTo>
                    <a:pt x="0" y="173964"/>
                  </a:moveTo>
                  <a:lnTo>
                    <a:pt x="0" y="88087"/>
                  </a:lnTo>
                  <a:lnTo>
                    <a:pt x="61059" y="0"/>
                  </a:lnTo>
                  <a:lnTo>
                    <a:pt x="61059" y="14981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78" name="Forme libre : forme 1377"/>
            <p:cNvSpPr/>
            <p:nvPr/>
          </p:nvSpPr>
          <p:spPr bwMode="auto">
            <a:xfrm rot="8716293">
              <a:off x="8987023" y="2141049"/>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79" name="Forme libre : forme 1378"/>
            <p:cNvSpPr/>
            <p:nvPr/>
          </p:nvSpPr>
          <p:spPr bwMode="auto">
            <a:xfrm rot="8716293">
              <a:off x="8862120" y="193237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80" name="Forme libre : forme 1379"/>
            <p:cNvSpPr/>
            <p:nvPr/>
          </p:nvSpPr>
          <p:spPr bwMode="auto">
            <a:xfrm rot="8716293">
              <a:off x="8845263" y="1791394"/>
              <a:ext cx="290644" cy="345190"/>
            </a:xfrm>
            <a:custGeom>
              <a:avLst/>
              <a:gdLst>
                <a:gd name="connsiteX0" fmla="*/ 25298 w 290644"/>
                <a:gd name="connsiteY0" fmla="*/ 315598 h 345190"/>
                <a:gd name="connsiteX1" fmla="*/ 0 w 290644"/>
                <a:gd name="connsiteY1" fmla="*/ 214403 h 345190"/>
                <a:gd name="connsiteX2" fmla="*/ 0 w 290644"/>
                <a:gd name="connsiteY2" fmla="*/ 112946 h 345190"/>
                <a:gd name="connsiteX3" fmla="*/ 78290 w 290644"/>
                <a:gd name="connsiteY3" fmla="*/ 0 h 345190"/>
                <a:gd name="connsiteX4" fmla="*/ 79427 w 290644"/>
                <a:gd name="connsiteY4" fmla="*/ 158510 h 345190"/>
                <a:gd name="connsiteX5" fmla="*/ 93547 w 290644"/>
                <a:gd name="connsiteY5" fmla="*/ 256176 h 345190"/>
                <a:gd name="connsiteX6" fmla="*/ 164149 w 290644"/>
                <a:gd name="connsiteY6" fmla="*/ 295007 h 345190"/>
                <a:gd name="connsiteX7" fmla="*/ 217100 w 290644"/>
                <a:gd name="connsiteY7" fmla="*/ 285593 h 345190"/>
                <a:gd name="connsiteX8" fmla="*/ 289467 w 290644"/>
                <a:gd name="connsiteY8" fmla="*/ 256176 h 345190"/>
                <a:gd name="connsiteX9" fmla="*/ 290644 w 290644"/>
                <a:gd name="connsiteY9" fmla="*/ 263824 h 345190"/>
                <a:gd name="connsiteX10" fmla="*/ 290644 w 290644"/>
                <a:gd name="connsiteY10" fmla="*/ 269708 h 345190"/>
                <a:gd name="connsiteX11" fmla="*/ 97666 w 290644"/>
                <a:gd name="connsiteY11" fmla="*/ 345016 h 345190"/>
                <a:gd name="connsiteX12" fmla="*/ 25298 w 290644"/>
                <a:gd name="connsiteY12" fmla="*/ 315598 h 34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0644" h="345190" extrusionOk="0">
                  <a:moveTo>
                    <a:pt x="25298" y="315598"/>
                  </a:moveTo>
                  <a:cubicBezTo>
                    <a:pt x="5294" y="296183"/>
                    <a:pt x="0" y="262647"/>
                    <a:pt x="0" y="214403"/>
                  </a:cubicBezTo>
                  <a:lnTo>
                    <a:pt x="0" y="112946"/>
                  </a:lnTo>
                  <a:lnTo>
                    <a:pt x="78290" y="0"/>
                  </a:lnTo>
                  <a:lnTo>
                    <a:pt x="79427" y="158510"/>
                  </a:lnTo>
                  <a:cubicBezTo>
                    <a:pt x="77662" y="191458"/>
                    <a:pt x="82956" y="224993"/>
                    <a:pt x="93547" y="256176"/>
                  </a:cubicBezTo>
                  <a:cubicBezTo>
                    <a:pt x="102961" y="282063"/>
                    <a:pt x="127083" y="295007"/>
                    <a:pt x="164149" y="295007"/>
                  </a:cubicBezTo>
                  <a:cubicBezTo>
                    <a:pt x="182388" y="294418"/>
                    <a:pt x="200038" y="290888"/>
                    <a:pt x="217100" y="285593"/>
                  </a:cubicBezTo>
                  <a:cubicBezTo>
                    <a:pt x="241810" y="277945"/>
                    <a:pt x="265932" y="267942"/>
                    <a:pt x="289467" y="256176"/>
                  </a:cubicBezTo>
                  <a:cubicBezTo>
                    <a:pt x="290055" y="258529"/>
                    <a:pt x="290643" y="261471"/>
                    <a:pt x="290644" y="263824"/>
                  </a:cubicBezTo>
                  <a:lnTo>
                    <a:pt x="290644" y="269708"/>
                  </a:lnTo>
                  <a:cubicBezTo>
                    <a:pt x="228278" y="323247"/>
                    <a:pt x="146498" y="342075"/>
                    <a:pt x="97666" y="345016"/>
                  </a:cubicBezTo>
                  <a:cubicBezTo>
                    <a:pt x="70602" y="346782"/>
                    <a:pt x="44126" y="335014"/>
                    <a:pt x="25298" y="31559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81" name="Forme libre : forme 1380"/>
            <p:cNvSpPr/>
            <p:nvPr/>
          </p:nvSpPr>
          <p:spPr bwMode="auto">
            <a:xfrm rot="8716293">
              <a:off x="9077116" y="2195107"/>
              <a:ext cx="60148" cy="215998"/>
            </a:xfrm>
            <a:custGeom>
              <a:avLst/>
              <a:gdLst>
                <a:gd name="connsiteX0" fmla="*/ 60148 w 60148"/>
                <a:gd name="connsiteY0" fmla="*/ 215998 h 215998"/>
                <a:gd name="connsiteX1" fmla="*/ 1 w 60148"/>
                <a:gd name="connsiteY1" fmla="*/ 158129 h 215998"/>
                <a:gd name="connsiteX2" fmla="*/ 0 w 60148"/>
                <a:gd name="connsiteY2" fmla="*/ 86771 h 215998"/>
                <a:gd name="connsiteX3" fmla="*/ 60147 w 60148"/>
                <a:gd name="connsiteY3" fmla="*/ 0 h 215998"/>
              </a:gdLst>
              <a:ahLst/>
              <a:cxnLst>
                <a:cxn ang="0">
                  <a:pos x="connsiteX0" y="connsiteY0"/>
                </a:cxn>
                <a:cxn ang="0">
                  <a:pos x="connsiteX1" y="connsiteY1"/>
                </a:cxn>
                <a:cxn ang="0">
                  <a:pos x="connsiteX2" y="connsiteY2"/>
                </a:cxn>
                <a:cxn ang="0">
                  <a:pos x="connsiteX3" y="connsiteY3"/>
                </a:cxn>
              </a:cxnLst>
              <a:rect l="l" t="t" r="r" b="b"/>
              <a:pathLst>
                <a:path w="60148" h="215998" extrusionOk="0">
                  <a:moveTo>
                    <a:pt x="60148" y="215998"/>
                  </a:moveTo>
                  <a:lnTo>
                    <a:pt x="1" y="158129"/>
                  </a:lnTo>
                  <a:lnTo>
                    <a:pt x="0" y="86771"/>
                  </a:lnTo>
                  <a:lnTo>
                    <a:pt x="6014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82" name="Forme libre : forme 1381"/>
            <p:cNvSpPr/>
            <p:nvPr/>
          </p:nvSpPr>
          <p:spPr bwMode="auto">
            <a:xfrm rot="8716293">
              <a:off x="9116544" y="1789625"/>
              <a:ext cx="46394" cy="58308"/>
            </a:xfrm>
            <a:custGeom>
              <a:avLst/>
              <a:gdLst>
                <a:gd name="connsiteX0" fmla="*/ 0 w 46394"/>
                <a:gd name="connsiteY0" fmla="*/ 55145 h 58308"/>
                <a:gd name="connsiteX1" fmla="*/ 38225 w 46394"/>
                <a:gd name="connsiteY1" fmla="*/ 0 h 58308"/>
                <a:gd name="connsiteX2" fmla="*/ 46394 w 46394"/>
                <a:gd name="connsiteY2" fmla="*/ 19443 h 58308"/>
                <a:gd name="connsiteX3" fmla="*/ 35074 w 46394"/>
                <a:gd name="connsiteY3" fmla="*/ 46837 h 58308"/>
                <a:gd name="connsiteX4" fmla="*/ 7907 w 46394"/>
                <a:gd name="connsiteY4" fmla="*/ 58308 h 58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94" h="58308" extrusionOk="0">
                  <a:moveTo>
                    <a:pt x="0" y="55145"/>
                  </a:moveTo>
                  <a:lnTo>
                    <a:pt x="38225" y="0"/>
                  </a:lnTo>
                  <a:lnTo>
                    <a:pt x="46394" y="19443"/>
                  </a:lnTo>
                  <a:cubicBezTo>
                    <a:pt x="46394" y="29329"/>
                    <a:pt x="42621" y="39290"/>
                    <a:pt x="35074" y="46837"/>
                  </a:cubicBezTo>
                  <a:cubicBezTo>
                    <a:pt x="27830" y="54082"/>
                    <a:pt x="18170" y="58308"/>
                    <a:pt x="7907" y="5830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83" name="Forme libre : forme 1382"/>
            <p:cNvSpPr/>
            <p:nvPr/>
          </p:nvSpPr>
          <p:spPr bwMode="auto">
            <a:xfrm rot="8716293">
              <a:off x="9083119" y="2618313"/>
              <a:ext cx="117324" cy="177047"/>
            </a:xfrm>
            <a:custGeom>
              <a:avLst/>
              <a:gdLst>
                <a:gd name="connsiteX0" fmla="*/ 92026 w 117324"/>
                <a:gd name="connsiteY0" fmla="*/ 36497 h 177047"/>
                <a:gd name="connsiteX1" fmla="*/ 117324 w 117324"/>
                <a:gd name="connsiteY1" fmla="*/ 0 h 177047"/>
                <a:gd name="connsiteX2" fmla="*/ 117324 w 117324"/>
                <a:gd name="connsiteY2" fmla="*/ 36497 h 177047"/>
                <a:gd name="connsiteX3" fmla="*/ 4187 w 117324"/>
                <a:gd name="connsiteY3" fmla="*/ 177047 h 177047"/>
                <a:gd name="connsiteX4" fmla="*/ 0 w 117324"/>
                <a:gd name="connsiteY4" fmla="*/ 169258 h 177047"/>
                <a:gd name="connsiteX5" fmla="*/ 13629 w 117324"/>
                <a:gd name="connsiteY5" fmla="*/ 149597 h 17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324" h="177047" extrusionOk="0">
                  <a:moveTo>
                    <a:pt x="92026" y="36497"/>
                  </a:moveTo>
                  <a:lnTo>
                    <a:pt x="117324" y="0"/>
                  </a:lnTo>
                  <a:lnTo>
                    <a:pt x="117324" y="36497"/>
                  </a:lnTo>
                  <a:close/>
                  <a:moveTo>
                    <a:pt x="4187" y="177047"/>
                  </a:moveTo>
                  <a:lnTo>
                    <a:pt x="0" y="169258"/>
                  </a:lnTo>
                  <a:lnTo>
                    <a:pt x="13629" y="14959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84" name="Forme libre : forme 1383"/>
            <p:cNvSpPr/>
            <p:nvPr/>
          </p:nvSpPr>
          <p:spPr bwMode="auto">
            <a:xfrm rot="8716293">
              <a:off x="9006440" y="2509028"/>
              <a:ext cx="177822" cy="85743"/>
            </a:xfrm>
            <a:custGeom>
              <a:avLst/>
              <a:gdLst>
                <a:gd name="connsiteX0" fmla="*/ 0 w 177822"/>
                <a:gd name="connsiteY0" fmla="*/ 85743 h 85743"/>
                <a:gd name="connsiteX1" fmla="*/ 37709 w 177822"/>
                <a:gd name="connsiteY1" fmla="*/ 31342 h 85743"/>
                <a:gd name="connsiteX2" fmla="*/ 51327 w 177822"/>
                <a:gd name="connsiteY2" fmla="*/ 38831 h 85743"/>
                <a:gd name="connsiteX3" fmla="*/ 104278 w 177822"/>
                <a:gd name="connsiteY3" fmla="*/ 29418 h 85743"/>
                <a:gd name="connsiteX4" fmla="*/ 176645 w 177822"/>
                <a:gd name="connsiteY4" fmla="*/ 0 h 85743"/>
                <a:gd name="connsiteX5" fmla="*/ 177822 w 177822"/>
                <a:gd name="connsiteY5" fmla="*/ 7648 h 85743"/>
                <a:gd name="connsiteX6" fmla="*/ 177822 w 177822"/>
                <a:gd name="connsiteY6" fmla="*/ 13532 h 85743"/>
                <a:gd name="connsiteX7" fmla="*/ 76258 w 177822"/>
                <a:gd name="connsiteY7" fmla="*/ 70160 h 85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822" h="85743" extrusionOk="0">
                  <a:moveTo>
                    <a:pt x="0" y="85743"/>
                  </a:moveTo>
                  <a:lnTo>
                    <a:pt x="37709" y="31342"/>
                  </a:lnTo>
                  <a:lnTo>
                    <a:pt x="51327" y="38831"/>
                  </a:lnTo>
                  <a:cubicBezTo>
                    <a:pt x="69566" y="38242"/>
                    <a:pt x="87216" y="34712"/>
                    <a:pt x="104278" y="29418"/>
                  </a:cubicBezTo>
                  <a:cubicBezTo>
                    <a:pt x="128988" y="21768"/>
                    <a:pt x="153111" y="11766"/>
                    <a:pt x="176645" y="0"/>
                  </a:cubicBezTo>
                  <a:cubicBezTo>
                    <a:pt x="177233" y="2354"/>
                    <a:pt x="177821" y="5295"/>
                    <a:pt x="177822" y="7648"/>
                  </a:cubicBezTo>
                  <a:lnTo>
                    <a:pt x="177822" y="13532"/>
                  </a:lnTo>
                  <a:cubicBezTo>
                    <a:pt x="146639" y="40301"/>
                    <a:pt x="110603" y="58393"/>
                    <a:pt x="76258" y="7016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85" name="Forme libre : forme 1384"/>
            <p:cNvSpPr/>
            <p:nvPr/>
          </p:nvSpPr>
          <p:spPr bwMode="auto">
            <a:xfrm rot="8716293">
              <a:off x="8877739" y="1391531"/>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86" name="Forme libre : forme 1385"/>
            <p:cNvSpPr/>
            <p:nvPr/>
          </p:nvSpPr>
          <p:spPr bwMode="auto">
            <a:xfrm rot="8716293">
              <a:off x="8969693" y="1431914"/>
              <a:ext cx="209149" cy="254735"/>
            </a:xfrm>
            <a:custGeom>
              <a:avLst/>
              <a:gdLst>
                <a:gd name="connsiteX0" fmla="*/ 0 w 209150"/>
                <a:gd name="connsiteY0" fmla="*/ 254735 h 254735"/>
                <a:gd name="connsiteX1" fmla="*/ 0 w 209150"/>
                <a:gd name="connsiteY1" fmla="*/ 155827 h 254735"/>
                <a:gd name="connsiteX2" fmla="*/ 104101 w 209150"/>
                <a:gd name="connsiteY2" fmla="*/ 5646 h 254735"/>
                <a:gd name="connsiteX3" fmla="*/ 133965 w 209150"/>
                <a:gd name="connsiteY3" fmla="*/ 19 h 254735"/>
                <a:gd name="connsiteX4" fmla="*/ 209150 w 209150"/>
                <a:gd name="connsiteY4" fmla="*/ 88418 h 254735"/>
                <a:gd name="connsiteX5" fmla="*/ 209150 w 209150"/>
                <a:gd name="connsiteY5" fmla="*/ 94342 h 254735"/>
                <a:gd name="connsiteX6" fmla="*/ 147180 w 209150"/>
                <a:gd name="connsiteY6" fmla="*/ 97987 h 254735"/>
                <a:gd name="connsiteX7" fmla="*/ 147180 w 209150"/>
                <a:gd name="connsiteY7" fmla="*/ 81584 h 254735"/>
                <a:gd name="connsiteX8" fmla="*/ 113461 w 209150"/>
                <a:gd name="connsiteY8" fmla="*/ 40118 h 254735"/>
                <a:gd name="connsiteX9" fmla="*/ 60149 w 209150"/>
                <a:gd name="connsiteY9" fmla="*/ 127605 h 254735"/>
                <a:gd name="connsiteX10" fmla="*/ 60149 w 209150"/>
                <a:gd name="connsiteY10" fmla="*/ 213726 h 254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150" h="254735" extrusionOk="0">
                  <a:moveTo>
                    <a:pt x="0" y="254735"/>
                  </a:moveTo>
                  <a:lnTo>
                    <a:pt x="0" y="155827"/>
                  </a:lnTo>
                  <a:lnTo>
                    <a:pt x="104101" y="5646"/>
                  </a:lnTo>
                  <a:lnTo>
                    <a:pt x="133965" y="19"/>
                  </a:lnTo>
                  <a:cubicBezTo>
                    <a:pt x="180899" y="-892"/>
                    <a:pt x="209150" y="31916"/>
                    <a:pt x="209150" y="88418"/>
                  </a:cubicBezTo>
                  <a:lnTo>
                    <a:pt x="209150" y="94342"/>
                  </a:lnTo>
                  <a:lnTo>
                    <a:pt x="147180" y="97987"/>
                  </a:lnTo>
                  <a:lnTo>
                    <a:pt x="147180" y="81584"/>
                  </a:lnTo>
                  <a:cubicBezTo>
                    <a:pt x="147180" y="56977"/>
                    <a:pt x="133054" y="40118"/>
                    <a:pt x="113461" y="40118"/>
                  </a:cubicBezTo>
                  <a:cubicBezTo>
                    <a:pt x="84299" y="40118"/>
                    <a:pt x="60149" y="78850"/>
                    <a:pt x="60149" y="127605"/>
                  </a:cubicBezTo>
                  <a:lnTo>
                    <a:pt x="60149" y="213726"/>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87" name="Forme libre : forme 1386"/>
            <p:cNvSpPr/>
            <p:nvPr/>
          </p:nvSpPr>
          <p:spPr bwMode="auto">
            <a:xfrm rot="8716293">
              <a:off x="8922281" y="1334492"/>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88" name="Forme libre : forme 1387"/>
            <p:cNvSpPr/>
            <p:nvPr/>
          </p:nvSpPr>
          <p:spPr bwMode="auto">
            <a:xfrm rot="8716293">
              <a:off x="8765505" y="1480075"/>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89" name="Forme libre : forme 1388"/>
            <p:cNvSpPr/>
            <p:nvPr/>
          </p:nvSpPr>
          <p:spPr bwMode="auto">
            <a:xfrm rot="8716293">
              <a:off x="8640602" y="1271402"/>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90" name="Forme libre : forme 1389"/>
            <p:cNvSpPr/>
            <p:nvPr/>
          </p:nvSpPr>
          <p:spPr bwMode="auto">
            <a:xfrm rot="8716293">
              <a:off x="8628550" y="1132622"/>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91" name="Forme libre : forme 1390"/>
            <p:cNvSpPr/>
            <p:nvPr/>
          </p:nvSpPr>
          <p:spPr bwMode="auto">
            <a:xfrm rot="8716293">
              <a:off x="8855683" y="1521026"/>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92" name="Forme libre : forme 1391"/>
            <p:cNvSpPr/>
            <p:nvPr/>
          </p:nvSpPr>
          <p:spPr bwMode="auto">
            <a:xfrm rot="8716293">
              <a:off x="9129108" y="1200690"/>
              <a:ext cx="29782" cy="42964"/>
            </a:xfrm>
            <a:custGeom>
              <a:avLst/>
              <a:gdLst>
                <a:gd name="connsiteX0" fmla="*/ 0 w 29782"/>
                <a:gd name="connsiteY0" fmla="*/ 42964 h 42964"/>
                <a:gd name="connsiteX1" fmla="*/ 29782 w 29782"/>
                <a:gd name="connsiteY1" fmla="*/ 0 h 42964"/>
                <a:gd name="connsiteX2" fmla="*/ 29782 w 29782"/>
                <a:gd name="connsiteY2" fmla="*/ 31185 h 42964"/>
              </a:gdLst>
              <a:ahLst/>
              <a:cxnLst>
                <a:cxn ang="0">
                  <a:pos x="connsiteX0" y="connsiteY0"/>
                </a:cxn>
                <a:cxn ang="0">
                  <a:pos x="connsiteX1" y="connsiteY1"/>
                </a:cxn>
                <a:cxn ang="0">
                  <a:pos x="connsiteX2" y="connsiteY2"/>
                </a:cxn>
              </a:cxnLst>
              <a:rect l="l" t="t" r="r" b="b"/>
              <a:pathLst>
                <a:path w="29782" h="42964" extrusionOk="0">
                  <a:moveTo>
                    <a:pt x="0" y="42964"/>
                  </a:moveTo>
                  <a:lnTo>
                    <a:pt x="29782" y="0"/>
                  </a:lnTo>
                  <a:lnTo>
                    <a:pt x="29782" y="3118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93" name="Forme libre : forme 1392"/>
            <p:cNvSpPr/>
            <p:nvPr/>
          </p:nvSpPr>
          <p:spPr bwMode="auto">
            <a:xfrm rot="8716293">
              <a:off x="9054604" y="1229923"/>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94" name="Forme libre : forme 1393"/>
            <p:cNvSpPr/>
            <p:nvPr/>
          </p:nvSpPr>
          <p:spPr bwMode="auto">
            <a:xfrm rot="8716293">
              <a:off x="8929702" y="102125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95" name="Forme libre : forme 1394"/>
            <p:cNvSpPr/>
            <p:nvPr/>
          </p:nvSpPr>
          <p:spPr bwMode="auto">
            <a:xfrm rot="8716293">
              <a:off x="9112658" y="1300146"/>
              <a:ext cx="40491" cy="97371"/>
            </a:xfrm>
            <a:custGeom>
              <a:avLst/>
              <a:gdLst>
                <a:gd name="connsiteX0" fmla="*/ 40491 w 40491"/>
                <a:gd name="connsiteY0" fmla="*/ 97371 h 97371"/>
                <a:gd name="connsiteX1" fmla="*/ 0 w 40491"/>
                <a:gd name="connsiteY1" fmla="*/ 58414 h 97371"/>
                <a:gd name="connsiteX2" fmla="*/ 40491 w 40491"/>
                <a:gd name="connsiteY2" fmla="*/ 0 h 97371"/>
              </a:gdLst>
              <a:ahLst/>
              <a:cxnLst>
                <a:cxn ang="0">
                  <a:pos x="connsiteX0" y="connsiteY0"/>
                </a:cxn>
                <a:cxn ang="0">
                  <a:pos x="connsiteX1" y="connsiteY1"/>
                </a:cxn>
                <a:cxn ang="0">
                  <a:pos x="connsiteX2" y="connsiteY2"/>
                </a:cxn>
              </a:cxnLst>
              <a:rect l="l" t="t" r="r" b="b"/>
              <a:pathLst>
                <a:path w="40491" h="97371" extrusionOk="0">
                  <a:moveTo>
                    <a:pt x="40491" y="97371"/>
                  </a:moveTo>
                  <a:lnTo>
                    <a:pt x="0" y="58414"/>
                  </a:lnTo>
                  <a:lnTo>
                    <a:pt x="4049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96" name="Forme libre : forme 1395"/>
            <p:cNvSpPr/>
            <p:nvPr/>
          </p:nvSpPr>
          <p:spPr bwMode="auto">
            <a:xfrm rot="8716293">
              <a:off x="8903331" y="1121275"/>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97" name="Forme libre : forme 1396"/>
            <p:cNvSpPr/>
            <p:nvPr/>
          </p:nvSpPr>
          <p:spPr bwMode="auto">
            <a:xfrm rot="8716293">
              <a:off x="8654572" y="73183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99" name="Forme libre : forme 1398"/>
            <p:cNvSpPr/>
            <p:nvPr/>
          </p:nvSpPr>
          <p:spPr bwMode="auto">
            <a:xfrm rot="8716293">
              <a:off x="8743964" y="76107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00" name="Forme libre : forme 1399"/>
            <p:cNvSpPr/>
            <p:nvPr/>
          </p:nvSpPr>
          <p:spPr bwMode="auto">
            <a:xfrm rot="8716293">
              <a:off x="8699114" y="674794"/>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03" name="Forme libre : forme 1402"/>
            <p:cNvSpPr/>
            <p:nvPr/>
          </p:nvSpPr>
          <p:spPr bwMode="auto">
            <a:xfrm rot="8716293">
              <a:off x="8542338" y="82037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04" name="Forme libre : forme 1403"/>
            <p:cNvSpPr/>
            <p:nvPr/>
          </p:nvSpPr>
          <p:spPr bwMode="auto">
            <a:xfrm rot="8716293">
              <a:off x="8417435" y="61170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05" name="Forme libre : forme 1404"/>
            <p:cNvSpPr/>
            <p:nvPr/>
          </p:nvSpPr>
          <p:spPr bwMode="auto">
            <a:xfrm rot="8716293">
              <a:off x="8405383" y="47292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07" name="Forme libre : forme 1406"/>
            <p:cNvSpPr/>
            <p:nvPr/>
          </p:nvSpPr>
          <p:spPr bwMode="auto">
            <a:xfrm rot="8716293">
              <a:off x="8632516" y="86132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08" name="Forme libre : forme 1407"/>
            <p:cNvSpPr/>
            <p:nvPr/>
          </p:nvSpPr>
          <p:spPr bwMode="auto">
            <a:xfrm rot="8716293">
              <a:off x="8943671" y="481680"/>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09" name="Forme libre : forme 1408"/>
            <p:cNvSpPr/>
            <p:nvPr/>
          </p:nvSpPr>
          <p:spPr bwMode="auto">
            <a:xfrm rot="8716293">
              <a:off x="9036942" y="543643"/>
              <a:ext cx="187036" cy="222292"/>
            </a:xfrm>
            <a:custGeom>
              <a:avLst/>
              <a:gdLst>
                <a:gd name="connsiteX0" fmla="*/ 125066 w 187036"/>
                <a:gd name="connsiteY0" fmla="*/ 80621 h 222292"/>
                <a:gd name="connsiteX1" fmla="*/ 125066 w 187036"/>
                <a:gd name="connsiteY1" fmla="*/ 64217 h 222292"/>
                <a:gd name="connsiteX2" fmla="*/ 120199 w 187036"/>
                <a:gd name="connsiteY2" fmla="*/ 48887 h 222292"/>
                <a:gd name="connsiteX3" fmla="*/ 154086 w 187036"/>
                <a:gd name="connsiteY3" fmla="*/ 0 h 222292"/>
                <a:gd name="connsiteX4" fmla="*/ 167044 w 187036"/>
                <a:gd name="connsiteY4" fmla="*/ 5322 h 222292"/>
                <a:gd name="connsiteX5" fmla="*/ 187036 w 187036"/>
                <a:gd name="connsiteY5" fmla="*/ 71052 h 222292"/>
                <a:gd name="connsiteX6" fmla="*/ 187036 w 187036"/>
                <a:gd name="connsiteY6" fmla="*/ 76976 h 222292"/>
                <a:gd name="connsiteX7" fmla="*/ 0 w 187036"/>
                <a:gd name="connsiteY7" fmla="*/ 222292 h 222292"/>
                <a:gd name="connsiteX8" fmla="*/ 38035 w 187036"/>
                <a:gd name="connsiteY8" fmla="*/ 167421 h 222292"/>
                <a:gd name="connsiteX9" fmla="*/ 38035 w 187036"/>
                <a:gd name="connsiteY9" fmla="*/ 196360 h 222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036" h="222292" extrusionOk="0">
                  <a:moveTo>
                    <a:pt x="125066" y="80621"/>
                  </a:moveTo>
                  <a:lnTo>
                    <a:pt x="125066" y="64217"/>
                  </a:lnTo>
                  <a:lnTo>
                    <a:pt x="120199" y="48887"/>
                  </a:lnTo>
                  <a:lnTo>
                    <a:pt x="154086" y="0"/>
                  </a:lnTo>
                  <a:lnTo>
                    <a:pt x="167044" y="5322"/>
                  </a:lnTo>
                  <a:cubicBezTo>
                    <a:pt x="179974" y="20473"/>
                    <a:pt x="187036" y="42801"/>
                    <a:pt x="187036" y="71052"/>
                  </a:cubicBezTo>
                  <a:lnTo>
                    <a:pt x="187036" y="76976"/>
                  </a:lnTo>
                  <a:close/>
                  <a:moveTo>
                    <a:pt x="0" y="222292"/>
                  </a:moveTo>
                  <a:lnTo>
                    <a:pt x="38035" y="167421"/>
                  </a:lnTo>
                  <a:lnTo>
                    <a:pt x="38035" y="1963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10" name="Forme libre : forme 1409"/>
            <p:cNvSpPr/>
            <p:nvPr/>
          </p:nvSpPr>
          <p:spPr bwMode="auto">
            <a:xfrm rot="8716293">
              <a:off x="8831437" y="57022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11" name="Forme libre : forme 1410"/>
            <p:cNvSpPr/>
            <p:nvPr/>
          </p:nvSpPr>
          <p:spPr bwMode="auto">
            <a:xfrm rot="8716293">
              <a:off x="8706535" y="361551"/>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15" name="Forme libre : forme 1414"/>
            <p:cNvSpPr/>
            <p:nvPr/>
          </p:nvSpPr>
          <p:spPr bwMode="auto">
            <a:xfrm rot="8716293">
              <a:off x="8921615" y="611176"/>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17" name="Forme libre : forme 1416"/>
            <p:cNvSpPr/>
            <p:nvPr/>
          </p:nvSpPr>
          <p:spPr bwMode="auto">
            <a:xfrm rot="8716293">
              <a:off x="8680164" y="46157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18" name="Forme libre : forme 1417"/>
            <p:cNvSpPr/>
            <p:nvPr/>
          </p:nvSpPr>
          <p:spPr bwMode="auto">
            <a:xfrm rot="7484127">
              <a:off x="9031331" y="823575"/>
              <a:ext cx="156001" cy="192535"/>
            </a:xfrm>
            <a:custGeom>
              <a:avLst/>
              <a:gdLst>
                <a:gd name="connsiteX0" fmla="*/ 42863 w 156001"/>
                <a:gd name="connsiteY0" fmla="*/ 192535 h 192535"/>
                <a:gd name="connsiteX1" fmla="*/ 0 w 156001"/>
                <a:gd name="connsiteY1" fmla="*/ 112791 h 192535"/>
                <a:gd name="connsiteX2" fmla="*/ 2226 w 156001"/>
                <a:gd name="connsiteY2" fmla="*/ 106620 h 192535"/>
                <a:gd name="connsiteX3" fmla="*/ 156001 w 156001"/>
                <a:gd name="connsiteY3" fmla="*/ 0 h 192535"/>
                <a:gd name="connsiteX4" fmla="*/ 156001 w 156001"/>
                <a:gd name="connsiteY4" fmla="*/ 51985 h 192535"/>
                <a:gd name="connsiteX5" fmla="*/ 91208 w 156001"/>
                <a:gd name="connsiteY5" fmla="*/ 51985 h 192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001" h="192535" extrusionOk="0">
                  <a:moveTo>
                    <a:pt x="42863" y="192535"/>
                  </a:moveTo>
                  <a:lnTo>
                    <a:pt x="0" y="112791"/>
                  </a:lnTo>
                  <a:lnTo>
                    <a:pt x="2226" y="106620"/>
                  </a:lnTo>
                  <a:lnTo>
                    <a:pt x="156001" y="0"/>
                  </a:lnTo>
                  <a:lnTo>
                    <a:pt x="156001" y="51985"/>
                  </a:lnTo>
                  <a:lnTo>
                    <a:pt x="91208" y="5198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19" name="Forme libre : forme 1418"/>
            <p:cNvSpPr/>
            <p:nvPr/>
          </p:nvSpPr>
          <p:spPr bwMode="auto">
            <a:xfrm rot="8716293">
              <a:off x="9021900" y="50400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20" name="Forme libre : forme 1419"/>
            <p:cNvSpPr/>
            <p:nvPr/>
          </p:nvSpPr>
          <p:spPr bwMode="auto">
            <a:xfrm rot="8716293">
              <a:off x="8435633" y="6977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21" name="Forme libre : forme 1420"/>
            <p:cNvSpPr/>
            <p:nvPr/>
          </p:nvSpPr>
          <p:spPr bwMode="auto">
            <a:xfrm rot="8716293">
              <a:off x="8525025" y="9901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22" name="Forme libre : forme 1421"/>
            <p:cNvSpPr/>
            <p:nvPr/>
          </p:nvSpPr>
          <p:spPr bwMode="auto">
            <a:xfrm rot="8716293">
              <a:off x="8481025" y="28568"/>
              <a:ext cx="174030" cy="125883"/>
            </a:xfrm>
            <a:custGeom>
              <a:avLst/>
              <a:gdLst>
                <a:gd name="connsiteX0" fmla="*/ 17189 w 174031"/>
                <a:gd name="connsiteY0" fmla="*/ 125883 h 125883"/>
                <a:gd name="connsiteX1" fmla="*/ 0 w 174031"/>
                <a:gd name="connsiteY1" fmla="*/ 113969 h 125883"/>
                <a:gd name="connsiteX2" fmla="*/ 91100 w 174031"/>
                <a:gd name="connsiteY2" fmla="*/ 28251 h 125883"/>
                <a:gd name="connsiteX3" fmla="*/ 145780 w 174031"/>
                <a:gd name="connsiteY3" fmla="*/ 0 h 125883"/>
                <a:gd name="connsiteX4" fmla="*/ 174031 w 174031"/>
                <a:gd name="connsiteY4" fmla="*/ 33719 h 125883"/>
                <a:gd name="connsiteX5" fmla="*/ 147603 w 174031"/>
                <a:gd name="connsiteY5" fmla="*/ 69261 h 125883"/>
                <a:gd name="connsiteX6" fmla="*/ 148058 w 174031"/>
                <a:gd name="connsiteY6" fmla="*/ 69261 h 125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4031" h="125883" extrusionOk="0">
                  <a:moveTo>
                    <a:pt x="17189" y="125883"/>
                  </a:moveTo>
                  <a:lnTo>
                    <a:pt x="0" y="113969"/>
                  </a:lnTo>
                  <a:lnTo>
                    <a:pt x="91100" y="28251"/>
                  </a:lnTo>
                  <a:cubicBezTo>
                    <a:pt x="104771" y="12303"/>
                    <a:pt x="124364" y="2279"/>
                    <a:pt x="145780" y="0"/>
                  </a:cubicBezTo>
                  <a:cubicBezTo>
                    <a:pt x="167652" y="0"/>
                    <a:pt x="174031" y="19138"/>
                    <a:pt x="174031" y="33719"/>
                  </a:cubicBezTo>
                  <a:cubicBezTo>
                    <a:pt x="172664" y="49668"/>
                    <a:pt x="162183" y="62881"/>
                    <a:pt x="147603" y="69261"/>
                  </a:cubicBezTo>
                  <a:lnTo>
                    <a:pt x="148058"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23" name="Forme libre : forme 1422"/>
            <p:cNvSpPr/>
            <p:nvPr/>
          </p:nvSpPr>
          <p:spPr bwMode="auto">
            <a:xfrm rot="8716293">
              <a:off x="8323399" y="15831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24" name="Forme libre : forme 1423"/>
            <p:cNvSpPr/>
            <p:nvPr/>
          </p:nvSpPr>
          <p:spPr bwMode="auto">
            <a:xfrm rot="8716293">
              <a:off x="8205007" y="-15193"/>
              <a:ext cx="203847" cy="157180"/>
            </a:xfrm>
            <a:custGeom>
              <a:avLst/>
              <a:gdLst>
                <a:gd name="connsiteX0" fmla="*/ 104019 w 203847"/>
                <a:gd name="connsiteY0" fmla="*/ 157180 h 157180"/>
                <a:gd name="connsiteX1" fmla="*/ 49658 w 203847"/>
                <a:gd name="connsiteY1" fmla="*/ 119499 h 157180"/>
                <a:gd name="connsiteX2" fmla="*/ 47847 w 203847"/>
                <a:gd name="connsiteY2" fmla="*/ 116129 h 157180"/>
                <a:gd name="connsiteX3" fmla="*/ 69777 w 203847"/>
                <a:gd name="connsiteY3" fmla="*/ 55323 h 157180"/>
                <a:gd name="connsiteX4" fmla="*/ 0 w 203847"/>
                <a:gd name="connsiteY4" fmla="*/ 55323 h 157180"/>
                <a:gd name="connsiteX5" fmla="*/ 0 w 203847"/>
                <a:gd name="connsiteY5" fmla="*/ 0 h 157180"/>
                <a:gd name="connsiteX6" fmla="*/ 203847 w 203847"/>
                <a:gd name="connsiteY6" fmla="*/ 0 h 157180"/>
                <a:gd name="connsiteX7" fmla="*/ 203847 w 203847"/>
                <a:gd name="connsiteY7" fmla="*/ 55323 h 157180"/>
                <a:gd name="connsiteX8" fmla="*/ 139055 w 203847"/>
                <a:gd name="connsiteY8" fmla="*/ 55323 h 157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57180" extrusionOk="0">
                  <a:moveTo>
                    <a:pt x="104019" y="157180"/>
                  </a:moveTo>
                  <a:lnTo>
                    <a:pt x="49658" y="119499"/>
                  </a:lnTo>
                  <a:lnTo>
                    <a:pt x="47847" y="116129"/>
                  </a:lnTo>
                  <a:lnTo>
                    <a:pt x="69777" y="55323"/>
                  </a:lnTo>
                  <a:lnTo>
                    <a:pt x="0" y="55323"/>
                  </a:lnTo>
                  <a:lnTo>
                    <a:pt x="0" y="0"/>
                  </a:lnTo>
                  <a:lnTo>
                    <a:pt x="203847" y="0"/>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25" name="Forme libre : forme 1424"/>
            <p:cNvSpPr/>
            <p:nvPr/>
          </p:nvSpPr>
          <p:spPr bwMode="auto">
            <a:xfrm rot="8716293">
              <a:off x="8444752" y="-32262"/>
              <a:ext cx="79035" cy="109481"/>
            </a:xfrm>
            <a:custGeom>
              <a:avLst/>
              <a:gdLst>
                <a:gd name="connsiteX0" fmla="*/ 79035 w 79035"/>
                <a:gd name="connsiteY0" fmla="*/ 109481 h 109481"/>
                <a:gd name="connsiteX1" fmla="*/ 0 w 79035"/>
                <a:gd name="connsiteY1" fmla="*/ 54697 h 109481"/>
                <a:gd name="connsiteX2" fmla="*/ 0 w 79035"/>
                <a:gd name="connsiteY2" fmla="*/ 40597 h 109481"/>
                <a:gd name="connsiteX3" fmla="*/ 78250 w 79035"/>
                <a:gd name="connsiteY3" fmla="*/ 0 h 109481"/>
              </a:gdLst>
              <a:ahLst/>
              <a:cxnLst>
                <a:cxn ang="0">
                  <a:pos x="connsiteX0" y="connsiteY0"/>
                </a:cxn>
                <a:cxn ang="0">
                  <a:pos x="connsiteX1" y="connsiteY1"/>
                </a:cxn>
                <a:cxn ang="0">
                  <a:pos x="connsiteX2" y="connsiteY2"/>
                </a:cxn>
                <a:cxn ang="0">
                  <a:pos x="connsiteX3" y="connsiteY3"/>
                </a:cxn>
              </a:cxnLst>
              <a:rect l="l" t="t" r="r" b="b"/>
              <a:pathLst>
                <a:path w="79035" h="109481" extrusionOk="0">
                  <a:moveTo>
                    <a:pt x="79035" y="109481"/>
                  </a:moveTo>
                  <a:lnTo>
                    <a:pt x="0" y="54697"/>
                  </a:lnTo>
                  <a:lnTo>
                    <a:pt x="0" y="40597"/>
                  </a:lnTo>
                  <a:lnTo>
                    <a:pt x="78250"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26" name="Forme libre : forme 1425"/>
            <p:cNvSpPr/>
            <p:nvPr/>
          </p:nvSpPr>
          <p:spPr bwMode="auto">
            <a:xfrm rot="8716293">
              <a:off x="8413577" y="19927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27" name="Forme libre : forme 1426"/>
            <p:cNvSpPr/>
            <p:nvPr/>
          </p:nvSpPr>
          <p:spPr bwMode="auto">
            <a:xfrm rot="8716293">
              <a:off x="8766514" y="-43842"/>
              <a:ext cx="126501" cy="87686"/>
            </a:xfrm>
            <a:custGeom>
              <a:avLst/>
              <a:gdLst>
                <a:gd name="connsiteX0" fmla="*/ 126501 w 126501"/>
                <a:gd name="connsiteY0" fmla="*/ 87686 h 87686"/>
                <a:gd name="connsiteX1" fmla="*/ 0 w 126501"/>
                <a:gd name="connsiteY1" fmla="*/ 0 h 87686"/>
                <a:gd name="connsiteX2" fmla="*/ 69543 w 126501"/>
                <a:gd name="connsiteY2" fmla="*/ 0 h 87686"/>
                <a:gd name="connsiteX3" fmla="*/ 126501 w 126501"/>
                <a:gd name="connsiteY3" fmla="*/ 50123 h 87686"/>
              </a:gdLst>
              <a:ahLst/>
              <a:cxnLst>
                <a:cxn ang="0">
                  <a:pos x="connsiteX0" y="connsiteY0"/>
                </a:cxn>
                <a:cxn ang="0">
                  <a:pos x="connsiteX1" y="connsiteY1"/>
                </a:cxn>
                <a:cxn ang="0">
                  <a:pos x="connsiteX2" y="connsiteY2"/>
                </a:cxn>
                <a:cxn ang="0">
                  <a:pos x="connsiteX3" y="connsiteY3"/>
                </a:cxn>
              </a:cxnLst>
              <a:rect l="l" t="t" r="r" b="b"/>
              <a:pathLst>
                <a:path w="126501" h="87686" extrusionOk="0">
                  <a:moveTo>
                    <a:pt x="126501" y="87686"/>
                  </a:moveTo>
                  <a:lnTo>
                    <a:pt x="0" y="0"/>
                  </a:lnTo>
                  <a:lnTo>
                    <a:pt x="69543" y="0"/>
                  </a:lnTo>
                  <a:cubicBezTo>
                    <a:pt x="106451" y="0"/>
                    <a:pt x="126500" y="15949"/>
                    <a:pt x="126501"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28" name="Forme libre : forme 1427"/>
            <p:cNvSpPr/>
            <p:nvPr/>
          </p:nvSpPr>
          <p:spPr bwMode="auto">
            <a:xfrm rot="8716293">
              <a:off x="8856759" y="-11878"/>
              <a:ext cx="260638" cy="98025"/>
            </a:xfrm>
            <a:custGeom>
              <a:avLst/>
              <a:gdLst>
                <a:gd name="connsiteX0" fmla="*/ 121640 w 260639"/>
                <a:gd name="connsiteY0" fmla="*/ 88179 h 98025"/>
                <a:gd name="connsiteX1" fmla="*/ 0 w 260639"/>
                <a:gd name="connsiteY1" fmla="*/ 3862 h 98025"/>
                <a:gd name="connsiteX2" fmla="*/ 0 w 260639"/>
                <a:gd name="connsiteY2" fmla="*/ 1424 h 98025"/>
                <a:gd name="connsiteX3" fmla="*/ 104802 w 260639"/>
                <a:gd name="connsiteY3" fmla="*/ 1424 h 98025"/>
                <a:gd name="connsiteX4" fmla="*/ 104802 w 260639"/>
                <a:gd name="connsiteY4" fmla="*/ 75242 h 98025"/>
                <a:gd name="connsiteX5" fmla="*/ 106170 w 260639"/>
                <a:gd name="connsiteY5" fmla="*/ 75242 h 98025"/>
                <a:gd name="connsiteX6" fmla="*/ 154014 w 260639"/>
                <a:gd name="connsiteY6" fmla="*/ 5981 h 98025"/>
                <a:gd name="connsiteX7" fmla="*/ 185454 w 260639"/>
                <a:gd name="connsiteY7" fmla="*/ 57 h 98025"/>
                <a:gd name="connsiteX8" fmla="*/ 260639 w 260639"/>
                <a:gd name="connsiteY8" fmla="*/ 88456 h 98025"/>
                <a:gd name="connsiteX9" fmla="*/ 260639 w 260639"/>
                <a:gd name="connsiteY9" fmla="*/ 94380 h 98025"/>
                <a:gd name="connsiteX10" fmla="*/ 198669 w 260639"/>
                <a:gd name="connsiteY10" fmla="*/ 98025 h 98025"/>
                <a:gd name="connsiteX11" fmla="*/ 198669 w 260639"/>
                <a:gd name="connsiteY11" fmla="*/ 81621 h 98025"/>
                <a:gd name="connsiteX12" fmla="*/ 164950 w 260639"/>
                <a:gd name="connsiteY12" fmla="*/ 40156 h 98025"/>
                <a:gd name="connsiteX13" fmla="*/ 127358 w 260639"/>
                <a:gd name="connsiteY13" fmla="*/ 65616 h 9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0639" h="98025" extrusionOk="0">
                  <a:moveTo>
                    <a:pt x="121640" y="88179"/>
                  </a:moveTo>
                  <a:lnTo>
                    <a:pt x="0" y="3862"/>
                  </a:lnTo>
                  <a:lnTo>
                    <a:pt x="0" y="1424"/>
                  </a:lnTo>
                  <a:lnTo>
                    <a:pt x="104802" y="1424"/>
                  </a:lnTo>
                  <a:lnTo>
                    <a:pt x="104802" y="75242"/>
                  </a:lnTo>
                  <a:lnTo>
                    <a:pt x="106170" y="75242"/>
                  </a:lnTo>
                  <a:cubicBezTo>
                    <a:pt x="120751" y="31954"/>
                    <a:pt x="132143" y="15095"/>
                    <a:pt x="154014" y="5981"/>
                  </a:cubicBezTo>
                  <a:cubicBezTo>
                    <a:pt x="164039" y="1880"/>
                    <a:pt x="174519" y="-398"/>
                    <a:pt x="185454" y="57"/>
                  </a:cubicBezTo>
                  <a:cubicBezTo>
                    <a:pt x="232388" y="-854"/>
                    <a:pt x="260639" y="31954"/>
                    <a:pt x="260639" y="88456"/>
                  </a:cubicBezTo>
                  <a:lnTo>
                    <a:pt x="260639" y="94380"/>
                  </a:lnTo>
                  <a:lnTo>
                    <a:pt x="198669" y="98025"/>
                  </a:lnTo>
                  <a:lnTo>
                    <a:pt x="198669" y="81621"/>
                  </a:lnTo>
                  <a:cubicBezTo>
                    <a:pt x="198669" y="57015"/>
                    <a:pt x="184543" y="40156"/>
                    <a:pt x="164950" y="40156"/>
                  </a:cubicBezTo>
                  <a:cubicBezTo>
                    <a:pt x="150369" y="40156"/>
                    <a:pt x="137041" y="49839"/>
                    <a:pt x="127358" y="65616"/>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29" name="Forme libre : forme 1428"/>
            <p:cNvSpPr/>
            <p:nvPr/>
          </p:nvSpPr>
          <p:spPr bwMode="auto">
            <a:xfrm rot="8716293">
              <a:off x="8702676" y="-50882"/>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30" name="Forme libre : forme 1429"/>
            <p:cNvSpPr/>
            <p:nvPr/>
          </p:nvSpPr>
          <p:spPr bwMode="auto">
            <a:xfrm rot="7484127">
              <a:off x="8807607" y="14046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431" name="Forme libre : forme 1430"/>
            <p:cNvSpPr/>
            <p:nvPr/>
          </p:nvSpPr>
          <p:spPr bwMode="auto">
            <a:xfrm rot="13089394">
              <a:off x="8909339" y="109550"/>
              <a:ext cx="272584" cy="321941"/>
            </a:xfrm>
            <a:custGeom>
              <a:avLst/>
              <a:gdLst>
                <a:gd name="connsiteX0" fmla="*/ 272584 w 272584"/>
                <a:gd name="connsiteY0" fmla="*/ 258238 h 321941"/>
                <a:gd name="connsiteX1" fmla="*/ 177331 w 272584"/>
                <a:gd name="connsiteY1" fmla="*/ 311348 h 321941"/>
                <a:gd name="connsiteX2" fmla="*/ 137666 w 272584"/>
                <a:gd name="connsiteY2" fmla="*/ 321941 h 321941"/>
                <a:gd name="connsiteX3" fmla="*/ 0 w 272584"/>
                <a:gd name="connsiteY3" fmla="*/ 146725 h 321941"/>
                <a:gd name="connsiteX4" fmla="*/ 0 w 272584"/>
                <a:gd name="connsiteY4" fmla="*/ 38074 h 321941"/>
                <a:gd name="connsiteX5" fmla="*/ 73387 w 272584"/>
                <a:gd name="connsiteY5" fmla="*/ 0 h 321941"/>
                <a:gd name="connsiteX6" fmla="*/ 74491 w 272584"/>
                <a:gd name="connsiteY6" fmla="*/ 153950 h 321941"/>
                <a:gd name="connsiteX7" fmla="*/ 87734 w 272584"/>
                <a:gd name="connsiteY7" fmla="*/ 245547 h 321941"/>
                <a:gd name="connsiteX8" fmla="*/ 153949 w 272584"/>
                <a:gd name="connsiteY8" fmla="*/ 281965 h 321941"/>
                <a:gd name="connsiteX9" fmla="*/ 203610 w 272584"/>
                <a:gd name="connsiteY9" fmla="*/ 273136 h 321941"/>
                <a:gd name="connsiteX10" fmla="*/ 271481 w 272584"/>
                <a:gd name="connsiteY10" fmla="*/ 245547 h 321941"/>
                <a:gd name="connsiteX11" fmla="*/ 272584 w 272584"/>
                <a:gd name="connsiteY11" fmla="*/ 252720 h 321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2584" h="321941" extrusionOk="0">
                  <a:moveTo>
                    <a:pt x="272584" y="258238"/>
                  </a:moveTo>
                  <a:cubicBezTo>
                    <a:pt x="243339" y="283344"/>
                    <a:pt x="209542" y="300312"/>
                    <a:pt x="177331" y="311348"/>
                  </a:cubicBezTo>
                  <a:lnTo>
                    <a:pt x="137666" y="321941"/>
                  </a:lnTo>
                  <a:lnTo>
                    <a:pt x="0" y="146725"/>
                  </a:lnTo>
                  <a:lnTo>
                    <a:pt x="0" y="38074"/>
                  </a:lnTo>
                  <a:lnTo>
                    <a:pt x="73387" y="0"/>
                  </a:lnTo>
                  <a:lnTo>
                    <a:pt x="74491" y="153950"/>
                  </a:lnTo>
                  <a:cubicBezTo>
                    <a:pt x="72836" y="184850"/>
                    <a:pt x="77802" y="216301"/>
                    <a:pt x="87734" y="245547"/>
                  </a:cubicBezTo>
                  <a:cubicBezTo>
                    <a:pt x="96563" y="269826"/>
                    <a:pt x="119187" y="281965"/>
                    <a:pt x="153949" y="281965"/>
                  </a:cubicBezTo>
                  <a:cubicBezTo>
                    <a:pt x="171055" y="281413"/>
                    <a:pt x="187608" y="278102"/>
                    <a:pt x="203610" y="273136"/>
                  </a:cubicBezTo>
                  <a:cubicBezTo>
                    <a:pt x="226786" y="265962"/>
                    <a:pt x="249409" y="256583"/>
                    <a:pt x="271481" y="245547"/>
                  </a:cubicBezTo>
                  <a:cubicBezTo>
                    <a:pt x="272032" y="247754"/>
                    <a:pt x="272584" y="250512"/>
                    <a:pt x="272584" y="25272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32" name="Forme libre : forme 1431"/>
            <p:cNvSpPr/>
            <p:nvPr/>
          </p:nvSpPr>
          <p:spPr bwMode="auto">
            <a:xfrm rot="8716293">
              <a:off x="9122688" y="40501"/>
              <a:ext cx="40667" cy="55234"/>
            </a:xfrm>
            <a:custGeom>
              <a:avLst/>
              <a:gdLst>
                <a:gd name="connsiteX0" fmla="*/ 0 w 40667"/>
                <a:gd name="connsiteY0" fmla="*/ 55234 h 55234"/>
                <a:gd name="connsiteX1" fmla="*/ 38286 w 40667"/>
                <a:gd name="connsiteY1" fmla="*/ 0 h 55234"/>
                <a:gd name="connsiteX2" fmla="*/ 40667 w 40667"/>
                <a:gd name="connsiteY2" fmla="*/ 8974 h 55234"/>
                <a:gd name="connsiteX3" fmla="*/ 9497 w 40667"/>
                <a:gd name="connsiteY3" fmla="*/ 50893 h 55234"/>
                <a:gd name="connsiteX4" fmla="*/ 10033 w 40667"/>
                <a:gd name="connsiteY4" fmla="*/ 50893 h 55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67" h="55234" extrusionOk="0">
                  <a:moveTo>
                    <a:pt x="0" y="55234"/>
                  </a:moveTo>
                  <a:lnTo>
                    <a:pt x="38286" y="0"/>
                  </a:lnTo>
                  <a:lnTo>
                    <a:pt x="40667" y="8974"/>
                  </a:lnTo>
                  <a:cubicBezTo>
                    <a:pt x="39055" y="27784"/>
                    <a:pt x="26693" y="43369"/>
                    <a:pt x="9497" y="50893"/>
                  </a:cubicBezTo>
                  <a:lnTo>
                    <a:pt x="10033" y="5089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33" name="Forme libre : forme 1432"/>
            <p:cNvSpPr/>
            <p:nvPr/>
          </p:nvSpPr>
          <p:spPr bwMode="auto">
            <a:xfrm rot="8716293">
              <a:off x="8952852" y="4155793"/>
              <a:ext cx="183188" cy="195873"/>
            </a:xfrm>
            <a:custGeom>
              <a:avLst/>
              <a:gdLst>
                <a:gd name="connsiteX0" fmla="*/ 70051 w 183188"/>
                <a:gd name="connsiteY0" fmla="*/ 195873 h 195873"/>
                <a:gd name="connsiteX1" fmla="*/ 27188 w 183188"/>
                <a:gd name="connsiteY1" fmla="*/ 116129 h 195873"/>
                <a:gd name="connsiteX2" fmla="*/ 49117 w 183188"/>
                <a:gd name="connsiteY2" fmla="*/ 55323 h 195873"/>
                <a:gd name="connsiteX3" fmla="*/ 0 w 183188"/>
                <a:gd name="connsiteY3" fmla="*/ 55323 h 195873"/>
                <a:gd name="connsiteX4" fmla="*/ 38348 w 183188"/>
                <a:gd name="connsiteY4" fmla="*/ 0 h 195873"/>
                <a:gd name="connsiteX5" fmla="*/ 183188 w 183188"/>
                <a:gd name="connsiteY5" fmla="*/ 0 h 195873"/>
                <a:gd name="connsiteX6" fmla="*/ 183188 w 183188"/>
                <a:gd name="connsiteY6" fmla="*/ 55323 h 195873"/>
                <a:gd name="connsiteX7" fmla="*/ 118395 w 183188"/>
                <a:gd name="connsiteY7"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188" h="195873" extrusionOk="0">
                  <a:moveTo>
                    <a:pt x="70051" y="195873"/>
                  </a:moveTo>
                  <a:lnTo>
                    <a:pt x="27188" y="116129"/>
                  </a:lnTo>
                  <a:lnTo>
                    <a:pt x="49117" y="55323"/>
                  </a:lnTo>
                  <a:lnTo>
                    <a:pt x="0" y="55323"/>
                  </a:lnTo>
                  <a:lnTo>
                    <a:pt x="38348" y="0"/>
                  </a:lnTo>
                  <a:lnTo>
                    <a:pt x="183188" y="0"/>
                  </a:lnTo>
                  <a:lnTo>
                    <a:pt x="183188" y="55323"/>
                  </a:lnTo>
                  <a:lnTo>
                    <a:pt x="11839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grpSp>
      <p:sp>
        <p:nvSpPr>
          <p:cNvPr id="1434" name="Forme libre : forme 1433"/>
          <p:cNvSpPr/>
          <p:nvPr userDrawn="1"/>
        </p:nvSpPr>
        <p:spPr bwMode="auto">
          <a:xfrm>
            <a:off x="1" y="0"/>
            <a:ext cx="6096000" cy="5143500"/>
          </a:xfrm>
          <a:custGeom>
            <a:avLst/>
            <a:gdLst>
              <a:gd name="connsiteX0" fmla="*/ 0 w 6096000"/>
              <a:gd name="connsiteY0" fmla="*/ 0 h 5143500"/>
              <a:gd name="connsiteX1" fmla="*/ 6096000 w 6096000"/>
              <a:gd name="connsiteY1" fmla="*/ 0 h 5143500"/>
              <a:gd name="connsiteX2" fmla="*/ 5658098 w 6096000"/>
              <a:gd name="connsiteY2" fmla="*/ 5143500 h 5143500"/>
              <a:gd name="connsiteX3" fmla="*/ 0 w 6096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6096000" h="5143500" extrusionOk="0">
                <a:moveTo>
                  <a:pt x="0" y="0"/>
                </a:moveTo>
                <a:lnTo>
                  <a:pt x="6096000" y="0"/>
                </a:lnTo>
                <a:lnTo>
                  <a:pt x="5658098" y="5143500"/>
                </a:lnTo>
                <a:lnTo>
                  <a:pt x="0" y="51435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412" name="Espace réservé du texte 1411"/>
          <p:cNvSpPr>
            <a:spLocks noGrp="1"/>
          </p:cNvSpPr>
          <p:nvPr>
            <p:ph type="body" sz="quarter" idx="14"/>
          </p:nvPr>
        </p:nvSpPr>
        <p:spPr bwMode="auto">
          <a:xfrm>
            <a:off x="669920" y="812296"/>
            <a:ext cx="360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chemeClr val="tx2"/>
          </a:solidFill>
        </p:spPr>
        <p:txBody>
          <a:bodyPr wrap="square">
            <a:noAutofit/>
          </a:bodyPr>
          <a:lstStyle>
            <a:lvl1pPr marL="0" indent="0">
              <a:buNone/>
              <a:defRPr sz="100">
                <a:noFill/>
              </a:defRPr>
            </a:lvl1pPr>
          </a:lstStyle>
          <a:p>
            <a:pPr lvl="0">
              <a:defRPr/>
            </a:pPr>
            <a:endParaRPr lang="fr-FR"/>
          </a:p>
        </p:txBody>
      </p:sp>
      <p:sp>
        <p:nvSpPr>
          <p:cNvPr id="1413" name="Espace réservé du texte 1412"/>
          <p:cNvSpPr>
            <a:spLocks noGrp="1"/>
          </p:cNvSpPr>
          <p:nvPr>
            <p:ph type="body" sz="quarter" idx="15"/>
          </p:nvPr>
        </p:nvSpPr>
        <p:spPr bwMode="auto">
          <a:xfrm>
            <a:off x="1029920" y="812296"/>
            <a:ext cx="360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chemeClr val="tx1"/>
          </a:solidFill>
        </p:spPr>
        <p:txBody>
          <a:bodyPr wrap="square">
            <a:noAutofit/>
          </a:bodyPr>
          <a:lstStyle>
            <a:lvl1pPr marL="0" indent="0">
              <a:buNone/>
              <a:defRPr sz="100">
                <a:noFill/>
              </a:defRPr>
            </a:lvl1pPr>
          </a:lstStyle>
          <a:p>
            <a:pPr lvl="0">
              <a:defRPr/>
            </a:pPr>
            <a:endParaRPr lang="fr-FR"/>
          </a:p>
        </p:txBody>
      </p:sp>
      <p:sp>
        <p:nvSpPr>
          <p:cNvPr id="1414" name="Titre 1413"/>
          <p:cNvSpPr>
            <a:spLocks noGrp="1"/>
          </p:cNvSpPr>
          <p:nvPr>
            <p:ph type="title" hasCustomPrompt="1"/>
          </p:nvPr>
        </p:nvSpPr>
        <p:spPr bwMode="auto">
          <a:xfrm>
            <a:off x="565123" y="333575"/>
            <a:ext cx="4278481" cy="424732"/>
          </a:xfrm>
        </p:spPr>
        <p:txBody>
          <a:bodyPr/>
          <a:lstStyle>
            <a:lvl1pPr>
              <a:defRPr>
                <a:solidFill>
                  <a:schemeClr val="tx1"/>
                </a:solidFill>
              </a:defRPr>
            </a:lvl1pPr>
          </a:lstStyle>
          <a:p>
            <a:pPr>
              <a:defRPr/>
            </a:pPr>
            <a:r>
              <a:rPr lang="fr-FR"/>
              <a:t>Titre de la slide</a:t>
            </a:r>
            <a:endParaRPr/>
          </a:p>
        </p:txBody>
      </p:sp>
      <p:sp>
        <p:nvSpPr>
          <p:cNvPr id="1435" name="Espace réservé du texte 527"/>
          <p:cNvSpPr>
            <a:spLocks noGrp="1"/>
          </p:cNvSpPr>
          <p:nvPr>
            <p:ph type="body" sz="quarter" idx="16"/>
          </p:nvPr>
        </p:nvSpPr>
        <p:spPr bwMode="auto">
          <a:xfrm>
            <a:off x="6557797" y="4265959"/>
            <a:ext cx="972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chemeClr val="bg1"/>
          </a:solidFill>
        </p:spPr>
        <p:txBody>
          <a:bodyPr wrap="square">
            <a:noAutofit/>
          </a:bodyPr>
          <a:lstStyle>
            <a:lvl1pPr marL="0" indent="0">
              <a:buNone/>
              <a:defRPr sz="100">
                <a:noFill/>
              </a:defRPr>
            </a:lvl1pPr>
          </a:lstStyle>
          <a:p>
            <a:pPr lvl="0">
              <a:defRPr/>
            </a:pPr>
            <a:endParaRPr lang="fr-FR"/>
          </a:p>
        </p:txBody>
      </p:sp>
      <p:sp>
        <p:nvSpPr>
          <p:cNvPr id="1436" name="Espace réservé du texte 528"/>
          <p:cNvSpPr>
            <a:spLocks noGrp="1"/>
          </p:cNvSpPr>
          <p:nvPr>
            <p:ph type="body" sz="quarter" idx="17"/>
          </p:nvPr>
        </p:nvSpPr>
        <p:spPr bwMode="auto">
          <a:xfrm>
            <a:off x="7527881" y="4265959"/>
            <a:ext cx="972000" cy="45719"/>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rgbClr val="3A1B0B"/>
          </a:solidFill>
        </p:spPr>
        <p:txBody>
          <a:bodyPr wrap="square">
            <a:noAutofit/>
          </a:bodyPr>
          <a:lstStyle>
            <a:lvl1pPr marL="0" indent="0">
              <a:buNone/>
              <a:defRPr sz="100">
                <a:noFill/>
              </a:defRPr>
            </a:lvl1pPr>
          </a:lstStyle>
          <a:p>
            <a:pPr lvl="0">
              <a:defRPr/>
            </a:pPr>
            <a:endParaRPr lang="fr-FR"/>
          </a:p>
        </p:txBody>
      </p:sp>
      <p:sp>
        <p:nvSpPr>
          <p:cNvPr id="1437" name="Espace réservé du texte 530"/>
          <p:cNvSpPr>
            <a:spLocks noGrp="1"/>
          </p:cNvSpPr>
          <p:nvPr>
            <p:ph type="body" sz="quarter" idx="18" hasCustomPrompt="1"/>
          </p:nvPr>
        </p:nvSpPr>
        <p:spPr bwMode="auto">
          <a:xfrm>
            <a:off x="6544353" y="491319"/>
            <a:ext cx="2190214" cy="3455711"/>
          </a:xfrm>
          <a:prstGeom prst="rect">
            <a:avLst/>
          </a:prstGeom>
        </p:spPr>
        <p:txBody>
          <a:bodyPr lIns="0" tIns="0" rIns="0" bIns="0" anchor="b"/>
          <a:lstStyle>
            <a:lvl1pPr marL="0" indent="0">
              <a:lnSpc>
                <a:spcPct val="100000"/>
              </a:lnSpc>
              <a:spcBef>
                <a:spcPts val="0"/>
              </a:spcBef>
              <a:spcAft>
                <a:spcPts val="600"/>
              </a:spcAft>
              <a:buNone/>
              <a:defRPr sz="1800" b="1">
                <a:solidFill>
                  <a:schemeClr val="tx1"/>
                </a:solidFill>
              </a:defRPr>
            </a:lvl1pPr>
            <a:lvl2pPr marL="0" indent="0">
              <a:lnSpc>
                <a:spcPct val="100000"/>
              </a:lnSpc>
              <a:spcBef>
                <a:spcPts val="0"/>
              </a:spcBef>
              <a:spcAft>
                <a:spcPts val="600"/>
              </a:spcAft>
              <a:buNone/>
              <a:defRPr sz="1100" b="0">
                <a:solidFill>
                  <a:schemeClr val="bg1"/>
                </a:solidFill>
              </a:defRPr>
            </a:lvl2pPr>
            <a:lvl3pPr marL="0" indent="0">
              <a:lnSpc>
                <a:spcPct val="100000"/>
              </a:lnSpc>
              <a:spcBef>
                <a:spcPts val="0"/>
              </a:spcBef>
              <a:buNone/>
              <a:defRPr sz="1400" b="1">
                <a:solidFill>
                  <a:schemeClr val="bg1"/>
                </a:solidFill>
              </a:defRPr>
            </a:lvl3pPr>
            <a:lvl4pPr marL="1028700" indent="0">
              <a:buNone/>
              <a:defRPr/>
            </a:lvl4pPr>
            <a:lvl5pPr marL="1371600" indent="0">
              <a:buNone/>
              <a:defRPr/>
            </a:lvl5pPr>
          </a:lstStyle>
          <a:p>
            <a:pPr lvl="0">
              <a:defRPr/>
            </a:pPr>
            <a:r>
              <a:rPr lang="fr-FR"/>
              <a:t>Niveau 1</a:t>
            </a:r>
            <a:endParaRPr/>
          </a:p>
          <a:p>
            <a:pPr lvl="1">
              <a:defRPr/>
            </a:pPr>
            <a:r>
              <a:rPr lang="fr-FR"/>
              <a:t>Niveau 2</a:t>
            </a:r>
            <a:endParaRPr/>
          </a:p>
        </p:txBody>
      </p:sp>
      <p:sp>
        <p:nvSpPr>
          <p:cNvPr id="531" name="Espace réservé du numéro de diapositive 530"/>
          <p:cNvSpPr>
            <a:spLocks noGrp="1"/>
          </p:cNvSpPr>
          <p:nvPr>
            <p:ph type="sldNum" sz="quarter" idx="12"/>
          </p:nvPr>
        </p:nvSpPr>
        <p:spPr bwMode="auto">
          <a:xfrm>
            <a:off x="5500800" y="0"/>
            <a:ext cx="594090" cy="2665951"/>
          </a:xfrm>
          <a:custGeom>
            <a:avLst/>
            <a:gdLst>
              <a:gd name="connsiteX0" fmla="*/ 0 w 594090"/>
              <a:gd name="connsiteY0" fmla="*/ 0 h 2665951"/>
              <a:gd name="connsiteX1" fmla="*/ 594090 w 594090"/>
              <a:gd name="connsiteY1" fmla="*/ 0 h 2665951"/>
              <a:gd name="connsiteX2" fmla="*/ 367119 w 594090"/>
              <a:gd name="connsiteY2" fmla="*/ 2665951 h 2665951"/>
            </a:gdLst>
            <a:ahLst/>
            <a:cxnLst>
              <a:cxn ang="0">
                <a:pos x="connsiteX0" y="connsiteY0"/>
              </a:cxn>
              <a:cxn ang="0">
                <a:pos x="connsiteX1" y="connsiteY1"/>
              </a:cxn>
              <a:cxn ang="0">
                <a:pos x="connsiteX2" y="connsiteY2"/>
              </a:cxn>
            </a:cxnLst>
            <a:rect l="l" t="t" r="r" b="b"/>
            <a:pathLst>
              <a:path w="594090" h="2665951" extrusionOk="0">
                <a:moveTo>
                  <a:pt x="0" y="0"/>
                </a:moveTo>
                <a:lnTo>
                  <a:pt x="594090" y="0"/>
                </a:lnTo>
                <a:lnTo>
                  <a:pt x="367119" y="2665951"/>
                </a:lnTo>
                <a:close/>
              </a:path>
            </a:pathLst>
          </a:custGeom>
          <a:solidFill>
            <a:schemeClr val="tx1"/>
          </a:solidFill>
        </p:spPr>
        <p:txBody>
          <a:bodyPr wrap="square" lIns="0" tIns="180000" rIns="0" bIns="0" anchor="t">
            <a:noAutofit/>
          </a:bodyPr>
          <a:lstStyle>
            <a:lvl1pPr>
              <a:defRPr>
                <a:solidFill>
                  <a:schemeClr val="bg1"/>
                </a:solidFill>
              </a:defRPr>
            </a:lvl1pPr>
          </a:lstStyle>
          <a:p>
            <a:pPr>
              <a:defRPr/>
            </a:pPr>
            <a:fld id="{42A674EB-CF99-4CC2-8F94-AC08E84D1EAE}" type="slidenum">
              <a:rPr lang="fr-FR"/>
              <a:t>‹N°›</a:t>
            </a:fld>
            <a:endParaRPr lang="fr-FR"/>
          </a:p>
        </p:txBody>
      </p:sp>
      <p:pic>
        <p:nvPicPr>
          <p:cNvPr id="2" name="Image 1" descr="Une image contenant logo&#10;&#10;Description générée automatiquement"/>
          <p:cNvPicPr>
            <a:picLocks noChangeAspect="1"/>
          </p:cNvPicPr>
          <p:nvPr userDrawn="1"/>
        </p:nvPicPr>
        <p:blipFill>
          <a:blip r:embed="rId2"/>
          <a:stretch/>
        </p:blipFill>
        <p:spPr bwMode="auto">
          <a:xfrm>
            <a:off x="1617" y="4313522"/>
            <a:ext cx="1406976" cy="829978"/>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preserve="1" userDrawn="1">
  <p:cSld name="Titre sur une ligne + Contenu">
    <p:bg>
      <p:bgPr>
        <a:solidFill>
          <a:schemeClr val="tx2"/>
        </a:solidFill>
        <a:effectLst/>
      </p:bgPr>
    </p:bg>
    <p:spTree>
      <p:nvGrpSpPr>
        <p:cNvPr id="1" name=""/>
        <p:cNvGrpSpPr/>
        <p:nvPr/>
      </p:nvGrpSpPr>
      <p:grpSpPr bwMode="auto">
        <a:xfrm>
          <a:off x="0" y="0"/>
          <a:ext cx="0" cy="0"/>
          <a:chOff x="0" y="0"/>
          <a:chExt cx="0" cy="0"/>
        </a:xfrm>
      </p:grpSpPr>
      <p:sp>
        <p:nvSpPr>
          <p:cNvPr id="130" name="Espace réservé du numéro de diapositive 129"/>
          <p:cNvSpPr>
            <a:spLocks noGrp="1"/>
          </p:cNvSpPr>
          <p:nvPr>
            <p:ph type="sldNum" sz="quarter" idx="12"/>
          </p:nvPr>
        </p:nvSpPr>
        <p:spPr bwMode="auto">
          <a:xfrm>
            <a:off x="459680" y="3148262"/>
            <a:ext cx="444626" cy="1995238"/>
          </a:xfrm>
          <a:custGeom>
            <a:avLst/>
            <a:gdLst>
              <a:gd name="connsiteX0" fmla="*/ 169868 w 444626"/>
              <a:gd name="connsiteY0" fmla="*/ 0 h 1995238"/>
              <a:gd name="connsiteX1" fmla="*/ 444626 w 444626"/>
              <a:gd name="connsiteY1" fmla="*/ 1995238 h 1995238"/>
              <a:gd name="connsiteX2" fmla="*/ 0 w 444626"/>
              <a:gd name="connsiteY2" fmla="*/ 1995238 h 1995238"/>
            </a:gdLst>
            <a:ahLst/>
            <a:cxnLst>
              <a:cxn ang="0">
                <a:pos x="connsiteX0" y="connsiteY0"/>
              </a:cxn>
              <a:cxn ang="0">
                <a:pos x="connsiteX1" y="connsiteY1"/>
              </a:cxn>
              <a:cxn ang="0">
                <a:pos x="connsiteX2" y="connsiteY2"/>
              </a:cxn>
            </a:cxnLst>
            <a:rect l="l" t="t" r="r" b="b"/>
            <a:pathLst>
              <a:path w="444626" h="1995238" extrusionOk="0">
                <a:moveTo>
                  <a:pt x="169868" y="0"/>
                </a:moveTo>
                <a:lnTo>
                  <a:pt x="444626" y="1995238"/>
                </a:lnTo>
                <a:lnTo>
                  <a:pt x="0" y="19952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42A674EB-CF99-4CC2-8F94-AC08E84D1EAE}" type="slidenum">
              <a:rPr lang="fr-FR"/>
              <a:t>‹N°›</a:t>
            </a:fld>
            <a:endParaRPr lang="fr-FR"/>
          </a:p>
        </p:txBody>
      </p:sp>
      <p:sp>
        <p:nvSpPr>
          <p:cNvPr id="138" name="Forme libre : forme 137"/>
          <p:cNvSpPr/>
          <p:nvPr userDrawn="1"/>
        </p:nvSpPr>
        <p:spPr bwMode="auto">
          <a:xfrm>
            <a:off x="629550" y="0"/>
            <a:ext cx="8514451" cy="5143499"/>
          </a:xfrm>
          <a:custGeom>
            <a:avLst/>
            <a:gdLst>
              <a:gd name="connsiteX0" fmla="*/ 689595 w 8514451"/>
              <a:gd name="connsiteY0" fmla="*/ 884098 h 5143499"/>
              <a:gd name="connsiteX1" fmla="*/ 689595 w 8514451"/>
              <a:gd name="connsiteY1" fmla="*/ 929817 h 5143499"/>
              <a:gd name="connsiteX2" fmla="*/ 1049595 w 8514451"/>
              <a:gd name="connsiteY2" fmla="*/ 929817 h 5143499"/>
              <a:gd name="connsiteX3" fmla="*/ 1049595 w 8514451"/>
              <a:gd name="connsiteY3" fmla="*/ 884098 h 5143499"/>
              <a:gd name="connsiteX4" fmla="*/ 268034 w 8514451"/>
              <a:gd name="connsiteY4" fmla="*/ 0 h 5143499"/>
              <a:gd name="connsiteX5" fmla="*/ 8514451 w 8514451"/>
              <a:gd name="connsiteY5" fmla="*/ 0 h 5143499"/>
              <a:gd name="connsiteX6" fmla="*/ 8514451 w 8514451"/>
              <a:gd name="connsiteY6" fmla="*/ 5143499 h 5143499"/>
              <a:gd name="connsiteX7" fmla="*/ 274758 w 8514451"/>
              <a:gd name="connsiteY7" fmla="*/ 5143499 h 5143499"/>
              <a:gd name="connsiteX8" fmla="*/ 0 w 8514451"/>
              <a:gd name="connsiteY8" fmla="*/ 3148262 h 514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14451" h="5143499" extrusionOk="0">
                <a:moveTo>
                  <a:pt x="689595" y="884098"/>
                </a:moveTo>
                <a:lnTo>
                  <a:pt x="689595" y="929817"/>
                </a:lnTo>
                <a:lnTo>
                  <a:pt x="1049595" y="929817"/>
                </a:lnTo>
                <a:lnTo>
                  <a:pt x="1049595" y="884098"/>
                </a:lnTo>
                <a:close/>
                <a:moveTo>
                  <a:pt x="268034" y="0"/>
                </a:moveTo>
                <a:lnTo>
                  <a:pt x="8514451" y="0"/>
                </a:lnTo>
                <a:lnTo>
                  <a:pt x="8514451" y="5143499"/>
                </a:lnTo>
                <a:lnTo>
                  <a:pt x="274758" y="5143499"/>
                </a:lnTo>
                <a:lnTo>
                  <a:pt x="0" y="31482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 name="Titre 1"/>
          <p:cNvSpPr>
            <a:spLocks noGrp="1"/>
          </p:cNvSpPr>
          <p:nvPr>
            <p:ph type="title" hasCustomPrompt="1"/>
          </p:nvPr>
        </p:nvSpPr>
        <p:spPr bwMode="auto"/>
        <p:txBody>
          <a:bodyPr/>
          <a:lstStyle>
            <a:lvl1pPr>
              <a:defRPr>
                <a:solidFill>
                  <a:schemeClr val="tx1"/>
                </a:solidFill>
              </a:defRPr>
            </a:lvl1pPr>
          </a:lstStyle>
          <a:p>
            <a:pPr>
              <a:defRPr/>
            </a:pPr>
            <a:r>
              <a:rPr lang="fr-FR"/>
              <a:t>Titre de la slide sur une ligne</a:t>
            </a:r>
            <a:endParaRPr/>
          </a:p>
        </p:txBody>
      </p:sp>
      <p:sp>
        <p:nvSpPr>
          <p:cNvPr id="9" name="Forme libre : forme 8"/>
          <p:cNvSpPr/>
          <p:nvPr/>
        </p:nvSpPr>
        <p:spPr bwMode="auto">
          <a:xfrm rot="8716293">
            <a:off x="617786" y="1780350"/>
            <a:ext cx="152726" cy="195873"/>
          </a:xfrm>
          <a:custGeom>
            <a:avLst/>
            <a:gdLst>
              <a:gd name="connsiteX0" fmla="*/ 39589 w 152726"/>
              <a:gd name="connsiteY0" fmla="*/ 195873 h 195873"/>
              <a:gd name="connsiteX1" fmla="*/ 0 w 152726"/>
              <a:gd name="connsiteY1" fmla="*/ 122219 h 195873"/>
              <a:gd name="connsiteX2" fmla="*/ 101089 w 152726"/>
              <a:gd name="connsiteY2" fmla="*/ 0 h 195873"/>
              <a:gd name="connsiteX3" fmla="*/ 152726 w 152726"/>
              <a:gd name="connsiteY3" fmla="*/ 0 h 195873"/>
              <a:gd name="connsiteX4" fmla="*/ 152726 w 152726"/>
              <a:gd name="connsiteY4" fmla="*/ 55323 h 195873"/>
              <a:gd name="connsiteX5" fmla="*/ 87934 w 152726"/>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726" h="195873" extrusionOk="0">
                <a:moveTo>
                  <a:pt x="39589" y="195873"/>
                </a:moveTo>
                <a:lnTo>
                  <a:pt x="0" y="122219"/>
                </a:lnTo>
                <a:lnTo>
                  <a:pt x="101089" y="0"/>
                </a:lnTo>
                <a:lnTo>
                  <a:pt x="152726" y="0"/>
                </a:lnTo>
                <a:lnTo>
                  <a:pt x="152726" y="55323"/>
                </a:lnTo>
                <a:lnTo>
                  <a:pt x="87934"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 name="Forme libre : forme 9"/>
          <p:cNvSpPr/>
          <p:nvPr/>
        </p:nvSpPr>
        <p:spPr bwMode="auto">
          <a:xfrm rot="8716293">
            <a:off x="534441" y="1654353"/>
            <a:ext cx="262864" cy="103234"/>
          </a:xfrm>
          <a:custGeom>
            <a:avLst/>
            <a:gdLst>
              <a:gd name="connsiteX0" fmla="*/ 0 w 262864"/>
              <a:gd name="connsiteY0" fmla="*/ 75341 h 103234"/>
              <a:gd name="connsiteX1" fmla="*/ 62316 w 262864"/>
              <a:gd name="connsiteY1" fmla="*/ 0 h 103234"/>
              <a:gd name="connsiteX2" fmla="*/ 65768 w 262864"/>
              <a:gd name="connsiteY2" fmla="*/ 14220 h 103234"/>
              <a:gd name="connsiteX3" fmla="*/ 136369 w 262864"/>
              <a:gd name="connsiteY3" fmla="*/ 53051 h 103234"/>
              <a:gd name="connsiteX4" fmla="*/ 189321 w 262864"/>
              <a:gd name="connsiteY4" fmla="*/ 43637 h 103234"/>
              <a:gd name="connsiteX5" fmla="*/ 261688 w 262864"/>
              <a:gd name="connsiteY5" fmla="*/ 14220 h 103234"/>
              <a:gd name="connsiteX6" fmla="*/ 262864 w 262864"/>
              <a:gd name="connsiteY6" fmla="*/ 21868 h 103234"/>
              <a:gd name="connsiteX7" fmla="*/ 262864 w 262864"/>
              <a:gd name="connsiteY7" fmla="*/ 27752 h 103234"/>
              <a:gd name="connsiteX8" fmla="*/ 69887 w 262864"/>
              <a:gd name="connsiteY8" fmla="*/ 103060 h 103234"/>
              <a:gd name="connsiteX9" fmla="*/ 30615 w 262864"/>
              <a:gd name="connsiteY9" fmla="*/ 96294 h 103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864" h="103234" extrusionOk="0">
                <a:moveTo>
                  <a:pt x="0" y="75341"/>
                </a:moveTo>
                <a:lnTo>
                  <a:pt x="62316" y="0"/>
                </a:lnTo>
                <a:lnTo>
                  <a:pt x="65768" y="14220"/>
                </a:lnTo>
                <a:cubicBezTo>
                  <a:pt x="75182" y="40107"/>
                  <a:pt x="99304" y="53051"/>
                  <a:pt x="136369" y="53051"/>
                </a:cubicBezTo>
                <a:cubicBezTo>
                  <a:pt x="154609" y="52462"/>
                  <a:pt x="172259" y="48932"/>
                  <a:pt x="189321" y="43637"/>
                </a:cubicBezTo>
                <a:cubicBezTo>
                  <a:pt x="214031" y="35988"/>
                  <a:pt x="238154" y="25987"/>
                  <a:pt x="261688" y="14220"/>
                </a:cubicBezTo>
                <a:cubicBezTo>
                  <a:pt x="262276" y="16573"/>
                  <a:pt x="262864" y="19515"/>
                  <a:pt x="262864" y="21868"/>
                </a:cubicBezTo>
                <a:lnTo>
                  <a:pt x="262864" y="27752"/>
                </a:lnTo>
                <a:cubicBezTo>
                  <a:pt x="200500" y="81291"/>
                  <a:pt x="118719" y="100119"/>
                  <a:pt x="69887" y="103060"/>
                </a:cubicBezTo>
                <a:cubicBezTo>
                  <a:pt x="56355" y="103943"/>
                  <a:pt x="42970" y="101442"/>
                  <a:pt x="30615" y="96294"/>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 name="Forme libre : forme 10"/>
          <p:cNvSpPr/>
          <p:nvPr/>
        </p:nvSpPr>
        <p:spPr bwMode="auto">
          <a:xfrm rot="8716293">
            <a:off x="632719" y="1232432"/>
            <a:ext cx="121558" cy="232388"/>
          </a:xfrm>
          <a:custGeom>
            <a:avLst/>
            <a:gdLst>
              <a:gd name="connsiteX0" fmla="*/ 60499 w 121558"/>
              <a:gd name="connsiteY0" fmla="*/ 232388 h 232388"/>
              <a:gd name="connsiteX1" fmla="*/ 60499 w 121558"/>
              <a:gd name="connsiteY1" fmla="*/ 69717 h 232388"/>
              <a:gd name="connsiteX2" fmla="*/ 60499 w 121558"/>
              <a:gd name="connsiteY2" fmla="*/ 65615 h 232388"/>
              <a:gd name="connsiteX3" fmla="*/ 39995 w 121558"/>
              <a:gd name="connsiteY3" fmla="*/ 50123 h 232388"/>
              <a:gd name="connsiteX4" fmla="*/ 0 w 121558"/>
              <a:gd name="connsiteY4" fmla="*/ 50123 h 232388"/>
              <a:gd name="connsiteX5" fmla="*/ 41457 w 121558"/>
              <a:gd name="connsiteY5" fmla="*/ 0 h 232388"/>
              <a:gd name="connsiteX6" fmla="*/ 64601 w 121558"/>
              <a:gd name="connsiteY6" fmla="*/ 0 h 232388"/>
              <a:gd name="connsiteX7" fmla="*/ 121558 w 121558"/>
              <a:gd name="connsiteY7" fmla="*/ 50123 h 232388"/>
              <a:gd name="connsiteX8" fmla="*/ 121558 w 12155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58" h="232388" extrusionOk="0">
                <a:moveTo>
                  <a:pt x="60499" y="232388"/>
                </a:moveTo>
                <a:lnTo>
                  <a:pt x="60499" y="69717"/>
                </a:lnTo>
                <a:cubicBezTo>
                  <a:pt x="60499" y="68349"/>
                  <a:pt x="60499" y="66983"/>
                  <a:pt x="60499" y="65615"/>
                </a:cubicBezTo>
                <a:cubicBezTo>
                  <a:pt x="59133" y="55591"/>
                  <a:pt x="50019" y="48756"/>
                  <a:pt x="39995" y="50123"/>
                </a:cubicBezTo>
                <a:lnTo>
                  <a:pt x="0" y="50123"/>
                </a:lnTo>
                <a:lnTo>
                  <a:pt x="41457" y="0"/>
                </a:lnTo>
                <a:lnTo>
                  <a:pt x="64601" y="0"/>
                </a:lnTo>
                <a:cubicBezTo>
                  <a:pt x="101509" y="0"/>
                  <a:pt x="121558" y="15948"/>
                  <a:pt x="121558" y="50123"/>
                </a:cubicBezTo>
                <a:lnTo>
                  <a:pt x="121558" y="208238"/>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 name="Forme libre : forme 11"/>
          <p:cNvSpPr/>
          <p:nvPr/>
        </p:nvSpPr>
        <p:spPr bwMode="auto">
          <a:xfrm rot="8716293">
            <a:off x="763454" y="1474783"/>
            <a:ext cx="14143" cy="14319"/>
          </a:xfrm>
          <a:custGeom>
            <a:avLst/>
            <a:gdLst>
              <a:gd name="connsiteX0" fmla="*/ 0 w 14143"/>
              <a:gd name="connsiteY0" fmla="*/ 14319 h 14319"/>
              <a:gd name="connsiteX1" fmla="*/ 11843 w 14143"/>
              <a:gd name="connsiteY1" fmla="*/ 0 h 14319"/>
              <a:gd name="connsiteX2" fmla="*/ 14143 w 14143"/>
              <a:gd name="connsiteY2" fmla="*/ 7563 h 14319"/>
              <a:gd name="connsiteX3" fmla="*/ 14143 w 14143"/>
              <a:gd name="connsiteY3" fmla="*/ 13487 h 14319"/>
            </a:gdLst>
            <a:ahLst/>
            <a:cxnLst>
              <a:cxn ang="0">
                <a:pos x="connsiteX0" y="connsiteY0"/>
              </a:cxn>
              <a:cxn ang="0">
                <a:pos x="connsiteX1" y="connsiteY1"/>
              </a:cxn>
              <a:cxn ang="0">
                <a:pos x="connsiteX2" y="connsiteY2"/>
              </a:cxn>
              <a:cxn ang="0">
                <a:pos x="connsiteX3" y="connsiteY3"/>
              </a:cxn>
            </a:cxnLst>
            <a:rect l="l" t="t" r="r" b="b"/>
            <a:pathLst>
              <a:path w="14143" h="14319" extrusionOk="0">
                <a:moveTo>
                  <a:pt x="0" y="14319"/>
                </a:moveTo>
                <a:lnTo>
                  <a:pt x="11843" y="0"/>
                </a:lnTo>
                <a:lnTo>
                  <a:pt x="14143" y="7563"/>
                </a:lnTo>
                <a:lnTo>
                  <a:pt x="14143" y="13487"/>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 name="Forme libre : forme 12"/>
          <p:cNvSpPr/>
          <p:nvPr/>
        </p:nvSpPr>
        <p:spPr bwMode="auto">
          <a:xfrm rot="8716293">
            <a:off x="672878" y="1171577"/>
            <a:ext cx="183964" cy="137618"/>
          </a:xfrm>
          <a:custGeom>
            <a:avLst/>
            <a:gdLst>
              <a:gd name="connsiteX0" fmla="*/ 0 w 183964"/>
              <a:gd name="connsiteY0" fmla="*/ 137618 h 137618"/>
              <a:gd name="connsiteX1" fmla="*/ 53346 w 183964"/>
              <a:gd name="connsiteY1" fmla="*/ 73121 h 137618"/>
              <a:gd name="connsiteX2" fmla="*/ 101034 w 183964"/>
              <a:gd name="connsiteY2" fmla="*/ 28251 h 137618"/>
              <a:gd name="connsiteX3" fmla="*/ 155713 w 183964"/>
              <a:gd name="connsiteY3" fmla="*/ 0 h 137618"/>
              <a:gd name="connsiteX4" fmla="*/ 183964 w 183964"/>
              <a:gd name="connsiteY4" fmla="*/ 33719 h 137618"/>
              <a:gd name="connsiteX5" fmla="*/ 157536 w 183964"/>
              <a:gd name="connsiteY5" fmla="*/ 69261 h 137618"/>
              <a:gd name="connsiteX6" fmla="*/ 157991 w 183964"/>
              <a:gd name="connsiteY6" fmla="*/ 69261 h 13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964" h="137618" extrusionOk="0">
                <a:moveTo>
                  <a:pt x="0" y="137618"/>
                </a:moveTo>
                <a:lnTo>
                  <a:pt x="53346" y="73121"/>
                </a:lnTo>
                <a:lnTo>
                  <a:pt x="101034" y="28251"/>
                </a:lnTo>
                <a:cubicBezTo>
                  <a:pt x="114703" y="12303"/>
                  <a:pt x="134297" y="2278"/>
                  <a:pt x="155713" y="0"/>
                </a:cubicBezTo>
                <a:cubicBezTo>
                  <a:pt x="177585" y="0"/>
                  <a:pt x="183964" y="19138"/>
                  <a:pt x="183964" y="33719"/>
                </a:cubicBezTo>
                <a:cubicBezTo>
                  <a:pt x="182597" y="49667"/>
                  <a:pt x="172117" y="62881"/>
                  <a:pt x="157536" y="69261"/>
                </a:cubicBezTo>
                <a:lnTo>
                  <a:pt x="157991" y="69261"/>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 name="Forme libre : forme 13"/>
          <p:cNvSpPr/>
          <p:nvPr/>
        </p:nvSpPr>
        <p:spPr bwMode="auto">
          <a:xfrm rot="8716293">
            <a:off x="519479" y="13148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 name="Forme libre : forme 14"/>
          <p:cNvSpPr/>
          <p:nvPr/>
        </p:nvSpPr>
        <p:spPr bwMode="auto">
          <a:xfrm rot="8716293">
            <a:off x="394576" y="11061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 name="Forme libre : forme 15"/>
          <p:cNvSpPr/>
          <p:nvPr/>
        </p:nvSpPr>
        <p:spPr bwMode="auto">
          <a:xfrm rot="8716293">
            <a:off x="382524" y="96739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 name="Forme libre : forme 16"/>
          <p:cNvSpPr/>
          <p:nvPr/>
        </p:nvSpPr>
        <p:spPr bwMode="auto">
          <a:xfrm rot="8716293">
            <a:off x="609657" y="135579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 name="Forme libre : forme 17"/>
          <p:cNvSpPr/>
          <p:nvPr/>
        </p:nvSpPr>
        <p:spPr bwMode="auto">
          <a:xfrm rot="8716293">
            <a:off x="683426" y="869567"/>
            <a:ext cx="156000" cy="195873"/>
          </a:xfrm>
          <a:custGeom>
            <a:avLst/>
            <a:gdLst>
              <a:gd name="connsiteX0" fmla="*/ 42863 w 156000"/>
              <a:gd name="connsiteY0" fmla="*/ 195873 h 195873"/>
              <a:gd name="connsiteX1" fmla="*/ 0 w 156000"/>
              <a:gd name="connsiteY1" fmla="*/ 116129 h 195873"/>
              <a:gd name="connsiteX2" fmla="*/ 5100 w 156000"/>
              <a:gd name="connsiteY2" fmla="*/ 101988 h 195873"/>
              <a:gd name="connsiteX3" fmla="*/ 89456 w 156000"/>
              <a:gd name="connsiteY3" fmla="*/ 0 h 195873"/>
              <a:gd name="connsiteX4" fmla="*/ 156000 w 156000"/>
              <a:gd name="connsiteY4" fmla="*/ 0 h 195873"/>
              <a:gd name="connsiteX5" fmla="*/ 156000 w 156000"/>
              <a:gd name="connsiteY5" fmla="*/ 55323 h 195873"/>
              <a:gd name="connsiteX6" fmla="*/ 91208 w 156000"/>
              <a:gd name="connsiteY6"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000" h="195873" extrusionOk="0">
                <a:moveTo>
                  <a:pt x="42863" y="195873"/>
                </a:moveTo>
                <a:lnTo>
                  <a:pt x="0" y="116129"/>
                </a:lnTo>
                <a:lnTo>
                  <a:pt x="5100" y="101988"/>
                </a:lnTo>
                <a:lnTo>
                  <a:pt x="89456" y="0"/>
                </a:lnTo>
                <a:lnTo>
                  <a:pt x="156000" y="0"/>
                </a:lnTo>
                <a:lnTo>
                  <a:pt x="156000" y="55323"/>
                </a:lnTo>
                <a:lnTo>
                  <a:pt x="91208"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9" name="Forme libre : forme 18"/>
          <p:cNvSpPr/>
          <p:nvPr/>
        </p:nvSpPr>
        <p:spPr bwMode="auto">
          <a:xfrm rot="8716293">
            <a:off x="657305" y="95604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 name="Forme libre : forme 19"/>
          <p:cNvSpPr/>
          <p:nvPr/>
        </p:nvSpPr>
        <p:spPr bwMode="auto">
          <a:xfrm rot="8716293">
            <a:off x="412774" y="56424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 name="Forme libre : forme 20"/>
          <p:cNvSpPr/>
          <p:nvPr/>
        </p:nvSpPr>
        <p:spPr bwMode="auto">
          <a:xfrm rot="8716293">
            <a:off x="502166" y="59348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 name="Forme libre : forme 21"/>
          <p:cNvSpPr/>
          <p:nvPr/>
        </p:nvSpPr>
        <p:spPr bwMode="auto">
          <a:xfrm rot="8716293">
            <a:off x="457316" y="50720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 name="Forme libre : forme 22"/>
          <p:cNvSpPr/>
          <p:nvPr/>
        </p:nvSpPr>
        <p:spPr bwMode="auto">
          <a:xfrm rot="8716293">
            <a:off x="300540" y="65278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 name="Forme libre : forme 23"/>
          <p:cNvSpPr/>
          <p:nvPr/>
        </p:nvSpPr>
        <p:spPr bwMode="auto">
          <a:xfrm rot="8716293">
            <a:off x="175637" y="44411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 name="Forme libre : forme 24"/>
          <p:cNvSpPr/>
          <p:nvPr/>
        </p:nvSpPr>
        <p:spPr bwMode="auto">
          <a:xfrm rot="8716293">
            <a:off x="163585" y="30533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 name="Forme libre : forme 25"/>
          <p:cNvSpPr/>
          <p:nvPr/>
        </p:nvSpPr>
        <p:spPr bwMode="auto">
          <a:xfrm rot="8716293">
            <a:off x="390718" y="69374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 name="Forme libre : forme 26"/>
          <p:cNvSpPr/>
          <p:nvPr/>
        </p:nvSpPr>
        <p:spPr bwMode="auto">
          <a:xfrm rot="8716293">
            <a:off x="702015" y="317459"/>
            <a:ext cx="131260" cy="232388"/>
          </a:xfrm>
          <a:custGeom>
            <a:avLst/>
            <a:gdLst>
              <a:gd name="connsiteX0" fmla="*/ 70201 w 131260"/>
              <a:gd name="connsiteY0" fmla="*/ 232388 h 232388"/>
              <a:gd name="connsiteX1" fmla="*/ 70201 w 131260"/>
              <a:gd name="connsiteY1" fmla="*/ 69717 h 232388"/>
              <a:gd name="connsiteX2" fmla="*/ 70201 w 131260"/>
              <a:gd name="connsiteY2" fmla="*/ 65615 h 232388"/>
              <a:gd name="connsiteX3" fmla="*/ 49697 w 131260"/>
              <a:gd name="connsiteY3" fmla="*/ 50123 h 232388"/>
              <a:gd name="connsiteX4" fmla="*/ 0 w 131260"/>
              <a:gd name="connsiteY4" fmla="*/ 50123 h 232388"/>
              <a:gd name="connsiteX5" fmla="*/ 41457 w 131260"/>
              <a:gd name="connsiteY5" fmla="*/ 0 h 232388"/>
              <a:gd name="connsiteX6" fmla="*/ 74303 w 131260"/>
              <a:gd name="connsiteY6" fmla="*/ 0 h 232388"/>
              <a:gd name="connsiteX7" fmla="*/ 131260 w 131260"/>
              <a:gd name="connsiteY7" fmla="*/ 50123 h 232388"/>
              <a:gd name="connsiteX8" fmla="*/ 131260 w 131260"/>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260" h="232388" extrusionOk="0">
                <a:moveTo>
                  <a:pt x="70201" y="232388"/>
                </a:moveTo>
                <a:lnTo>
                  <a:pt x="70201" y="69717"/>
                </a:lnTo>
                <a:cubicBezTo>
                  <a:pt x="70201" y="68349"/>
                  <a:pt x="70201" y="66983"/>
                  <a:pt x="70201" y="65615"/>
                </a:cubicBezTo>
                <a:cubicBezTo>
                  <a:pt x="68835" y="55591"/>
                  <a:pt x="59721" y="48756"/>
                  <a:pt x="49697" y="50123"/>
                </a:cubicBezTo>
                <a:lnTo>
                  <a:pt x="0" y="50123"/>
                </a:lnTo>
                <a:lnTo>
                  <a:pt x="41457" y="0"/>
                </a:lnTo>
                <a:lnTo>
                  <a:pt x="74303" y="0"/>
                </a:lnTo>
                <a:cubicBezTo>
                  <a:pt x="111211" y="0"/>
                  <a:pt x="131260" y="15948"/>
                  <a:pt x="131260" y="50123"/>
                </a:cubicBezTo>
                <a:lnTo>
                  <a:pt x="131260" y="208238"/>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8" name="Forme libre : forme 27"/>
          <p:cNvSpPr/>
          <p:nvPr/>
        </p:nvSpPr>
        <p:spPr bwMode="auto">
          <a:xfrm rot="8716293">
            <a:off x="834978" y="558357"/>
            <a:ext cx="24341" cy="23495"/>
          </a:xfrm>
          <a:custGeom>
            <a:avLst/>
            <a:gdLst>
              <a:gd name="connsiteX0" fmla="*/ 0 w 24341"/>
              <a:gd name="connsiteY0" fmla="*/ 23495 h 23495"/>
              <a:gd name="connsiteX1" fmla="*/ 19433 w 24341"/>
              <a:gd name="connsiteY1" fmla="*/ 0 h 23495"/>
              <a:gd name="connsiteX2" fmla="*/ 24341 w 24341"/>
              <a:gd name="connsiteY2" fmla="*/ 16139 h 23495"/>
              <a:gd name="connsiteX3" fmla="*/ 24341 w 24341"/>
              <a:gd name="connsiteY3" fmla="*/ 22063 h 23495"/>
            </a:gdLst>
            <a:ahLst/>
            <a:cxnLst>
              <a:cxn ang="0">
                <a:pos x="connsiteX0" y="connsiteY0"/>
              </a:cxn>
              <a:cxn ang="0">
                <a:pos x="connsiteX1" y="connsiteY1"/>
              </a:cxn>
              <a:cxn ang="0">
                <a:pos x="connsiteX2" y="connsiteY2"/>
              </a:cxn>
              <a:cxn ang="0">
                <a:pos x="connsiteX3" y="connsiteY3"/>
              </a:cxn>
            </a:cxnLst>
            <a:rect l="l" t="t" r="r" b="b"/>
            <a:pathLst>
              <a:path w="24341" h="23495" extrusionOk="0">
                <a:moveTo>
                  <a:pt x="0" y="23495"/>
                </a:moveTo>
                <a:lnTo>
                  <a:pt x="19433" y="0"/>
                </a:lnTo>
                <a:lnTo>
                  <a:pt x="24341" y="16139"/>
                </a:lnTo>
                <a:lnTo>
                  <a:pt x="24341" y="2206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 name="Forme libre : forme 28"/>
          <p:cNvSpPr/>
          <p:nvPr/>
        </p:nvSpPr>
        <p:spPr bwMode="auto">
          <a:xfrm rot="8716293">
            <a:off x="589639" y="40263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 name="Forme libre : forme 29"/>
          <p:cNvSpPr/>
          <p:nvPr/>
        </p:nvSpPr>
        <p:spPr bwMode="auto">
          <a:xfrm rot="8716293">
            <a:off x="464737" y="19396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 name="Forme libre : forme 30"/>
          <p:cNvSpPr/>
          <p:nvPr/>
        </p:nvSpPr>
        <p:spPr bwMode="auto">
          <a:xfrm rot="8716293">
            <a:off x="679817" y="44358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 name="Forme libre : forme 31"/>
          <p:cNvSpPr/>
          <p:nvPr/>
        </p:nvSpPr>
        <p:spPr bwMode="auto">
          <a:xfrm rot="8716293">
            <a:off x="438366" y="29398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 name="Forme libre : forme 32"/>
          <p:cNvSpPr/>
          <p:nvPr/>
        </p:nvSpPr>
        <p:spPr bwMode="auto">
          <a:xfrm rot="7484127">
            <a:off x="811674" y="658874"/>
            <a:ext cx="31078" cy="46141"/>
          </a:xfrm>
          <a:custGeom>
            <a:avLst/>
            <a:gdLst>
              <a:gd name="connsiteX0" fmla="*/ 15207 w 31078"/>
              <a:gd name="connsiteY0" fmla="*/ 46141 h 46141"/>
              <a:gd name="connsiteX1" fmla="*/ 0 w 31078"/>
              <a:gd name="connsiteY1" fmla="*/ 17849 h 46141"/>
              <a:gd name="connsiteX2" fmla="*/ 31078 w 31078"/>
              <a:gd name="connsiteY2" fmla="*/ 0 h 46141"/>
            </a:gdLst>
            <a:ahLst/>
            <a:cxnLst>
              <a:cxn ang="0">
                <a:pos x="connsiteX0" y="connsiteY0"/>
              </a:cxn>
              <a:cxn ang="0">
                <a:pos x="connsiteX1" y="connsiteY1"/>
              </a:cxn>
              <a:cxn ang="0">
                <a:pos x="connsiteX2" y="connsiteY2"/>
              </a:cxn>
            </a:cxnLst>
            <a:rect l="l" t="t" r="r" b="b"/>
            <a:pathLst>
              <a:path w="31078" h="46141" extrusionOk="0">
                <a:moveTo>
                  <a:pt x="15207" y="46141"/>
                </a:moveTo>
                <a:lnTo>
                  <a:pt x="0" y="17849"/>
                </a:lnTo>
                <a:lnTo>
                  <a:pt x="31078" y="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4" name="Forme libre : forme 33"/>
          <p:cNvSpPr/>
          <p:nvPr/>
        </p:nvSpPr>
        <p:spPr bwMode="auto">
          <a:xfrm rot="8716293">
            <a:off x="780102" y="336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 name="Forme libre : forme 34"/>
          <p:cNvSpPr/>
          <p:nvPr/>
        </p:nvSpPr>
        <p:spPr bwMode="auto">
          <a:xfrm rot="8716293">
            <a:off x="202348" y="-57105"/>
            <a:ext cx="142167" cy="186494"/>
          </a:xfrm>
          <a:custGeom>
            <a:avLst/>
            <a:gdLst>
              <a:gd name="connsiteX0" fmla="*/ 142167 w 142167"/>
              <a:gd name="connsiteY0" fmla="*/ 186494 h 186494"/>
              <a:gd name="connsiteX1" fmla="*/ 81108 w 142167"/>
              <a:gd name="connsiteY1" fmla="*/ 144170 h 186494"/>
              <a:gd name="connsiteX2" fmla="*/ 81108 w 142167"/>
              <a:gd name="connsiteY2" fmla="*/ 69717 h 186494"/>
              <a:gd name="connsiteX3" fmla="*/ 81108 w 142167"/>
              <a:gd name="connsiteY3" fmla="*/ 65615 h 186494"/>
              <a:gd name="connsiteX4" fmla="*/ 60603 w 142167"/>
              <a:gd name="connsiteY4" fmla="*/ 50123 h 186494"/>
              <a:gd name="connsiteX5" fmla="*/ 0 w 142167"/>
              <a:gd name="connsiteY5" fmla="*/ 50123 h 186494"/>
              <a:gd name="connsiteX6" fmla="*/ 0 w 142167"/>
              <a:gd name="connsiteY6" fmla="*/ 0 h 186494"/>
              <a:gd name="connsiteX7" fmla="*/ 85209 w 142167"/>
              <a:gd name="connsiteY7" fmla="*/ 0 h 186494"/>
              <a:gd name="connsiteX8" fmla="*/ 142167 w 142167"/>
              <a:gd name="connsiteY8" fmla="*/ 50123 h 18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186494" extrusionOk="0">
                <a:moveTo>
                  <a:pt x="142167" y="186494"/>
                </a:moveTo>
                <a:lnTo>
                  <a:pt x="81108" y="144170"/>
                </a:lnTo>
                <a:lnTo>
                  <a:pt x="81108" y="69717"/>
                </a:lnTo>
                <a:cubicBezTo>
                  <a:pt x="81108" y="68349"/>
                  <a:pt x="81108" y="66983"/>
                  <a:pt x="81108" y="65615"/>
                </a:cubicBezTo>
                <a:cubicBezTo>
                  <a:pt x="79741" y="55591"/>
                  <a:pt x="70628" y="48756"/>
                  <a:pt x="60603" y="50123"/>
                </a:cubicBezTo>
                <a:lnTo>
                  <a:pt x="0" y="50123"/>
                </a:lnTo>
                <a:lnTo>
                  <a:pt x="0" y="0"/>
                </a:lnTo>
                <a:lnTo>
                  <a:pt x="85209" y="0"/>
                </a:lnTo>
                <a:cubicBezTo>
                  <a:pt x="122118" y="0"/>
                  <a:pt x="142167" y="15948"/>
                  <a:pt x="142167" y="50123"/>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 name="Forme libre : forme 35"/>
          <p:cNvSpPr/>
          <p:nvPr/>
        </p:nvSpPr>
        <p:spPr bwMode="auto">
          <a:xfrm rot="8716293">
            <a:off x="298766" y="-5395"/>
            <a:ext cx="260638" cy="180054"/>
          </a:xfrm>
          <a:custGeom>
            <a:avLst/>
            <a:gdLst>
              <a:gd name="connsiteX0" fmla="*/ 111638 w 260639"/>
              <a:gd name="connsiteY0" fmla="*/ 180054 h 180054"/>
              <a:gd name="connsiteX1" fmla="*/ 51490 w 260639"/>
              <a:gd name="connsiteY1" fmla="*/ 138362 h 180054"/>
              <a:gd name="connsiteX2" fmla="*/ 51490 w 260639"/>
              <a:gd name="connsiteY2" fmla="*/ 45624 h 180054"/>
              <a:gd name="connsiteX3" fmla="*/ 0 w 260639"/>
              <a:gd name="connsiteY3" fmla="*/ 45624 h 180054"/>
              <a:gd name="connsiteX4" fmla="*/ 0 w 260639"/>
              <a:gd name="connsiteY4" fmla="*/ 1425 h 180054"/>
              <a:gd name="connsiteX5" fmla="*/ 104802 w 260639"/>
              <a:gd name="connsiteY5" fmla="*/ 1425 h 180054"/>
              <a:gd name="connsiteX6" fmla="*/ 104802 w 260639"/>
              <a:gd name="connsiteY6" fmla="*/ 75242 h 180054"/>
              <a:gd name="connsiteX7" fmla="*/ 106169 w 260639"/>
              <a:gd name="connsiteY7" fmla="*/ 75242 h 180054"/>
              <a:gd name="connsiteX8" fmla="*/ 154014 w 260639"/>
              <a:gd name="connsiteY8" fmla="*/ 5981 h 180054"/>
              <a:gd name="connsiteX9" fmla="*/ 185455 w 260639"/>
              <a:gd name="connsiteY9" fmla="*/ 57 h 180054"/>
              <a:gd name="connsiteX10" fmla="*/ 260639 w 260639"/>
              <a:gd name="connsiteY10" fmla="*/ 88456 h 180054"/>
              <a:gd name="connsiteX11" fmla="*/ 260639 w 260639"/>
              <a:gd name="connsiteY11" fmla="*/ 94380 h 180054"/>
              <a:gd name="connsiteX12" fmla="*/ 198669 w 260639"/>
              <a:gd name="connsiteY12" fmla="*/ 98025 h 180054"/>
              <a:gd name="connsiteX13" fmla="*/ 198669 w 260639"/>
              <a:gd name="connsiteY13" fmla="*/ 81621 h 180054"/>
              <a:gd name="connsiteX14" fmla="*/ 164950 w 260639"/>
              <a:gd name="connsiteY14" fmla="*/ 40156 h 180054"/>
              <a:gd name="connsiteX15" fmla="*/ 111638 w 260639"/>
              <a:gd name="connsiteY15" fmla="*/ 127643 h 18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639" h="180054" extrusionOk="0">
                <a:moveTo>
                  <a:pt x="111638" y="180054"/>
                </a:moveTo>
                <a:lnTo>
                  <a:pt x="51490" y="138362"/>
                </a:lnTo>
                <a:lnTo>
                  <a:pt x="51490" y="45624"/>
                </a:lnTo>
                <a:lnTo>
                  <a:pt x="0" y="45624"/>
                </a:lnTo>
                <a:lnTo>
                  <a:pt x="0" y="1425"/>
                </a:lnTo>
                <a:lnTo>
                  <a:pt x="104802" y="1425"/>
                </a:lnTo>
                <a:lnTo>
                  <a:pt x="104802" y="75242"/>
                </a:lnTo>
                <a:lnTo>
                  <a:pt x="106169" y="75242"/>
                </a:lnTo>
                <a:cubicBezTo>
                  <a:pt x="120751" y="31954"/>
                  <a:pt x="132142" y="15094"/>
                  <a:pt x="154014" y="5981"/>
                </a:cubicBezTo>
                <a:cubicBezTo>
                  <a:pt x="164039" y="1880"/>
                  <a:pt x="174519" y="-398"/>
                  <a:pt x="185455" y="57"/>
                </a:cubicBezTo>
                <a:cubicBezTo>
                  <a:pt x="232388" y="-854"/>
                  <a:pt x="260639" y="31954"/>
                  <a:pt x="260639" y="88456"/>
                </a:cubicBezTo>
                <a:lnTo>
                  <a:pt x="260639" y="94380"/>
                </a:lnTo>
                <a:lnTo>
                  <a:pt x="198669" y="98025"/>
                </a:lnTo>
                <a:lnTo>
                  <a:pt x="198669" y="81621"/>
                </a:lnTo>
                <a:cubicBezTo>
                  <a:pt x="198669" y="57016"/>
                  <a:pt x="184544" y="40156"/>
                  <a:pt x="164950" y="40156"/>
                </a:cubicBezTo>
                <a:cubicBezTo>
                  <a:pt x="135788" y="40156"/>
                  <a:pt x="111638" y="78887"/>
                  <a:pt x="111638" y="127643"/>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 name="Forme libre : forme 36"/>
          <p:cNvSpPr/>
          <p:nvPr/>
        </p:nvSpPr>
        <p:spPr bwMode="auto">
          <a:xfrm rot="8716293">
            <a:off x="276903" y="-12823"/>
            <a:ext cx="36272" cy="27982"/>
          </a:xfrm>
          <a:custGeom>
            <a:avLst/>
            <a:gdLst>
              <a:gd name="connsiteX0" fmla="*/ 36272 w 36272"/>
              <a:gd name="connsiteY0" fmla="*/ 27982 h 27982"/>
              <a:gd name="connsiteX1" fmla="*/ 0 w 36272"/>
              <a:gd name="connsiteY1" fmla="*/ 2840 h 27982"/>
              <a:gd name="connsiteX2" fmla="*/ 9543 w 36272"/>
              <a:gd name="connsiteY2" fmla="*/ 0 h 27982"/>
              <a:gd name="connsiteX3" fmla="*/ 31871 w 36272"/>
              <a:gd name="connsiteY3" fmla="*/ 11392 h 27982"/>
            </a:gdLst>
            <a:ahLst/>
            <a:cxnLst>
              <a:cxn ang="0">
                <a:pos x="connsiteX0" y="connsiteY0"/>
              </a:cxn>
              <a:cxn ang="0">
                <a:pos x="connsiteX1" y="connsiteY1"/>
              </a:cxn>
              <a:cxn ang="0">
                <a:pos x="connsiteX2" y="connsiteY2"/>
              </a:cxn>
              <a:cxn ang="0">
                <a:pos x="connsiteX3" y="connsiteY3"/>
              </a:cxn>
            </a:cxnLst>
            <a:rect l="l" t="t" r="r" b="b"/>
            <a:pathLst>
              <a:path w="36272" h="27982" extrusionOk="0">
                <a:moveTo>
                  <a:pt x="36272" y="27982"/>
                </a:moveTo>
                <a:lnTo>
                  <a:pt x="0" y="2840"/>
                </a:lnTo>
                <a:lnTo>
                  <a:pt x="9543" y="0"/>
                </a:lnTo>
                <a:cubicBezTo>
                  <a:pt x="20479" y="0"/>
                  <a:pt x="27542" y="4784"/>
                  <a:pt x="31871" y="11392"/>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 name="Forme libre : forme 37"/>
          <p:cNvSpPr/>
          <p:nvPr/>
        </p:nvSpPr>
        <p:spPr bwMode="auto">
          <a:xfrm rot="8716293">
            <a:off x="74640" y="-9665"/>
            <a:ext cx="58068" cy="54772"/>
          </a:xfrm>
          <a:custGeom>
            <a:avLst/>
            <a:gdLst>
              <a:gd name="connsiteX0" fmla="*/ 37436 w 58068"/>
              <a:gd name="connsiteY0" fmla="*/ 54772 h 54772"/>
              <a:gd name="connsiteX1" fmla="*/ 0 w 58068"/>
              <a:gd name="connsiteY1" fmla="*/ 28823 h 54772"/>
              <a:gd name="connsiteX2" fmla="*/ 8515 w 58068"/>
              <a:gd name="connsiteY2" fmla="*/ 8658 h 54772"/>
              <a:gd name="connsiteX3" fmla="*/ 29020 w 58068"/>
              <a:gd name="connsiteY3" fmla="*/ 0 h 54772"/>
              <a:gd name="connsiteX4" fmla="*/ 49525 w 58068"/>
              <a:gd name="connsiteY4" fmla="*/ 8658 h 54772"/>
              <a:gd name="connsiteX5" fmla="*/ 49525 w 58068"/>
              <a:gd name="connsiteY5" fmla="*/ 49668 h 5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68" h="54772" extrusionOk="0">
                <a:moveTo>
                  <a:pt x="37436" y="54772"/>
                </a:moveTo>
                <a:lnTo>
                  <a:pt x="0" y="28823"/>
                </a:lnTo>
                <a:lnTo>
                  <a:pt x="8515" y="8658"/>
                </a:lnTo>
                <a:cubicBezTo>
                  <a:pt x="13983" y="3190"/>
                  <a:pt x="21273" y="0"/>
                  <a:pt x="29020" y="0"/>
                </a:cubicBezTo>
                <a:cubicBezTo>
                  <a:pt x="36766" y="0"/>
                  <a:pt x="44057" y="3190"/>
                  <a:pt x="49525" y="8658"/>
                </a:cubicBezTo>
                <a:cubicBezTo>
                  <a:pt x="60916" y="19594"/>
                  <a:pt x="60916" y="38276"/>
                  <a:pt x="49525" y="49668"/>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9" name="Forme libre : forme 38"/>
          <p:cNvSpPr/>
          <p:nvPr/>
        </p:nvSpPr>
        <p:spPr bwMode="auto">
          <a:xfrm rot="8716293">
            <a:off x="13802" y="-10406"/>
            <a:ext cx="30027" cy="20814"/>
          </a:xfrm>
          <a:custGeom>
            <a:avLst/>
            <a:gdLst>
              <a:gd name="connsiteX0" fmla="*/ 30027 w 30027"/>
              <a:gd name="connsiteY0" fmla="*/ 20814 h 20814"/>
              <a:gd name="connsiteX1" fmla="*/ 0 w 30027"/>
              <a:gd name="connsiteY1" fmla="*/ 0 h 20814"/>
              <a:gd name="connsiteX2" fmla="*/ 30027 w 30027"/>
              <a:gd name="connsiteY2" fmla="*/ 0 h 20814"/>
            </a:gdLst>
            <a:ahLst/>
            <a:cxnLst>
              <a:cxn ang="0">
                <a:pos x="connsiteX0" y="connsiteY0"/>
              </a:cxn>
              <a:cxn ang="0">
                <a:pos x="connsiteX1" y="connsiteY1"/>
              </a:cxn>
              <a:cxn ang="0">
                <a:pos x="connsiteX2" y="connsiteY2"/>
              </a:cxn>
            </a:cxnLst>
            <a:rect l="l" t="t" r="r" b="b"/>
            <a:pathLst>
              <a:path w="30027" h="20814" extrusionOk="0">
                <a:moveTo>
                  <a:pt x="30027" y="20814"/>
                </a:moveTo>
                <a:lnTo>
                  <a:pt x="0" y="0"/>
                </a:lnTo>
                <a:lnTo>
                  <a:pt x="30027" y="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0" name="Forme libre : forme 39"/>
          <p:cNvSpPr/>
          <p:nvPr/>
        </p:nvSpPr>
        <p:spPr bwMode="auto">
          <a:xfrm rot="8716293">
            <a:off x="168048" y="30325"/>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 name="Forme libre : forme 40"/>
          <p:cNvSpPr/>
          <p:nvPr/>
        </p:nvSpPr>
        <p:spPr bwMode="auto">
          <a:xfrm rot="7484127">
            <a:off x="562078" y="-2847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 name="Forme libre : forme 41"/>
          <p:cNvSpPr/>
          <p:nvPr/>
        </p:nvSpPr>
        <p:spPr bwMode="auto">
          <a:xfrm rot="13089394">
            <a:off x="767127" y="-2787"/>
            <a:ext cx="149688" cy="301067"/>
          </a:xfrm>
          <a:custGeom>
            <a:avLst/>
            <a:gdLst>
              <a:gd name="connsiteX0" fmla="*/ 149688 w 149688"/>
              <a:gd name="connsiteY0" fmla="*/ 279622 h 301067"/>
              <a:gd name="connsiteX1" fmla="*/ 122393 w 149688"/>
              <a:gd name="connsiteY1" fmla="*/ 301067 h 301067"/>
              <a:gd name="connsiteX2" fmla="*/ 0 w 149688"/>
              <a:gd name="connsiteY2" fmla="*/ 114672 h 301067"/>
              <a:gd name="connsiteX3" fmla="*/ 0 w 149688"/>
              <a:gd name="connsiteY3" fmla="*/ 38074 h 301067"/>
              <a:gd name="connsiteX4" fmla="*/ 73388 w 149688"/>
              <a:gd name="connsiteY4" fmla="*/ 0 h 301067"/>
              <a:gd name="connsiteX5" fmla="*/ 74492 w 149688"/>
              <a:gd name="connsiteY5" fmla="*/ 153950 h 301067"/>
              <a:gd name="connsiteX6" fmla="*/ 87734 w 149688"/>
              <a:gd name="connsiteY6" fmla="*/ 245547 h 30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88" h="301067" extrusionOk="0">
                <a:moveTo>
                  <a:pt x="149688" y="279622"/>
                </a:moveTo>
                <a:lnTo>
                  <a:pt x="122393" y="301067"/>
                </a:lnTo>
                <a:lnTo>
                  <a:pt x="0" y="114672"/>
                </a:lnTo>
                <a:lnTo>
                  <a:pt x="0" y="38074"/>
                </a:lnTo>
                <a:lnTo>
                  <a:pt x="73388" y="0"/>
                </a:lnTo>
                <a:lnTo>
                  <a:pt x="74492" y="153950"/>
                </a:lnTo>
                <a:cubicBezTo>
                  <a:pt x="72836" y="184850"/>
                  <a:pt x="77802" y="216302"/>
                  <a:pt x="87734" y="245547"/>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3" name="Forme libre : forme 42"/>
          <p:cNvSpPr/>
          <p:nvPr/>
        </p:nvSpPr>
        <p:spPr bwMode="auto">
          <a:xfrm rot="8716293">
            <a:off x="212141" y="304502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 name="Forme libre : forme 43"/>
          <p:cNvSpPr/>
          <p:nvPr/>
        </p:nvSpPr>
        <p:spPr bwMode="auto">
          <a:xfrm rot="8716293">
            <a:off x="301533" y="307427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 name="Forme libre : forme 44"/>
          <p:cNvSpPr/>
          <p:nvPr/>
        </p:nvSpPr>
        <p:spPr bwMode="auto">
          <a:xfrm rot="8716293">
            <a:off x="256683" y="2987990"/>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 name="Forme libre : forme 45"/>
          <p:cNvSpPr/>
          <p:nvPr/>
        </p:nvSpPr>
        <p:spPr bwMode="auto">
          <a:xfrm rot="8716293">
            <a:off x="99907" y="313357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 name="Forme libre : forme 46"/>
          <p:cNvSpPr/>
          <p:nvPr/>
        </p:nvSpPr>
        <p:spPr bwMode="auto">
          <a:xfrm rot="8716293">
            <a:off x="-24996" y="29248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 name="Forme libre : forme 47"/>
          <p:cNvSpPr/>
          <p:nvPr/>
        </p:nvSpPr>
        <p:spPr bwMode="auto">
          <a:xfrm rot="8716293">
            <a:off x="51899" y="2754602"/>
            <a:ext cx="189488" cy="350829"/>
          </a:xfrm>
          <a:custGeom>
            <a:avLst/>
            <a:gdLst>
              <a:gd name="connsiteX0" fmla="*/ 25299 w 189488"/>
              <a:gd name="connsiteY0" fmla="*/ 321238 h 350829"/>
              <a:gd name="connsiteX1" fmla="*/ 0 w 189488"/>
              <a:gd name="connsiteY1" fmla="*/ 220042 h 350829"/>
              <a:gd name="connsiteX2" fmla="*/ 0 w 189488"/>
              <a:gd name="connsiteY2" fmla="*/ 40596 h 350829"/>
              <a:gd name="connsiteX3" fmla="*/ 78250 w 189488"/>
              <a:gd name="connsiteY3" fmla="*/ 0 h 350829"/>
              <a:gd name="connsiteX4" fmla="*/ 79427 w 189488"/>
              <a:gd name="connsiteY4" fmla="*/ 164149 h 350829"/>
              <a:gd name="connsiteX5" fmla="*/ 93547 w 189488"/>
              <a:gd name="connsiteY5" fmla="*/ 261815 h 350829"/>
              <a:gd name="connsiteX6" fmla="*/ 164148 w 189488"/>
              <a:gd name="connsiteY6" fmla="*/ 300646 h 350829"/>
              <a:gd name="connsiteX7" fmla="*/ 189488 w 189488"/>
              <a:gd name="connsiteY7" fmla="*/ 296141 h 350829"/>
              <a:gd name="connsiteX8" fmla="*/ 160617 w 189488"/>
              <a:gd name="connsiteY8" fmla="*/ 337791 h 350829"/>
              <a:gd name="connsiteX9" fmla="*/ 97666 w 189488"/>
              <a:gd name="connsiteY9" fmla="*/ 350655 h 350829"/>
              <a:gd name="connsiteX10" fmla="*/ 25299 w 189488"/>
              <a:gd name="connsiteY10" fmla="*/ 321238 h 35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9488" h="350829" extrusionOk="0">
                <a:moveTo>
                  <a:pt x="25299" y="321238"/>
                </a:moveTo>
                <a:cubicBezTo>
                  <a:pt x="5295" y="301823"/>
                  <a:pt x="0" y="268286"/>
                  <a:pt x="0" y="220042"/>
                </a:cubicBezTo>
                <a:lnTo>
                  <a:pt x="0" y="40596"/>
                </a:lnTo>
                <a:lnTo>
                  <a:pt x="78250" y="0"/>
                </a:lnTo>
                <a:lnTo>
                  <a:pt x="79427" y="164149"/>
                </a:lnTo>
                <a:cubicBezTo>
                  <a:pt x="77662" y="197097"/>
                  <a:pt x="82957" y="230632"/>
                  <a:pt x="93547" y="261815"/>
                </a:cubicBezTo>
                <a:cubicBezTo>
                  <a:pt x="102961" y="287702"/>
                  <a:pt x="127083" y="300646"/>
                  <a:pt x="164148" y="300646"/>
                </a:cubicBezTo>
                <a:lnTo>
                  <a:pt x="189488" y="296141"/>
                </a:lnTo>
                <a:lnTo>
                  <a:pt x="160617" y="337791"/>
                </a:lnTo>
                <a:lnTo>
                  <a:pt x="97666" y="350655"/>
                </a:lnTo>
                <a:cubicBezTo>
                  <a:pt x="70602" y="352420"/>
                  <a:pt x="44126" y="340653"/>
                  <a:pt x="25299" y="321238"/>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 name="Forme libre : forme 48"/>
          <p:cNvSpPr/>
          <p:nvPr/>
        </p:nvSpPr>
        <p:spPr bwMode="auto">
          <a:xfrm rot="8716293">
            <a:off x="190085" y="3174524"/>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 name="Forme libre : forme 49"/>
          <p:cNvSpPr/>
          <p:nvPr/>
        </p:nvSpPr>
        <p:spPr bwMode="auto">
          <a:xfrm rot="8716293">
            <a:off x="502599" y="2802136"/>
            <a:ext cx="117588" cy="232388"/>
          </a:xfrm>
          <a:custGeom>
            <a:avLst/>
            <a:gdLst>
              <a:gd name="connsiteX0" fmla="*/ 56529 w 117588"/>
              <a:gd name="connsiteY0" fmla="*/ 232388 h 232388"/>
              <a:gd name="connsiteX1" fmla="*/ 56529 w 117588"/>
              <a:gd name="connsiteY1" fmla="*/ 69717 h 232388"/>
              <a:gd name="connsiteX2" fmla="*/ 56529 w 117588"/>
              <a:gd name="connsiteY2" fmla="*/ 65615 h 232388"/>
              <a:gd name="connsiteX3" fmla="*/ 36025 w 117588"/>
              <a:gd name="connsiteY3" fmla="*/ 50123 h 232388"/>
              <a:gd name="connsiteX4" fmla="*/ 0 w 117588"/>
              <a:gd name="connsiteY4" fmla="*/ 50123 h 232388"/>
              <a:gd name="connsiteX5" fmla="*/ 41458 w 117588"/>
              <a:gd name="connsiteY5" fmla="*/ 0 h 232388"/>
              <a:gd name="connsiteX6" fmla="*/ 60630 w 117588"/>
              <a:gd name="connsiteY6" fmla="*/ 0 h 232388"/>
              <a:gd name="connsiteX7" fmla="*/ 117588 w 117588"/>
              <a:gd name="connsiteY7" fmla="*/ 50123 h 232388"/>
              <a:gd name="connsiteX8" fmla="*/ 117588 w 11758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88" h="232388" extrusionOk="0">
                <a:moveTo>
                  <a:pt x="56529" y="232388"/>
                </a:moveTo>
                <a:lnTo>
                  <a:pt x="56529" y="69717"/>
                </a:lnTo>
                <a:cubicBezTo>
                  <a:pt x="56529" y="68349"/>
                  <a:pt x="56529" y="66983"/>
                  <a:pt x="56529" y="65615"/>
                </a:cubicBezTo>
                <a:cubicBezTo>
                  <a:pt x="55163" y="55591"/>
                  <a:pt x="46049" y="48756"/>
                  <a:pt x="36025" y="50123"/>
                </a:cubicBezTo>
                <a:lnTo>
                  <a:pt x="0" y="50123"/>
                </a:lnTo>
                <a:lnTo>
                  <a:pt x="41458" y="0"/>
                </a:lnTo>
                <a:lnTo>
                  <a:pt x="60630" y="0"/>
                </a:lnTo>
                <a:cubicBezTo>
                  <a:pt x="97539" y="0"/>
                  <a:pt x="117588" y="15948"/>
                  <a:pt x="117588" y="50123"/>
                </a:cubicBezTo>
                <a:lnTo>
                  <a:pt x="117588" y="208238"/>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1" name="Forme libre : forme 50"/>
          <p:cNvSpPr/>
          <p:nvPr/>
        </p:nvSpPr>
        <p:spPr bwMode="auto">
          <a:xfrm rot="8716293">
            <a:off x="389006" y="2883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 name="Forme libre : forme 51"/>
          <p:cNvSpPr/>
          <p:nvPr/>
        </p:nvSpPr>
        <p:spPr bwMode="auto">
          <a:xfrm rot="8716293">
            <a:off x="264104" y="267474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3" name="Forme libre : forme 52"/>
          <p:cNvSpPr/>
          <p:nvPr/>
        </p:nvSpPr>
        <p:spPr bwMode="auto">
          <a:xfrm rot="8716293">
            <a:off x="479184" y="2924372"/>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 name="Forme libre : forme 53"/>
          <p:cNvSpPr/>
          <p:nvPr/>
        </p:nvSpPr>
        <p:spPr bwMode="auto">
          <a:xfrm rot="8716293">
            <a:off x="237733" y="2774772"/>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5" name="Forme libre : forme 54"/>
          <p:cNvSpPr/>
          <p:nvPr/>
        </p:nvSpPr>
        <p:spPr bwMode="auto">
          <a:xfrm rot="7484127">
            <a:off x="609980" y="3142825"/>
            <a:ext cx="20881" cy="31001"/>
          </a:xfrm>
          <a:custGeom>
            <a:avLst/>
            <a:gdLst>
              <a:gd name="connsiteX0" fmla="*/ 10218 w 20881"/>
              <a:gd name="connsiteY0" fmla="*/ 31001 h 31001"/>
              <a:gd name="connsiteX1" fmla="*/ 0 w 20881"/>
              <a:gd name="connsiteY1" fmla="*/ 11992 h 31001"/>
              <a:gd name="connsiteX2" fmla="*/ 20881 w 20881"/>
              <a:gd name="connsiteY2" fmla="*/ 0 h 31001"/>
            </a:gdLst>
            <a:ahLst/>
            <a:cxnLst>
              <a:cxn ang="0">
                <a:pos x="connsiteX0" y="connsiteY0"/>
              </a:cxn>
              <a:cxn ang="0">
                <a:pos x="connsiteX1" y="connsiteY1"/>
              </a:cxn>
              <a:cxn ang="0">
                <a:pos x="connsiteX2" y="connsiteY2"/>
              </a:cxn>
            </a:cxnLst>
            <a:rect l="l" t="t" r="r" b="b"/>
            <a:pathLst>
              <a:path w="20881" h="31001" extrusionOk="0">
                <a:moveTo>
                  <a:pt x="10218" y="31001"/>
                </a:moveTo>
                <a:lnTo>
                  <a:pt x="0" y="11992"/>
                </a:lnTo>
                <a:lnTo>
                  <a:pt x="20881" y="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6" name="Forme libre : forme 55"/>
          <p:cNvSpPr/>
          <p:nvPr/>
        </p:nvSpPr>
        <p:spPr bwMode="auto">
          <a:xfrm rot="8716293">
            <a:off x="579469" y="281720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7" name="Forme libre : forme 56"/>
          <p:cNvSpPr/>
          <p:nvPr/>
        </p:nvSpPr>
        <p:spPr bwMode="auto">
          <a:xfrm rot="8716293">
            <a:off x="437995" y="3716235"/>
            <a:ext cx="102679" cy="232388"/>
          </a:xfrm>
          <a:custGeom>
            <a:avLst/>
            <a:gdLst>
              <a:gd name="connsiteX0" fmla="*/ 41620 w 102679"/>
              <a:gd name="connsiteY0" fmla="*/ 232388 h 232388"/>
              <a:gd name="connsiteX1" fmla="*/ 41620 w 102679"/>
              <a:gd name="connsiteY1" fmla="*/ 69717 h 232388"/>
              <a:gd name="connsiteX2" fmla="*/ 41620 w 102679"/>
              <a:gd name="connsiteY2" fmla="*/ 65615 h 232388"/>
              <a:gd name="connsiteX3" fmla="*/ 21116 w 102679"/>
              <a:gd name="connsiteY3" fmla="*/ 50123 h 232388"/>
              <a:gd name="connsiteX4" fmla="*/ 0 w 102679"/>
              <a:gd name="connsiteY4" fmla="*/ 50123 h 232388"/>
              <a:gd name="connsiteX5" fmla="*/ 41457 w 102679"/>
              <a:gd name="connsiteY5" fmla="*/ 0 h 232388"/>
              <a:gd name="connsiteX6" fmla="*/ 45721 w 102679"/>
              <a:gd name="connsiteY6" fmla="*/ 0 h 232388"/>
              <a:gd name="connsiteX7" fmla="*/ 102679 w 102679"/>
              <a:gd name="connsiteY7" fmla="*/ 50123 h 232388"/>
              <a:gd name="connsiteX8" fmla="*/ 102679 w 102679"/>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79" h="232388" extrusionOk="0">
                <a:moveTo>
                  <a:pt x="41620" y="232388"/>
                </a:moveTo>
                <a:lnTo>
                  <a:pt x="41620" y="69717"/>
                </a:lnTo>
                <a:cubicBezTo>
                  <a:pt x="41620" y="68349"/>
                  <a:pt x="41620" y="66983"/>
                  <a:pt x="41620" y="65615"/>
                </a:cubicBezTo>
                <a:cubicBezTo>
                  <a:pt x="40254" y="55591"/>
                  <a:pt x="31140" y="48756"/>
                  <a:pt x="21116" y="50123"/>
                </a:cubicBezTo>
                <a:lnTo>
                  <a:pt x="0" y="50123"/>
                </a:lnTo>
                <a:lnTo>
                  <a:pt x="41457" y="0"/>
                </a:lnTo>
                <a:lnTo>
                  <a:pt x="45721" y="0"/>
                </a:lnTo>
                <a:cubicBezTo>
                  <a:pt x="82630" y="0"/>
                  <a:pt x="102679" y="15948"/>
                  <a:pt x="102679" y="50123"/>
                </a:cubicBezTo>
                <a:lnTo>
                  <a:pt x="102679" y="208238"/>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8" name="Forme libre : forme 57"/>
          <p:cNvSpPr/>
          <p:nvPr/>
        </p:nvSpPr>
        <p:spPr bwMode="auto">
          <a:xfrm rot="8716293">
            <a:off x="482715" y="3669965"/>
            <a:ext cx="154563" cy="124897"/>
          </a:xfrm>
          <a:custGeom>
            <a:avLst/>
            <a:gdLst>
              <a:gd name="connsiteX0" fmla="*/ 0 w 154563"/>
              <a:gd name="connsiteY0" fmla="*/ 124897 h 124897"/>
              <a:gd name="connsiteX1" fmla="*/ 95474 w 154563"/>
              <a:gd name="connsiteY1" fmla="*/ 9467 h 124897"/>
              <a:gd name="connsiteX2" fmla="*/ 96067 w 154563"/>
              <a:gd name="connsiteY2" fmla="*/ 9000 h 124897"/>
              <a:gd name="connsiteX3" fmla="*/ 126312 w 154563"/>
              <a:gd name="connsiteY3" fmla="*/ 0 h 124897"/>
              <a:gd name="connsiteX4" fmla="*/ 154563 w 154563"/>
              <a:gd name="connsiteY4" fmla="*/ 33719 h 124897"/>
              <a:gd name="connsiteX5" fmla="*/ 128135 w 154563"/>
              <a:gd name="connsiteY5" fmla="*/ 69261 h 124897"/>
              <a:gd name="connsiteX6" fmla="*/ 128590 w 154563"/>
              <a:gd name="connsiteY6" fmla="*/ 69261 h 1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563" h="124897" extrusionOk="0">
                <a:moveTo>
                  <a:pt x="0" y="124897"/>
                </a:moveTo>
                <a:lnTo>
                  <a:pt x="95474" y="9467"/>
                </a:lnTo>
                <a:lnTo>
                  <a:pt x="96067" y="9000"/>
                </a:lnTo>
                <a:cubicBezTo>
                  <a:pt x="105351" y="4215"/>
                  <a:pt x="115604" y="1139"/>
                  <a:pt x="126312" y="0"/>
                </a:cubicBezTo>
                <a:cubicBezTo>
                  <a:pt x="148184" y="0"/>
                  <a:pt x="154563" y="19138"/>
                  <a:pt x="154563" y="33719"/>
                </a:cubicBezTo>
                <a:cubicBezTo>
                  <a:pt x="153196" y="49668"/>
                  <a:pt x="142715" y="62882"/>
                  <a:pt x="128135" y="69261"/>
                </a:cubicBezTo>
                <a:lnTo>
                  <a:pt x="128590" y="69261"/>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9" name="Forme libre : forme 58"/>
          <p:cNvSpPr/>
          <p:nvPr/>
        </p:nvSpPr>
        <p:spPr bwMode="auto">
          <a:xfrm rot="8716293">
            <a:off x="323074" y="379327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0" name="Forme libre : forme 59"/>
          <p:cNvSpPr/>
          <p:nvPr/>
        </p:nvSpPr>
        <p:spPr bwMode="auto">
          <a:xfrm rot="8716293">
            <a:off x="198170" y="358459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1" name="Forme libre : forme 60"/>
          <p:cNvSpPr/>
          <p:nvPr/>
        </p:nvSpPr>
        <p:spPr bwMode="auto">
          <a:xfrm rot="8716293">
            <a:off x="186119" y="3445818"/>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2" name="Forme libre : forme 61"/>
          <p:cNvSpPr/>
          <p:nvPr/>
        </p:nvSpPr>
        <p:spPr bwMode="auto">
          <a:xfrm rot="8716293">
            <a:off x="410218" y="3834716"/>
            <a:ext cx="103435" cy="219174"/>
          </a:xfrm>
          <a:custGeom>
            <a:avLst/>
            <a:gdLst>
              <a:gd name="connsiteX0" fmla="*/ 103435 w 103435"/>
              <a:gd name="connsiteY0" fmla="*/ 219174 h 219174"/>
              <a:gd name="connsiteX1" fmla="*/ 43288 w 103435"/>
              <a:gd name="connsiteY1" fmla="*/ 161305 h 219174"/>
              <a:gd name="connsiteX2" fmla="*/ 43288 w 103435"/>
              <a:gd name="connsiteY2" fmla="*/ 16404 h 219174"/>
              <a:gd name="connsiteX3" fmla="*/ 0 w 103435"/>
              <a:gd name="connsiteY3" fmla="*/ 16404 h 219174"/>
              <a:gd name="connsiteX4" fmla="*/ 0 w 103435"/>
              <a:gd name="connsiteY4" fmla="*/ 16028 h 219174"/>
              <a:gd name="connsiteX5" fmla="*/ 11583 w 103435"/>
              <a:gd name="connsiteY5" fmla="*/ 2023 h 219174"/>
              <a:gd name="connsiteX6" fmla="*/ 103435 w 103435"/>
              <a:gd name="connsiteY6" fmla="*/ 0 h 219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19174" extrusionOk="0">
                <a:moveTo>
                  <a:pt x="103435" y="219174"/>
                </a:moveTo>
                <a:lnTo>
                  <a:pt x="43288" y="161305"/>
                </a:lnTo>
                <a:lnTo>
                  <a:pt x="43288" y="16404"/>
                </a:lnTo>
                <a:lnTo>
                  <a:pt x="0" y="16404"/>
                </a:lnTo>
                <a:lnTo>
                  <a:pt x="0" y="16028"/>
                </a:lnTo>
                <a:lnTo>
                  <a:pt x="11583" y="2023"/>
                </a:lnTo>
                <a:lnTo>
                  <a:pt x="103435" y="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3" name="Forme libre : forme 62"/>
          <p:cNvSpPr/>
          <p:nvPr/>
        </p:nvSpPr>
        <p:spPr bwMode="auto">
          <a:xfrm rot="8716293">
            <a:off x="487452" y="3349370"/>
            <a:ext cx="151162" cy="195873"/>
          </a:xfrm>
          <a:custGeom>
            <a:avLst/>
            <a:gdLst>
              <a:gd name="connsiteX0" fmla="*/ 38025 w 151162"/>
              <a:gd name="connsiteY0" fmla="*/ 195873 h 195873"/>
              <a:gd name="connsiteX1" fmla="*/ 0 w 151162"/>
              <a:gd name="connsiteY1" fmla="*/ 125130 h 195873"/>
              <a:gd name="connsiteX2" fmla="*/ 103497 w 151162"/>
              <a:gd name="connsiteY2" fmla="*/ 0 h 195873"/>
              <a:gd name="connsiteX3" fmla="*/ 151162 w 151162"/>
              <a:gd name="connsiteY3" fmla="*/ 0 h 195873"/>
              <a:gd name="connsiteX4" fmla="*/ 151162 w 151162"/>
              <a:gd name="connsiteY4" fmla="*/ 55323 h 195873"/>
              <a:gd name="connsiteX5" fmla="*/ 86370 w 151162"/>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162" h="195873" extrusionOk="0">
                <a:moveTo>
                  <a:pt x="38025" y="195873"/>
                </a:moveTo>
                <a:lnTo>
                  <a:pt x="0" y="125130"/>
                </a:lnTo>
                <a:lnTo>
                  <a:pt x="103497" y="0"/>
                </a:lnTo>
                <a:lnTo>
                  <a:pt x="151162" y="0"/>
                </a:lnTo>
                <a:lnTo>
                  <a:pt x="151162" y="55323"/>
                </a:lnTo>
                <a:lnTo>
                  <a:pt x="86370"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4" name="Forme libre : forme 63"/>
          <p:cNvSpPr/>
          <p:nvPr/>
        </p:nvSpPr>
        <p:spPr bwMode="auto">
          <a:xfrm rot="8716293">
            <a:off x="460900" y="3434471"/>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5" name="Forme libre : forme 64"/>
          <p:cNvSpPr/>
          <p:nvPr/>
        </p:nvSpPr>
        <p:spPr bwMode="auto">
          <a:xfrm rot="8716293">
            <a:off x="417336" y="4258920"/>
            <a:ext cx="147637" cy="195874"/>
          </a:xfrm>
          <a:custGeom>
            <a:avLst/>
            <a:gdLst>
              <a:gd name="connsiteX0" fmla="*/ 34500 w 147637"/>
              <a:gd name="connsiteY0" fmla="*/ 195874 h 195874"/>
              <a:gd name="connsiteX1" fmla="*/ 0 w 147637"/>
              <a:gd name="connsiteY1" fmla="*/ 131688 h 195874"/>
              <a:gd name="connsiteX2" fmla="*/ 108921 w 147637"/>
              <a:gd name="connsiteY2" fmla="*/ 0 h 195874"/>
              <a:gd name="connsiteX3" fmla="*/ 147637 w 147637"/>
              <a:gd name="connsiteY3" fmla="*/ 0 h 195874"/>
              <a:gd name="connsiteX4" fmla="*/ 147637 w 147637"/>
              <a:gd name="connsiteY4" fmla="*/ 55323 h 195874"/>
              <a:gd name="connsiteX5" fmla="*/ 82845 w 147637"/>
              <a:gd name="connsiteY5"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37" h="195874" extrusionOk="0">
                <a:moveTo>
                  <a:pt x="34500" y="195874"/>
                </a:moveTo>
                <a:lnTo>
                  <a:pt x="0" y="131688"/>
                </a:lnTo>
                <a:lnTo>
                  <a:pt x="108921" y="0"/>
                </a:lnTo>
                <a:lnTo>
                  <a:pt x="147637" y="0"/>
                </a:lnTo>
                <a:lnTo>
                  <a:pt x="147637" y="55323"/>
                </a:lnTo>
                <a:lnTo>
                  <a:pt x="82845"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6" name="Forme libre : forme 65"/>
          <p:cNvSpPr/>
          <p:nvPr/>
        </p:nvSpPr>
        <p:spPr bwMode="auto">
          <a:xfrm rot="8716293">
            <a:off x="330834" y="4134901"/>
            <a:ext cx="254613" cy="91157"/>
          </a:xfrm>
          <a:custGeom>
            <a:avLst/>
            <a:gdLst>
              <a:gd name="connsiteX0" fmla="*/ 0 w 254613"/>
              <a:gd name="connsiteY0" fmla="*/ 68911 h 91157"/>
              <a:gd name="connsiteX1" fmla="*/ 56997 w 254613"/>
              <a:gd name="connsiteY1" fmla="*/ 0 h 91157"/>
              <a:gd name="connsiteX2" fmla="*/ 57517 w 254613"/>
              <a:gd name="connsiteY2" fmla="*/ 2143 h 91157"/>
              <a:gd name="connsiteX3" fmla="*/ 128118 w 254613"/>
              <a:gd name="connsiteY3" fmla="*/ 40974 h 91157"/>
              <a:gd name="connsiteX4" fmla="*/ 181070 w 254613"/>
              <a:gd name="connsiteY4" fmla="*/ 31560 h 91157"/>
              <a:gd name="connsiteX5" fmla="*/ 253437 w 254613"/>
              <a:gd name="connsiteY5" fmla="*/ 2143 h 91157"/>
              <a:gd name="connsiteX6" fmla="*/ 254613 w 254613"/>
              <a:gd name="connsiteY6" fmla="*/ 9791 h 91157"/>
              <a:gd name="connsiteX7" fmla="*/ 254613 w 254613"/>
              <a:gd name="connsiteY7" fmla="*/ 15674 h 91157"/>
              <a:gd name="connsiteX8" fmla="*/ 61636 w 254613"/>
              <a:gd name="connsiteY8" fmla="*/ 90983 h 91157"/>
              <a:gd name="connsiteX9" fmla="*/ 22363 w 254613"/>
              <a:gd name="connsiteY9" fmla="*/ 84217 h 9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613" h="91157" extrusionOk="0">
                <a:moveTo>
                  <a:pt x="0" y="68911"/>
                </a:moveTo>
                <a:lnTo>
                  <a:pt x="56997" y="0"/>
                </a:lnTo>
                <a:lnTo>
                  <a:pt x="57517" y="2143"/>
                </a:lnTo>
                <a:cubicBezTo>
                  <a:pt x="66931" y="28030"/>
                  <a:pt x="91053" y="40974"/>
                  <a:pt x="128118" y="40974"/>
                </a:cubicBezTo>
                <a:cubicBezTo>
                  <a:pt x="146357" y="40385"/>
                  <a:pt x="164008" y="36855"/>
                  <a:pt x="181070" y="31560"/>
                </a:cubicBezTo>
                <a:cubicBezTo>
                  <a:pt x="205780" y="23912"/>
                  <a:pt x="229903" y="13910"/>
                  <a:pt x="253437" y="2143"/>
                </a:cubicBezTo>
                <a:cubicBezTo>
                  <a:pt x="254025" y="4496"/>
                  <a:pt x="254613" y="7438"/>
                  <a:pt x="254613" y="9791"/>
                </a:cubicBezTo>
                <a:lnTo>
                  <a:pt x="254613" y="15674"/>
                </a:lnTo>
                <a:cubicBezTo>
                  <a:pt x="192249" y="69215"/>
                  <a:pt x="110468" y="88042"/>
                  <a:pt x="61636" y="90983"/>
                </a:cubicBezTo>
                <a:cubicBezTo>
                  <a:pt x="48104" y="91866"/>
                  <a:pt x="34719" y="89365"/>
                  <a:pt x="22363" y="84217"/>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7" name="Forme libre : forme 66"/>
          <p:cNvSpPr/>
          <p:nvPr/>
        </p:nvSpPr>
        <p:spPr bwMode="auto">
          <a:xfrm rot="8716293">
            <a:off x="-3428" y="2405990"/>
            <a:ext cx="142167" cy="208592"/>
          </a:xfrm>
          <a:custGeom>
            <a:avLst/>
            <a:gdLst>
              <a:gd name="connsiteX0" fmla="*/ 81108 w 142167"/>
              <a:gd name="connsiteY0" fmla="*/ 208592 h 208592"/>
              <a:gd name="connsiteX1" fmla="*/ 81108 w 142167"/>
              <a:gd name="connsiteY1" fmla="*/ 69717 h 208592"/>
              <a:gd name="connsiteX2" fmla="*/ 81108 w 142167"/>
              <a:gd name="connsiteY2" fmla="*/ 65615 h 208592"/>
              <a:gd name="connsiteX3" fmla="*/ 60604 w 142167"/>
              <a:gd name="connsiteY3" fmla="*/ 50123 h 208592"/>
              <a:gd name="connsiteX4" fmla="*/ 0 w 142167"/>
              <a:gd name="connsiteY4" fmla="*/ 50123 h 208592"/>
              <a:gd name="connsiteX5" fmla="*/ 0 w 142167"/>
              <a:gd name="connsiteY5" fmla="*/ 0 h 208592"/>
              <a:gd name="connsiteX6" fmla="*/ 85210 w 142167"/>
              <a:gd name="connsiteY6" fmla="*/ 0 h 208592"/>
              <a:gd name="connsiteX7" fmla="*/ 142167 w 142167"/>
              <a:gd name="connsiteY7" fmla="*/ 50123 h 208592"/>
              <a:gd name="connsiteX8" fmla="*/ 142167 w 142167"/>
              <a:gd name="connsiteY8" fmla="*/ 120504 h 20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208592" extrusionOk="0">
                <a:moveTo>
                  <a:pt x="81108" y="208592"/>
                </a:moveTo>
                <a:lnTo>
                  <a:pt x="81108" y="69717"/>
                </a:lnTo>
                <a:cubicBezTo>
                  <a:pt x="81108" y="68350"/>
                  <a:pt x="81108" y="66983"/>
                  <a:pt x="81108" y="65615"/>
                </a:cubicBezTo>
                <a:cubicBezTo>
                  <a:pt x="79742" y="55591"/>
                  <a:pt x="70628" y="48756"/>
                  <a:pt x="60604" y="50123"/>
                </a:cubicBezTo>
                <a:lnTo>
                  <a:pt x="0" y="50123"/>
                </a:lnTo>
                <a:lnTo>
                  <a:pt x="0" y="0"/>
                </a:lnTo>
                <a:lnTo>
                  <a:pt x="85210" y="0"/>
                </a:lnTo>
                <a:cubicBezTo>
                  <a:pt x="122118" y="0"/>
                  <a:pt x="142167" y="15948"/>
                  <a:pt x="142167" y="50123"/>
                </a:cubicBezTo>
                <a:lnTo>
                  <a:pt x="142167" y="120504"/>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8" name="Forme libre : forme 67"/>
          <p:cNvSpPr/>
          <p:nvPr/>
        </p:nvSpPr>
        <p:spPr bwMode="auto">
          <a:xfrm rot="8716293">
            <a:off x="80015" y="241329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9" name="Forme libre : forme 68"/>
          <p:cNvSpPr/>
          <p:nvPr/>
        </p:nvSpPr>
        <p:spPr bwMode="auto">
          <a:xfrm rot="8716293">
            <a:off x="35165" y="232701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 name="Forme libre : forme 69"/>
          <p:cNvSpPr/>
          <p:nvPr/>
        </p:nvSpPr>
        <p:spPr bwMode="auto">
          <a:xfrm rot="8716293">
            <a:off x="-20257" y="2217087"/>
            <a:ext cx="78731" cy="180665"/>
          </a:xfrm>
          <a:custGeom>
            <a:avLst/>
            <a:gdLst>
              <a:gd name="connsiteX0" fmla="*/ 0 w 78731"/>
              <a:gd name="connsiteY0" fmla="*/ 180665 h 180665"/>
              <a:gd name="connsiteX1" fmla="*/ 0 w 78731"/>
              <a:gd name="connsiteY1" fmla="*/ 40596 h 180665"/>
              <a:gd name="connsiteX2" fmla="*/ 78250 w 78731"/>
              <a:gd name="connsiteY2" fmla="*/ 0 h 180665"/>
              <a:gd name="connsiteX3" fmla="*/ 78731 w 78731"/>
              <a:gd name="connsiteY3" fmla="*/ 67083 h 180665"/>
            </a:gdLst>
            <a:ahLst/>
            <a:cxnLst>
              <a:cxn ang="0">
                <a:pos x="connsiteX0" y="connsiteY0"/>
              </a:cxn>
              <a:cxn ang="0">
                <a:pos x="connsiteX1" y="connsiteY1"/>
              </a:cxn>
              <a:cxn ang="0">
                <a:pos x="connsiteX2" y="connsiteY2"/>
              </a:cxn>
              <a:cxn ang="0">
                <a:pos x="connsiteX3" y="connsiteY3"/>
              </a:cxn>
            </a:cxnLst>
            <a:rect l="l" t="t" r="r" b="b"/>
            <a:pathLst>
              <a:path w="78731" h="180665" extrusionOk="0">
                <a:moveTo>
                  <a:pt x="0" y="180665"/>
                </a:moveTo>
                <a:lnTo>
                  <a:pt x="0" y="40596"/>
                </a:lnTo>
                <a:lnTo>
                  <a:pt x="78250" y="0"/>
                </a:lnTo>
                <a:lnTo>
                  <a:pt x="78731" y="6708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1" name="Forme libre : forme 70"/>
          <p:cNvSpPr/>
          <p:nvPr/>
        </p:nvSpPr>
        <p:spPr bwMode="auto">
          <a:xfrm rot="8716293">
            <a:off x="-15341" y="2575209"/>
            <a:ext cx="103435" cy="152027"/>
          </a:xfrm>
          <a:custGeom>
            <a:avLst/>
            <a:gdLst>
              <a:gd name="connsiteX0" fmla="*/ 43288 w 103435"/>
              <a:gd name="connsiteY0" fmla="*/ 152027 h 152027"/>
              <a:gd name="connsiteX1" fmla="*/ 43288 w 103435"/>
              <a:gd name="connsiteY1" fmla="*/ 16404 h 152027"/>
              <a:gd name="connsiteX2" fmla="*/ 0 w 103435"/>
              <a:gd name="connsiteY2" fmla="*/ 16404 h 152027"/>
              <a:gd name="connsiteX3" fmla="*/ 0 w 103435"/>
              <a:gd name="connsiteY3" fmla="*/ 2278 h 152027"/>
              <a:gd name="connsiteX4" fmla="*/ 103435 w 103435"/>
              <a:gd name="connsiteY4" fmla="*/ 0 h 152027"/>
              <a:gd name="connsiteX5" fmla="*/ 103435 w 103435"/>
              <a:gd name="connsiteY5" fmla="*/ 65255 h 15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435" h="152027" extrusionOk="0">
                <a:moveTo>
                  <a:pt x="43288" y="152027"/>
                </a:moveTo>
                <a:lnTo>
                  <a:pt x="43288" y="16404"/>
                </a:lnTo>
                <a:lnTo>
                  <a:pt x="0" y="16404"/>
                </a:lnTo>
                <a:lnTo>
                  <a:pt x="0" y="2278"/>
                </a:lnTo>
                <a:cubicBezTo>
                  <a:pt x="32808" y="3645"/>
                  <a:pt x="66982" y="911"/>
                  <a:pt x="103435" y="0"/>
                </a:cubicBezTo>
                <a:lnTo>
                  <a:pt x="103435" y="65255"/>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2" name="Forme libre : forme 71"/>
          <p:cNvSpPr/>
          <p:nvPr/>
        </p:nvSpPr>
        <p:spPr bwMode="auto">
          <a:xfrm rot="8716293">
            <a:off x="279722" y="213390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 name="Forme libre : forme 72"/>
          <p:cNvSpPr/>
          <p:nvPr/>
        </p:nvSpPr>
        <p:spPr bwMode="auto">
          <a:xfrm rot="8716293">
            <a:off x="369114" y="216314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 name="Forme libre : forme 73"/>
          <p:cNvSpPr/>
          <p:nvPr/>
        </p:nvSpPr>
        <p:spPr bwMode="auto">
          <a:xfrm rot="8716293">
            <a:off x="167488" y="22224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 name="Forme libre : forme 74"/>
          <p:cNvSpPr/>
          <p:nvPr/>
        </p:nvSpPr>
        <p:spPr bwMode="auto">
          <a:xfrm rot="8716293">
            <a:off x="42586" y="20137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 name="Forme libre : forme 75"/>
          <p:cNvSpPr/>
          <p:nvPr/>
        </p:nvSpPr>
        <p:spPr bwMode="auto">
          <a:xfrm rot="8716293">
            <a:off x="257666" y="226339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7" name="Forme libre : forme 76"/>
          <p:cNvSpPr/>
          <p:nvPr/>
        </p:nvSpPr>
        <p:spPr bwMode="auto">
          <a:xfrm rot="8716293">
            <a:off x="16215" y="211379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8" name="Forme libre : forme 77"/>
          <p:cNvSpPr/>
          <p:nvPr/>
        </p:nvSpPr>
        <p:spPr bwMode="auto">
          <a:xfrm rot="7484127">
            <a:off x="362597" y="245474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9" name="Forme libre : forme 78"/>
          <p:cNvSpPr/>
          <p:nvPr/>
        </p:nvSpPr>
        <p:spPr bwMode="auto">
          <a:xfrm rot="13089394">
            <a:off x="463440" y="2426400"/>
            <a:ext cx="272584" cy="319064"/>
          </a:xfrm>
          <a:custGeom>
            <a:avLst/>
            <a:gdLst>
              <a:gd name="connsiteX0" fmla="*/ 80445 w 272584"/>
              <a:gd name="connsiteY0" fmla="*/ 215518 h 319064"/>
              <a:gd name="connsiteX1" fmla="*/ 0 w 272584"/>
              <a:gd name="connsiteY1" fmla="*/ 93007 h 319064"/>
              <a:gd name="connsiteX2" fmla="*/ 0 w 272584"/>
              <a:gd name="connsiteY2" fmla="*/ 38074 h 319064"/>
              <a:gd name="connsiteX3" fmla="*/ 73388 w 272584"/>
              <a:gd name="connsiteY3" fmla="*/ 0 h 319064"/>
              <a:gd name="connsiteX4" fmla="*/ 74492 w 272584"/>
              <a:gd name="connsiteY4" fmla="*/ 153950 h 319064"/>
              <a:gd name="connsiteX5" fmla="*/ 76768 w 272584"/>
              <a:gd name="connsiteY5" fmla="*/ 200369 h 319064"/>
              <a:gd name="connsiteX6" fmla="*/ 272584 w 272584"/>
              <a:gd name="connsiteY6" fmla="*/ 258238 h 319064"/>
              <a:gd name="connsiteX7" fmla="*/ 177331 w 272584"/>
              <a:gd name="connsiteY7" fmla="*/ 311347 h 319064"/>
              <a:gd name="connsiteX8" fmla="*/ 148437 w 272584"/>
              <a:gd name="connsiteY8" fmla="*/ 319064 h 319064"/>
              <a:gd name="connsiteX9" fmla="*/ 119231 w 272584"/>
              <a:gd name="connsiteY9" fmla="*/ 274585 h 319064"/>
              <a:gd name="connsiteX10" fmla="*/ 153949 w 272584"/>
              <a:gd name="connsiteY10" fmla="*/ 281965 h 319064"/>
              <a:gd name="connsiteX11" fmla="*/ 203610 w 272584"/>
              <a:gd name="connsiteY11" fmla="*/ 273136 h 319064"/>
              <a:gd name="connsiteX12" fmla="*/ 271481 w 272584"/>
              <a:gd name="connsiteY12" fmla="*/ 245547 h 319064"/>
              <a:gd name="connsiteX13" fmla="*/ 272584 w 272584"/>
              <a:gd name="connsiteY13" fmla="*/ 252720 h 31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584" h="319064" extrusionOk="0">
                <a:moveTo>
                  <a:pt x="80445" y="215518"/>
                </a:moveTo>
                <a:lnTo>
                  <a:pt x="0" y="93007"/>
                </a:lnTo>
                <a:lnTo>
                  <a:pt x="0" y="38074"/>
                </a:lnTo>
                <a:lnTo>
                  <a:pt x="73388" y="0"/>
                </a:lnTo>
                <a:lnTo>
                  <a:pt x="74492" y="153950"/>
                </a:lnTo>
                <a:cubicBezTo>
                  <a:pt x="73664" y="169400"/>
                  <a:pt x="74492" y="184988"/>
                  <a:pt x="76768" y="200369"/>
                </a:cubicBezTo>
                <a:close/>
                <a:moveTo>
                  <a:pt x="272584" y="258238"/>
                </a:moveTo>
                <a:cubicBezTo>
                  <a:pt x="243339" y="283344"/>
                  <a:pt x="209542" y="300312"/>
                  <a:pt x="177331" y="311347"/>
                </a:cubicBezTo>
                <a:lnTo>
                  <a:pt x="148437" y="319064"/>
                </a:lnTo>
                <a:lnTo>
                  <a:pt x="119231" y="274585"/>
                </a:lnTo>
                <a:lnTo>
                  <a:pt x="153949" y="281965"/>
                </a:lnTo>
                <a:cubicBezTo>
                  <a:pt x="171055" y="281413"/>
                  <a:pt x="187609" y="278102"/>
                  <a:pt x="203610" y="273136"/>
                </a:cubicBezTo>
                <a:cubicBezTo>
                  <a:pt x="226785" y="265963"/>
                  <a:pt x="249409" y="256583"/>
                  <a:pt x="271481" y="245547"/>
                </a:cubicBezTo>
                <a:cubicBezTo>
                  <a:pt x="272032" y="247754"/>
                  <a:pt x="272584" y="250513"/>
                  <a:pt x="272584" y="252720"/>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0" name="Forme libre : forme 79"/>
          <p:cNvSpPr/>
          <p:nvPr/>
        </p:nvSpPr>
        <p:spPr bwMode="auto">
          <a:xfrm rot="8716293">
            <a:off x="675867" y="2357327"/>
            <a:ext cx="38012" cy="45752"/>
          </a:xfrm>
          <a:custGeom>
            <a:avLst/>
            <a:gdLst>
              <a:gd name="connsiteX0" fmla="*/ 0 w 38012"/>
              <a:gd name="connsiteY0" fmla="*/ 45752 h 45752"/>
              <a:gd name="connsiteX1" fmla="*/ 37842 w 38012"/>
              <a:gd name="connsiteY1" fmla="*/ 0 h 45752"/>
              <a:gd name="connsiteX2" fmla="*/ 38012 w 38012"/>
              <a:gd name="connsiteY2" fmla="*/ 641 h 45752"/>
              <a:gd name="connsiteX3" fmla="*/ 6841 w 38012"/>
              <a:gd name="connsiteY3" fmla="*/ 42560 h 45752"/>
              <a:gd name="connsiteX4" fmla="*/ 7378 w 38012"/>
              <a:gd name="connsiteY4" fmla="*/ 42560 h 45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12" h="45752" extrusionOk="0">
                <a:moveTo>
                  <a:pt x="0" y="45752"/>
                </a:moveTo>
                <a:lnTo>
                  <a:pt x="37842" y="0"/>
                </a:lnTo>
                <a:lnTo>
                  <a:pt x="38012" y="641"/>
                </a:lnTo>
                <a:cubicBezTo>
                  <a:pt x="36400" y="19451"/>
                  <a:pt x="24039" y="35036"/>
                  <a:pt x="6841" y="42560"/>
                </a:cubicBezTo>
                <a:lnTo>
                  <a:pt x="7378" y="4256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1" name="Forme libre : forme 80"/>
          <p:cNvSpPr/>
          <p:nvPr/>
        </p:nvSpPr>
        <p:spPr bwMode="auto">
          <a:xfrm rot="8716293">
            <a:off x="601197" y="212600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2" name="Forme libre : forme 81"/>
          <p:cNvSpPr/>
          <p:nvPr/>
        </p:nvSpPr>
        <p:spPr bwMode="auto">
          <a:xfrm rot="8716293">
            <a:off x="357951" y="215623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3" name="Forme libre : forme 82"/>
          <p:cNvSpPr/>
          <p:nvPr/>
        </p:nvSpPr>
        <p:spPr bwMode="auto">
          <a:xfrm rot="8716293">
            <a:off x="535403" y="199698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4" name="Forme libre : forme 83"/>
          <p:cNvSpPr/>
          <p:nvPr/>
        </p:nvSpPr>
        <p:spPr bwMode="auto">
          <a:xfrm rot="8716293">
            <a:off x="-76043" y="1768178"/>
            <a:ext cx="197178" cy="215049"/>
          </a:xfrm>
          <a:custGeom>
            <a:avLst/>
            <a:gdLst>
              <a:gd name="connsiteX0" fmla="*/ 51490 w 197178"/>
              <a:gd name="connsiteY0" fmla="*/ 215049 h 215049"/>
              <a:gd name="connsiteX1" fmla="*/ 51490 w 197178"/>
              <a:gd name="connsiteY1" fmla="*/ 45624 h 215049"/>
              <a:gd name="connsiteX2" fmla="*/ 0 w 197178"/>
              <a:gd name="connsiteY2" fmla="*/ 45624 h 215049"/>
              <a:gd name="connsiteX3" fmla="*/ 0 w 197178"/>
              <a:gd name="connsiteY3" fmla="*/ 1424 h 215049"/>
              <a:gd name="connsiteX4" fmla="*/ 104803 w 197178"/>
              <a:gd name="connsiteY4" fmla="*/ 1425 h 215049"/>
              <a:gd name="connsiteX5" fmla="*/ 104803 w 197178"/>
              <a:gd name="connsiteY5" fmla="*/ 75242 h 215049"/>
              <a:gd name="connsiteX6" fmla="*/ 106169 w 197178"/>
              <a:gd name="connsiteY6" fmla="*/ 75242 h 215049"/>
              <a:gd name="connsiteX7" fmla="*/ 154014 w 197178"/>
              <a:gd name="connsiteY7" fmla="*/ 5981 h 215049"/>
              <a:gd name="connsiteX8" fmla="*/ 185455 w 197178"/>
              <a:gd name="connsiteY8" fmla="*/ 57 h 215049"/>
              <a:gd name="connsiteX9" fmla="*/ 197178 w 197178"/>
              <a:gd name="connsiteY9" fmla="*/ 4872 h 215049"/>
              <a:gd name="connsiteX10" fmla="*/ 170795 w 197178"/>
              <a:gd name="connsiteY10" fmla="*/ 42934 h 215049"/>
              <a:gd name="connsiteX11" fmla="*/ 164950 w 197178"/>
              <a:gd name="connsiteY11" fmla="*/ 40156 h 215049"/>
              <a:gd name="connsiteX12" fmla="*/ 111638 w 197178"/>
              <a:gd name="connsiteY12" fmla="*/ 127643 h 215049"/>
              <a:gd name="connsiteX13" fmla="*/ 111638 w 197178"/>
              <a:gd name="connsiteY13" fmla="*/ 128277 h 21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178" h="215049" extrusionOk="0">
                <a:moveTo>
                  <a:pt x="51490" y="215049"/>
                </a:moveTo>
                <a:lnTo>
                  <a:pt x="51490" y="45624"/>
                </a:lnTo>
                <a:lnTo>
                  <a:pt x="0" y="45624"/>
                </a:lnTo>
                <a:lnTo>
                  <a:pt x="0" y="1424"/>
                </a:lnTo>
                <a:lnTo>
                  <a:pt x="104803" y="1425"/>
                </a:lnTo>
                <a:lnTo>
                  <a:pt x="104803" y="75242"/>
                </a:lnTo>
                <a:lnTo>
                  <a:pt x="106169" y="75242"/>
                </a:lnTo>
                <a:cubicBezTo>
                  <a:pt x="120751" y="31954"/>
                  <a:pt x="132142" y="15094"/>
                  <a:pt x="154014" y="5981"/>
                </a:cubicBezTo>
                <a:cubicBezTo>
                  <a:pt x="164039" y="1880"/>
                  <a:pt x="174519" y="-398"/>
                  <a:pt x="185455" y="57"/>
                </a:cubicBezTo>
                <a:lnTo>
                  <a:pt x="197178" y="4872"/>
                </a:lnTo>
                <a:lnTo>
                  <a:pt x="170795" y="42934"/>
                </a:lnTo>
                <a:lnTo>
                  <a:pt x="164950" y="40156"/>
                </a:lnTo>
                <a:cubicBezTo>
                  <a:pt x="135788" y="40156"/>
                  <a:pt x="111638" y="78887"/>
                  <a:pt x="111638" y="127643"/>
                </a:cubicBezTo>
                <a:lnTo>
                  <a:pt x="111638" y="128277"/>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5" name="Forme libre : forme 84"/>
          <p:cNvSpPr/>
          <p:nvPr/>
        </p:nvSpPr>
        <p:spPr bwMode="auto">
          <a:xfrm rot="8716293">
            <a:off x="56555" y="147420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6" name="Forme libre : forme 85"/>
          <p:cNvSpPr/>
          <p:nvPr/>
        </p:nvSpPr>
        <p:spPr bwMode="auto">
          <a:xfrm rot="8716293">
            <a:off x="145947" y="150344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7" name="Forme libre : forme 86"/>
          <p:cNvSpPr/>
          <p:nvPr/>
        </p:nvSpPr>
        <p:spPr bwMode="auto">
          <a:xfrm rot="8716293">
            <a:off x="-21870" y="1443501"/>
            <a:ext cx="68614" cy="55323"/>
          </a:xfrm>
          <a:custGeom>
            <a:avLst/>
            <a:gdLst>
              <a:gd name="connsiteX0" fmla="*/ 0 w 68614"/>
              <a:gd name="connsiteY0" fmla="*/ 55323 h 55323"/>
              <a:gd name="connsiteX1" fmla="*/ 0 w 68614"/>
              <a:gd name="connsiteY1" fmla="*/ 0 h 55323"/>
              <a:gd name="connsiteX2" fmla="*/ 68614 w 68614"/>
              <a:gd name="connsiteY2" fmla="*/ 0 h 55323"/>
              <a:gd name="connsiteX3" fmla="*/ 30266 w 68614"/>
              <a:gd name="connsiteY3" fmla="*/ 55323 h 55323"/>
            </a:gdLst>
            <a:ahLst/>
            <a:cxnLst>
              <a:cxn ang="0">
                <a:pos x="connsiteX0" y="connsiteY0"/>
              </a:cxn>
              <a:cxn ang="0">
                <a:pos x="connsiteX1" y="connsiteY1"/>
              </a:cxn>
              <a:cxn ang="0">
                <a:pos x="connsiteX2" y="connsiteY2"/>
              </a:cxn>
              <a:cxn ang="0">
                <a:pos x="connsiteX3" y="connsiteY3"/>
              </a:cxn>
            </a:cxnLst>
            <a:rect l="l" t="t" r="r" b="b"/>
            <a:pathLst>
              <a:path w="68614" h="55323" extrusionOk="0">
                <a:moveTo>
                  <a:pt x="0" y="55323"/>
                </a:moveTo>
                <a:lnTo>
                  <a:pt x="0" y="0"/>
                </a:lnTo>
                <a:lnTo>
                  <a:pt x="68614" y="0"/>
                </a:lnTo>
                <a:lnTo>
                  <a:pt x="30266"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8" name="Forme libre : forme 87"/>
          <p:cNvSpPr/>
          <p:nvPr/>
        </p:nvSpPr>
        <p:spPr bwMode="auto">
          <a:xfrm rot="8716293">
            <a:off x="35817" y="1618109"/>
            <a:ext cx="103435" cy="203897"/>
          </a:xfrm>
          <a:custGeom>
            <a:avLst/>
            <a:gdLst>
              <a:gd name="connsiteX0" fmla="*/ 87556 w 103435"/>
              <a:gd name="connsiteY0" fmla="*/ 203897 h 203897"/>
              <a:gd name="connsiteX1" fmla="*/ 43288 w 103435"/>
              <a:gd name="connsiteY1" fmla="*/ 161305 h 203897"/>
              <a:gd name="connsiteX2" fmla="*/ 43288 w 103435"/>
              <a:gd name="connsiteY2" fmla="*/ 16404 h 203897"/>
              <a:gd name="connsiteX3" fmla="*/ 0 w 103435"/>
              <a:gd name="connsiteY3" fmla="*/ 16404 h 203897"/>
              <a:gd name="connsiteX4" fmla="*/ 0 w 103435"/>
              <a:gd name="connsiteY4" fmla="*/ 2278 h 203897"/>
              <a:gd name="connsiteX5" fmla="*/ 103435 w 103435"/>
              <a:gd name="connsiteY5" fmla="*/ 0 h 203897"/>
              <a:gd name="connsiteX6" fmla="*/ 103435 w 103435"/>
              <a:gd name="connsiteY6" fmla="*/ 180989 h 20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03897" extrusionOk="0">
                <a:moveTo>
                  <a:pt x="87556" y="203897"/>
                </a:moveTo>
                <a:lnTo>
                  <a:pt x="43288" y="161305"/>
                </a:lnTo>
                <a:lnTo>
                  <a:pt x="43288" y="16404"/>
                </a:lnTo>
                <a:lnTo>
                  <a:pt x="0" y="16404"/>
                </a:lnTo>
                <a:lnTo>
                  <a:pt x="0" y="2278"/>
                </a:lnTo>
                <a:cubicBezTo>
                  <a:pt x="32808" y="3645"/>
                  <a:pt x="66982" y="911"/>
                  <a:pt x="103435" y="0"/>
                </a:cubicBezTo>
                <a:lnTo>
                  <a:pt x="103435" y="180989"/>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9" name="Forme libre : forme 88"/>
          <p:cNvSpPr/>
          <p:nvPr/>
        </p:nvSpPr>
        <p:spPr bwMode="auto">
          <a:xfrm rot="7484127">
            <a:off x="139430" y="179505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0" name="Forme libre : forme 89"/>
          <p:cNvSpPr/>
          <p:nvPr/>
        </p:nvSpPr>
        <p:spPr bwMode="auto">
          <a:xfrm rot="13089394">
            <a:off x="244250" y="176158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1" name="Forme libre : forme 90"/>
          <p:cNvSpPr/>
          <p:nvPr/>
        </p:nvSpPr>
        <p:spPr bwMode="auto">
          <a:xfrm rot="8716293">
            <a:off x="429835" y="156990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 name="Forme libre : forme 91"/>
          <p:cNvSpPr/>
          <p:nvPr/>
        </p:nvSpPr>
        <p:spPr bwMode="auto">
          <a:xfrm rot="8716293">
            <a:off x="378030" y="146631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3" name="Forme libre : forme 92"/>
          <p:cNvSpPr/>
          <p:nvPr/>
        </p:nvSpPr>
        <p:spPr bwMode="auto">
          <a:xfrm rot="8716293">
            <a:off x="134784" y="149653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4" name="Forme libre : forme 93"/>
          <p:cNvSpPr/>
          <p:nvPr/>
        </p:nvSpPr>
        <p:spPr bwMode="auto">
          <a:xfrm rot="8716293">
            <a:off x="312236" y="133728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5" name="Forme libre : forme 94"/>
          <p:cNvSpPr/>
          <p:nvPr/>
        </p:nvSpPr>
        <p:spPr bwMode="auto">
          <a:xfrm rot="8716293">
            <a:off x="-17798" y="949199"/>
            <a:ext cx="39526" cy="50123"/>
          </a:xfrm>
          <a:custGeom>
            <a:avLst/>
            <a:gdLst>
              <a:gd name="connsiteX0" fmla="*/ 0 w 39526"/>
              <a:gd name="connsiteY0" fmla="*/ 50123 h 50123"/>
              <a:gd name="connsiteX1" fmla="*/ 0 w 39526"/>
              <a:gd name="connsiteY1" fmla="*/ 0 h 50123"/>
              <a:gd name="connsiteX2" fmla="*/ 39526 w 39526"/>
              <a:gd name="connsiteY2" fmla="*/ 0 h 50123"/>
              <a:gd name="connsiteX3" fmla="*/ 4782 w 39526"/>
              <a:gd name="connsiteY3" fmla="*/ 50123 h 50123"/>
            </a:gdLst>
            <a:ahLst/>
            <a:cxnLst>
              <a:cxn ang="0">
                <a:pos x="connsiteX0" y="connsiteY0"/>
              </a:cxn>
              <a:cxn ang="0">
                <a:pos x="connsiteX1" y="connsiteY1"/>
              </a:cxn>
              <a:cxn ang="0">
                <a:pos x="connsiteX2" y="connsiteY2"/>
              </a:cxn>
              <a:cxn ang="0">
                <a:pos x="connsiteX3" y="connsiteY3"/>
              </a:cxn>
            </a:cxnLst>
            <a:rect l="l" t="t" r="r" b="b"/>
            <a:pathLst>
              <a:path w="39526" h="50123" extrusionOk="0">
                <a:moveTo>
                  <a:pt x="0" y="50123"/>
                </a:moveTo>
                <a:lnTo>
                  <a:pt x="0" y="0"/>
                </a:lnTo>
                <a:lnTo>
                  <a:pt x="39526" y="0"/>
                </a:lnTo>
                <a:lnTo>
                  <a:pt x="4782" y="501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6" name="Forme libre : forme 95"/>
          <p:cNvSpPr/>
          <p:nvPr/>
        </p:nvSpPr>
        <p:spPr bwMode="auto">
          <a:xfrm rot="8716293">
            <a:off x="-64996" y="834728"/>
            <a:ext cx="249649" cy="254774"/>
          </a:xfrm>
          <a:custGeom>
            <a:avLst/>
            <a:gdLst>
              <a:gd name="connsiteX0" fmla="*/ 51490 w 249650"/>
              <a:gd name="connsiteY0" fmla="*/ 254774 h 254774"/>
              <a:gd name="connsiteX1" fmla="*/ 51490 w 249650"/>
              <a:gd name="connsiteY1" fmla="*/ 45624 h 254774"/>
              <a:gd name="connsiteX2" fmla="*/ 0 w 249650"/>
              <a:gd name="connsiteY2" fmla="*/ 45624 h 254774"/>
              <a:gd name="connsiteX3" fmla="*/ 0 w 249650"/>
              <a:gd name="connsiteY3" fmla="*/ 1425 h 254774"/>
              <a:gd name="connsiteX4" fmla="*/ 104803 w 249650"/>
              <a:gd name="connsiteY4" fmla="*/ 1425 h 254774"/>
              <a:gd name="connsiteX5" fmla="*/ 104803 w 249650"/>
              <a:gd name="connsiteY5" fmla="*/ 75242 h 254774"/>
              <a:gd name="connsiteX6" fmla="*/ 106169 w 249650"/>
              <a:gd name="connsiteY6" fmla="*/ 75242 h 254774"/>
              <a:gd name="connsiteX7" fmla="*/ 154014 w 249650"/>
              <a:gd name="connsiteY7" fmla="*/ 5981 h 254774"/>
              <a:gd name="connsiteX8" fmla="*/ 185455 w 249650"/>
              <a:gd name="connsiteY8" fmla="*/ 57 h 254774"/>
              <a:gd name="connsiteX9" fmla="*/ 240647 w 249650"/>
              <a:gd name="connsiteY9" fmla="*/ 22727 h 254774"/>
              <a:gd name="connsiteX10" fmla="*/ 249650 w 249650"/>
              <a:gd name="connsiteY10" fmla="*/ 52327 h 254774"/>
              <a:gd name="connsiteX11" fmla="*/ 218795 w 249650"/>
              <a:gd name="connsiteY11" fmla="*/ 96841 h 254774"/>
              <a:gd name="connsiteX12" fmla="*/ 198669 w 249650"/>
              <a:gd name="connsiteY12" fmla="*/ 98025 h 254774"/>
              <a:gd name="connsiteX13" fmla="*/ 198669 w 249650"/>
              <a:gd name="connsiteY13" fmla="*/ 81621 h 254774"/>
              <a:gd name="connsiteX14" fmla="*/ 164950 w 249650"/>
              <a:gd name="connsiteY14" fmla="*/ 40156 h 254774"/>
              <a:gd name="connsiteX15" fmla="*/ 111638 w 249650"/>
              <a:gd name="connsiteY15" fmla="*/ 127643 h 254774"/>
              <a:gd name="connsiteX16" fmla="*/ 111638 w 249650"/>
              <a:gd name="connsiteY16" fmla="*/ 213764 h 25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9650" h="254774" extrusionOk="0">
                <a:moveTo>
                  <a:pt x="51490" y="254774"/>
                </a:moveTo>
                <a:lnTo>
                  <a:pt x="51490" y="45624"/>
                </a:lnTo>
                <a:lnTo>
                  <a:pt x="0" y="45624"/>
                </a:lnTo>
                <a:lnTo>
                  <a:pt x="0" y="1425"/>
                </a:lnTo>
                <a:lnTo>
                  <a:pt x="104803" y="1425"/>
                </a:lnTo>
                <a:lnTo>
                  <a:pt x="104803" y="75242"/>
                </a:lnTo>
                <a:lnTo>
                  <a:pt x="106169" y="75242"/>
                </a:lnTo>
                <a:cubicBezTo>
                  <a:pt x="120751" y="31954"/>
                  <a:pt x="132142" y="15094"/>
                  <a:pt x="154014" y="5981"/>
                </a:cubicBezTo>
                <a:cubicBezTo>
                  <a:pt x="164039" y="1880"/>
                  <a:pt x="174519" y="-398"/>
                  <a:pt x="185455" y="57"/>
                </a:cubicBezTo>
                <a:cubicBezTo>
                  <a:pt x="208922" y="-398"/>
                  <a:pt x="227718" y="7576"/>
                  <a:pt x="240647" y="22727"/>
                </a:cubicBezTo>
                <a:lnTo>
                  <a:pt x="249650" y="52327"/>
                </a:lnTo>
                <a:lnTo>
                  <a:pt x="218795" y="96841"/>
                </a:lnTo>
                <a:lnTo>
                  <a:pt x="198669" y="98025"/>
                </a:lnTo>
                <a:lnTo>
                  <a:pt x="198669" y="81621"/>
                </a:lnTo>
                <a:cubicBezTo>
                  <a:pt x="198669" y="57016"/>
                  <a:pt x="184544" y="40156"/>
                  <a:pt x="164950" y="40156"/>
                </a:cubicBezTo>
                <a:cubicBezTo>
                  <a:pt x="135788" y="40156"/>
                  <a:pt x="111638" y="78887"/>
                  <a:pt x="111638" y="127643"/>
                </a:cubicBezTo>
                <a:lnTo>
                  <a:pt x="111638" y="213764"/>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7" name="Forme libre : forme 96"/>
          <p:cNvSpPr/>
          <p:nvPr/>
        </p:nvSpPr>
        <p:spPr bwMode="auto">
          <a:xfrm rot="7484127">
            <a:off x="-63314" y="1172497"/>
            <a:ext cx="203848" cy="146395"/>
          </a:xfrm>
          <a:custGeom>
            <a:avLst/>
            <a:gdLst>
              <a:gd name="connsiteX0" fmla="*/ 0 w 203848"/>
              <a:gd name="connsiteY0" fmla="*/ 55323 h 146395"/>
              <a:gd name="connsiteX1" fmla="*/ 0 w 203848"/>
              <a:gd name="connsiteY1" fmla="*/ 0 h 146395"/>
              <a:gd name="connsiteX2" fmla="*/ 203848 w 203848"/>
              <a:gd name="connsiteY2" fmla="*/ 0 h 146395"/>
              <a:gd name="connsiteX3" fmla="*/ 203847 w 203848"/>
              <a:gd name="connsiteY3" fmla="*/ 49512 h 146395"/>
              <a:gd name="connsiteX4" fmla="*/ 195466 w 203848"/>
              <a:gd name="connsiteY4" fmla="*/ 55323 h 146395"/>
              <a:gd name="connsiteX5" fmla="*/ 139055 w 203848"/>
              <a:gd name="connsiteY5" fmla="*/ 55323 h 146395"/>
              <a:gd name="connsiteX6" fmla="*/ 121388 w 203848"/>
              <a:gd name="connsiteY6" fmla="*/ 106685 h 146395"/>
              <a:gd name="connsiteX7" fmla="*/ 64115 w 203848"/>
              <a:gd name="connsiteY7" fmla="*/ 146395 h 146395"/>
              <a:gd name="connsiteX8" fmla="*/ 47847 w 203848"/>
              <a:gd name="connsiteY8" fmla="*/ 116129 h 146395"/>
              <a:gd name="connsiteX9" fmla="*/ 69777 w 203848"/>
              <a:gd name="connsiteY9" fmla="*/ 55323 h 14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848" h="146395" extrusionOk="0">
                <a:moveTo>
                  <a:pt x="0" y="55323"/>
                </a:moveTo>
                <a:lnTo>
                  <a:pt x="0" y="0"/>
                </a:lnTo>
                <a:lnTo>
                  <a:pt x="203848" y="0"/>
                </a:lnTo>
                <a:lnTo>
                  <a:pt x="203847" y="49512"/>
                </a:lnTo>
                <a:lnTo>
                  <a:pt x="195466" y="55323"/>
                </a:lnTo>
                <a:lnTo>
                  <a:pt x="139055" y="55323"/>
                </a:lnTo>
                <a:lnTo>
                  <a:pt x="121388" y="106685"/>
                </a:lnTo>
                <a:lnTo>
                  <a:pt x="64115" y="146395"/>
                </a:lnTo>
                <a:lnTo>
                  <a:pt x="47847" y="116129"/>
                </a:lnTo>
                <a:lnTo>
                  <a:pt x="69777"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8" name="Forme libre : forme 97"/>
          <p:cNvSpPr/>
          <p:nvPr/>
        </p:nvSpPr>
        <p:spPr bwMode="auto">
          <a:xfrm rot="13089394">
            <a:off x="25310" y="1099526"/>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 name="Forme libre : forme 98"/>
          <p:cNvSpPr/>
          <p:nvPr/>
        </p:nvSpPr>
        <p:spPr bwMode="auto">
          <a:xfrm rot="8716293">
            <a:off x="210896" y="907845"/>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0" name="Forme libre : forme 99"/>
          <p:cNvSpPr/>
          <p:nvPr/>
        </p:nvSpPr>
        <p:spPr bwMode="auto">
          <a:xfrm rot="8716293">
            <a:off x="159091" y="80425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1" name="Forme libre : forme 100"/>
          <p:cNvSpPr/>
          <p:nvPr/>
        </p:nvSpPr>
        <p:spPr bwMode="auto">
          <a:xfrm rot="8716293">
            <a:off x="93297" y="67523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2" name="Forme libre : forme 101"/>
          <p:cNvSpPr/>
          <p:nvPr/>
        </p:nvSpPr>
        <p:spPr bwMode="auto">
          <a:xfrm rot="8716293">
            <a:off x="-7001" y="316701"/>
            <a:ext cx="14001" cy="20198"/>
          </a:xfrm>
          <a:custGeom>
            <a:avLst/>
            <a:gdLst>
              <a:gd name="connsiteX0" fmla="*/ 0 w 14001"/>
              <a:gd name="connsiteY0" fmla="*/ 20198 h 20198"/>
              <a:gd name="connsiteX1" fmla="*/ 0 w 14001"/>
              <a:gd name="connsiteY1" fmla="*/ 0 h 20198"/>
              <a:gd name="connsiteX2" fmla="*/ 14001 w 14001"/>
              <a:gd name="connsiteY2" fmla="*/ 0 h 20198"/>
            </a:gdLst>
            <a:ahLst/>
            <a:cxnLst>
              <a:cxn ang="0">
                <a:pos x="connsiteX0" y="connsiteY0"/>
              </a:cxn>
              <a:cxn ang="0">
                <a:pos x="connsiteX1" y="connsiteY1"/>
              </a:cxn>
              <a:cxn ang="0">
                <a:pos x="connsiteX2" y="connsiteY2"/>
              </a:cxn>
            </a:cxnLst>
            <a:rect l="l" t="t" r="r" b="b"/>
            <a:pathLst>
              <a:path w="14001" h="20198" extrusionOk="0">
                <a:moveTo>
                  <a:pt x="0" y="20198"/>
                </a:moveTo>
                <a:lnTo>
                  <a:pt x="0" y="0"/>
                </a:lnTo>
                <a:lnTo>
                  <a:pt x="14001" y="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3" name="Forme libre : forme 102"/>
          <p:cNvSpPr/>
          <p:nvPr/>
        </p:nvSpPr>
        <p:spPr bwMode="auto">
          <a:xfrm rot="13089394">
            <a:off x="-81658" y="472652"/>
            <a:ext cx="173631" cy="237684"/>
          </a:xfrm>
          <a:custGeom>
            <a:avLst/>
            <a:gdLst>
              <a:gd name="connsiteX0" fmla="*/ 173631 w 173631"/>
              <a:gd name="connsiteY0" fmla="*/ 220990 h 237684"/>
              <a:gd name="connsiteX1" fmla="*/ 130972 w 173631"/>
              <a:gd name="connsiteY1" fmla="*/ 232382 h 237684"/>
              <a:gd name="connsiteX2" fmla="*/ 91597 w 173631"/>
              <a:gd name="connsiteY2" fmla="*/ 237521 h 237684"/>
              <a:gd name="connsiteX3" fmla="*/ 23727 w 173631"/>
              <a:gd name="connsiteY3" fmla="*/ 209931 h 237684"/>
              <a:gd name="connsiteX4" fmla="*/ 0 w 173631"/>
              <a:gd name="connsiteY4" fmla="*/ 115023 h 237684"/>
              <a:gd name="connsiteX5" fmla="*/ 0 w 173631"/>
              <a:gd name="connsiteY5" fmla="*/ 0 h 237684"/>
              <a:gd name="connsiteX6" fmla="*/ 76176 w 173631"/>
              <a:gd name="connsiteY6" fmla="*/ 96953 h 237684"/>
              <a:gd name="connsiteX7" fmla="*/ 76768 w 173631"/>
              <a:gd name="connsiteY7" fmla="*/ 109023 h 237684"/>
              <a:gd name="connsiteX8" fmla="*/ 87734 w 173631"/>
              <a:gd name="connsiteY8" fmla="*/ 154201 h 237684"/>
              <a:gd name="connsiteX9" fmla="*/ 111117 w 173631"/>
              <a:gd name="connsiteY9" fmla="*/ 181514 h 237684"/>
              <a:gd name="connsiteX10" fmla="*/ 148930 w 173631"/>
              <a:gd name="connsiteY10" fmla="*/ 189552 h 23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631" h="237684" extrusionOk="0">
                <a:moveTo>
                  <a:pt x="173631" y="220990"/>
                </a:moveTo>
                <a:lnTo>
                  <a:pt x="130972" y="232382"/>
                </a:lnTo>
                <a:cubicBezTo>
                  <a:pt x="116428" y="235210"/>
                  <a:pt x="103047" y="236831"/>
                  <a:pt x="91597" y="237521"/>
                </a:cubicBezTo>
                <a:cubicBezTo>
                  <a:pt x="66215" y="239176"/>
                  <a:pt x="41384" y="228141"/>
                  <a:pt x="23727" y="209931"/>
                </a:cubicBezTo>
                <a:cubicBezTo>
                  <a:pt x="4966" y="191722"/>
                  <a:pt x="0" y="160270"/>
                  <a:pt x="0" y="115023"/>
                </a:cubicBezTo>
                <a:lnTo>
                  <a:pt x="0" y="0"/>
                </a:lnTo>
                <a:lnTo>
                  <a:pt x="76176" y="96953"/>
                </a:lnTo>
                <a:lnTo>
                  <a:pt x="76768" y="109023"/>
                </a:lnTo>
                <a:cubicBezTo>
                  <a:pt x="79044" y="124404"/>
                  <a:pt x="82768" y="139578"/>
                  <a:pt x="87734" y="154201"/>
                </a:cubicBezTo>
                <a:cubicBezTo>
                  <a:pt x="92149" y="166340"/>
                  <a:pt x="100012" y="175445"/>
                  <a:pt x="111117" y="181514"/>
                </a:cubicBezTo>
                <a:lnTo>
                  <a:pt x="148930" y="189552"/>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4" name="Forme libre : forme 103"/>
          <p:cNvSpPr/>
          <p:nvPr/>
        </p:nvSpPr>
        <p:spPr bwMode="auto">
          <a:xfrm rot="8716293">
            <a:off x="-11774" y="24443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5" name="Forme libre : forme 104"/>
          <p:cNvSpPr/>
          <p:nvPr/>
        </p:nvSpPr>
        <p:spPr bwMode="auto">
          <a:xfrm rot="8716293">
            <a:off x="-30092" y="143486"/>
            <a:ext cx="77721" cy="97260"/>
          </a:xfrm>
          <a:custGeom>
            <a:avLst/>
            <a:gdLst>
              <a:gd name="connsiteX0" fmla="*/ 15821 w 77721"/>
              <a:gd name="connsiteY0" fmla="*/ 97260 h 97260"/>
              <a:gd name="connsiteX1" fmla="*/ 0 w 77721"/>
              <a:gd name="connsiteY1" fmla="*/ 59790 h 97260"/>
              <a:gd name="connsiteX2" fmla="*/ 0 w 77721"/>
              <a:gd name="connsiteY2" fmla="*/ 58869 h 97260"/>
              <a:gd name="connsiteX3" fmla="*/ 17477 w 77721"/>
              <a:gd name="connsiteY3" fmla="*/ 17477 h 97260"/>
              <a:gd name="connsiteX4" fmla="*/ 58869 w 77721"/>
              <a:gd name="connsiteY4" fmla="*/ 0 h 97260"/>
              <a:gd name="connsiteX5" fmla="*/ 77721 w 77721"/>
              <a:gd name="connsiteY5" fmla="*/ 7960 h 9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721" h="97260" extrusionOk="0">
                <a:moveTo>
                  <a:pt x="15821" y="97260"/>
                </a:moveTo>
                <a:lnTo>
                  <a:pt x="0" y="59790"/>
                </a:lnTo>
                <a:lnTo>
                  <a:pt x="0" y="58869"/>
                </a:lnTo>
                <a:cubicBezTo>
                  <a:pt x="0" y="43233"/>
                  <a:pt x="6439" y="28515"/>
                  <a:pt x="17477" y="17477"/>
                </a:cubicBezTo>
                <a:cubicBezTo>
                  <a:pt x="28515" y="6439"/>
                  <a:pt x="43233" y="0"/>
                  <a:pt x="58869" y="0"/>
                </a:cubicBezTo>
                <a:lnTo>
                  <a:pt x="77721" y="796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6" name="Forme libre : forme 105"/>
          <p:cNvSpPr/>
          <p:nvPr/>
        </p:nvSpPr>
        <p:spPr bwMode="auto">
          <a:xfrm rot="8716293">
            <a:off x="-17797" y="3452694"/>
            <a:ext cx="58455" cy="44198"/>
          </a:xfrm>
          <a:custGeom>
            <a:avLst/>
            <a:gdLst>
              <a:gd name="connsiteX0" fmla="*/ 0 w 58455"/>
              <a:gd name="connsiteY0" fmla="*/ 44199 h 44199"/>
              <a:gd name="connsiteX1" fmla="*/ 0 w 58455"/>
              <a:gd name="connsiteY1" fmla="*/ 0 h 44199"/>
              <a:gd name="connsiteX2" fmla="*/ 58455 w 58455"/>
              <a:gd name="connsiteY2" fmla="*/ 0 h 44199"/>
              <a:gd name="connsiteX3" fmla="*/ 27817 w 58455"/>
              <a:gd name="connsiteY3" fmla="*/ 44199 h 44199"/>
            </a:gdLst>
            <a:ahLst/>
            <a:cxnLst>
              <a:cxn ang="0">
                <a:pos x="connsiteX0" y="connsiteY0"/>
              </a:cxn>
              <a:cxn ang="0">
                <a:pos x="connsiteX1" y="connsiteY1"/>
              </a:cxn>
              <a:cxn ang="0">
                <a:pos x="connsiteX2" y="connsiteY2"/>
              </a:cxn>
              <a:cxn ang="0">
                <a:pos x="connsiteX3" y="connsiteY3"/>
              </a:cxn>
            </a:cxnLst>
            <a:rect l="l" t="t" r="r" b="b"/>
            <a:pathLst>
              <a:path w="58455" h="44199" extrusionOk="0">
                <a:moveTo>
                  <a:pt x="0" y="44199"/>
                </a:moveTo>
                <a:lnTo>
                  <a:pt x="0" y="0"/>
                </a:lnTo>
                <a:lnTo>
                  <a:pt x="58455" y="0"/>
                </a:lnTo>
                <a:lnTo>
                  <a:pt x="27817" y="44199"/>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7" name="Forme libre : forme 106"/>
          <p:cNvSpPr/>
          <p:nvPr/>
        </p:nvSpPr>
        <p:spPr bwMode="auto">
          <a:xfrm rot="13089394">
            <a:off x="-91484" y="3601812"/>
            <a:ext cx="206527" cy="292654"/>
          </a:xfrm>
          <a:custGeom>
            <a:avLst/>
            <a:gdLst>
              <a:gd name="connsiteX0" fmla="*/ 206527 w 206527"/>
              <a:gd name="connsiteY0" fmla="*/ 258693 h 292654"/>
              <a:gd name="connsiteX1" fmla="*/ 177331 w 206527"/>
              <a:gd name="connsiteY1" fmla="*/ 274971 h 292654"/>
              <a:gd name="connsiteX2" fmla="*/ 91597 w 206527"/>
              <a:gd name="connsiteY2" fmla="*/ 292491 h 292654"/>
              <a:gd name="connsiteX3" fmla="*/ 23727 w 206527"/>
              <a:gd name="connsiteY3" fmla="*/ 264901 h 292654"/>
              <a:gd name="connsiteX4" fmla="*/ 0 w 206527"/>
              <a:gd name="connsiteY4" fmla="*/ 169993 h 292654"/>
              <a:gd name="connsiteX5" fmla="*/ 0 w 206527"/>
              <a:gd name="connsiteY5" fmla="*/ 1698 h 292654"/>
              <a:gd name="connsiteX6" fmla="*/ 3273 w 206527"/>
              <a:gd name="connsiteY6" fmla="*/ 0 h 292654"/>
              <a:gd name="connsiteX7" fmla="*/ 74297 w 206527"/>
              <a:gd name="connsiteY7" fmla="*/ 90396 h 292654"/>
              <a:gd name="connsiteX8" fmla="*/ 74492 w 206527"/>
              <a:gd name="connsiteY8" fmla="*/ 117574 h 292654"/>
              <a:gd name="connsiteX9" fmla="*/ 87734 w 206527"/>
              <a:gd name="connsiteY9" fmla="*/ 209171 h 292654"/>
              <a:gd name="connsiteX10" fmla="*/ 153949 w 206527"/>
              <a:gd name="connsiteY10" fmla="*/ 245589 h 292654"/>
              <a:gd name="connsiteX11" fmla="*/ 191049 w 206527"/>
              <a:gd name="connsiteY11" fmla="*/ 238993 h 29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527" h="292654" extrusionOk="0">
                <a:moveTo>
                  <a:pt x="206527" y="258693"/>
                </a:moveTo>
                <a:lnTo>
                  <a:pt x="177331" y="274971"/>
                </a:lnTo>
                <a:cubicBezTo>
                  <a:pt x="145121" y="286007"/>
                  <a:pt x="114496" y="291111"/>
                  <a:pt x="91597" y="292491"/>
                </a:cubicBezTo>
                <a:cubicBezTo>
                  <a:pt x="66215" y="294146"/>
                  <a:pt x="41385" y="283111"/>
                  <a:pt x="23727" y="264901"/>
                </a:cubicBezTo>
                <a:cubicBezTo>
                  <a:pt x="4966" y="246692"/>
                  <a:pt x="0" y="215240"/>
                  <a:pt x="0" y="169993"/>
                </a:cubicBezTo>
                <a:lnTo>
                  <a:pt x="0" y="1698"/>
                </a:lnTo>
                <a:lnTo>
                  <a:pt x="3273" y="0"/>
                </a:lnTo>
                <a:lnTo>
                  <a:pt x="74297" y="90396"/>
                </a:lnTo>
                <a:lnTo>
                  <a:pt x="74492" y="117574"/>
                </a:lnTo>
                <a:cubicBezTo>
                  <a:pt x="72836" y="148474"/>
                  <a:pt x="77802" y="179926"/>
                  <a:pt x="87734" y="209171"/>
                </a:cubicBezTo>
                <a:cubicBezTo>
                  <a:pt x="96564" y="233450"/>
                  <a:pt x="119187" y="245589"/>
                  <a:pt x="153949" y="245589"/>
                </a:cubicBezTo>
                <a:lnTo>
                  <a:pt x="191049" y="23899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8" name="Forme libre : forme 107"/>
          <p:cNvSpPr/>
          <p:nvPr/>
        </p:nvSpPr>
        <p:spPr bwMode="auto">
          <a:xfrm rot="8716293">
            <a:off x="24761" y="338962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9" name="Forme libre : forme 108"/>
          <p:cNvSpPr/>
          <p:nvPr/>
        </p:nvSpPr>
        <p:spPr bwMode="auto">
          <a:xfrm rot="8716293">
            <a:off x="-24047" y="3281741"/>
            <a:ext cx="106042" cy="113733"/>
          </a:xfrm>
          <a:custGeom>
            <a:avLst/>
            <a:gdLst>
              <a:gd name="connsiteX0" fmla="*/ 17477 w 106042"/>
              <a:gd name="connsiteY0" fmla="*/ 101182 h 113733"/>
              <a:gd name="connsiteX1" fmla="*/ 0 w 106042"/>
              <a:gd name="connsiteY1" fmla="*/ 59790 h 113733"/>
              <a:gd name="connsiteX2" fmla="*/ 0 w 106042"/>
              <a:gd name="connsiteY2" fmla="*/ 58869 h 113733"/>
              <a:gd name="connsiteX3" fmla="*/ 17477 w 106042"/>
              <a:gd name="connsiteY3" fmla="*/ 17477 h 113733"/>
              <a:gd name="connsiteX4" fmla="*/ 58869 w 106042"/>
              <a:gd name="connsiteY4" fmla="*/ 0 h 113733"/>
              <a:gd name="connsiteX5" fmla="*/ 100262 w 106042"/>
              <a:gd name="connsiteY5" fmla="*/ 17477 h 113733"/>
              <a:gd name="connsiteX6" fmla="*/ 106042 w 106042"/>
              <a:gd name="connsiteY6" fmla="*/ 31234 h 113733"/>
              <a:gd name="connsiteX7" fmla="*/ 48856 w 106042"/>
              <a:gd name="connsiteY7" fmla="*/ 113733 h 11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42" h="113733" extrusionOk="0">
                <a:moveTo>
                  <a:pt x="17477" y="101182"/>
                </a:moveTo>
                <a:cubicBezTo>
                  <a:pt x="6439" y="90144"/>
                  <a:pt x="0" y="75426"/>
                  <a:pt x="0" y="59790"/>
                </a:cubicBezTo>
                <a:lnTo>
                  <a:pt x="0" y="58869"/>
                </a:lnTo>
                <a:cubicBezTo>
                  <a:pt x="0" y="43233"/>
                  <a:pt x="6439" y="28515"/>
                  <a:pt x="17477" y="17477"/>
                </a:cubicBezTo>
                <a:cubicBezTo>
                  <a:pt x="28515" y="6439"/>
                  <a:pt x="43233" y="0"/>
                  <a:pt x="58869" y="0"/>
                </a:cubicBezTo>
                <a:cubicBezTo>
                  <a:pt x="74507" y="0"/>
                  <a:pt x="89224" y="6439"/>
                  <a:pt x="100262" y="17477"/>
                </a:cubicBezTo>
                <a:lnTo>
                  <a:pt x="106042" y="31234"/>
                </a:lnTo>
                <a:lnTo>
                  <a:pt x="48856" y="11373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0" name="Forme libre : forme 109"/>
          <p:cNvSpPr/>
          <p:nvPr/>
        </p:nvSpPr>
        <p:spPr bwMode="auto">
          <a:xfrm rot="8716293">
            <a:off x="-21924" y="3179872"/>
            <a:ext cx="45776" cy="62656"/>
          </a:xfrm>
          <a:custGeom>
            <a:avLst/>
            <a:gdLst>
              <a:gd name="connsiteX0" fmla="*/ 2345 w 45776"/>
              <a:gd name="connsiteY0" fmla="*/ 62656 h 62656"/>
              <a:gd name="connsiteX1" fmla="*/ 0 w 45776"/>
              <a:gd name="connsiteY1" fmla="*/ 57104 h 62656"/>
              <a:gd name="connsiteX2" fmla="*/ 0 w 45776"/>
              <a:gd name="connsiteY2" fmla="*/ 56183 h 62656"/>
              <a:gd name="connsiteX3" fmla="*/ 17477 w 45776"/>
              <a:gd name="connsiteY3" fmla="*/ 14791 h 62656"/>
              <a:gd name="connsiteX4" fmla="*/ 36449 w 45776"/>
              <a:gd name="connsiteY4" fmla="*/ 1913 h 62656"/>
              <a:gd name="connsiteX5" fmla="*/ 45776 w 45776"/>
              <a:gd name="connsiteY5" fmla="*/ 0 h 6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76" h="62656" extrusionOk="0">
                <a:moveTo>
                  <a:pt x="2345" y="62656"/>
                </a:moveTo>
                <a:lnTo>
                  <a:pt x="0" y="57104"/>
                </a:lnTo>
                <a:lnTo>
                  <a:pt x="0" y="56183"/>
                </a:lnTo>
                <a:cubicBezTo>
                  <a:pt x="0" y="40547"/>
                  <a:pt x="6439" y="25829"/>
                  <a:pt x="17477" y="14791"/>
                </a:cubicBezTo>
                <a:cubicBezTo>
                  <a:pt x="22996" y="9272"/>
                  <a:pt x="29435" y="4903"/>
                  <a:pt x="36449" y="1913"/>
                </a:cubicBezTo>
                <a:lnTo>
                  <a:pt x="45776" y="0"/>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1" name="Forme libre : forme 110"/>
          <p:cNvSpPr/>
          <p:nvPr/>
        </p:nvSpPr>
        <p:spPr bwMode="auto">
          <a:xfrm rot="8716293">
            <a:off x="-21324" y="4100649"/>
            <a:ext cx="79113" cy="50123"/>
          </a:xfrm>
          <a:custGeom>
            <a:avLst/>
            <a:gdLst>
              <a:gd name="connsiteX0" fmla="*/ 0 w 79113"/>
              <a:gd name="connsiteY0" fmla="*/ 50123 h 50123"/>
              <a:gd name="connsiteX1" fmla="*/ 0 w 79113"/>
              <a:gd name="connsiteY1" fmla="*/ 0 h 50123"/>
              <a:gd name="connsiteX2" fmla="*/ 79113 w 79113"/>
              <a:gd name="connsiteY2" fmla="*/ 0 h 50123"/>
              <a:gd name="connsiteX3" fmla="*/ 44369 w 79113"/>
              <a:gd name="connsiteY3" fmla="*/ 50123 h 50123"/>
            </a:gdLst>
            <a:ahLst/>
            <a:cxnLst>
              <a:cxn ang="0">
                <a:pos x="connsiteX0" y="connsiteY0"/>
              </a:cxn>
              <a:cxn ang="0">
                <a:pos x="connsiteX1" y="connsiteY1"/>
              </a:cxn>
              <a:cxn ang="0">
                <a:pos x="connsiteX2" y="connsiteY2"/>
              </a:cxn>
              <a:cxn ang="0">
                <a:pos x="connsiteX3" y="connsiteY3"/>
              </a:cxn>
            </a:cxnLst>
            <a:rect l="l" t="t" r="r" b="b"/>
            <a:pathLst>
              <a:path w="79113" h="50123" extrusionOk="0">
                <a:moveTo>
                  <a:pt x="0" y="50123"/>
                </a:moveTo>
                <a:lnTo>
                  <a:pt x="0" y="0"/>
                </a:lnTo>
                <a:lnTo>
                  <a:pt x="79113" y="0"/>
                </a:lnTo>
                <a:lnTo>
                  <a:pt x="44369" y="501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2" name="Forme libre : forme 111"/>
          <p:cNvSpPr/>
          <p:nvPr/>
        </p:nvSpPr>
        <p:spPr bwMode="auto">
          <a:xfrm rot="8716293">
            <a:off x="-40457" y="398156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3" name="Forme libre : forme 112"/>
          <p:cNvSpPr/>
          <p:nvPr/>
        </p:nvSpPr>
        <p:spPr bwMode="auto">
          <a:xfrm rot="7484127">
            <a:off x="-46974" y="427316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4" name="Forme libre : forme 113"/>
          <p:cNvSpPr/>
          <p:nvPr/>
        </p:nvSpPr>
        <p:spPr bwMode="auto">
          <a:xfrm rot="13089394">
            <a:off x="57846" y="423970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 name="Forme libre : forme 114"/>
          <p:cNvSpPr/>
          <p:nvPr/>
        </p:nvSpPr>
        <p:spPr bwMode="auto">
          <a:xfrm rot="8716293">
            <a:off x="243431" y="404801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6" name="Forme libre : forme 115"/>
          <p:cNvSpPr/>
          <p:nvPr/>
        </p:nvSpPr>
        <p:spPr bwMode="auto">
          <a:xfrm rot="8716293">
            <a:off x="191626" y="394442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7" name="Forme libre : forme 116"/>
          <p:cNvSpPr/>
          <p:nvPr/>
        </p:nvSpPr>
        <p:spPr bwMode="auto">
          <a:xfrm rot="8716293">
            <a:off x="125832" y="381540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 name="Forme libre : forme 117"/>
          <p:cNvSpPr/>
          <p:nvPr/>
        </p:nvSpPr>
        <p:spPr bwMode="auto">
          <a:xfrm rot="8716293">
            <a:off x="-73048" y="4876828"/>
            <a:ext cx="221382" cy="253349"/>
          </a:xfrm>
          <a:custGeom>
            <a:avLst/>
            <a:gdLst>
              <a:gd name="connsiteX0" fmla="*/ 51490 w 221382"/>
              <a:gd name="connsiteY0" fmla="*/ 253349 h 253349"/>
              <a:gd name="connsiteX1" fmla="*/ 51490 w 221382"/>
              <a:gd name="connsiteY1" fmla="*/ 44199 h 253349"/>
              <a:gd name="connsiteX2" fmla="*/ 0 w 221382"/>
              <a:gd name="connsiteY2" fmla="*/ 44199 h 253349"/>
              <a:gd name="connsiteX3" fmla="*/ 0 w 221382"/>
              <a:gd name="connsiteY3" fmla="*/ 0 h 253349"/>
              <a:gd name="connsiteX4" fmla="*/ 104803 w 221382"/>
              <a:gd name="connsiteY4" fmla="*/ 0 h 253349"/>
              <a:gd name="connsiteX5" fmla="*/ 104802 w 221382"/>
              <a:gd name="connsiteY5" fmla="*/ 73817 h 253349"/>
              <a:gd name="connsiteX6" fmla="*/ 106169 w 221382"/>
              <a:gd name="connsiteY6" fmla="*/ 73817 h 253349"/>
              <a:gd name="connsiteX7" fmla="*/ 154014 w 221382"/>
              <a:gd name="connsiteY7" fmla="*/ 4556 h 253349"/>
              <a:gd name="connsiteX8" fmla="*/ 174650 w 221382"/>
              <a:gd name="connsiteY8" fmla="*/ 668 h 253349"/>
              <a:gd name="connsiteX9" fmla="*/ 214075 w 221382"/>
              <a:gd name="connsiteY9" fmla="*/ 27996 h 253349"/>
              <a:gd name="connsiteX10" fmla="*/ 221382 w 221382"/>
              <a:gd name="connsiteY10" fmla="*/ 33060 h 253349"/>
              <a:gd name="connsiteX11" fmla="*/ 195540 w 221382"/>
              <a:gd name="connsiteY11" fmla="*/ 70341 h 253349"/>
              <a:gd name="connsiteX12" fmla="*/ 189157 w 221382"/>
              <a:gd name="connsiteY12" fmla="*/ 50236 h 253349"/>
              <a:gd name="connsiteX13" fmla="*/ 164950 w 221382"/>
              <a:gd name="connsiteY13" fmla="*/ 38731 h 253349"/>
              <a:gd name="connsiteX14" fmla="*/ 111638 w 221382"/>
              <a:gd name="connsiteY14" fmla="*/ 126218 h 253349"/>
              <a:gd name="connsiteX15" fmla="*/ 111638 w 221382"/>
              <a:gd name="connsiteY15" fmla="*/ 191383 h 253349"/>
              <a:gd name="connsiteX16" fmla="*/ 84096 w 221382"/>
              <a:gd name="connsiteY16" fmla="*/ 231117 h 25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1382" h="253349" extrusionOk="0">
                <a:moveTo>
                  <a:pt x="51490" y="253349"/>
                </a:moveTo>
                <a:lnTo>
                  <a:pt x="51490" y="44199"/>
                </a:lnTo>
                <a:lnTo>
                  <a:pt x="0" y="44199"/>
                </a:lnTo>
                <a:lnTo>
                  <a:pt x="0" y="0"/>
                </a:lnTo>
                <a:lnTo>
                  <a:pt x="104803" y="0"/>
                </a:lnTo>
                <a:lnTo>
                  <a:pt x="104802" y="73817"/>
                </a:lnTo>
                <a:lnTo>
                  <a:pt x="106169" y="73817"/>
                </a:lnTo>
                <a:cubicBezTo>
                  <a:pt x="120751" y="30529"/>
                  <a:pt x="132142" y="13670"/>
                  <a:pt x="154014" y="4556"/>
                </a:cubicBezTo>
                <a:lnTo>
                  <a:pt x="174650" y="668"/>
                </a:lnTo>
                <a:lnTo>
                  <a:pt x="214075" y="27996"/>
                </a:lnTo>
                <a:lnTo>
                  <a:pt x="221382" y="33060"/>
                </a:lnTo>
                <a:lnTo>
                  <a:pt x="195540" y="70341"/>
                </a:lnTo>
                <a:lnTo>
                  <a:pt x="189157" y="50236"/>
                </a:lnTo>
                <a:cubicBezTo>
                  <a:pt x="183177" y="42946"/>
                  <a:pt x="174747" y="38731"/>
                  <a:pt x="164950" y="38731"/>
                </a:cubicBezTo>
                <a:cubicBezTo>
                  <a:pt x="135788" y="38731"/>
                  <a:pt x="111638" y="77463"/>
                  <a:pt x="111638" y="126218"/>
                </a:cubicBezTo>
                <a:lnTo>
                  <a:pt x="111638" y="191383"/>
                </a:lnTo>
                <a:lnTo>
                  <a:pt x="84096" y="231117"/>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9" name="Forme libre : forme 118"/>
          <p:cNvSpPr/>
          <p:nvPr/>
        </p:nvSpPr>
        <p:spPr bwMode="auto">
          <a:xfrm rot="8716293">
            <a:off x="93318" y="461201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0" name="Forme libre : forme 119"/>
          <p:cNvSpPr/>
          <p:nvPr/>
        </p:nvSpPr>
        <p:spPr bwMode="auto">
          <a:xfrm rot="8716293">
            <a:off x="182710" y="464126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 name="Forme libre : forme 120"/>
          <p:cNvSpPr/>
          <p:nvPr/>
        </p:nvSpPr>
        <p:spPr bwMode="auto">
          <a:xfrm rot="8716293">
            <a:off x="-14524" y="4699631"/>
            <a:ext cx="49997" cy="54238"/>
          </a:xfrm>
          <a:custGeom>
            <a:avLst/>
            <a:gdLst>
              <a:gd name="connsiteX0" fmla="*/ 8658 w 49997"/>
              <a:gd name="connsiteY0" fmla="*/ 50123 h 54238"/>
              <a:gd name="connsiteX1" fmla="*/ 0 w 49997"/>
              <a:gd name="connsiteY1" fmla="*/ 29619 h 54238"/>
              <a:gd name="connsiteX2" fmla="*/ 0 w 49997"/>
              <a:gd name="connsiteY2" fmla="*/ 29162 h 54238"/>
              <a:gd name="connsiteX3" fmla="*/ 8658 w 49997"/>
              <a:gd name="connsiteY3" fmla="*/ 8658 h 54238"/>
              <a:gd name="connsiteX4" fmla="*/ 29163 w 49997"/>
              <a:gd name="connsiteY4" fmla="*/ 0 h 54238"/>
              <a:gd name="connsiteX5" fmla="*/ 49668 w 49997"/>
              <a:gd name="connsiteY5" fmla="*/ 8658 h 54238"/>
              <a:gd name="connsiteX6" fmla="*/ 49997 w 49997"/>
              <a:gd name="connsiteY6" fmla="*/ 9441 h 54238"/>
              <a:gd name="connsiteX7" fmla="*/ 18945 w 49997"/>
              <a:gd name="connsiteY7" fmla="*/ 54238 h 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97" h="54238" extrusionOk="0">
                <a:moveTo>
                  <a:pt x="8658" y="50123"/>
                </a:moveTo>
                <a:cubicBezTo>
                  <a:pt x="3190" y="44655"/>
                  <a:pt x="0" y="37365"/>
                  <a:pt x="0" y="29619"/>
                </a:cubicBezTo>
                <a:lnTo>
                  <a:pt x="0" y="29162"/>
                </a:lnTo>
                <a:cubicBezTo>
                  <a:pt x="0" y="21417"/>
                  <a:pt x="3190" y="14126"/>
                  <a:pt x="8658" y="8658"/>
                </a:cubicBezTo>
                <a:cubicBezTo>
                  <a:pt x="14126" y="3190"/>
                  <a:pt x="21416" y="0"/>
                  <a:pt x="29163" y="0"/>
                </a:cubicBezTo>
                <a:cubicBezTo>
                  <a:pt x="36909" y="0"/>
                  <a:pt x="44200" y="3190"/>
                  <a:pt x="49668" y="8658"/>
                </a:cubicBezTo>
                <a:lnTo>
                  <a:pt x="49997" y="9441"/>
                </a:lnTo>
                <a:lnTo>
                  <a:pt x="18945" y="54238"/>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2" name="Forme libre : forme 121"/>
          <p:cNvSpPr/>
          <p:nvPr/>
        </p:nvSpPr>
        <p:spPr bwMode="auto">
          <a:xfrm rot="8716293">
            <a:off x="-30327" y="4579755"/>
            <a:ext cx="113346" cy="71024"/>
          </a:xfrm>
          <a:custGeom>
            <a:avLst/>
            <a:gdLst>
              <a:gd name="connsiteX0" fmla="*/ 0 w 113346"/>
              <a:gd name="connsiteY0" fmla="*/ 55323 h 71024"/>
              <a:gd name="connsiteX1" fmla="*/ 0 w 113346"/>
              <a:gd name="connsiteY1" fmla="*/ 0 h 71024"/>
              <a:gd name="connsiteX2" fmla="*/ 113346 w 113346"/>
              <a:gd name="connsiteY2" fmla="*/ 0 h 71024"/>
              <a:gd name="connsiteX3" fmla="*/ 64114 w 113346"/>
              <a:gd name="connsiteY3" fmla="*/ 71024 h 71024"/>
              <a:gd name="connsiteX4" fmla="*/ 69777 w 113346"/>
              <a:gd name="connsiteY4" fmla="*/ 55323 h 7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46" h="71024" extrusionOk="0">
                <a:moveTo>
                  <a:pt x="0" y="55323"/>
                </a:moveTo>
                <a:lnTo>
                  <a:pt x="0" y="0"/>
                </a:lnTo>
                <a:lnTo>
                  <a:pt x="113346" y="0"/>
                </a:lnTo>
                <a:lnTo>
                  <a:pt x="64114" y="71024"/>
                </a:lnTo>
                <a:lnTo>
                  <a:pt x="69777"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3" name="Forme libre : forme 122"/>
          <p:cNvSpPr/>
          <p:nvPr/>
        </p:nvSpPr>
        <p:spPr bwMode="auto">
          <a:xfrm rot="8716293">
            <a:off x="71262" y="474151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4" name="Forme libre : forme 123"/>
          <p:cNvSpPr/>
          <p:nvPr/>
        </p:nvSpPr>
        <p:spPr bwMode="auto">
          <a:xfrm rot="7484127">
            <a:off x="172059" y="4933533"/>
            <a:ext cx="203847" cy="195874"/>
          </a:xfrm>
          <a:custGeom>
            <a:avLst/>
            <a:gdLst>
              <a:gd name="connsiteX0" fmla="*/ 90710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0 h 195874"/>
              <a:gd name="connsiteX5" fmla="*/ 170341 w 203847"/>
              <a:gd name="connsiteY5" fmla="*/ 0 h 195874"/>
              <a:gd name="connsiteX6" fmla="*/ 203847 w 203847"/>
              <a:gd name="connsiteY6" fmla="*/ 48325 h 195874"/>
              <a:gd name="connsiteX7" fmla="*/ 203847 w 203847"/>
              <a:gd name="connsiteY7" fmla="*/ 55323 h 195874"/>
              <a:gd name="connsiteX8" fmla="*/ 139055 w 203847"/>
              <a:gd name="connsiteY8"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4" extrusionOk="0">
                <a:moveTo>
                  <a:pt x="90710" y="195874"/>
                </a:moveTo>
                <a:lnTo>
                  <a:pt x="47847" y="116129"/>
                </a:lnTo>
                <a:lnTo>
                  <a:pt x="69777" y="55323"/>
                </a:lnTo>
                <a:lnTo>
                  <a:pt x="0" y="55323"/>
                </a:lnTo>
                <a:lnTo>
                  <a:pt x="0" y="0"/>
                </a:lnTo>
                <a:lnTo>
                  <a:pt x="170341" y="0"/>
                </a:lnTo>
                <a:lnTo>
                  <a:pt x="203847" y="48325"/>
                </a:lnTo>
                <a:lnTo>
                  <a:pt x="203847" y="55323"/>
                </a:lnTo>
                <a:lnTo>
                  <a:pt x="139055" y="55323"/>
                </a:ln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5" name="Forme libre : forme 124"/>
          <p:cNvSpPr/>
          <p:nvPr/>
        </p:nvSpPr>
        <p:spPr bwMode="auto">
          <a:xfrm rot="13089394">
            <a:off x="313551" y="4906246"/>
            <a:ext cx="221827" cy="205098"/>
          </a:xfrm>
          <a:custGeom>
            <a:avLst/>
            <a:gdLst>
              <a:gd name="connsiteX0" fmla="*/ 24153 w 221827"/>
              <a:gd name="connsiteY0" fmla="*/ 55168 h 205098"/>
              <a:gd name="connsiteX1" fmla="*/ 0 w 221827"/>
              <a:gd name="connsiteY1" fmla="*/ 18385 h 205098"/>
              <a:gd name="connsiteX2" fmla="*/ 23400 w 221827"/>
              <a:gd name="connsiteY2" fmla="*/ 0 h 205098"/>
              <a:gd name="connsiteX3" fmla="*/ 23735 w 221827"/>
              <a:gd name="connsiteY3" fmla="*/ 46640 h 205098"/>
              <a:gd name="connsiteX4" fmla="*/ 221827 w 221827"/>
              <a:gd name="connsiteY4" fmla="*/ 150928 h 205098"/>
              <a:gd name="connsiteX5" fmla="*/ 126574 w 221827"/>
              <a:gd name="connsiteY5" fmla="*/ 204038 h 205098"/>
              <a:gd name="connsiteX6" fmla="*/ 122603 w 221827"/>
              <a:gd name="connsiteY6" fmla="*/ 205098 h 205098"/>
              <a:gd name="connsiteX7" fmla="*/ 102519 w 221827"/>
              <a:gd name="connsiteY7" fmla="*/ 174512 h 205098"/>
              <a:gd name="connsiteX8" fmla="*/ 103192 w 221827"/>
              <a:gd name="connsiteY8" fmla="*/ 174655 h 205098"/>
              <a:gd name="connsiteX9" fmla="*/ 152853 w 221827"/>
              <a:gd name="connsiteY9" fmla="*/ 165826 h 205098"/>
              <a:gd name="connsiteX10" fmla="*/ 220723 w 221827"/>
              <a:gd name="connsiteY10" fmla="*/ 138237 h 205098"/>
              <a:gd name="connsiteX11" fmla="*/ 221827 w 221827"/>
              <a:gd name="connsiteY11" fmla="*/ 145410 h 20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827" h="205098" extrusionOk="0">
                <a:moveTo>
                  <a:pt x="24153" y="55168"/>
                </a:moveTo>
                <a:lnTo>
                  <a:pt x="0" y="18385"/>
                </a:lnTo>
                <a:lnTo>
                  <a:pt x="23400" y="0"/>
                </a:lnTo>
                <a:lnTo>
                  <a:pt x="23735" y="46640"/>
                </a:lnTo>
                <a:close/>
                <a:moveTo>
                  <a:pt x="221827" y="150928"/>
                </a:moveTo>
                <a:cubicBezTo>
                  <a:pt x="192582" y="176035"/>
                  <a:pt x="158785" y="193002"/>
                  <a:pt x="126574" y="204038"/>
                </a:cubicBezTo>
                <a:lnTo>
                  <a:pt x="122603" y="205098"/>
                </a:lnTo>
                <a:lnTo>
                  <a:pt x="102519" y="174512"/>
                </a:lnTo>
                <a:lnTo>
                  <a:pt x="103192" y="174655"/>
                </a:lnTo>
                <a:cubicBezTo>
                  <a:pt x="120298" y="174103"/>
                  <a:pt x="136851" y="170792"/>
                  <a:pt x="152853" y="165826"/>
                </a:cubicBezTo>
                <a:cubicBezTo>
                  <a:pt x="176028" y="158653"/>
                  <a:pt x="198652" y="149273"/>
                  <a:pt x="220723" y="138237"/>
                </a:cubicBezTo>
                <a:cubicBezTo>
                  <a:pt x="221275" y="140444"/>
                  <a:pt x="221827" y="143203"/>
                  <a:pt x="221827" y="145410"/>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6" name="Forme libre : forme 125"/>
          <p:cNvSpPr/>
          <p:nvPr/>
        </p:nvSpPr>
        <p:spPr bwMode="auto">
          <a:xfrm rot="8716293">
            <a:off x="406370" y="4600606"/>
            <a:ext cx="113655" cy="117117"/>
          </a:xfrm>
          <a:custGeom>
            <a:avLst/>
            <a:gdLst>
              <a:gd name="connsiteX0" fmla="*/ 13623 w 113655"/>
              <a:gd name="connsiteY0" fmla="*/ 100559 h 117117"/>
              <a:gd name="connsiteX1" fmla="*/ 0 w 113655"/>
              <a:gd name="connsiteY1" fmla="*/ 68296 h 117117"/>
              <a:gd name="connsiteX2" fmla="*/ 56488 w 113655"/>
              <a:gd name="connsiteY2" fmla="*/ 0 h 117117"/>
              <a:gd name="connsiteX3" fmla="*/ 96408 w 113655"/>
              <a:gd name="connsiteY3" fmla="*/ 16856 h 117117"/>
              <a:gd name="connsiteX4" fmla="*/ 96408 w 113655"/>
              <a:gd name="connsiteY4" fmla="*/ 99640 h 117117"/>
              <a:gd name="connsiteX5" fmla="*/ 55015 w 113655"/>
              <a:gd name="connsiteY5" fmla="*/ 117117 h 117117"/>
              <a:gd name="connsiteX6" fmla="*/ 13623 w 113655"/>
              <a:gd name="connsiteY6" fmla="*/ 100559 h 1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655" h="117117" extrusionOk="0">
                <a:moveTo>
                  <a:pt x="13623" y="100559"/>
                </a:moveTo>
                <a:lnTo>
                  <a:pt x="0" y="68296"/>
                </a:lnTo>
                <a:lnTo>
                  <a:pt x="56488" y="0"/>
                </a:lnTo>
                <a:lnTo>
                  <a:pt x="96408" y="16856"/>
                </a:lnTo>
                <a:cubicBezTo>
                  <a:pt x="119404" y="38931"/>
                  <a:pt x="119404" y="76644"/>
                  <a:pt x="96408" y="99640"/>
                </a:cubicBezTo>
                <a:cubicBezTo>
                  <a:pt x="85370" y="110678"/>
                  <a:pt x="70653" y="117116"/>
                  <a:pt x="55015" y="117117"/>
                </a:cubicBezTo>
                <a:cubicBezTo>
                  <a:pt x="39378" y="117117"/>
                  <a:pt x="24661" y="111597"/>
                  <a:pt x="13623" y="100559"/>
                </a:cubicBezTo>
                <a:close/>
              </a:path>
            </a:pathLst>
          </a:custGeom>
          <a:solidFill>
            <a:schemeClr val="tx1">
              <a:alpha val="5000"/>
            </a:schemeClr>
          </a:solid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7" name="Forme libre : forme 126"/>
          <p:cNvSpPr/>
          <p:nvPr/>
        </p:nvSpPr>
        <p:spPr bwMode="auto">
          <a:xfrm rot="8716293">
            <a:off x="171547" y="46343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8" name="Forme libre : forme 127"/>
          <p:cNvSpPr/>
          <p:nvPr/>
        </p:nvSpPr>
        <p:spPr bwMode="auto">
          <a:xfrm rot="8716293">
            <a:off x="348999" y="447510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solidFill>
            <a:schemeClr val="tx1">
              <a:alpha val="5000"/>
            </a:schemeClr>
          </a:solid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37" name="Rectangle 136"/>
          <p:cNvSpPr/>
          <p:nvPr/>
        </p:nvSpPr>
        <p:spPr bwMode="auto">
          <a:xfrm>
            <a:off x="1675026" y="884098"/>
            <a:ext cx="36000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29" name="Espace réservé du texte 533"/>
          <p:cNvSpPr>
            <a:spLocks noGrp="1"/>
          </p:cNvSpPr>
          <p:nvPr>
            <p:ph type="body" sz="quarter" idx="17" hasCustomPrompt="1"/>
          </p:nvPr>
        </p:nvSpPr>
        <p:spPr bwMode="auto">
          <a:xfrm>
            <a:off x="1197959" y="1375575"/>
            <a:ext cx="7316491" cy="3593731"/>
          </a:xfrm>
          <a:prstGeom prst="rect">
            <a:avLst/>
          </a:prstGeom>
        </p:spPr>
        <p:txBody>
          <a:bodyPr anchor="t">
            <a:normAutofit/>
          </a:bodyPr>
          <a:lstStyle>
            <a:lvl1pPr marL="0" indent="0">
              <a:spcBef>
                <a:spcPts val="0"/>
              </a:spcBef>
              <a:spcAft>
                <a:spcPts val="600"/>
              </a:spcAft>
              <a:buNone/>
              <a:defRPr sz="1400" b="1">
                <a:solidFill>
                  <a:schemeClr val="tx2"/>
                </a:solidFill>
              </a:defRPr>
            </a:lvl1pPr>
            <a:lvl2pPr marL="0" indent="0">
              <a:spcBef>
                <a:spcPts val="300"/>
              </a:spcBef>
              <a:spcAft>
                <a:spcPts val="1000"/>
              </a:spcAft>
              <a:buNone/>
              <a:defRPr sz="1200">
                <a:solidFill>
                  <a:schemeClr val="tx1"/>
                </a:solidFill>
              </a:defRPr>
            </a:lvl2pPr>
            <a:lvl3pPr marL="270000" indent="-270000" algn="l" defTabSz="457200">
              <a:spcBef>
                <a:spcPts val="400"/>
              </a:spcBef>
              <a:spcAft>
                <a:spcPts val="1000"/>
              </a:spcAft>
              <a:buSzPct val="100000"/>
              <a:buFontTx/>
              <a:buBlip>
                <a:blip r:embed="rId2"/>
              </a:buBlip>
              <a:defRPr lang="fr-FR" sz="1200" b="0">
                <a:solidFill>
                  <a:schemeClr val="tx1"/>
                </a:solidFill>
                <a:latin typeface="+mn-lt"/>
                <a:ea typeface="+mn-ea"/>
                <a:cs typeface="+mn-cs"/>
              </a:defRPr>
            </a:lvl3pPr>
            <a:lvl4pPr marL="270000" indent="-269875">
              <a:spcBef>
                <a:spcPts val="400"/>
              </a:spcBef>
              <a:spcAft>
                <a:spcPts val="1000"/>
              </a:spcAft>
              <a:buFontTx/>
              <a:buBlip>
                <a:blip r:embed="rId3"/>
              </a:buBlip>
              <a:defRPr sz="1200" b="0">
                <a:solidFill>
                  <a:schemeClr val="tx1"/>
                </a:solidFill>
              </a:defRPr>
            </a:lvl4pPr>
            <a:lvl5pPr marL="270000" indent="-270000">
              <a:spcBef>
                <a:spcPts val="400"/>
              </a:spcBef>
              <a:spcAft>
                <a:spcPts val="1000"/>
              </a:spcAft>
              <a:buFontTx/>
              <a:buBlip>
                <a:blip r:embed="rId4"/>
              </a:buBlip>
              <a:defRPr sz="1200" b="0">
                <a:solidFill>
                  <a:schemeClr val="tx1"/>
                </a:solidFill>
              </a:defRPr>
            </a:lvl5pPr>
            <a:lvl6pPr marL="270000" indent="-270000">
              <a:spcBef>
                <a:spcPts val="400"/>
              </a:spcBef>
              <a:spcAft>
                <a:spcPts val="1000"/>
              </a:spcAft>
              <a:buFontTx/>
              <a:buBlip>
                <a:blip r:embed="rId5"/>
              </a:buBlip>
              <a:defRPr sz="1200" b="0">
                <a:solidFill>
                  <a:schemeClr val="tx1"/>
                </a:solidFill>
              </a:defRPr>
            </a:lvl6pPr>
            <a:lvl7pPr marL="270000" indent="-270000">
              <a:spcBef>
                <a:spcPts val="400"/>
              </a:spcBef>
              <a:spcAft>
                <a:spcPts val="1000"/>
              </a:spcAft>
              <a:buFontTx/>
              <a:buBlip>
                <a:blip r:embed="rId6"/>
              </a:buBlip>
              <a:defRPr sz="1200" b="0">
                <a:solidFill>
                  <a:schemeClr val="tx1"/>
                </a:solidFill>
              </a:defRPr>
            </a:lvl7pPr>
            <a:lvl8pPr marL="270000" indent="-270000">
              <a:spcBef>
                <a:spcPts val="400"/>
              </a:spcBef>
              <a:spcAft>
                <a:spcPts val="1000"/>
              </a:spcAft>
              <a:buFontTx/>
              <a:buBlip>
                <a:blip r:embed="rId7"/>
              </a:buBlip>
              <a:defRPr sz="1200" b="0">
                <a:solidFill>
                  <a:schemeClr val="tx1"/>
                </a:solidFill>
              </a:defRPr>
            </a:lvl8pPr>
          </a:lstStyle>
          <a:p>
            <a:pPr lvl="0">
              <a:defRPr/>
            </a:pPr>
            <a:r>
              <a:rPr lang="fr-FR"/>
              <a:t>Niveau 1</a:t>
            </a:r>
            <a:endParaRPr/>
          </a:p>
          <a:p>
            <a:pPr lvl="1">
              <a:defRPr/>
            </a:pPr>
            <a:r>
              <a:rPr lang="fr-FR"/>
              <a:t>Deuxième niveau</a:t>
            </a:r>
            <a:endParaRPr/>
          </a:p>
          <a:p>
            <a:pPr lvl="2">
              <a:defRPr/>
            </a:pPr>
            <a:r>
              <a:rPr lang="fr-FR"/>
              <a:t>Puce bleu</a:t>
            </a:r>
            <a:endParaRPr/>
          </a:p>
          <a:p>
            <a:pPr lvl="3">
              <a:defRPr/>
            </a:pPr>
            <a:r>
              <a:rPr lang="fr-FR"/>
              <a:t>Puce orange</a:t>
            </a:r>
            <a:endParaRPr/>
          </a:p>
          <a:p>
            <a:pPr lvl="4">
              <a:defRPr/>
            </a:pPr>
            <a:r>
              <a:rPr lang="fr-FR"/>
              <a:t>Puce rouge</a:t>
            </a:r>
            <a:endParaRPr/>
          </a:p>
          <a:p>
            <a:pPr lvl="5">
              <a:defRPr/>
            </a:pPr>
            <a:r>
              <a:rPr lang="fr-FR"/>
              <a:t>Puce vert d’eau</a:t>
            </a:r>
            <a:endParaRPr/>
          </a:p>
          <a:p>
            <a:pPr lvl="6">
              <a:defRPr/>
            </a:pPr>
            <a:r>
              <a:rPr lang="fr-FR"/>
              <a:t>Puce verte</a:t>
            </a:r>
            <a:endParaRPr/>
          </a:p>
          <a:p>
            <a:pPr lvl="7">
              <a:defRPr/>
            </a:pPr>
            <a:r>
              <a:rPr lang="fr-FR"/>
              <a:t>Puce violette</a:t>
            </a:r>
            <a:endParaRPr/>
          </a:p>
        </p:txBody>
      </p:sp>
      <p:pic>
        <p:nvPicPr>
          <p:cNvPr id="4" name="Image 3" descr="Une image contenant logo&#10;&#10;Description générée automatiquement"/>
          <p:cNvPicPr>
            <a:picLocks noChangeAspect="1"/>
          </p:cNvPicPr>
          <p:nvPr userDrawn="1"/>
        </p:nvPicPr>
        <p:blipFill>
          <a:blip r:embed="rId8"/>
          <a:stretch/>
        </p:blipFill>
        <p:spPr bwMode="auto">
          <a:xfrm>
            <a:off x="7737024" y="4313522"/>
            <a:ext cx="1406976" cy="829978"/>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preserve="1" userDrawn="1">
  <p:cSld name="Titre sur deux lignes + Contenu">
    <p:bg>
      <p:bgPr>
        <a:solidFill>
          <a:schemeClr val="tx2"/>
        </a:solidFill>
        <a:effectLst/>
      </p:bgPr>
    </p:bg>
    <p:spTree>
      <p:nvGrpSpPr>
        <p:cNvPr id="1" name=""/>
        <p:cNvGrpSpPr/>
        <p:nvPr/>
      </p:nvGrpSpPr>
      <p:grpSpPr bwMode="auto">
        <a:xfrm>
          <a:off x="0" y="0"/>
          <a:ext cx="0" cy="0"/>
          <a:chOff x="0" y="0"/>
          <a:chExt cx="0" cy="0"/>
        </a:xfrm>
      </p:grpSpPr>
      <p:sp>
        <p:nvSpPr>
          <p:cNvPr id="135" name="Forme libre : forme 134"/>
          <p:cNvSpPr/>
          <p:nvPr userDrawn="1"/>
        </p:nvSpPr>
        <p:spPr bwMode="auto">
          <a:xfrm>
            <a:off x="629550" y="0"/>
            <a:ext cx="8514451" cy="5143499"/>
          </a:xfrm>
          <a:custGeom>
            <a:avLst/>
            <a:gdLst>
              <a:gd name="connsiteX0" fmla="*/ 685476 w 8514451"/>
              <a:gd name="connsiteY0" fmla="*/ 1246048 h 5143499"/>
              <a:gd name="connsiteX1" fmla="*/ 685476 w 8514451"/>
              <a:gd name="connsiteY1" fmla="*/ 1291767 h 5143499"/>
              <a:gd name="connsiteX2" fmla="*/ 1045476 w 8514451"/>
              <a:gd name="connsiteY2" fmla="*/ 1291767 h 5143499"/>
              <a:gd name="connsiteX3" fmla="*/ 1045476 w 8514451"/>
              <a:gd name="connsiteY3" fmla="*/ 1246048 h 5143499"/>
              <a:gd name="connsiteX4" fmla="*/ 268034 w 8514451"/>
              <a:gd name="connsiteY4" fmla="*/ 0 h 5143499"/>
              <a:gd name="connsiteX5" fmla="*/ 8514451 w 8514451"/>
              <a:gd name="connsiteY5" fmla="*/ 0 h 5143499"/>
              <a:gd name="connsiteX6" fmla="*/ 8514451 w 8514451"/>
              <a:gd name="connsiteY6" fmla="*/ 5143499 h 5143499"/>
              <a:gd name="connsiteX7" fmla="*/ 274758 w 8514451"/>
              <a:gd name="connsiteY7" fmla="*/ 5143499 h 5143499"/>
              <a:gd name="connsiteX8" fmla="*/ 0 w 8514451"/>
              <a:gd name="connsiteY8" fmla="*/ 3148262 h 514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14451" h="5143499" extrusionOk="0">
                <a:moveTo>
                  <a:pt x="685476" y="1246048"/>
                </a:moveTo>
                <a:lnTo>
                  <a:pt x="685476" y="1291767"/>
                </a:lnTo>
                <a:lnTo>
                  <a:pt x="1045476" y="1291767"/>
                </a:lnTo>
                <a:lnTo>
                  <a:pt x="1045476" y="1246048"/>
                </a:lnTo>
                <a:close/>
                <a:moveTo>
                  <a:pt x="268034" y="0"/>
                </a:moveTo>
                <a:lnTo>
                  <a:pt x="8514451" y="0"/>
                </a:lnTo>
                <a:lnTo>
                  <a:pt x="8514451" y="5143499"/>
                </a:lnTo>
                <a:lnTo>
                  <a:pt x="274758" y="5143499"/>
                </a:lnTo>
                <a:lnTo>
                  <a:pt x="0" y="31482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defRPr/>
            </a:pPr>
            <a:endParaRPr lang="fr-FR"/>
          </a:p>
        </p:txBody>
      </p:sp>
      <p:sp>
        <p:nvSpPr>
          <p:cNvPr id="2" name="Titre 1"/>
          <p:cNvSpPr>
            <a:spLocks noGrp="1"/>
          </p:cNvSpPr>
          <p:nvPr>
            <p:ph type="title" hasCustomPrompt="1"/>
          </p:nvPr>
        </p:nvSpPr>
        <p:spPr bwMode="auto">
          <a:xfrm>
            <a:off x="1198859" y="342566"/>
            <a:ext cx="7316491" cy="757130"/>
          </a:xfrm>
        </p:spPr>
        <p:txBody>
          <a:bodyPr anchor="b"/>
          <a:lstStyle>
            <a:lvl1pPr>
              <a:defRPr>
                <a:solidFill>
                  <a:schemeClr val="tx1"/>
                </a:solidFill>
              </a:defRPr>
            </a:lvl1pPr>
          </a:lstStyle>
          <a:p>
            <a:pPr>
              <a:defRPr/>
            </a:pPr>
            <a:r>
              <a:rPr lang="fr-FR"/>
              <a:t>Titre de la slide</a:t>
            </a:r>
            <a:br>
              <a:rPr lang="fr-FR"/>
            </a:br>
            <a:r>
              <a:rPr lang="fr-FR"/>
              <a:t>sur deux lignes</a:t>
            </a:r>
            <a:endParaRPr/>
          </a:p>
        </p:txBody>
      </p:sp>
      <p:grpSp>
        <p:nvGrpSpPr>
          <p:cNvPr id="4" name="Groupe 3"/>
          <p:cNvGrpSpPr/>
          <p:nvPr userDrawn="1"/>
        </p:nvGrpSpPr>
        <p:grpSpPr bwMode="auto">
          <a:xfrm>
            <a:off x="-91484" y="-57105"/>
            <a:ext cx="1008300" cy="5190499"/>
            <a:chOff x="-91484" y="-57105"/>
            <a:chExt cx="1008300" cy="5190499"/>
          </a:xfrm>
          <a:solidFill>
            <a:schemeClr val="bg2">
              <a:alpha val="5000"/>
            </a:schemeClr>
          </a:solidFill>
        </p:grpSpPr>
        <p:sp>
          <p:nvSpPr>
            <p:cNvPr id="9" name="Forme libre : forme 8"/>
            <p:cNvSpPr/>
            <p:nvPr/>
          </p:nvSpPr>
          <p:spPr bwMode="auto">
            <a:xfrm rot="8716293">
              <a:off x="617786" y="1780350"/>
              <a:ext cx="152726" cy="195873"/>
            </a:xfrm>
            <a:custGeom>
              <a:avLst/>
              <a:gdLst>
                <a:gd name="connsiteX0" fmla="*/ 39589 w 152726"/>
                <a:gd name="connsiteY0" fmla="*/ 195873 h 195873"/>
                <a:gd name="connsiteX1" fmla="*/ 0 w 152726"/>
                <a:gd name="connsiteY1" fmla="*/ 122219 h 195873"/>
                <a:gd name="connsiteX2" fmla="*/ 101089 w 152726"/>
                <a:gd name="connsiteY2" fmla="*/ 0 h 195873"/>
                <a:gd name="connsiteX3" fmla="*/ 152726 w 152726"/>
                <a:gd name="connsiteY3" fmla="*/ 0 h 195873"/>
                <a:gd name="connsiteX4" fmla="*/ 152726 w 152726"/>
                <a:gd name="connsiteY4" fmla="*/ 55323 h 195873"/>
                <a:gd name="connsiteX5" fmla="*/ 87934 w 152726"/>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726" h="195873" extrusionOk="0">
                  <a:moveTo>
                    <a:pt x="39589" y="195873"/>
                  </a:moveTo>
                  <a:lnTo>
                    <a:pt x="0" y="122219"/>
                  </a:lnTo>
                  <a:lnTo>
                    <a:pt x="101089" y="0"/>
                  </a:lnTo>
                  <a:lnTo>
                    <a:pt x="152726" y="0"/>
                  </a:lnTo>
                  <a:lnTo>
                    <a:pt x="152726" y="55323"/>
                  </a:lnTo>
                  <a:lnTo>
                    <a:pt x="87934"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 name="Forme libre : forme 9"/>
            <p:cNvSpPr/>
            <p:nvPr/>
          </p:nvSpPr>
          <p:spPr bwMode="auto">
            <a:xfrm rot="8716293">
              <a:off x="534441" y="1654353"/>
              <a:ext cx="262864" cy="103234"/>
            </a:xfrm>
            <a:custGeom>
              <a:avLst/>
              <a:gdLst>
                <a:gd name="connsiteX0" fmla="*/ 0 w 262864"/>
                <a:gd name="connsiteY0" fmla="*/ 75341 h 103234"/>
                <a:gd name="connsiteX1" fmla="*/ 62316 w 262864"/>
                <a:gd name="connsiteY1" fmla="*/ 0 h 103234"/>
                <a:gd name="connsiteX2" fmla="*/ 65768 w 262864"/>
                <a:gd name="connsiteY2" fmla="*/ 14220 h 103234"/>
                <a:gd name="connsiteX3" fmla="*/ 136369 w 262864"/>
                <a:gd name="connsiteY3" fmla="*/ 53051 h 103234"/>
                <a:gd name="connsiteX4" fmla="*/ 189321 w 262864"/>
                <a:gd name="connsiteY4" fmla="*/ 43637 h 103234"/>
                <a:gd name="connsiteX5" fmla="*/ 261688 w 262864"/>
                <a:gd name="connsiteY5" fmla="*/ 14220 h 103234"/>
                <a:gd name="connsiteX6" fmla="*/ 262864 w 262864"/>
                <a:gd name="connsiteY6" fmla="*/ 21868 h 103234"/>
                <a:gd name="connsiteX7" fmla="*/ 262864 w 262864"/>
                <a:gd name="connsiteY7" fmla="*/ 27752 h 103234"/>
                <a:gd name="connsiteX8" fmla="*/ 69887 w 262864"/>
                <a:gd name="connsiteY8" fmla="*/ 103060 h 103234"/>
                <a:gd name="connsiteX9" fmla="*/ 30615 w 262864"/>
                <a:gd name="connsiteY9" fmla="*/ 96294 h 103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864" h="103234" extrusionOk="0">
                  <a:moveTo>
                    <a:pt x="0" y="75341"/>
                  </a:moveTo>
                  <a:lnTo>
                    <a:pt x="62316" y="0"/>
                  </a:lnTo>
                  <a:lnTo>
                    <a:pt x="65768" y="14220"/>
                  </a:lnTo>
                  <a:cubicBezTo>
                    <a:pt x="75182" y="40107"/>
                    <a:pt x="99304" y="53051"/>
                    <a:pt x="136369" y="53051"/>
                  </a:cubicBezTo>
                  <a:cubicBezTo>
                    <a:pt x="154609" y="52462"/>
                    <a:pt x="172259" y="48932"/>
                    <a:pt x="189321" y="43637"/>
                  </a:cubicBezTo>
                  <a:cubicBezTo>
                    <a:pt x="214031" y="35988"/>
                    <a:pt x="238154" y="25987"/>
                    <a:pt x="261688" y="14220"/>
                  </a:cubicBezTo>
                  <a:cubicBezTo>
                    <a:pt x="262276" y="16573"/>
                    <a:pt x="262864" y="19515"/>
                    <a:pt x="262864" y="21868"/>
                  </a:cubicBezTo>
                  <a:lnTo>
                    <a:pt x="262864" y="27752"/>
                  </a:lnTo>
                  <a:cubicBezTo>
                    <a:pt x="200500" y="81291"/>
                    <a:pt x="118719" y="100119"/>
                    <a:pt x="69887" y="103060"/>
                  </a:cubicBezTo>
                  <a:cubicBezTo>
                    <a:pt x="56355" y="103943"/>
                    <a:pt x="42970" y="101442"/>
                    <a:pt x="30615" y="96294"/>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 name="Forme libre : forme 10"/>
            <p:cNvSpPr/>
            <p:nvPr/>
          </p:nvSpPr>
          <p:spPr bwMode="auto">
            <a:xfrm rot="8716293">
              <a:off x="632719" y="1232432"/>
              <a:ext cx="121558" cy="232388"/>
            </a:xfrm>
            <a:custGeom>
              <a:avLst/>
              <a:gdLst>
                <a:gd name="connsiteX0" fmla="*/ 60499 w 121558"/>
                <a:gd name="connsiteY0" fmla="*/ 232388 h 232388"/>
                <a:gd name="connsiteX1" fmla="*/ 60499 w 121558"/>
                <a:gd name="connsiteY1" fmla="*/ 69717 h 232388"/>
                <a:gd name="connsiteX2" fmla="*/ 60499 w 121558"/>
                <a:gd name="connsiteY2" fmla="*/ 65615 h 232388"/>
                <a:gd name="connsiteX3" fmla="*/ 39995 w 121558"/>
                <a:gd name="connsiteY3" fmla="*/ 50123 h 232388"/>
                <a:gd name="connsiteX4" fmla="*/ 0 w 121558"/>
                <a:gd name="connsiteY4" fmla="*/ 50123 h 232388"/>
                <a:gd name="connsiteX5" fmla="*/ 41457 w 121558"/>
                <a:gd name="connsiteY5" fmla="*/ 0 h 232388"/>
                <a:gd name="connsiteX6" fmla="*/ 64601 w 121558"/>
                <a:gd name="connsiteY6" fmla="*/ 0 h 232388"/>
                <a:gd name="connsiteX7" fmla="*/ 121558 w 121558"/>
                <a:gd name="connsiteY7" fmla="*/ 50123 h 232388"/>
                <a:gd name="connsiteX8" fmla="*/ 121558 w 12155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58" h="232388" extrusionOk="0">
                  <a:moveTo>
                    <a:pt x="60499" y="232388"/>
                  </a:moveTo>
                  <a:lnTo>
                    <a:pt x="60499" y="69717"/>
                  </a:lnTo>
                  <a:cubicBezTo>
                    <a:pt x="60499" y="68349"/>
                    <a:pt x="60499" y="66983"/>
                    <a:pt x="60499" y="65615"/>
                  </a:cubicBezTo>
                  <a:cubicBezTo>
                    <a:pt x="59133" y="55591"/>
                    <a:pt x="50019" y="48756"/>
                    <a:pt x="39995" y="50123"/>
                  </a:cubicBezTo>
                  <a:lnTo>
                    <a:pt x="0" y="50123"/>
                  </a:lnTo>
                  <a:lnTo>
                    <a:pt x="41457" y="0"/>
                  </a:lnTo>
                  <a:lnTo>
                    <a:pt x="64601" y="0"/>
                  </a:lnTo>
                  <a:cubicBezTo>
                    <a:pt x="101509" y="0"/>
                    <a:pt x="121558" y="15948"/>
                    <a:pt x="121558" y="50123"/>
                  </a:cubicBezTo>
                  <a:lnTo>
                    <a:pt x="121558"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 name="Forme libre : forme 11"/>
            <p:cNvSpPr/>
            <p:nvPr/>
          </p:nvSpPr>
          <p:spPr bwMode="auto">
            <a:xfrm rot="8716293">
              <a:off x="763454" y="1474783"/>
              <a:ext cx="14143" cy="14319"/>
            </a:xfrm>
            <a:custGeom>
              <a:avLst/>
              <a:gdLst>
                <a:gd name="connsiteX0" fmla="*/ 0 w 14143"/>
                <a:gd name="connsiteY0" fmla="*/ 14319 h 14319"/>
                <a:gd name="connsiteX1" fmla="*/ 11843 w 14143"/>
                <a:gd name="connsiteY1" fmla="*/ 0 h 14319"/>
                <a:gd name="connsiteX2" fmla="*/ 14143 w 14143"/>
                <a:gd name="connsiteY2" fmla="*/ 7563 h 14319"/>
                <a:gd name="connsiteX3" fmla="*/ 14143 w 14143"/>
                <a:gd name="connsiteY3" fmla="*/ 13487 h 14319"/>
              </a:gdLst>
              <a:ahLst/>
              <a:cxnLst>
                <a:cxn ang="0">
                  <a:pos x="connsiteX0" y="connsiteY0"/>
                </a:cxn>
                <a:cxn ang="0">
                  <a:pos x="connsiteX1" y="connsiteY1"/>
                </a:cxn>
                <a:cxn ang="0">
                  <a:pos x="connsiteX2" y="connsiteY2"/>
                </a:cxn>
                <a:cxn ang="0">
                  <a:pos x="connsiteX3" y="connsiteY3"/>
                </a:cxn>
              </a:cxnLst>
              <a:rect l="l" t="t" r="r" b="b"/>
              <a:pathLst>
                <a:path w="14143" h="14319" extrusionOk="0">
                  <a:moveTo>
                    <a:pt x="0" y="14319"/>
                  </a:moveTo>
                  <a:lnTo>
                    <a:pt x="11843" y="0"/>
                  </a:lnTo>
                  <a:lnTo>
                    <a:pt x="14143" y="7563"/>
                  </a:lnTo>
                  <a:lnTo>
                    <a:pt x="14143" y="1348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3" name="Forme libre : forme 12"/>
            <p:cNvSpPr/>
            <p:nvPr/>
          </p:nvSpPr>
          <p:spPr bwMode="auto">
            <a:xfrm rot="8716293">
              <a:off x="672878" y="1171577"/>
              <a:ext cx="183964" cy="137618"/>
            </a:xfrm>
            <a:custGeom>
              <a:avLst/>
              <a:gdLst>
                <a:gd name="connsiteX0" fmla="*/ 0 w 183964"/>
                <a:gd name="connsiteY0" fmla="*/ 137618 h 137618"/>
                <a:gd name="connsiteX1" fmla="*/ 53346 w 183964"/>
                <a:gd name="connsiteY1" fmla="*/ 73121 h 137618"/>
                <a:gd name="connsiteX2" fmla="*/ 101034 w 183964"/>
                <a:gd name="connsiteY2" fmla="*/ 28251 h 137618"/>
                <a:gd name="connsiteX3" fmla="*/ 155713 w 183964"/>
                <a:gd name="connsiteY3" fmla="*/ 0 h 137618"/>
                <a:gd name="connsiteX4" fmla="*/ 183964 w 183964"/>
                <a:gd name="connsiteY4" fmla="*/ 33719 h 137618"/>
                <a:gd name="connsiteX5" fmla="*/ 157536 w 183964"/>
                <a:gd name="connsiteY5" fmla="*/ 69261 h 137618"/>
                <a:gd name="connsiteX6" fmla="*/ 157991 w 183964"/>
                <a:gd name="connsiteY6" fmla="*/ 69261 h 13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964" h="137618" extrusionOk="0">
                  <a:moveTo>
                    <a:pt x="0" y="137618"/>
                  </a:moveTo>
                  <a:lnTo>
                    <a:pt x="53346" y="73121"/>
                  </a:lnTo>
                  <a:lnTo>
                    <a:pt x="101034" y="28251"/>
                  </a:lnTo>
                  <a:cubicBezTo>
                    <a:pt x="114703" y="12303"/>
                    <a:pt x="134297" y="2278"/>
                    <a:pt x="155713" y="0"/>
                  </a:cubicBezTo>
                  <a:cubicBezTo>
                    <a:pt x="177585" y="0"/>
                    <a:pt x="183964" y="19138"/>
                    <a:pt x="183964" y="33719"/>
                  </a:cubicBezTo>
                  <a:cubicBezTo>
                    <a:pt x="182597" y="49667"/>
                    <a:pt x="172117" y="62881"/>
                    <a:pt x="157536" y="69261"/>
                  </a:cubicBezTo>
                  <a:lnTo>
                    <a:pt x="157991"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4" name="Forme libre : forme 13"/>
            <p:cNvSpPr/>
            <p:nvPr/>
          </p:nvSpPr>
          <p:spPr bwMode="auto">
            <a:xfrm rot="8716293">
              <a:off x="519479" y="13148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5" name="Forme libre : forme 14"/>
            <p:cNvSpPr/>
            <p:nvPr/>
          </p:nvSpPr>
          <p:spPr bwMode="auto">
            <a:xfrm rot="8716293">
              <a:off x="394576" y="11061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6" name="Forme libre : forme 15"/>
            <p:cNvSpPr/>
            <p:nvPr/>
          </p:nvSpPr>
          <p:spPr bwMode="auto">
            <a:xfrm rot="8716293">
              <a:off x="382524" y="967393"/>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7" name="Forme libre : forme 16"/>
            <p:cNvSpPr/>
            <p:nvPr/>
          </p:nvSpPr>
          <p:spPr bwMode="auto">
            <a:xfrm rot="8716293">
              <a:off x="609657" y="1355798"/>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8" name="Forme libre : forme 17"/>
            <p:cNvSpPr/>
            <p:nvPr/>
          </p:nvSpPr>
          <p:spPr bwMode="auto">
            <a:xfrm rot="8716293">
              <a:off x="683426" y="869567"/>
              <a:ext cx="156000" cy="195873"/>
            </a:xfrm>
            <a:custGeom>
              <a:avLst/>
              <a:gdLst>
                <a:gd name="connsiteX0" fmla="*/ 42863 w 156000"/>
                <a:gd name="connsiteY0" fmla="*/ 195873 h 195873"/>
                <a:gd name="connsiteX1" fmla="*/ 0 w 156000"/>
                <a:gd name="connsiteY1" fmla="*/ 116129 h 195873"/>
                <a:gd name="connsiteX2" fmla="*/ 5100 w 156000"/>
                <a:gd name="connsiteY2" fmla="*/ 101988 h 195873"/>
                <a:gd name="connsiteX3" fmla="*/ 89456 w 156000"/>
                <a:gd name="connsiteY3" fmla="*/ 0 h 195873"/>
                <a:gd name="connsiteX4" fmla="*/ 156000 w 156000"/>
                <a:gd name="connsiteY4" fmla="*/ 0 h 195873"/>
                <a:gd name="connsiteX5" fmla="*/ 156000 w 156000"/>
                <a:gd name="connsiteY5" fmla="*/ 55323 h 195873"/>
                <a:gd name="connsiteX6" fmla="*/ 91208 w 156000"/>
                <a:gd name="connsiteY6"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000" h="195873" extrusionOk="0">
                  <a:moveTo>
                    <a:pt x="42863" y="195873"/>
                  </a:moveTo>
                  <a:lnTo>
                    <a:pt x="0" y="116129"/>
                  </a:lnTo>
                  <a:lnTo>
                    <a:pt x="5100" y="101988"/>
                  </a:lnTo>
                  <a:lnTo>
                    <a:pt x="89456" y="0"/>
                  </a:lnTo>
                  <a:lnTo>
                    <a:pt x="156000" y="0"/>
                  </a:lnTo>
                  <a:lnTo>
                    <a:pt x="156000" y="55323"/>
                  </a:lnTo>
                  <a:lnTo>
                    <a:pt x="91208"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9" name="Forme libre : forme 18"/>
            <p:cNvSpPr/>
            <p:nvPr/>
          </p:nvSpPr>
          <p:spPr bwMode="auto">
            <a:xfrm rot="8716293">
              <a:off x="657305" y="956046"/>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0" name="Forme libre : forme 19"/>
            <p:cNvSpPr/>
            <p:nvPr/>
          </p:nvSpPr>
          <p:spPr bwMode="auto">
            <a:xfrm rot="8716293">
              <a:off x="412774" y="564244"/>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1" name="Forme libre : forme 20"/>
            <p:cNvSpPr/>
            <p:nvPr/>
          </p:nvSpPr>
          <p:spPr bwMode="auto">
            <a:xfrm rot="8716293">
              <a:off x="502166" y="59348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2" name="Forme libre : forme 21"/>
            <p:cNvSpPr/>
            <p:nvPr/>
          </p:nvSpPr>
          <p:spPr bwMode="auto">
            <a:xfrm rot="8716293">
              <a:off x="457316" y="50720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3" name="Forme libre : forme 22"/>
            <p:cNvSpPr/>
            <p:nvPr/>
          </p:nvSpPr>
          <p:spPr bwMode="auto">
            <a:xfrm rot="8716293">
              <a:off x="300540" y="652788"/>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4" name="Forme libre : forme 23"/>
            <p:cNvSpPr/>
            <p:nvPr/>
          </p:nvSpPr>
          <p:spPr bwMode="auto">
            <a:xfrm rot="8716293">
              <a:off x="175637" y="444115"/>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5" name="Forme libre : forme 24"/>
            <p:cNvSpPr/>
            <p:nvPr/>
          </p:nvSpPr>
          <p:spPr bwMode="auto">
            <a:xfrm rot="8716293">
              <a:off x="163585" y="305335"/>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6" name="Forme libre : forme 25"/>
            <p:cNvSpPr/>
            <p:nvPr/>
          </p:nvSpPr>
          <p:spPr bwMode="auto">
            <a:xfrm rot="8716293">
              <a:off x="390718" y="693740"/>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27" name="Forme libre : forme 26"/>
            <p:cNvSpPr/>
            <p:nvPr/>
          </p:nvSpPr>
          <p:spPr bwMode="auto">
            <a:xfrm rot="8716293">
              <a:off x="702015" y="317459"/>
              <a:ext cx="131260" cy="232388"/>
            </a:xfrm>
            <a:custGeom>
              <a:avLst/>
              <a:gdLst>
                <a:gd name="connsiteX0" fmla="*/ 70201 w 131260"/>
                <a:gd name="connsiteY0" fmla="*/ 232388 h 232388"/>
                <a:gd name="connsiteX1" fmla="*/ 70201 w 131260"/>
                <a:gd name="connsiteY1" fmla="*/ 69717 h 232388"/>
                <a:gd name="connsiteX2" fmla="*/ 70201 w 131260"/>
                <a:gd name="connsiteY2" fmla="*/ 65615 h 232388"/>
                <a:gd name="connsiteX3" fmla="*/ 49697 w 131260"/>
                <a:gd name="connsiteY3" fmla="*/ 50123 h 232388"/>
                <a:gd name="connsiteX4" fmla="*/ 0 w 131260"/>
                <a:gd name="connsiteY4" fmla="*/ 50123 h 232388"/>
                <a:gd name="connsiteX5" fmla="*/ 41457 w 131260"/>
                <a:gd name="connsiteY5" fmla="*/ 0 h 232388"/>
                <a:gd name="connsiteX6" fmla="*/ 74303 w 131260"/>
                <a:gd name="connsiteY6" fmla="*/ 0 h 232388"/>
                <a:gd name="connsiteX7" fmla="*/ 131260 w 131260"/>
                <a:gd name="connsiteY7" fmla="*/ 50123 h 232388"/>
                <a:gd name="connsiteX8" fmla="*/ 131260 w 131260"/>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260" h="232388" extrusionOk="0">
                  <a:moveTo>
                    <a:pt x="70201" y="232388"/>
                  </a:moveTo>
                  <a:lnTo>
                    <a:pt x="70201" y="69717"/>
                  </a:lnTo>
                  <a:cubicBezTo>
                    <a:pt x="70201" y="68349"/>
                    <a:pt x="70201" y="66983"/>
                    <a:pt x="70201" y="65615"/>
                  </a:cubicBezTo>
                  <a:cubicBezTo>
                    <a:pt x="68835" y="55591"/>
                    <a:pt x="59721" y="48756"/>
                    <a:pt x="49697" y="50123"/>
                  </a:cubicBezTo>
                  <a:lnTo>
                    <a:pt x="0" y="50123"/>
                  </a:lnTo>
                  <a:lnTo>
                    <a:pt x="41457" y="0"/>
                  </a:lnTo>
                  <a:lnTo>
                    <a:pt x="74303" y="0"/>
                  </a:lnTo>
                  <a:cubicBezTo>
                    <a:pt x="111211" y="0"/>
                    <a:pt x="131260" y="15948"/>
                    <a:pt x="131260" y="50123"/>
                  </a:cubicBezTo>
                  <a:lnTo>
                    <a:pt x="131260"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8" name="Forme libre : forme 27"/>
            <p:cNvSpPr/>
            <p:nvPr/>
          </p:nvSpPr>
          <p:spPr bwMode="auto">
            <a:xfrm rot="8716293">
              <a:off x="834978" y="558357"/>
              <a:ext cx="24341" cy="23495"/>
            </a:xfrm>
            <a:custGeom>
              <a:avLst/>
              <a:gdLst>
                <a:gd name="connsiteX0" fmla="*/ 0 w 24341"/>
                <a:gd name="connsiteY0" fmla="*/ 23495 h 23495"/>
                <a:gd name="connsiteX1" fmla="*/ 19433 w 24341"/>
                <a:gd name="connsiteY1" fmla="*/ 0 h 23495"/>
                <a:gd name="connsiteX2" fmla="*/ 24341 w 24341"/>
                <a:gd name="connsiteY2" fmla="*/ 16139 h 23495"/>
                <a:gd name="connsiteX3" fmla="*/ 24341 w 24341"/>
                <a:gd name="connsiteY3" fmla="*/ 22063 h 23495"/>
              </a:gdLst>
              <a:ahLst/>
              <a:cxnLst>
                <a:cxn ang="0">
                  <a:pos x="connsiteX0" y="connsiteY0"/>
                </a:cxn>
                <a:cxn ang="0">
                  <a:pos x="connsiteX1" y="connsiteY1"/>
                </a:cxn>
                <a:cxn ang="0">
                  <a:pos x="connsiteX2" y="connsiteY2"/>
                </a:cxn>
                <a:cxn ang="0">
                  <a:pos x="connsiteX3" y="connsiteY3"/>
                </a:cxn>
              </a:cxnLst>
              <a:rect l="l" t="t" r="r" b="b"/>
              <a:pathLst>
                <a:path w="24341" h="23495" extrusionOk="0">
                  <a:moveTo>
                    <a:pt x="0" y="23495"/>
                  </a:moveTo>
                  <a:lnTo>
                    <a:pt x="19433" y="0"/>
                  </a:lnTo>
                  <a:lnTo>
                    <a:pt x="24341" y="16139"/>
                  </a:lnTo>
                  <a:lnTo>
                    <a:pt x="24341" y="2206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29" name="Forme libre : forme 28"/>
            <p:cNvSpPr/>
            <p:nvPr/>
          </p:nvSpPr>
          <p:spPr bwMode="auto">
            <a:xfrm rot="8716293">
              <a:off x="589639" y="40263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0" name="Forme libre : forme 29"/>
            <p:cNvSpPr/>
            <p:nvPr/>
          </p:nvSpPr>
          <p:spPr bwMode="auto">
            <a:xfrm rot="8716293">
              <a:off x="464737" y="19396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1" name="Forme libre : forme 30"/>
            <p:cNvSpPr/>
            <p:nvPr/>
          </p:nvSpPr>
          <p:spPr bwMode="auto">
            <a:xfrm rot="8716293">
              <a:off x="679817" y="44358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2" name="Forme libre : forme 31"/>
            <p:cNvSpPr/>
            <p:nvPr/>
          </p:nvSpPr>
          <p:spPr bwMode="auto">
            <a:xfrm rot="8716293">
              <a:off x="438366" y="29398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3" name="Forme libre : forme 32"/>
            <p:cNvSpPr/>
            <p:nvPr/>
          </p:nvSpPr>
          <p:spPr bwMode="auto">
            <a:xfrm rot="7484127">
              <a:off x="811674" y="658874"/>
              <a:ext cx="31078" cy="46141"/>
            </a:xfrm>
            <a:custGeom>
              <a:avLst/>
              <a:gdLst>
                <a:gd name="connsiteX0" fmla="*/ 15207 w 31078"/>
                <a:gd name="connsiteY0" fmla="*/ 46141 h 46141"/>
                <a:gd name="connsiteX1" fmla="*/ 0 w 31078"/>
                <a:gd name="connsiteY1" fmla="*/ 17849 h 46141"/>
                <a:gd name="connsiteX2" fmla="*/ 31078 w 31078"/>
                <a:gd name="connsiteY2" fmla="*/ 0 h 46141"/>
              </a:gdLst>
              <a:ahLst/>
              <a:cxnLst>
                <a:cxn ang="0">
                  <a:pos x="connsiteX0" y="connsiteY0"/>
                </a:cxn>
                <a:cxn ang="0">
                  <a:pos x="connsiteX1" y="connsiteY1"/>
                </a:cxn>
                <a:cxn ang="0">
                  <a:pos x="connsiteX2" y="connsiteY2"/>
                </a:cxn>
              </a:cxnLst>
              <a:rect l="l" t="t" r="r" b="b"/>
              <a:pathLst>
                <a:path w="31078" h="46141" extrusionOk="0">
                  <a:moveTo>
                    <a:pt x="15207" y="46141"/>
                  </a:moveTo>
                  <a:lnTo>
                    <a:pt x="0" y="17849"/>
                  </a:lnTo>
                  <a:lnTo>
                    <a:pt x="31078"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4" name="Forme libre : forme 33"/>
            <p:cNvSpPr/>
            <p:nvPr/>
          </p:nvSpPr>
          <p:spPr bwMode="auto">
            <a:xfrm rot="8716293">
              <a:off x="780102" y="336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35" name="Forme libre : forme 34"/>
            <p:cNvSpPr/>
            <p:nvPr/>
          </p:nvSpPr>
          <p:spPr bwMode="auto">
            <a:xfrm rot="8716293">
              <a:off x="202348" y="-57105"/>
              <a:ext cx="142167" cy="186494"/>
            </a:xfrm>
            <a:custGeom>
              <a:avLst/>
              <a:gdLst>
                <a:gd name="connsiteX0" fmla="*/ 142167 w 142167"/>
                <a:gd name="connsiteY0" fmla="*/ 186494 h 186494"/>
                <a:gd name="connsiteX1" fmla="*/ 81108 w 142167"/>
                <a:gd name="connsiteY1" fmla="*/ 144170 h 186494"/>
                <a:gd name="connsiteX2" fmla="*/ 81108 w 142167"/>
                <a:gd name="connsiteY2" fmla="*/ 69717 h 186494"/>
                <a:gd name="connsiteX3" fmla="*/ 81108 w 142167"/>
                <a:gd name="connsiteY3" fmla="*/ 65615 h 186494"/>
                <a:gd name="connsiteX4" fmla="*/ 60603 w 142167"/>
                <a:gd name="connsiteY4" fmla="*/ 50123 h 186494"/>
                <a:gd name="connsiteX5" fmla="*/ 0 w 142167"/>
                <a:gd name="connsiteY5" fmla="*/ 50123 h 186494"/>
                <a:gd name="connsiteX6" fmla="*/ 0 w 142167"/>
                <a:gd name="connsiteY6" fmla="*/ 0 h 186494"/>
                <a:gd name="connsiteX7" fmla="*/ 85209 w 142167"/>
                <a:gd name="connsiteY7" fmla="*/ 0 h 186494"/>
                <a:gd name="connsiteX8" fmla="*/ 142167 w 142167"/>
                <a:gd name="connsiteY8" fmla="*/ 50123 h 18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186494" extrusionOk="0">
                  <a:moveTo>
                    <a:pt x="142167" y="186494"/>
                  </a:moveTo>
                  <a:lnTo>
                    <a:pt x="81108" y="144170"/>
                  </a:lnTo>
                  <a:lnTo>
                    <a:pt x="81108" y="69717"/>
                  </a:lnTo>
                  <a:cubicBezTo>
                    <a:pt x="81108" y="68349"/>
                    <a:pt x="81108" y="66983"/>
                    <a:pt x="81108" y="65615"/>
                  </a:cubicBezTo>
                  <a:cubicBezTo>
                    <a:pt x="79741" y="55591"/>
                    <a:pt x="70628" y="48756"/>
                    <a:pt x="60603" y="50123"/>
                  </a:cubicBezTo>
                  <a:lnTo>
                    <a:pt x="0" y="50123"/>
                  </a:lnTo>
                  <a:lnTo>
                    <a:pt x="0" y="0"/>
                  </a:lnTo>
                  <a:lnTo>
                    <a:pt x="85209" y="0"/>
                  </a:lnTo>
                  <a:cubicBezTo>
                    <a:pt x="122118" y="0"/>
                    <a:pt x="142167" y="15948"/>
                    <a:pt x="142167" y="5012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6" name="Forme libre : forme 35"/>
            <p:cNvSpPr/>
            <p:nvPr/>
          </p:nvSpPr>
          <p:spPr bwMode="auto">
            <a:xfrm rot="8716293">
              <a:off x="298766" y="-5395"/>
              <a:ext cx="260638" cy="180054"/>
            </a:xfrm>
            <a:custGeom>
              <a:avLst/>
              <a:gdLst>
                <a:gd name="connsiteX0" fmla="*/ 111638 w 260639"/>
                <a:gd name="connsiteY0" fmla="*/ 180054 h 180054"/>
                <a:gd name="connsiteX1" fmla="*/ 51490 w 260639"/>
                <a:gd name="connsiteY1" fmla="*/ 138362 h 180054"/>
                <a:gd name="connsiteX2" fmla="*/ 51490 w 260639"/>
                <a:gd name="connsiteY2" fmla="*/ 45624 h 180054"/>
                <a:gd name="connsiteX3" fmla="*/ 0 w 260639"/>
                <a:gd name="connsiteY3" fmla="*/ 45624 h 180054"/>
                <a:gd name="connsiteX4" fmla="*/ 0 w 260639"/>
                <a:gd name="connsiteY4" fmla="*/ 1425 h 180054"/>
                <a:gd name="connsiteX5" fmla="*/ 104802 w 260639"/>
                <a:gd name="connsiteY5" fmla="*/ 1425 h 180054"/>
                <a:gd name="connsiteX6" fmla="*/ 104802 w 260639"/>
                <a:gd name="connsiteY6" fmla="*/ 75242 h 180054"/>
                <a:gd name="connsiteX7" fmla="*/ 106169 w 260639"/>
                <a:gd name="connsiteY7" fmla="*/ 75242 h 180054"/>
                <a:gd name="connsiteX8" fmla="*/ 154014 w 260639"/>
                <a:gd name="connsiteY8" fmla="*/ 5981 h 180054"/>
                <a:gd name="connsiteX9" fmla="*/ 185455 w 260639"/>
                <a:gd name="connsiteY9" fmla="*/ 57 h 180054"/>
                <a:gd name="connsiteX10" fmla="*/ 260639 w 260639"/>
                <a:gd name="connsiteY10" fmla="*/ 88456 h 180054"/>
                <a:gd name="connsiteX11" fmla="*/ 260639 w 260639"/>
                <a:gd name="connsiteY11" fmla="*/ 94380 h 180054"/>
                <a:gd name="connsiteX12" fmla="*/ 198669 w 260639"/>
                <a:gd name="connsiteY12" fmla="*/ 98025 h 180054"/>
                <a:gd name="connsiteX13" fmla="*/ 198669 w 260639"/>
                <a:gd name="connsiteY13" fmla="*/ 81621 h 180054"/>
                <a:gd name="connsiteX14" fmla="*/ 164950 w 260639"/>
                <a:gd name="connsiteY14" fmla="*/ 40156 h 180054"/>
                <a:gd name="connsiteX15" fmla="*/ 111638 w 260639"/>
                <a:gd name="connsiteY15" fmla="*/ 127643 h 18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639" h="180054" extrusionOk="0">
                  <a:moveTo>
                    <a:pt x="111638" y="180054"/>
                  </a:moveTo>
                  <a:lnTo>
                    <a:pt x="51490" y="138362"/>
                  </a:lnTo>
                  <a:lnTo>
                    <a:pt x="51490" y="45624"/>
                  </a:lnTo>
                  <a:lnTo>
                    <a:pt x="0" y="45624"/>
                  </a:lnTo>
                  <a:lnTo>
                    <a:pt x="0" y="1425"/>
                  </a:lnTo>
                  <a:lnTo>
                    <a:pt x="104802" y="1425"/>
                  </a:lnTo>
                  <a:lnTo>
                    <a:pt x="104802" y="75242"/>
                  </a:lnTo>
                  <a:lnTo>
                    <a:pt x="106169" y="75242"/>
                  </a:lnTo>
                  <a:cubicBezTo>
                    <a:pt x="120751" y="31954"/>
                    <a:pt x="132142" y="15094"/>
                    <a:pt x="154014" y="5981"/>
                  </a:cubicBezTo>
                  <a:cubicBezTo>
                    <a:pt x="164039" y="1880"/>
                    <a:pt x="174519" y="-398"/>
                    <a:pt x="185455" y="57"/>
                  </a:cubicBezTo>
                  <a:cubicBezTo>
                    <a:pt x="232388" y="-854"/>
                    <a:pt x="260639" y="31954"/>
                    <a:pt x="260639" y="88456"/>
                  </a:cubicBezTo>
                  <a:lnTo>
                    <a:pt x="260639" y="94380"/>
                  </a:lnTo>
                  <a:lnTo>
                    <a:pt x="198669" y="98025"/>
                  </a:lnTo>
                  <a:lnTo>
                    <a:pt x="198669" y="81621"/>
                  </a:lnTo>
                  <a:cubicBezTo>
                    <a:pt x="198669" y="57016"/>
                    <a:pt x="184544" y="40156"/>
                    <a:pt x="164950" y="40156"/>
                  </a:cubicBezTo>
                  <a:cubicBezTo>
                    <a:pt x="135788" y="40156"/>
                    <a:pt x="111638" y="78887"/>
                    <a:pt x="111638" y="127643"/>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7" name="Forme libre : forme 36"/>
            <p:cNvSpPr/>
            <p:nvPr/>
          </p:nvSpPr>
          <p:spPr bwMode="auto">
            <a:xfrm rot="8716293">
              <a:off x="276903" y="-12823"/>
              <a:ext cx="36272" cy="27982"/>
            </a:xfrm>
            <a:custGeom>
              <a:avLst/>
              <a:gdLst>
                <a:gd name="connsiteX0" fmla="*/ 36272 w 36272"/>
                <a:gd name="connsiteY0" fmla="*/ 27982 h 27982"/>
                <a:gd name="connsiteX1" fmla="*/ 0 w 36272"/>
                <a:gd name="connsiteY1" fmla="*/ 2840 h 27982"/>
                <a:gd name="connsiteX2" fmla="*/ 9543 w 36272"/>
                <a:gd name="connsiteY2" fmla="*/ 0 h 27982"/>
                <a:gd name="connsiteX3" fmla="*/ 31871 w 36272"/>
                <a:gd name="connsiteY3" fmla="*/ 11392 h 27982"/>
              </a:gdLst>
              <a:ahLst/>
              <a:cxnLst>
                <a:cxn ang="0">
                  <a:pos x="connsiteX0" y="connsiteY0"/>
                </a:cxn>
                <a:cxn ang="0">
                  <a:pos x="connsiteX1" y="connsiteY1"/>
                </a:cxn>
                <a:cxn ang="0">
                  <a:pos x="connsiteX2" y="connsiteY2"/>
                </a:cxn>
                <a:cxn ang="0">
                  <a:pos x="connsiteX3" y="connsiteY3"/>
                </a:cxn>
              </a:cxnLst>
              <a:rect l="l" t="t" r="r" b="b"/>
              <a:pathLst>
                <a:path w="36272" h="27982" extrusionOk="0">
                  <a:moveTo>
                    <a:pt x="36272" y="27982"/>
                  </a:moveTo>
                  <a:lnTo>
                    <a:pt x="0" y="2840"/>
                  </a:lnTo>
                  <a:lnTo>
                    <a:pt x="9543" y="0"/>
                  </a:lnTo>
                  <a:cubicBezTo>
                    <a:pt x="20479" y="0"/>
                    <a:pt x="27542" y="4784"/>
                    <a:pt x="31871" y="11392"/>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8" name="Forme libre : forme 37"/>
            <p:cNvSpPr/>
            <p:nvPr/>
          </p:nvSpPr>
          <p:spPr bwMode="auto">
            <a:xfrm rot="8716293">
              <a:off x="74640" y="-9665"/>
              <a:ext cx="58068" cy="54772"/>
            </a:xfrm>
            <a:custGeom>
              <a:avLst/>
              <a:gdLst>
                <a:gd name="connsiteX0" fmla="*/ 37436 w 58068"/>
                <a:gd name="connsiteY0" fmla="*/ 54772 h 54772"/>
                <a:gd name="connsiteX1" fmla="*/ 0 w 58068"/>
                <a:gd name="connsiteY1" fmla="*/ 28823 h 54772"/>
                <a:gd name="connsiteX2" fmla="*/ 8515 w 58068"/>
                <a:gd name="connsiteY2" fmla="*/ 8658 h 54772"/>
                <a:gd name="connsiteX3" fmla="*/ 29020 w 58068"/>
                <a:gd name="connsiteY3" fmla="*/ 0 h 54772"/>
                <a:gd name="connsiteX4" fmla="*/ 49525 w 58068"/>
                <a:gd name="connsiteY4" fmla="*/ 8658 h 54772"/>
                <a:gd name="connsiteX5" fmla="*/ 49525 w 58068"/>
                <a:gd name="connsiteY5" fmla="*/ 49668 h 5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68" h="54772" extrusionOk="0">
                  <a:moveTo>
                    <a:pt x="37436" y="54772"/>
                  </a:moveTo>
                  <a:lnTo>
                    <a:pt x="0" y="28823"/>
                  </a:lnTo>
                  <a:lnTo>
                    <a:pt x="8515" y="8658"/>
                  </a:lnTo>
                  <a:cubicBezTo>
                    <a:pt x="13983" y="3190"/>
                    <a:pt x="21273" y="0"/>
                    <a:pt x="29020" y="0"/>
                  </a:cubicBezTo>
                  <a:cubicBezTo>
                    <a:pt x="36766" y="0"/>
                    <a:pt x="44057" y="3190"/>
                    <a:pt x="49525" y="8658"/>
                  </a:cubicBezTo>
                  <a:cubicBezTo>
                    <a:pt x="60916" y="19594"/>
                    <a:pt x="60916" y="38276"/>
                    <a:pt x="49525" y="4966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39" name="Forme libre : forme 38"/>
            <p:cNvSpPr/>
            <p:nvPr/>
          </p:nvSpPr>
          <p:spPr bwMode="auto">
            <a:xfrm rot="8716293">
              <a:off x="13802" y="-10406"/>
              <a:ext cx="30027" cy="20814"/>
            </a:xfrm>
            <a:custGeom>
              <a:avLst/>
              <a:gdLst>
                <a:gd name="connsiteX0" fmla="*/ 30027 w 30027"/>
                <a:gd name="connsiteY0" fmla="*/ 20814 h 20814"/>
                <a:gd name="connsiteX1" fmla="*/ 0 w 30027"/>
                <a:gd name="connsiteY1" fmla="*/ 0 h 20814"/>
                <a:gd name="connsiteX2" fmla="*/ 30027 w 30027"/>
                <a:gd name="connsiteY2" fmla="*/ 0 h 20814"/>
              </a:gdLst>
              <a:ahLst/>
              <a:cxnLst>
                <a:cxn ang="0">
                  <a:pos x="connsiteX0" y="connsiteY0"/>
                </a:cxn>
                <a:cxn ang="0">
                  <a:pos x="connsiteX1" y="connsiteY1"/>
                </a:cxn>
                <a:cxn ang="0">
                  <a:pos x="connsiteX2" y="connsiteY2"/>
                </a:cxn>
              </a:cxnLst>
              <a:rect l="l" t="t" r="r" b="b"/>
              <a:pathLst>
                <a:path w="30027" h="20814" extrusionOk="0">
                  <a:moveTo>
                    <a:pt x="30027" y="20814"/>
                  </a:moveTo>
                  <a:lnTo>
                    <a:pt x="0" y="0"/>
                  </a:lnTo>
                  <a:lnTo>
                    <a:pt x="30027"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0" name="Forme libre : forme 39"/>
            <p:cNvSpPr/>
            <p:nvPr/>
          </p:nvSpPr>
          <p:spPr bwMode="auto">
            <a:xfrm rot="8716293">
              <a:off x="168048" y="30325"/>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1" name="Forme libre : forme 40"/>
            <p:cNvSpPr/>
            <p:nvPr/>
          </p:nvSpPr>
          <p:spPr bwMode="auto">
            <a:xfrm rot="7484127">
              <a:off x="562078" y="-2847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2" name="Forme libre : forme 41"/>
            <p:cNvSpPr/>
            <p:nvPr/>
          </p:nvSpPr>
          <p:spPr bwMode="auto">
            <a:xfrm rot="13089394">
              <a:off x="767127" y="-2787"/>
              <a:ext cx="149688" cy="301067"/>
            </a:xfrm>
            <a:custGeom>
              <a:avLst/>
              <a:gdLst>
                <a:gd name="connsiteX0" fmla="*/ 149688 w 149688"/>
                <a:gd name="connsiteY0" fmla="*/ 279622 h 301067"/>
                <a:gd name="connsiteX1" fmla="*/ 122393 w 149688"/>
                <a:gd name="connsiteY1" fmla="*/ 301067 h 301067"/>
                <a:gd name="connsiteX2" fmla="*/ 0 w 149688"/>
                <a:gd name="connsiteY2" fmla="*/ 114672 h 301067"/>
                <a:gd name="connsiteX3" fmla="*/ 0 w 149688"/>
                <a:gd name="connsiteY3" fmla="*/ 38074 h 301067"/>
                <a:gd name="connsiteX4" fmla="*/ 73388 w 149688"/>
                <a:gd name="connsiteY4" fmla="*/ 0 h 301067"/>
                <a:gd name="connsiteX5" fmla="*/ 74492 w 149688"/>
                <a:gd name="connsiteY5" fmla="*/ 153950 h 301067"/>
                <a:gd name="connsiteX6" fmla="*/ 87734 w 149688"/>
                <a:gd name="connsiteY6" fmla="*/ 245547 h 30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88" h="301067" extrusionOk="0">
                  <a:moveTo>
                    <a:pt x="149688" y="279622"/>
                  </a:moveTo>
                  <a:lnTo>
                    <a:pt x="122393" y="301067"/>
                  </a:lnTo>
                  <a:lnTo>
                    <a:pt x="0" y="114672"/>
                  </a:lnTo>
                  <a:lnTo>
                    <a:pt x="0" y="38074"/>
                  </a:lnTo>
                  <a:lnTo>
                    <a:pt x="73388" y="0"/>
                  </a:lnTo>
                  <a:lnTo>
                    <a:pt x="74492" y="153950"/>
                  </a:lnTo>
                  <a:cubicBezTo>
                    <a:pt x="72836" y="184850"/>
                    <a:pt x="77802" y="216302"/>
                    <a:pt x="87734" y="24554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3" name="Forme libre : forme 42"/>
            <p:cNvSpPr/>
            <p:nvPr/>
          </p:nvSpPr>
          <p:spPr bwMode="auto">
            <a:xfrm rot="8716293">
              <a:off x="212141" y="304502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4" name="Forme libre : forme 43"/>
            <p:cNvSpPr/>
            <p:nvPr/>
          </p:nvSpPr>
          <p:spPr bwMode="auto">
            <a:xfrm rot="8716293">
              <a:off x="301533" y="307427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5" name="Forme libre : forme 44"/>
            <p:cNvSpPr/>
            <p:nvPr/>
          </p:nvSpPr>
          <p:spPr bwMode="auto">
            <a:xfrm rot="8716293">
              <a:off x="256683" y="2987990"/>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6" name="Forme libre : forme 45"/>
            <p:cNvSpPr/>
            <p:nvPr/>
          </p:nvSpPr>
          <p:spPr bwMode="auto">
            <a:xfrm rot="8716293">
              <a:off x="99907" y="3133572"/>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7" name="Forme libre : forme 46"/>
            <p:cNvSpPr/>
            <p:nvPr/>
          </p:nvSpPr>
          <p:spPr bwMode="auto">
            <a:xfrm rot="8716293">
              <a:off x="-24996" y="292489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48" name="Forme libre : forme 47"/>
            <p:cNvSpPr/>
            <p:nvPr/>
          </p:nvSpPr>
          <p:spPr bwMode="auto">
            <a:xfrm rot="8716293">
              <a:off x="51899" y="2754602"/>
              <a:ext cx="189488" cy="350829"/>
            </a:xfrm>
            <a:custGeom>
              <a:avLst/>
              <a:gdLst>
                <a:gd name="connsiteX0" fmla="*/ 25299 w 189488"/>
                <a:gd name="connsiteY0" fmla="*/ 321238 h 350829"/>
                <a:gd name="connsiteX1" fmla="*/ 0 w 189488"/>
                <a:gd name="connsiteY1" fmla="*/ 220042 h 350829"/>
                <a:gd name="connsiteX2" fmla="*/ 0 w 189488"/>
                <a:gd name="connsiteY2" fmla="*/ 40596 h 350829"/>
                <a:gd name="connsiteX3" fmla="*/ 78250 w 189488"/>
                <a:gd name="connsiteY3" fmla="*/ 0 h 350829"/>
                <a:gd name="connsiteX4" fmla="*/ 79427 w 189488"/>
                <a:gd name="connsiteY4" fmla="*/ 164149 h 350829"/>
                <a:gd name="connsiteX5" fmla="*/ 93547 w 189488"/>
                <a:gd name="connsiteY5" fmla="*/ 261815 h 350829"/>
                <a:gd name="connsiteX6" fmla="*/ 164148 w 189488"/>
                <a:gd name="connsiteY6" fmla="*/ 300646 h 350829"/>
                <a:gd name="connsiteX7" fmla="*/ 189488 w 189488"/>
                <a:gd name="connsiteY7" fmla="*/ 296141 h 350829"/>
                <a:gd name="connsiteX8" fmla="*/ 160617 w 189488"/>
                <a:gd name="connsiteY8" fmla="*/ 337791 h 350829"/>
                <a:gd name="connsiteX9" fmla="*/ 97666 w 189488"/>
                <a:gd name="connsiteY9" fmla="*/ 350655 h 350829"/>
                <a:gd name="connsiteX10" fmla="*/ 25299 w 189488"/>
                <a:gd name="connsiteY10" fmla="*/ 321238 h 35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9488" h="350829" extrusionOk="0">
                  <a:moveTo>
                    <a:pt x="25299" y="321238"/>
                  </a:moveTo>
                  <a:cubicBezTo>
                    <a:pt x="5295" y="301823"/>
                    <a:pt x="0" y="268286"/>
                    <a:pt x="0" y="220042"/>
                  </a:cubicBezTo>
                  <a:lnTo>
                    <a:pt x="0" y="40596"/>
                  </a:lnTo>
                  <a:lnTo>
                    <a:pt x="78250" y="0"/>
                  </a:lnTo>
                  <a:lnTo>
                    <a:pt x="79427" y="164149"/>
                  </a:lnTo>
                  <a:cubicBezTo>
                    <a:pt x="77662" y="197097"/>
                    <a:pt x="82957" y="230632"/>
                    <a:pt x="93547" y="261815"/>
                  </a:cubicBezTo>
                  <a:cubicBezTo>
                    <a:pt x="102961" y="287702"/>
                    <a:pt x="127083" y="300646"/>
                    <a:pt x="164148" y="300646"/>
                  </a:cubicBezTo>
                  <a:lnTo>
                    <a:pt x="189488" y="296141"/>
                  </a:lnTo>
                  <a:lnTo>
                    <a:pt x="160617" y="337791"/>
                  </a:lnTo>
                  <a:lnTo>
                    <a:pt x="97666" y="350655"/>
                  </a:lnTo>
                  <a:cubicBezTo>
                    <a:pt x="70602" y="352420"/>
                    <a:pt x="44126" y="340653"/>
                    <a:pt x="25299" y="321238"/>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49" name="Forme libre : forme 48"/>
            <p:cNvSpPr/>
            <p:nvPr/>
          </p:nvSpPr>
          <p:spPr bwMode="auto">
            <a:xfrm rot="8716293">
              <a:off x="190085" y="3174524"/>
              <a:ext cx="100246" cy="218718"/>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0" name="Forme libre : forme 49"/>
            <p:cNvSpPr/>
            <p:nvPr/>
          </p:nvSpPr>
          <p:spPr bwMode="auto">
            <a:xfrm rot="8716293">
              <a:off x="502599" y="2802136"/>
              <a:ext cx="117588" cy="232388"/>
            </a:xfrm>
            <a:custGeom>
              <a:avLst/>
              <a:gdLst>
                <a:gd name="connsiteX0" fmla="*/ 56529 w 117588"/>
                <a:gd name="connsiteY0" fmla="*/ 232388 h 232388"/>
                <a:gd name="connsiteX1" fmla="*/ 56529 w 117588"/>
                <a:gd name="connsiteY1" fmla="*/ 69717 h 232388"/>
                <a:gd name="connsiteX2" fmla="*/ 56529 w 117588"/>
                <a:gd name="connsiteY2" fmla="*/ 65615 h 232388"/>
                <a:gd name="connsiteX3" fmla="*/ 36025 w 117588"/>
                <a:gd name="connsiteY3" fmla="*/ 50123 h 232388"/>
                <a:gd name="connsiteX4" fmla="*/ 0 w 117588"/>
                <a:gd name="connsiteY4" fmla="*/ 50123 h 232388"/>
                <a:gd name="connsiteX5" fmla="*/ 41458 w 117588"/>
                <a:gd name="connsiteY5" fmla="*/ 0 h 232388"/>
                <a:gd name="connsiteX6" fmla="*/ 60630 w 117588"/>
                <a:gd name="connsiteY6" fmla="*/ 0 h 232388"/>
                <a:gd name="connsiteX7" fmla="*/ 117588 w 117588"/>
                <a:gd name="connsiteY7" fmla="*/ 50123 h 232388"/>
                <a:gd name="connsiteX8" fmla="*/ 117588 w 117588"/>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88" h="232388" extrusionOk="0">
                  <a:moveTo>
                    <a:pt x="56529" y="232388"/>
                  </a:moveTo>
                  <a:lnTo>
                    <a:pt x="56529" y="69717"/>
                  </a:lnTo>
                  <a:cubicBezTo>
                    <a:pt x="56529" y="68349"/>
                    <a:pt x="56529" y="66983"/>
                    <a:pt x="56529" y="65615"/>
                  </a:cubicBezTo>
                  <a:cubicBezTo>
                    <a:pt x="55163" y="55591"/>
                    <a:pt x="46049" y="48756"/>
                    <a:pt x="36025" y="50123"/>
                  </a:cubicBezTo>
                  <a:lnTo>
                    <a:pt x="0" y="50123"/>
                  </a:lnTo>
                  <a:lnTo>
                    <a:pt x="41458" y="0"/>
                  </a:lnTo>
                  <a:lnTo>
                    <a:pt x="60630" y="0"/>
                  </a:lnTo>
                  <a:cubicBezTo>
                    <a:pt x="97539" y="0"/>
                    <a:pt x="117588" y="15948"/>
                    <a:pt x="117588" y="50123"/>
                  </a:cubicBezTo>
                  <a:lnTo>
                    <a:pt x="117588"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1" name="Forme libre : forme 50"/>
            <p:cNvSpPr/>
            <p:nvPr/>
          </p:nvSpPr>
          <p:spPr bwMode="auto">
            <a:xfrm rot="8716293">
              <a:off x="389006" y="288342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2" name="Forme libre : forme 51"/>
            <p:cNvSpPr/>
            <p:nvPr/>
          </p:nvSpPr>
          <p:spPr bwMode="auto">
            <a:xfrm rot="8716293">
              <a:off x="264104" y="2674747"/>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3" name="Forme libre : forme 52"/>
            <p:cNvSpPr/>
            <p:nvPr/>
          </p:nvSpPr>
          <p:spPr bwMode="auto">
            <a:xfrm rot="8716293">
              <a:off x="479184" y="2924372"/>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4" name="Forme libre : forme 53"/>
            <p:cNvSpPr/>
            <p:nvPr/>
          </p:nvSpPr>
          <p:spPr bwMode="auto">
            <a:xfrm rot="8716293">
              <a:off x="237733" y="2774772"/>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5" name="Forme libre : forme 54"/>
            <p:cNvSpPr/>
            <p:nvPr/>
          </p:nvSpPr>
          <p:spPr bwMode="auto">
            <a:xfrm rot="7484127">
              <a:off x="609980" y="3142825"/>
              <a:ext cx="20881" cy="31001"/>
            </a:xfrm>
            <a:custGeom>
              <a:avLst/>
              <a:gdLst>
                <a:gd name="connsiteX0" fmla="*/ 10218 w 20881"/>
                <a:gd name="connsiteY0" fmla="*/ 31001 h 31001"/>
                <a:gd name="connsiteX1" fmla="*/ 0 w 20881"/>
                <a:gd name="connsiteY1" fmla="*/ 11992 h 31001"/>
                <a:gd name="connsiteX2" fmla="*/ 20881 w 20881"/>
                <a:gd name="connsiteY2" fmla="*/ 0 h 31001"/>
              </a:gdLst>
              <a:ahLst/>
              <a:cxnLst>
                <a:cxn ang="0">
                  <a:pos x="connsiteX0" y="connsiteY0"/>
                </a:cxn>
                <a:cxn ang="0">
                  <a:pos x="connsiteX1" y="connsiteY1"/>
                </a:cxn>
                <a:cxn ang="0">
                  <a:pos x="connsiteX2" y="connsiteY2"/>
                </a:cxn>
              </a:cxnLst>
              <a:rect l="l" t="t" r="r" b="b"/>
              <a:pathLst>
                <a:path w="20881" h="31001" extrusionOk="0">
                  <a:moveTo>
                    <a:pt x="10218" y="31001"/>
                  </a:moveTo>
                  <a:lnTo>
                    <a:pt x="0" y="11992"/>
                  </a:lnTo>
                  <a:lnTo>
                    <a:pt x="2088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6" name="Forme libre : forme 55"/>
            <p:cNvSpPr/>
            <p:nvPr/>
          </p:nvSpPr>
          <p:spPr bwMode="auto">
            <a:xfrm rot="8716293">
              <a:off x="579469" y="2817204"/>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57" name="Forme libre : forme 56"/>
            <p:cNvSpPr/>
            <p:nvPr/>
          </p:nvSpPr>
          <p:spPr bwMode="auto">
            <a:xfrm rot="8716293">
              <a:off x="437995" y="3716235"/>
              <a:ext cx="102679" cy="232388"/>
            </a:xfrm>
            <a:custGeom>
              <a:avLst/>
              <a:gdLst>
                <a:gd name="connsiteX0" fmla="*/ 41620 w 102679"/>
                <a:gd name="connsiteY0" fmla="*/ 232388 h 232388"/>
                <a:gd name="connsiteX1" fmla="*/ 41620 w 102679"/>
                <a:gd name="connsiteY1" fmla="*/ 69717 h 232388"/>
                <a:gd name="connsiteX2" fmla="*/ 41620 w 102679"/>
                <a:gd name="connsiteY2" fmla="*/ 65615 h 232388"/>
                <a:gd name="connsiteX3" fmla="*/ 21116 w 102679"/>
                <a:gd name="connsiteY3" fmla="*/ 50123 h 232388"/>
                <a:gd name="connsiteX4" fmla="*/ 0 w 102679"/>
                <a:gd name="connsiteY4" fmla="*/ 50123 h 232388"/>
                <a:gd name="connsiteX5" fmla="*/ 41457 w 102679"/>
                <a:gd name="connsiteY5" fmla="*/ 0 h 232388"/>
                <a:gd name="connsiteX6" fmla="*/ 45721 w 102679"/>
                <a:gd name="connsiteY6" fmla="*/ 0 h 232388"/>
                <a:gd name="connsiteX7" fmla="*/ 102679 w 102679"/>
                <a:gd name="connsiteY7" fmla="*/ 50123 h 232388"/>
                <a:gd name="connsiteX8" fmla="*/ 102679 w 102679"/>
                <a:gd name="connsiteY8" fmla="*/ 208238 h 2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79" h="232388" extrusionOk="0">
                  <a:moveTo>
                    <a:pt x="41620" y="232388"/>
                  </a:moveTo>
                  <a:lnTo>
                    <a:pt x="41620" y="69717"/>
                  </a:lnTo>
                  <a:cubicBezTo>
                    <a:pt x="41620" y="68349"/>
                    <a:pt x="41620" y="66983"/>
                    <a:pt x="41620" y="65615"/>
                  </a:cubicBezTo>
                  <a:cubicBezTo>
                    <a:pt x="40254" y="55591"/>
                    <a:pt x="31140" y="48756"/>
                    <a:pt x="21116" y="50123"/>
                  </a:cubicBezTo>
                  <a:lnTo>
                    <a:pt x="0" y="50123"/>
                  </a:lnTo>
                  <a:lnTo>
                    <a:pt x="41457" y="0"/>
                  </a:lnTo>
                  <a:lnTo>
                    <a:pt x="45721" y="0"/>
                  </a:lnTo>
                  <a:cubicBezTo>
                    <a:pt x="82630" y="0"/>
                    <a:pt x="102679" y="15948"/>
                    <a:pt x="102679" y="50123"/>
                  </a:cubicBezTo>
                  <a:lnTo>
                    <a:pt x="102679" y="208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8" name="Forme libre : forme 57"/>
            <p:cNvSpPr/>
            <p:nvPr/>
          </p:nvSpPr>
          <p:spPr bwMode="auto">
            <a:xfrm rot="8716293">
              <a:off x="482715" y="3669965"/>
              <a:ext cx="154563" cy="124897"/>
            </a:xfrm>
            <a:custGeom>
              <a:avLst/>
              <a:gdLst>
                <a:gd name="connsiteX0" fmla="*/ 0 w 154563"/>
                <a:gd name="connsiteY0" fmla="*/ 124897 h 124897"/>
                <a:gd name="connsiteX1" fmla="*/ 95474 w 154563"/>
                <a:gd name="connsiteY1" fmla="*/ 9467 h 124897"/>
                <a:gd name="connsiteX2" fmla="*/ 96067 w 154563"/>
                <a:gd name="connsiteY2" fmla="*/ 9000 h 124897"/>
                <a:gd name="connsiteX3" fmla="*/ 126312 w 154563"/>
                <a:gd name="connsiteY3" fmla="*/ 0 h 124897"/>
                <a:gd name="connsiteX4" fmla="*/ 154563 w 154563"/>
                <a:gd name="connsiteY4" fmla="*/ 33719 h 124897"/>
                <a:gd name="connsiteX5" fmla="*/ 128135 w 154563"/>
                <a:gd name="connsiteY5" fmla="*/ 69261 h 124897"/>
                <a:gd name="connsiteX6" fmla="*/ 128590 w 154563"/>
                <a:gd name="connsiteY6" fmla="*/ 69261 h 1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563" h="124897" extrusionOk="0">
                  <a:moveTo>
                    <a:pt x="0" y="124897"/>
                  </a:moveTo>
                  <a:lnTo>
                    <a:pt x="95474" y="9467"/>
                  </a:lnTo>
                  <a:lnTo>
                    <a:pt x="96067" y="9000"/>
                  </a:lnTo>
                  <a:cubicBezTo>
                    <a:pt x="105351" y="4215"/>
                    <a:pt x="115604" y="1139"/>
                    <a:pt x="126312" y="0"/>
                  </a:cubicBezTo>
                  <a:cubicBezTo>
                    <a:pt x="148184" y="0"/>
                    <a:pt x="154563" y="19138"/>
                    <a:pt x="154563" y="33719"/>
                  </a:cubicBezTo>
                  <a:cubicBezTo>
                    <a:pt x="153196" y="49668"/>
                    <a:pt x="142715" y="62882"/>
                    <a:pt x="128135" y="69261"/>
                  </a:cubicBezTo>
                  <a:lnTo>
                    <a:pt x="128590" y="69261"/>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59" name="Forme libre : forme 58"/>
            <p:cNvSpPr/>
            <p:nvPr/>
          </p:nvSpPr>
          <p:spPr bwMode="auto">
            <a:xfrm rot="8716293">
              <a:off x="323074" y="379327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0" name="Forme libre : forme 59"/>
            <p:cNvSpPr/>
            <p:nvPr/>
          </p:nvSpPr>
          <p:spPr bwMode="auto">
            <a:xfrm rot="8716293">
              <a:off x="198170" y="3584598"/>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1" name="Forme libre : forme 60"/>
            <p:cNvSpPr/>
            <p:nvPr/>
          </p:nvSpPr>
          <p:spPr bwMode="auto">
            <a:xfrm rot="8716293">
              <a:off x="186119" y="3445818"/>
              <a:ext cx="288290" cy="347125"/>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2" name="Forme libre : forme 61"/>
            <p:cNvSpPr/>
            <p:nvPr/>
          </p:nvSpPr>
          <p:spPr bwMode="auto">
            <a:xfrm rot="8716293">
              <a:off x="410218" y="3834716"/>
              <a:ext cx="103435" cy="219174"/>
            </a:xfrm>
            <a:custGeom>
              <a:avLst/>
              <a:gdLst>
                <a:gd name="connsiteX0" fmla="*/ 103435 w 103435"/>
                <a:gd name="connsiteY0" fmla="*/ 219174 h 219174"/>
                <a:gd name="connsiteX1" fmla="*/ 43288 w 103435"/>
                <a:gd name="connsiteY1" fmla="*/ 161305 h 219174"/>
                <a:gd name="connsiteX2" fmla="*/ 43288 w 103435"/>
                <a:gd name="connsiteY2" fmla="*/ 16404 h 219174"/>
                <a:gd name="connsiteX3" fmla="*/ 0 w 103435"/>
                <a:gd name="connsiteY3" fmla="*/ 16404 h 219174"/>
                <a:gd name="connsiteX4" fmla="*/ 0 w 103435"/>
                <a:gd name="connsiteY4" fmla="*/ 16028 h 219174"/>
                <a:gd name="connsiteX5" fmla="*/ 11583 w 103435"/>
                <a:gd name="connsiteY5" fmla="*/ 2023 h 219174"/>
                <a:gd name="connsiteX6" fmla="*/ 103435 w 103435"/>
                <a:gd name="connsiteY6" fmla="*/ 0 h 219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19174" extrusionOk="0">
                  <a:moveTo>
                    <a:pt x="103435" y="219174"/>
                  </a:moveTo>
                  <a:lnTo>
                    <a:pt x="43288" y="161305"/>
                  </a:lnTo>
                  <a:lnTo>
                    <a:pt x="43288" y="16404"/>
                  </a:lnTo>
                  <a:lnTo>
                    <a:pt x="0" y="16404"/>
                  </a:lnTo>
                  <a:lnTo>
                    <a:pt x="0" y="16028"/>
                  </a:lnTo>
                  <a:lnTo>
                    <a:pt x="11583" y="2023"/>
                  </a:lnTo>
                  <a:lnTo>
                    <a:pt x="103435"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3" name="Forme libre : forme 62"/>
            <p:cNvSpPr/>
            <p:nvPr/>
          </p:nvSpPr>
          <p:spPr bwMode="auto">
            <a:xfrm rot="8716293">
              <a:off x="487452" y="3349370"/>
              <a:ext cx="151162" cy="195873"/>
            </a:xfrm>
            <a:custGeom>
              <a:avLst/>
              <a:gdLst>
                <a:gd name="connsiteX0" fmla="*/ 38025 w 151162"/>
                <a:gd name="connsiteY0" fmla="*/ 195873 h 195873"/>
                <a:gd name="connsiteX1" fmla="*/ 0 w 151162"/>
                <a:gd name="connsiteY1" fmla="*/ 125130 h 195873"/>
                <a:gd name="connsiteX2" fmla="*/ 103497 w 151162"/>
                <a:gd name="connsiteY2" fmla="*/ 0 h 195873"/>
                <a:gd name="connsiteX3" fmla="*/ 151162 w 151162"/>
                <a:gd name="connsiteY3" fmla="*/ 0 h 195873"/>
                <a:gd name="connsiteX4" fmla="*/ 151162 w 151162"/>
                <a:gd name="connsiteY4" fmla="*/ 55323 h 195873"/>
                <a:gd name="connsiteX5" fmla="*/ 86370 w 151162"/>
                <a:gd name="connsiteY5" fmla="*/ 55323 h 19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162" h="195873" extrusionOk="0">
                  <a:moveTo>
                    <a:pt x="38025" y="195873"/>
                  </a:moveTo>
                  <a:lnTo>
                    <a:pt x="0" y="125130"/>
                  </a:lnTo>
                  <a:lnTo>
                    <a:pt x="103497" y="0"/>
                  </a:lnTo>
                  <a:lnTo>
                    <a:pt x="151162" y="0"/>
                  </a:lnTo>
                  <a:lnTo>
                    <a:pt x="151162" y="55323"/>
                  </a:lnTo>
                  <a:lnTo>
                    <a:pt x="86370"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4" name="Forme libre : forme 63"/>
            <p:cNvSpPr/>
            <p:nvPr/>
          </p:nvSpPr>
          <p:spPr bwMode="auto">
            <a:xfrm rot="8716293">
              <a:off x="460900" y="3434471"/>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5" name="Forme libre : forme 64"/>
            <p:cNvSpPr/>
            <p:nvPr/>
          </p:nvSpPr>
          <p:spPr bwMode="auto">
            <a:xfrm rot="8716293">
              <a:off x="417336" y="4258920"/>
              <a:ext cx="147637" cy="195874"/>
            </a:xfrm>
            <a:custGeom>
              <a:avLst/>
              <a:gdLst>
                <a:gd name="connsiteX0" fmla="*/ 34500 w 147637"/>
                <a:gd name="connsiteY0" fmla="*/ 195874 h 195874"/>
                <a:gd name="connsiteX1" fmla="*/ 0 w 147637"/>
                <a:gd name="connsiteY1" fmla="*/ 131688 h 195874"/>
                <a:gd name="connsiteX2" fmla="*/ 108921 w 147637"/>
                <a:gd name="connsiteY2" fmla="*/ 0 h 195874"/>
                <a:gd name="connsiteX3" fmla="*/ 147637 w 147637"/>
                <a:gd name="connsiteY3" fmla="*/ 0 h 195874"/>
                <a:gd name="connsiteX4" fmla="*/ 147637 w 147637"/>
                <a:gd name="connsiteY4" fmla="*/ 55323 h 195874"/>
                <a:gd name="connsiteX5" fmla="*/ 82845 w 147637"/>
                <a:gd name="connsiteY5"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37" h="195874" extrusionOk="0">
                  <a:moveTo>
                    <a:pt x="34500" y="195874"/>
                  </a:moveTo>
                  <a:lnTo>
                    <a:pt x="0" y="131688"/>
                  </a:lnTo>
                  <a:lnTo>
                    <a:pt x="108921" y="0"/>
                  </a:lnTo>
                  <a:lnTo>
                    <a:pt x="147637" y="0"/>
                  </a:lnTo>
                  <a:lnTo>
                    <a:pt x="147637" y="55323"/>
                  </a:lnTo>
                  <a:lnTo>
                    <a:pt x="8284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6" name="Forme libre : forme 65"/>
            <p:cNvSpPr/>
            <p:nvPr/>
          </p:nvSpPr>
          <p:spPr bwMode="auto">
            <a:xfrm rot="8716293">
              <a:off x="330834" y="4134901"/>
              <a:ext cx="254613" cy="91157"/>
            </a:xfrm>
            <a:custGeom>
              <a:avLst/>
              <a:gdLst>
                <a:gd name="connsiteX0" fmla="*/ 0 w 254613"/>
                <a:gd name="connsiteY0" fmla="*/ 68911 h 91157"/>
                <a:gd name="connsiteX1" fmla="*/ 56997 w 254613"/>
                <a:gd name="connsiteY1" fmla="*/ 0 h 91157"/>
                <a:gd name="connsiteX2" fmla="*/ 57517 w 254613"/>
                <a:gd name="connsiteY2" fmla="*/ 2143 h 91157"/>
                <a:gd name="connsiteX3" fmla="*/ 128118 w 254613"/>
                <a:gd name="connsiteY3" fmla="*/ 40974 h 91157"/>
                <a:gd name="connsiteX4" fmla="*/ 181070 w 254613"/>
                <a:gd name="connsiteY4" fmla="*/ 31560 h 91157"/>
                <a:gd name="connsiteX5" fmla="*/ 253437 w 254613"/>
                <a:gd name="connsiteY5" fmla="*/ 2143 h 91157"/>
                <a:gd name="connsiteX6" fmla="*/ 254613 w 254613"/>
                <a:gd name="connsiteY6" fmla="*/ 9791 h 91157"/>
                <a:gd name="connsiteX7" fmla="*/ 254613 w 254613"/>
                <a:gd name="connsiteY7" fmla="*/ 15674 h 91157"/>
                <a:gd name="connsiteX8" fmla="*/ 61636 w 254613"/>
                <a:gd name="connsiteY8" fmla="*/ 90983 h 91157"/>
                <a:gd name="connsiteX9" fmla="*/ 22363 w 254613"/>
                <a:gd name="connsiteY9" fmla="*/ 84217 h 9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613" h="91157" extrusionOk="0">
                  <a:moveTo>
                    <a:pt x="0" y="68911"/>
                  </a:moveTo>
                  <a:lnTo>
                    <a:pt x="56997" y="0"/>
                  </a:lnTo>
                  <a:lnTo>
                    <a:pt x="57517" y="2143"/>
                  </a:lnTo>
                  <a:cubicBezTo>
                    <a:pt x="66931" y="28030"/>
                    <a:pt x="91053" y="40974"/>
                    <a:pt x="128118" y="40974"/>
                  </a:cubicBezTo>
                  <a:cubicBezTo>
                    <a:pt x="146357" y="40385"/>
                    <a:pt x="164008" y="36855"/>
                    <a:pt x="181070" y="31560"/>
                  </a:cubicBezTo>
                  <a:cubicBezTo>
                    <a:pt x="205780" y="23912"/>
                    <a:pt x="229903" y="13910"/>
                    <a:pt x="253437" y="2143"/>
                  </a:cubicBezTo>
                  <a:cubicBezTo>
                    <a:pt x="254025" y="4496"/>
                    <a:pt x="254613" y="7438"/>
                    <a:pt x="254613" y="9791"/>
                  </a:cubicBezTo>
                  <a:lnTo>
                    <a:pt x="254613" y="15674"/>
                  </a:lnTo>
                  <a:cubicBezTo>
                    <a:pt x="192249" y="69215"/>
                    <a:pt x="110468" y="88042"/>
                    <a:pt x="61636" y="90983"/>
                  </a:cubicBezTo>
                  <a:cubicBezTo>
                    <a:pt x="48104" y="91866"/>
                    <a:pt x="34719" y="89365"/>
                    <a:pt x="22363" y="84217"/>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7" name="Forme libre : forme 66"/>
            <p:cNvSpPr/>
            <p:nvPr/>
          </p:nvSpPr>
          <p:spPr bwMode="auto">
            <a:xfrm rot="8716293">
              <a:off x="-3428" y="2405990"/>
              <a:ext cx="142167" cy="208592"/>
            </a:xfrm>
            <a:custGeom>
              <a:avLst/>
              <a:gdLst>
                <a:gd name="connsiteX0" fmla="*/ 81108 w 142167"/>
                <a:gd name="connsiteY0" fmla="*/ 208592 h 208592"/>
                <a:gd name="connsiteX1" fmla="*/ 81108 w 142167"/>
                <a:gd name="connsiteY1" fmla="*/ 69717 h 208592"/>
                <a:gd name="connsiteX2" fmla="*/ 81108 w 142167"/>
                <a:gd name="connsiteY2" fmla="*/ 65615 h 208592"/>
                <a:gd name="connsiteX3" fmla="*/ 60604 w 142167"/>
                <a:gd name="connsiteY3" fmla="*/ 50123 h 208592"/>
                <a:gd name="connsiteX4" fmla="*/ 0 w 142167"/>
                <a:gd name="connsiteY4" fmla="*/ 50123 h 208592"/>
                <a:gd name="connsiteX5" fmla="*/ 0 w 142167"/>
                <a:gd name="connsiteY5" fmla="*/ 0 h 208592"/>
                <a:gd name="connsiteX6" fmla="*/ 85210 w 142167"/>
                <a:gd name="connsiteY6" fmla="*/ 0 h 208592"/>
                <a:gd name="connsiteX7" fmla="*/ 142167 w 142167"/>
                <a:gd name="connsiteY7" fmla="*/ 50123 h 208592"/>
                <a:gd name="connsiteX8" fmla="*/ 142167 w 142167"/>
                <a:gd name="connsiteY8" fmla="*/ 120504 h 20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67" h="208592" extrusionOk="0">
                  <a:moveTo>
                    <a:pt x="81108" y="208592"/>
                  </a:moveTo>
                  <a:lnTo>
                    <a:pt x="81108" y="69717"/>
                  </a:lnTo>
                  <a:cubicBezTo>
                    <a:pt x="81108" y="68350"/>
                    <a:pt x="81108" y="66983"/>
                    <a:pt x="81108" y="65615"/>
                  </a:cubicBezTo>
                  <a:cubicBezTo>
                    <a:pt x="79742" y="55591"/>
                    <a:pt x="70628" y="48756"/>
                    <a:pt x="60604" y="50123"/>
                  </a:cubicBezTo>
                  <a:lnTo>
                    <a:pt x="0" y="50123"/>
                  </a:lnTo>
                  <a:lnTo>
                    <a:pt x="0" y="0"/>
                  </a:lnTo>
                  <a:lnTo>
                    <a:pt x="85210" y="0"/>
                  </a:lnTo>
                  <a:cubicBezTo>
                    <a:pt x="122118" y="0"/>
                    <a:pt x="142167" y="15948"/>
                    <a:pt x="142167" y="50123"/>
                  </a:cubicBezTo>
                  <a:lnTo>
                    <a:pt x="142167" y="12050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68" name="Forme libre : forme 67"/>
            <p:cNvSpPr/>
            <p:nvPr/>
          </p:nvSpPr>
          <p:spPr bwMode="auto">
            <a:xfrm rot="8716293">
              <a:off x="80015" y="2413296"/>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69" name="Forme libre : forme 68"/>
            <p:cNvSpPr/>
            <p:nvPr/>
          </p:nvSpPr>
          <p:spPr bwMode="auto">
            <a:xfrm rot="8716293">
              <a:off x="35165" y="2327016"/>
              <a:ext cx="186822" cy="136699"/>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0" name="Forme libre : forme 69"/>
            <p:cNvSpPr/>
            <p:nvPr/>
          </p:nvSpPr>
          <p:spPr bwMode="auto">
            <a:xfrm rot="8716293">
              <a:off x="-20257" y="2217087"/>
              <a:ext cx="78731" cy="180665"/>
            </a:xfrm>
            <a:custGeom>
              <a:avLst/>
              <a:gdLst>
                <a:gd name="connsiteX0" fmla="*/ 0 w 78731"/>
                <a:gd name="connsiteY0" fmla="*/ 180665 h 180665"/>
                <a:gd name="connsiteX1" fmla="*/ 0 w 78731"/>
                <a:gd name="connsiteY1" fmla="*/ 40596 h 180665"/>
                <a:gd name="connsiteX2" fmla="*/ 78250 w 78731"/>
                <a:gd name="connsiteY2" fmla="*/ 0 h 180665"/>
                <a:gd name="connsiteX3" fmla="*/ 78731 w 78731"/>
                <a:gd name="connsiteY3" fmla="*/ 67083 h 180665"/>
              </a:gdLst>
              <a:ahLst/>
              <a:cxnLst>
                <a:cxn ang="0">
                  <a:pos x="connsiteX0" y="connsiteY0"/>
                </a:cxn>
                <a:cxn ang="0">
                  <a:pos x="connsiteX1" y="connsiteY1"/>
                </a:cxn>
                <a:cxn ang="0">
                  <a:pos x="connsiteX2" y="connsiteY2"/>
                </a:cxn>
                <a:cxn ang="0">
                  <a:pos x="connsiteX3" y="connsiteY3"/>
                </a:cxn>
              </a:cxnLst>
              <a:rect l="l" t="t" r="r" b="b"/>
              <a:pathLst>
                <a:path w="78731" h="180665" extrusionOk="0">
                  <a:moveTo>
                    <a:pt x="0" y="180665"/>
                  </a:moveTo>
                  <a:lnTo>
                    <a:pt x="0" y="40596"/>
                  </a:lnTo>
                  <a:lnTo>
                    <a:pt x="78250" y="0"/>
                  </a:lnTo>
                  <a:lnTo>
                    <a:pt x="78731" y="6708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1" name="Forme libre : forme 70"/>
            <p:cNvSpPr/>
            <p:nvPr/>
          </p:nvSpPr>
          <p:spPr bwMode="auto">
            <a:xfrm rot="8716293">
              <a:off x="-15341" y="2575209"/>
              <a:ext cx="103435" cy="152027"/>
            </a:xfrm>
            <a:custGeom>
              <a:avLst/>
              <a:gdLst>
                <a:gd name="connsiteX0" fmla="*/ 43288 w 103435"/>
                <a:gd name="connsiteY0" fmla="*/ 152027 h 152027"/>
                <a:gd name="connsiteX1" fmla="*/ 43288 w 103435"/>
                <a:gd name="connsiteY1" fmla="*/ 16404 h 152027"/>
                <a:gd name="connsiteX2" fmla="*/ 0 w 103435"/>
                <a:gd name="connsiteY2" fmla="*/ 16404 h 152027"/>
                <a:gd name="connsiteX3" fmla="*/ 0 w 103435"/>
                <a:gd name="connsiteY3" fmla="*/ 2278 h 152027"/>
                <a:gd name="connsiteX4" fmla="*/ 103435 w 103435"/>
                <a:gd name="connsiteY4" fmla="*/ 0 h 152027"/>
                <a:gd name="connsiteX5" fmla="*/ 103435 w 103435"/>
                <a:gd name="connsiteY5" fmla="*/ 65255 h 15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435" h="152027" extrusionOk="0">
                  <a:moveTo>
                    <a:pt x="43288" y="152027"/>
                  </a:moveTo>
                  <a:lnTo>
                    <a:pt x="43288" y="16404"/>
                  </a:lnTo>
                  <a:lnTo>
                    <a:pt x="0" y="16404"/>
                  </a:lnTo>
                  <a:lnTo>
                    <a:pt x="0" y="2278"/>
                  </a:lnTo>
                  <a:cubicBezTo>
                    <a:pt x="32808" y="3645"/>
                    <a:pt x="66982" y="911"/>
                    <a:pt x="103435" y="0"/>
                  </a:cubicBezTo>
                  <a:lnTo>
                    <a:pt x="103435" y="65255"/>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72" name="Forme libre : forme 71"/>
            <p:cNvSpPr/>
            <p:nvPr/>
          </p:nvSpPr>
          <p:spPr bwMode="auto">
            <a:xfrm rot="8716293">
              <a:off x="279722" y="2133902"/>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3" name="Forme libre : forme 72"/>
            <p:cNvSpPr/>
            <p:nvPr/>
          </p:nvSpPr>
          <p:spPr bwMode="auto">
            <a:xfrm rot="8716293">
              <a:off x="369114" y="2163144"/>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4" name="Forme libre : forme 73"/>
            <p:cNvSpPr/>
            <p:nvPr/>
          </p:nvSpPr>
          <p:spPr bwMode="auto">
            <a:xfrm rot="8716293">
              <a:off x="167488" y="22224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5" name="Forme libre : forme 74"/>
            <p:cNvSpPr/>
            <p:nvPr/>
          </p:nvSpPr>
          <p:spPr bwMode="auto">
            <a:xfrm rot="8716293">
              <a:off x="42586" y="2013773"/>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6" name="Forme libre : forme 75"/>
            <p:cNvSpPr/>
            <p:nvPr/>
          </p:nvSpPr>
          <p:spPr bwMode="auto">
            <a:xfrm rot="8716293">
              <a:off x="257666" y="2263398"/>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7" name="Forme libre : forme 76"/>
            <p:cNvSpPr/>
            <p:nvPr/>
          </p:nvSpPr>
          <p:spPr bwMode="auto">
            <a:xfrm rot="8716293">
              <a:off x="16215" y="2113798"/>
              <a:ext cx="72447" cy="72447"/>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8" name="Forme libre : forme 77"/>
            <p:cNvSpPr/>
            <p:nvPr/>
          </p:nvSpPr>
          <p:spPr bwMode="auto">
            <a:xfrm rot="7484127">
              <a:off x="362597" y="2454749"/>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79" name="Forme libre : forme 78"/>
            <p:cNvSpPr/>
            <p:nvPr/>
          </p:nvSpPr>
          <p:spPr bwMode="auto">
            <a:xfrm rot="13089394">
              <a:off x="463440" y="2426400"/>
              <a:ext cx="272584" cy="319064"/>
            </a:xfrm>
            <a:custGeom>
              <a:avLst/>
              <a:gdLst>
                <a:gd name="connsiteX0" fmla="*/ 80445 w 272584"/>
                <a:gd name="connsiteY0" fmla="*/ 215518 h 319064"/>
                <a:gd name="connsiteX1" fmla="*/ 0 w 272584"/>
                <a:gd name="connsiteY1" fmla="*/ 93007 h 319064"/>
                <a:gd name="connsiteX2" fmla="*/ 0 w 272584"/>
                <a:gd name="connsiteY2" fmla="*/ 38074 h 319064"/>
                <a:gd name="connsiteX3" fmla="*/ 73388 w 272584"/>
                <a:gd name="connsiteY3" fmla="*/ 0 h 319064"/>
                <a:gd name="connsiteX4" fmla="*/ 74492 w 272584"/>
                <a:gd name="connsiteY4" fmla="*/ 153950 h 319064"/>
                <a:gd name="connsiteX5" fmla="*/ 76768 w 272584"/>
                <a:gd name="connsiteY5" fmla="*/ 200369 h 319064"/>
                <a:gd name="connsiteX6" fmla="*/ 272584 w 272584"/>
                <a:gd name="connsiteY6" fmla="*/ 258238 h 319064"/>
                <a:gd name="connsiteX7" fmla="*/ 177331 w 272584"/>
                <a:gd name="connsiteY7" fmla="*/ 311347 h 319064"/>
                <a:gd name="connsiteX8" fmla="*/ 148437 w 272584"/>
                <a:gd name="connsiteY8" fmla="*/ 319064 h 319064"/>
                <a:gd name="connsiteX9" fmla="*/ 119231 w 272584"/>
                <a:gd name="connsiteY9" fmla="*/ 274585 h 319064"/>
                <a:gd name="connsiteX10" fmla="*/ 153949 w 272584"/>
                <a:gd name="connsiteY10" fmla="*/ 281965 h 319064"/>
                <a:gd name="connsiteX11" fmla="*/ 203610 w 272584"/>
                <a:gd name="connsiteY11" fmla="*/ 273136 h 319064"/>
                <a:gd name="connsiteX12" fmla="*/ 271481 w 272584"/>
                <a:gd name="connsiteY12" fmla="*/ 245547 h 319064"/>
                <a:gd name="connsiteX13" fmla="*/ 272584 w 272584"/>
                <a:gd name="connsiteY13" fmla="*/ 252720 h 31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584" h="319064" extrusionOk="0">
                  <a:moveTo>
                    <a:pt x="80445" y="215518"/>
                  </a:moveTo>
                  <a:lnTo>
                    <a:pt x="0" y="93007"/>
                  </a:lnTo>
                  <a:lnTo>
                    <a:pt x="0" y="38074"/>
                  </a:lnTo>
                  <a:lnTo>
                    <a:pt x="73388" y="0"/>
                  </a:lnTo>
                  <a:lnTo>
                    <a:pt x="74492" y="153950"/>
                  </a:lnTo>
                  <a:cubicBezTo>
                    <a:pt x="73664" y="169400"/>
                    <a:pt x="74492" y="184988"/>
                    <a:pt x="76768" y="200369"/>
                  </a:cubicBezTo>
                  <a:close/>
                  <a:moveTo>
                    <a:pt x="272584" y="258238"/>
                  </a:moveTo>
                  <a:cubicBezTo>
                    <a:pt x="243339" y="283344"/>
                    <a:pt x="209542" y="300312"/>
                    <a:pt x="177331" y="311347"/>
                  </a:cubicBezTo>
                  <a:lnTo>
                    <a:pt x="148437" y="319064"/>
                  </a:lnTo>
                  <a:lnTo>
                    <a:pt x="119231" y="274585"/>
                  </a:lnTo>
                  <a:lnTo>
                    <a:pt x="153949" y="281965"/>
                  </a:lnTo>
                  <a:cubicBezTo>
                    <a:pt x="171055" y="281413"/>
                    <a:pt x="187609" y="278102"/>
                    <a:pt x="203610" y="273136"/>
                  </a:cubicBezTo>
                  <a:cubicBezTo>
                    <a:pt x="226785" y="265963"/>
                    <a:pt x="249409" y="256583"/>
                    <a:pt x="271481" y="245547"/>
                  </a:cubicBezTo>
                  <a:cubicBezTo>
                    <a:pt x="272032" y="247754"/>
                    <a:pt x="272584" y="250513"/>
                    <a:pt x="272584" y="25272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0" name="Forme libre : forme 79"/>
            <p:cNvSpPr/>
            <p:nvPr/>
          </p:nvSpPr>
          <p:spPr bwMode="auto">
            <a:xfrm rot="8716293">
              <a:off x="675867" y="2357327"/>
              <a:ext cx="38012" cy="45752"/>
            </a:xfrm>
            <a:custGeom>
              <a:avLst/>
              <a:gdLst>
                <a:gd name="connsiteX0" fmla="*/ 0 w 38012"/>
                <a:gd name="connsiteY0" fmla="*/ 45752 h 45752"/>
                <a:gd name="connsiteX1" fmla="*/ 37842 w 38012"/>
                <a:gd name="connsiteY1" fmla="*/ 0 h 45752"/>
                <a:gd name="connsiteX2" fmla="*/ 38012 w 38012"/>
                <a:gd name="connsiteY2" fmla="*/ 641 h 45752"/>
                <a:gd name="connsiteX3" fmla="*/ 6841 w 38012"/>
                <a:gd name="connsiteY3" fmla="*/ 42560 h 45752"/>
                <a:gd name="connsiteX4" fmla="*/ 7378 w 38012"/>
                <a:gd name="connsiteY4" fmla="*/ 42560 h 45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12" h="45752" extrusionOk="0">
                  <a:moveTo>
                    <a:pt x="0" y="45752"/>
                  </a:moveTo>
                  <a:lnTo>
                    <a:pt x="37842" y="0"/>
                  </a:lnTo>
                  <a:lnTo>
                    <a:pt x="38012" y="641"/>
                  </a:lnTo>
                  <a:cubicBezTo>
                    <a:pt x="36400" y="19451"/>
                    <a:pt x="24039" y="35036"/>
                    <a:pt x="6841" y="42560"/>
                  </a:cubicBezTo>
                  <a:lnTo>
                    <a:pt x="7378" y="425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1" name="Forme libre : forme 80"/>
            <p:cNvSpPr/>
            <p:nvPr/>
          </p:nvSpPr>
          <p:spPr bwMode="auto">
            <a:xfrm rot="8716293">
              <a:off x="601197" y="212600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2" name="Forme libre : forme 81"/>
            <p:cNvSpPr/>
            <p:nvPr/>
          </p:nvSpPr>
          <p:spPr bwMode="auto">
            <a:xfrm rot="8716293">
              <a:off x="357951" y="2156230"/>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3" name="Forme libre : forme 82"/>
            <p:cNvSpPr/>
            <p:nvPr/>
          </p:nvSpPr>
          <p:spPr bwMode="auto">
            <a:xfrm rot="8716293">
              <a:off x="535403" y="1996988"/>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4" name="Forme libre : forme 83"/>
            <p:cNvSpPr/>
            <p:nvPr/>
          </p:nvSpPr>
          <p:spPr bwMode="auto">
            <a:xfrm rot="8716293">
              <a:off x="-76043" y="1768178"/>
              <a:ext cx="197178" cy="215049"/>
            </a:xfrm>
            <a:custGeom>
              <a:avLst/>
              <a:gdLst>
                <a:gd name="connsiteX0" fmla="*/ 51490 w 197178"/>
                <a:gd name="connsiteY0" fmla="*/ 215049 h 215049"/>
                <a:gd name="connsiteX1" fmla="*/ 51490 w 197178"/>
                <a:gd name="connsiteY1" fmla="*/ 45624 h 215049"/>
                <a:gd name="connsiteX2" fmla="*/ 0 w 197178"/>
                <a:gd name="connsiteY2" fmla="*/ 45624 h 215049"/>
                <a:gd name="connsiteX3" fmla="*/ 0 w 197178"/>
                <a:gd name="connsiteY3" fmla="*/ 1424 h 215049"/>
                <a:gd name="connsiteX4" fmla="*/ 104803 w 197178"/>
                <a:gd name="connsiteY4" fmla="*/ 1425 h 215049"/>
                <a:gd name="connsiteX5" fmla="*/ 104803 w 197178"/>
                <a:gd name="connsiteY5" fmla="*/ 75242 h 215049"/>
                <a:gd name="connsiteX6" fmla="*/ 106169 w 197178"/>
                <a:gd name="connsiteY6" fmla="*/ 75242 h 215049"/>
                <a:gd name="connsiteX7" fmla="*/ 154014 w 197178"/>
                <a:gd name="connsiteY7" fmla="*/ 5981 h 215049"/>
                <a:gd name="connsiteX8" fmla="*/ 185455 w 197178"/>
                <a:gd name="connsiteY8" fmla="*/ 57 h 215049"/>
                <a:gd name="connsiteX9" fmla="*/ 197178 w 197178"/>
                <a:gd name="connsiteY9" fmla="*/ 4872 h 215049"/>
                <a:gd name="connsiteX10" fmla="*/ 170795 w 197178"/>
                <a:gd name="connsiteY10" fmla="*/ 42934 h 215049"/>
                <a:gd name="connsiteX11" fmla="*/ 164950 w 197178"/>
                <a:gd name="connsiteY11" fmla="*/ 40156 h 215049"/>
                <a:gd name="connsiteX12" fmla="*/ 111638 w 197178"/>
                <a:gd name="connsiteY12" fmla="*/ 127643 h 215049"/>
                <a:gd name="connsiteX13" fmla="*/ 111638 w 197178"/>
                <a:gd name="connsiteY13" fmla="*/ 128277 h 21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178" h="215049" extrusionOk="0">
                  <a:moveTo>
                    <a:pt x="51490" y="215049"/>
                  </a:moveTo>
                  <a:lnTo>
                    <a:pt x="51490" y="45624"/>
                  </a:lnTo>
                  <a:lnTo>
                    <a:pt x="0" y="45624"/>
                  </a:lnTo>
                  <a:lnTo>
                    <a:pt x="0" y="1424"/>
                  </a:lnTo>
                  <a:lnTo>
                    <a:pt x="104803" y="1425"/>
                  </a:lnTo>
                  <a:lnTo>
                    <a:pt x="104803" y="75242"/>
                  </a:lnTo>
                  <a:lnTo>
                    <a:pt x="106169" y="75242"/>
                  </a:lnTo>
                  <a:cubicBezTo>
                    <a:pt x="120751" y="31954"/>
                    <a:pt x="132142" y="15094"/>
                    <a:pt x="154014" y="5981"/>
                  </a:cubicBezTo>
                  <a:cubicBezTo>
                    <a:pt x="164039" y="1880"/>
                    <a:pt x="174519" y="-398"/>
                    <a:pt x="185455" y="57"/>
                  </a:cubicBezTo>
                  <a:lnTo>
                    <a:pt x="197178" y="4872"/>
                  </a:lnTo>
                  <a:lnTo>
                    <a:pt x="170795" y="42934"/>
                  </a:lnTo>
                  <a:lnTo>
                    <a:pt x="164950" y="40156"/>
                  </a:lnTo>
                  <a:cubicBezTo>
                    <a:pt x="135788" y="40156"/>
                    <a:pt x="111638" y="78887"/>
                    <a:pt x="111638" y="127643"/>
                  </a:cubicBezTo>
                  <a:lnTo>
                    <a:pt x="111638" y="12827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5" name="Forme libre : forme 84"/>
            <p:cNvSpPr/>
            <p:nvPr/>
          </p:nvSpPr>
          <p:spPr bwMode="auto">
            <a:xfrm rot="8716293">
              <a:off x="56555" y="1474203"/>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6" name="Forme libre : forme 85"/>
            <p:cNvSpPr/>
            <p:nvPr/>
          </p:nvSpPr>
          <p:spPr bwMode="auto">
            <a:xfrm rot="8716293">
              <a:off x="145947" y="1503445"/>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87" name="Forme libre : forme 86"/>
            <p:cNvSpPr/>
            <p:nvPr/>
          </p:nvSpPr>
          <p:spPr bwMode="auto">
            <a:xfrm rot="8716293">
              <a:off x="-21870" y="1443501"/>
              <a:ext cx="68614" cy="55323"/>
            </a:xfrm>
            <a:custGeom>
              <a:avLst/>
              <a:gdLst>
                <a:gd name="connsiteX0" fmla="*/ 0 w 68614"/>
                <a:gd name="connsiteY0" fmla="*/ 55323 h 55323"/>
                <a:gd name="connsiteX1" fmla="*/ 0 w 68614"/>
                <a:gd name="connsiteY1" fmla="*/ 0 h 55323"/>
                <a:gd name="connsiteX2" fmla="*/ 68614 w 68614"/>
                <a:gd name="connsiteY2" fmla="*/ 0 h 55323"/>
                <a:gd name="connsiteX3" fmla="*/ 30266 w 68614"/>
                <a:gd name="connsiteY3" fmla="*/ 55323 h 55323"/>
              </a:gdLst>
              <a:ahLst/>
              <a:cxnLst>
                <a:cxn ang="0">
                  <a:pos x="connsiteX0" y="connsiteY0"/>
                </a:cxn>
                <a:cxn ang="0">
                  <a:pos x="connsiteX1" y="connsiteY1"/>
                </a:cxn>
                <a:cxn ang="0">
                  <a:pos x="connsiteX2" y="connsiteY2"/>
                </a:cxn>
                <a:cxn ang="0">
                  <a:pos x="connsiteX3" y="connsiteY3"/>
                </a:cxn>
              </a:cxnLst>
              <a:rect l="l" t="t" r="r" b="b"/>
              <a:pathLst>
                <a:path w="68614" h="55323" extrusionOk="0">
                  <a:moveTo>
                    <a:pt x="0" y="55323"/>
                  </a:moveTo>
                  <a:lnTo>
                    <a:pt x="0" y="0"/>
                  </a:lnTo>
                  <a:lnTo>
                    <a:pt x="68614" y="0"/>
                  </a:lnTo>
                  <a:lnTo>
                    <a:pt x="30266"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8" name="Forme libre : forme 87"/>
            <p:cNvSpPr/>
            <p:nvPr/>
          </p:nvSpPr>
          <p:spPr bwMode="auto">
            <a:xfrm rot="8716293">
              <a:off x="35817" y="1618109"/>
              <a:ext cx="103435" cy="203897"/>
            </a:xfrm>
            <a:custGeom>
              <a:avLst/>
              <a:gdLst>
                <a:gd name="connsiteX0" fmla="*/ 87556 w 103435"/>
                <a:gd name="connsiteY0" fmla="*/ 203897 h 203897"/>
                <a:gd name="connsiteX1" fmla="*/ 43288 w 103435"/>
                <a:gd name="connsiteY1" fmla="*/ 161305 h 203897"/>
                <a:gd name="connsiteX2" fmla="*/ 43288 w 103435"/>
                <a:gd name="connsiteY2" fmla="*/ 16404 h 203897"/>
                <a:gd name="connsiteX3" fmla="*/ 0 w 103435"/>
                <a:gd name="connsiteY3" fmla="*/ 16404 h 203897"/>
                <a:gd name="connsiteX4" fmla="*/ 0 w 103435"/>
                <a:gd name="connsiteY4" fmla="*/ 2278 h 203897"/>
                <a:gd name="connsiteX5" fmla="*/ 103435 w 103435"/>
                <a:gd name="connsiteY5" fmla="*/ 0 h 203897"/>
                <a:gd name="connsiteX6" fmla="*/ 103435 w 103435"/>
                <a:gd name="connsiteY6" fmla="*/ 180989 h 20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35" h="203897" extrusionOk="0">
                  <a:moveTo>
                    <a:pt x="87556" y="203897"/>
                  </a:moveTo>
                  <a:lnTo>
                    <a:pt x="43288" y="161305"/>
                  </a:lnTo>
                  <a:lnTo>
                    <a:pt x="43288" y="16404"/>
                  </a:lnTo>
                  <a:lnTo>
                    <a:pt x="0" y="16404"/>
                  </a:lnTo>
                  <a:lnTo>
                    <a:pt x="0" y="2278"/>
                  </a:lnTo>
                  <a:cubicBezTo>
                    <a:pt x="32808" y="3645"/>
                    <a:pt x="66982" y="911"/>
                    <a:pt x="103435" y="0"/>
                  </a:cubicBezTo>
                  <a:lnTo>
                    <a:pt x="103435" y="18098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89" name="Forme libre : forme 88"/>
            <p:cNvSpPr/>
            <p:nvPr/>
          </p:nvSpPr>
          <p:spPr bwMode="auto">
            <a:xfrm rot="7484127">
              <a:off x="139430" y="1795050"/>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0" name="Forme libre : forme 89"/>
            <p:cNvSpPr/>
            <p:nvPr/>
          </p:nvSpPr>
          <p:spPr bwMode="auto">
            <a:xfrm rot="13089394">
              <a:off x="244250" y="1761584"/>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1" name="Forme libre : forme 90"/>
            <p:cNvSpPr/>
            <p:nvPr/>
          </p:nvSpPr>
          <p:spPr bwMode="auto">
            <a:xfrm rot="8716293">
              <a:off x="429835" y="156990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2" name="Forme libre : forme 91"/>
            <p:cNvSpPr/>
            <p:nvPr/>
          </p:nvSpPr>
          <p:spPr bwMode="auto">
            <a:xfrm rot="8716293">
              <a:off x="378030" y="1466310"/>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3" name="Forme libre : forme 92"/>
            <p:cNvSpPr/>
            <p:nvPr/>
          </p:nvSpPr>
          <p:spPr bwMode="auto">
            <a:xfrm rot="8716293">
              <a:off x="134784" y="1496531"/>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4" name="Forme libre : forme 93"/>
            <p:cNvSpPr/>
            <p:nvPr/>
          </p:nvSpPr>
          <p:spPr bwMode="auto">
            <a:xfrm rot="8716293">
              <a:off x="312236" y="1337289"/>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5" name="Forme libre : forme 94"/>
            <p:cNvSpPr/>
            <p:nvPr/>
          </p:nvSpPr>
          <p:spPr bwMode="auto">
            <a:xfrm rot="8716293">
              <a:off x="-17798" y="949199"/>
              <a:ext cx="39526" cy="50123"/>
            </a:xfrm>
            <a:custGeom>
              <a:avLst/>
              <a:gdLst>
                <a:gd name="connsiteX0" fmla="*/ 0 w 39526"/>
                <a:gd name="connsiteY0" fmla="*/ 50123 h 50123"/>
                <a:gd name="connsiteX1" fmla="*/ 0 w 39526"/>
                <a:gd name="connsiteY1" fmla="*/ 0 h 50123"/>
                <a:gd name="connsiteX2" fmla="*/ 39526 w 39526"/>
                <a:gd name="connsiteY2" fmla="*/ 0 h 50123"/>
                <a:gd name="connsiteX3" fmla="*/ 4782 w 39526"/>
                <a:gd name="connsiteY3" fmla="*/ 50123 h 50123"/>
              </a:gdLst>
              <a:ahLst/>
              <a:cxnLst>
                <a:cxn ang="0">
                  <a:pos x="connsiteX0" y="connsiteY0"/>
                </a:cxn>
                <a:cxn ang="0">
                  <a:pos x="connsiteX1" y="connsiteY1"/>
                </a:cxn>
                <a:cxn ang="0">
                  <a:pos x="connsiteX2" y="connsiteY2"/>
                </a:cxn>
                <a:cxn ang="0">
                  <a:pos x="connsiteX3" y="connsiteY3"/>
                </a:cxn>
              </a:cxnLst>
              <a:rect l="l" t="t" r="r" b="b"/>
              <a:pathLst>
                <a:path w="39526" h="50123" extrusionOk="0">
                  <a:moveTo>
                    <a:pt x="0" y="50123"/>
                  </a:moveTo>
                  <a:lnTo>
                    <a:pt x="0" y="0"/>
                  </a:lnTo>
                  <a:lnTo>
                    <a:pt x="39526" y="0"/>
                  </a:lnTo>
                  <a:lnTo>
                    <a:pt x="4782"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6" name="Forme libre : forme 95"/>
            <p:cNvSpPr/>
            <p:nvPr/>
          </p:nvSpPr>
          <p:spPr bwMode="auto">
            <a:xfrm rot="8716293">
              <a:off x="-64996" y="834728"/>
              <a:ext cx="249649" cy="254774"/>
            </a:xfrm>
            <a:custGeom>
              <a:avLst/>
              <a:gdLst>
                <a:gd name="connsiteX0" fmla="*/ 51490 w 249650"/>
                <a:gd name="connsiteY0" fmla="*/ 254774 h 254774"/>
                <a:gd name="connsiteX1" fmla="*/ 51490 w 249650"/>
                <a:gd name="connsiteY1" fmla="*/ 45624 h 254774"/>
                <a:gd name="connsiteX2" fmla="*/ 0 w 249650"/>
                <a:gd name="connsiteY2" fmla="*/ 45624 h 254774"/>
                <a:gd name="connsiteX3" fmla="*/ 0 w 249650"/>
                <a:gd name="connsiteY3" fmla="*/ 1425 h 254774"/>
                <a:gd name="connsiteX4" fmla="*/ 104803 w 249650"/>
                <a:gd name="connsiteY4" fmla="*/ 1425 h 254774"/>
                <a:gd name="connsiteX5" fmla="*/ 104803 w 249650"/>
                <a:gd name="connsiteY5" fmla="*/ 75242 h 254774"/>
                <a:gd name="connsiteX6" fmla="*/ 106169 w 249650"/>
                <a:gd name="connsiteY6" fmla="*/ 75242 h 254774"/>
                <a:gd name="connsiteX7" fmla="*/ 154014 w 249650"/>
                <a:gd name="connsiteY7" fmla="*/ 5981 h 254774"/>
                <a:gd name="connsiteX8" fmla="*/ 185455 w 249650"/>
                <a:gd name="connsiteY8" fmla="*/ 57 h 254774"/>
                <a:gd name="connsiteX9" fmla="*/ 240647 w 249650"/>
                <a:gd name="connsiteY9" fmla="*/ 22727 h 254774"/>
                <a:gd name="connsiteX10" fmla="*/ 249650 w 249650"/>
                <a:gd name="connsiteY10" fmla="*/ 52327 h 254774"/>
                <a:gd name="connsiteX11" fmla="*/ 218795 w 249650"/>
                <a:gd name="connsiteY11" fmla="*/ 96841 h 254774"/>
                <a:gd name="connsiteX12" fmla="*/ 198669 w 249650"/>
                <a:gd name="connsiteY12" fmla="*/ 98025 h 254774"/>
                <a:gd name="connsiteX13" fmla="*/ 198669 w 249650"/>
                <a:gd name="connsiteY13" fmla="*/ 81621 h 254774"/>
                <a:gd name="connsiteX14" fmla="*/ 164950 w 249650"/>
                <a:gd name="connsiteY14" fmla="*/ 40156 h 254774"/>
                <a:gd name="connsiteX15" fmla="*/ 111638 w 249650"/>
                <a:gd name="connsiteY15" fmla="*/ 127643 h 254774"/>
                <a:gd name="connsiteX16" fmla="*/ 111638 w 249650"/>
                <a:gd name="connsiteY16" fmla="*/ 213764 h 25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9650" h="254774" extrusionOk="0">
                  <a:moveTo>
                    <a:pt x="51490" y="254774"/>
                  </a:moveTo>
                  <a:lnTo>
                    <a:pt x="51490" y="45624"/>
                  </a:lnTo>
                  <a:lnTo>
                    <a:pt x="0" y="45624"/>
                  </a:lnTo>
                  <a:lnTo>
                    <a:pt x="0" y="1425"/>
                  </a:lnTo>
                  <a:lnTo>
                    <a:pt x="104803" y="1425"/>
                  </a:lnTo>
                  <a:lnTo>
                    <a:pt x="104803" y="75242"/>
                  </a:lnTo>
                  <a:lnTo>
                    <a:pt x="106169" y="75242"/>
                  </a:lnTo>
                  <a:cubicBezTo>
                    <a:pt x="120751" y="31954"/>
                    <a:pt x="132142" y="15094"/>
                    <a:pt x="154014" y="5981"/>
                  </a:cubicBezTo>
                  <a:cubicBezTo>
                    <a:pt x="164039" y="1880"/>
                    <a:pt x="174519" y="-398"/>
                    <a:pt x="185455" y="57"/>
                  </a:cubicBezTo>
                  <a:cubicBezTo>
                    <a:pt x="208922" y="-398"/>
                    <a:pt x="227718" y="7576"/>
                    <a:pt x="240647" y="22727"/>
                  </a:cubicBezTo>
                  <a:lnTo>
                    <a:pt x="249650" y="52327"/>
                  </a:lnTo>
                  <a:lnTo>
                    <a:pt x="218795" y="96841"/>
                  </a:lnTo>
                  <a:lnTo>
                    <a:pt x="198669" y="98025"/>
                  </a:lnTo>
                  <a:lnTo>
                    <a:pt x="198669" y="81621"/>
                  </a:lnTo>
                  <a:cubicBezTo>
                    <a:pt x="198669" y="57016"/>
                    <a:pt x="184544" y="40156"/>
                    <a:pt x="164950" y="40156"/>
                  </a:cubicBezTo>
                  <a:cubicBezTo>
                    <a:pt x="135788" y="40156"/>
                    <a:pt x="111638" y="78887"/>
                    <a:pt x="111638" y="127643"/>
                  </a:cubicBezTo>
                  <a:lnTo>
                    <a:pt x="111638" y="213764"/>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7" name="Forme libre : forme 96"/>
            <p:cNvSpPr/>
            <p:nvPr/>
          </p:nvSpPr>
          <p:spPr bwMode="auto">
            <a:xfrm rot="7484127">
              <a:off x="-63314" y="1172497"/>
              <a:ext cx="203848" cy="146395"/>
            </a:xfrm>
            <a:custGeom>
              <a:avLst/>
              <a:gdLst>
                <a:gd name="connsiteX0" fmla="*/ 0 w 203848"/>
                <a:gd name="connsiteY0" fmla="*/ 55323 h 146395"/>
                <a:gd name="connsiteX1" fmla="*/ 0 w 203848"/>
                <a:gd name="connsiteY1" fmla="*/ 0 h 146395"/>
                <a:gd name="connsiteX2" fmla="*/ 203848 w 203848"/>
                <a:gd name="connsiteY2" fmla="*/ 0 h 146395"/>
                <a:gd name="connsiteX3" fmla="*/ 203847 w 203848"/>
                <a:gd name="connsiteY3" fmla="*/ 49512 h 146395"/>
                <a:gd name="connsiteX4" fmla="*/ 195466 w 203848"/>
                <a:gd name="connsiteY4" fmla="*/ 55323 h 146395"/>
                <a:gd name="connsiteX5" fmla="*/ 139055 w 203848"/>
                <a:gd name="connsiteY5" fmla="*/ 55323 h 146395"/>
                <a:gd name="connsiteX6" fmla="*/ 121388 w 203848"/>
                <a:gd name="connsiteY6" fmla="*/ 106685 h 146395"/>
                <a:gd name="connsiteX7" fmla="*/ 64115 w 203848"/>
                <a:gd name="connsiteY7" fmla="*/ 146395 h 146395"/>
                <a:gd name="connsiteX8" fmla="*/ 47847 w 203848"/>
                <a:gd name="connsiteY8" fmla="*/ 116129 h 146395"/>
                <a:gd name="connsiteX9" fmla="*/ 69777 w 203848"/>
                <a:gd name="connsiteY9" fmla="*/ 55323 h 14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848" h="146395" extrusionOk="0">
                  <a:moveTo>
                    <a:pt x="0" y="55323"/>
                  </a:moveTo>
                  <a:lnTo>
                    <a:pt x="0" y="0"/>
                  </a:lnTo>
                  <a:lnTo>
                    <a:pt x="203848" y="0"/>
                  </a:lnTo>
                  <a:lnTo>
                    <a:pt x="203847" y="49512"/>
                  </a:lnTo>
                  <a:lnTo>
                    <a:pt x="195466" y="55323"/>
                  </a:lnTo>
                  <a:lnTo>
                    <a:pt x="139055" y="55323"/>
                  </a:lnTo>
                  <a:lnTo>
                    <a:pt x="121388" y="106685"/>
                  </a:lnTo>
                  <a:lnTo>
                    <a:pt x="64115" y="146395"/>
                  </a:lnTo>
                  <a:lnTo>
                    <a:pt x="47847" y="116129"/>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98" name="Forme libre : forme 97"/>
            <p:cNvSpPr/>
            <p:nvPr/>
          </p:nvSpPr>
          <p:spPr bwMode="auto">
            <a:xfrm rot="13089394">
              <a:off x="25310" y="1099526"/>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99" name="Forme libre : forme 98"/>
            <p:cNvSpPr/>
            <p:nvPr/>
          </p:nvSpPr>
          <p:spPr bwMode="auto">
            <a:xfrm rot="8716293">
              <a:off x="210896" y="907845"/>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0" name="Forme libre : forme 99"/>
            <p:cNvSpPr/>
            <p:nvPr/>
          </p:nvSpPr>
          <p:spPr bwMode="auto">
            <a:xfrm rot="8716293">
              <a:off x="159091" y="804252"/>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1" name="Forme libre : forme 100"/>
            <p:cNvSpPr/>
            <p:nvPr/>
          </p:nvSpPr>
          <p:spPr bwMode="auto">
            <a:xfrm rot="8716293">
              <a:off x="93297" y="675231"/>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2" name="Forme libre : forme 101"/>
            <p:cNvSpPr/>
            <p:nvPr/>
          </p:nvSpPr>
          <p:spPr bwMode="auto">
            <a:xfrm rot="8716293">
              <a:off x="-7001" y="316701"/>
              <a:ext cx="14001" cy="20198"/>
            </a:xfrm>
            <a:custGeom>
              <a:avLst/>
              <a:gdLst>
                <a:gd name="connsiteX0" fmla="*/ 0 w 14001"/>
                <a:gd name="connsiteY0" fmla="*/ 20198 h 20198"/>
                <a:gd name="connsiteX1" fmla="*/ 0 w 14001"/>
                <a:gd name="connsiteY1" fmla="*/ 0 h 20198"/>
                <a:gd name="connsiteX2" fmla="*/ 14001 w 14001"/>
                <a:gd name="connsiteY2" fmla="*/ 0 h 20198"/>
              </a:gdLst>
              <a:ahLst/>
              <a:cxnLst>
                <a:cxn ang="0">
                  <a:pos x="connsiteX0" y="connsiteY0"/>
                </a:cxn>
                <a:cxn ang="0">
                  <a:pos x="connsiteX1" y="connsiteY1"/>
                </a:cxn>
                <a:cxn ang="0">
                  <a:pos x="connsiteX2" y="connsiteY2"/>
                </a:cxn>
              </a:cxnLst>
              <a:rect l="l" t="t" r="r" b="b"/>
              <a:pathLst>
                <a:path w="14001" h="20198" extrusionOk="0">
                  <a:moveTo>
                    <a:pt x="0" y="20198"/>
                  </a:moveTo>
                  <a:lnTo>
                    <a:pt x="0" y="0"/>
                  </a:lnTo>
                  <a:lnTo>
                    <a:pt x="14001"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3" name="Forme libre : forme 102"/>
            <p:cNvSpPr/>
            <p:nvPr/>
          </p:nvSpPr>
          <p:spPr bwMode="auto">
            <a:xfrm rot="13089394">
              <a:off x="-81658" y="472652"/>
              <a:ext cx="173631" cy="237684"/>
            </a:xfrm>
            <a:custGeom>
              <a:avLst/>
              <a:gdLst>
                <a:gd name="connsiteX0" fmla="*/ 173631 w 173631"/>
                <a:gd name="connsiteY0" fmla="*/ 220990 h 237684"/>
                <a:gd name="connsiteX1" fmla="*/ 130972 w 173631"/>
                <a:gd name="connsiteY1" fmla="*/ 232382 h 237684"/>
                <a:gd name="connsiteX2" fmla="*/ 91597 w 173631"/>
                <a:gd name="connsiteY2" fmla="*/ 237521 h 237684"/>
                <a:gd name="connsiteX3" fmla="*/ 23727 w 173631"/>
                <a:gd name="connsiteY3" fmla="*/ 209931 h 237684"/>
                <a:gd name="connsiteX4" fmla="*/ 0 w 173631"/>
                <a:gd name="connsiteY4" fmla="*/ 115023 h 237684"/>
                <a:gd name="connsiteX5" fmla="*/ 0 w 173631"/>
                <a:gd name="connsiteY5" fmla="*/ 0 h 237684"/>
                <a:gd name="connsiteX6" fmla="*/ 76176 w 173631"/>
                <a:gd name="connsiteY6" fmla="*/ 96953 h 237684"/>
                <a:gd name="connsiteX7" fmla="*/ 76768 w 173631"/>
                <a:gd name="connsiteY7" fmla="*/ 109023 h 237684"/>
                <a:gd name="connsiteX8" fmla="*/ 87734 w 173631"/>
                <a:gd name="connsiteY8" fmla="*/ 154201 h 237684"/>
                <a:gd name="connsiteX9" fmla="*/ 111117 w 173631"/>
                <a:gd name="connsiteY9" fmla="*/ 181514 h 237684"/>
                <a:gd name="connsiteX10" fmla="*/ 148930 w 173631"/>
                <a:gd name="connsiteY10" fmla="*/ 189552 h 23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631" h="237684" extrusionOk="0">
                  <a:moveTo>
                    <a:pt x="173631" y="220990"/>
                  </a:moveTo>
                  <a:lnTo>
                    <a:pt x="130972" y="232382"/>
                  </a:lnTo>
                  <a:cubicBezTo>
                    <a:pt x="116428" y="235210"/>
                    <a:pt x="103047" y="236831"/>
                    <a:pt x="91597" y="237521"/>
                  </a:cubicBezTo>
                  <a:cubicBezTo>
                    <a:pt x="66215" y="239176"/>
                    <a:pt x="41384" y="228141"/>
                    <a:pt x="23727" y="209931"/>
                  </a:cubicBezTo>
                  <a:cubicBezTo>
                    <a:pt x="4966" y="191722"/>
                    <a:pt x="0" y="160270"/>
                    <a:pt x="0" y="115023"/>
                  </a:cubicBezTo>
                  <a:lnTo>
                    <a:pt x="0" y="0"/>
                  </a:lnTo>
                  <a:lnTo>
                    <a:pt x="76176" y="96953"/>
                  </a:lnTo>
                  <a:lnTo>
                    <a:pt x="76768" y="109023"/>
                  </a:lnTo>
                  <a:cubicBezTo>
                    <a:pt x="79044" y="124404"/>
                    <a:pt x="82768" y="139578"/>
                    <a:pt x="87734" y="154201"/>
                  </a:cubicBezTo>
                  <a:cubicBezTo>
                    <a:pt x="92149" y="166340"/>
                    <a:pt x="100012" y="175445"/>
                    <a:pt x="111117" y="181514"/>
                  </a:cubicBezTo>
                  <a:lnTo>
                    <a:pt x="148930" y="189552"/>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4" name="Forme libre : forme 103"/>
            <p:cNvSpPr/>
            <p:nvPr/>
          </p:nvSpPr>
          <p:spPr bwMode="auto">
            <a:xfrm rot="8716293">
              <a:off x="-11774" y="244430"/>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5" name="Forme libre : forme 104"/>
            <p:cNvSpPr/>
            <p:nvPr/>
          </p:nvSpPr>
          <p:spPr bwMode="auto">
            <a:xfrm rot="8716293">
              <a:off x="-30092" y="143486"/>
              <a:ext cx="77721" cy="97260"/>
            </a:xfrm>
            <a:custGeom>
              <a:avLst/>
              <a:gdLst>
                <a:gd name="connsiteX0" fmla="*/ 15821 w 77721"/>
                <a:gd name="connsiteY0" fmla="*/ 97260 h 97260"/>
                <a:gd name="connsiteX1" fmla="*/ 0 w 77721"/>
                <a:gd name="connsiteY1" fmla="*/ 59790 h 97260"/>
                <a:gd name="connsiteX2" fmla="*/ 0 w 77721"/>
                <a:gd name="connsiteY2" fmla="*/ 58869 h 97260"/>
                <a:gd name="connsiteX3" fmla="*/ 17477 w 77721"/>
                <a:gd name="connsiteY3" fmla="*/ 17477 h 97260"/>
                <a:gd name="connsiteX4" fmla="*/ 58869 w 77721"/>
                <a:gd name="connsiteY4" fmla="*/ 0 h 97260"/>
                <a:gd name="connsiteX5" fmla="*/ 77721 w 77721"/>
                <a:gd name="connsiteY5" fmla="*/ 7960 h 9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721" h="97260" extrusionOk="0">
                  <a:moveTo>
                    <a:pt x="15821" y="97260"/>
                  </a:moveTo>
                  <a:lnTo>
                    <a:pt x="0" y="59790"/>
                  </a:lnTo>
                  <a:lnTo>
                    <a:pt x="0" y="58869"/>
                  </a:lnTo>
                  <a:cubicBezTo>
                    <a:pt x="0" y="43233"/>
                    <a:pt x="6439" y="28515"/>
                    <a:pt x="17477" y="17477"/>
                  </a:cubicBezTo>
                  <a:cubicBezTo>
                    <a:pt x="28515" y="6439"/>
                    <a:pt x="43233" y="0"/>
                    <a:pt x="58869" y="0"/>
                  </a:cubicBezTo>
                  <a:lnTo>
                    <a:pt x="77721" y="796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6" name="Forme libre : forme 105"/>
            <p:cNvSpPr/>
            <p:nvPr/>
          </p:nvSpPr>
          <p:spPr bwMode="auto">
            <a:xfrm rot="8716293">
              <a:off x="-17797" y="3452694"/>
              <a:ext cx="58455" cy="44198"/>
            </a:xfrm>
            <a:custGeom>
              <a:avLst/>
              <a:gdLst>
                <a:gd name="connsiteX0" fmla="*/ 0 w 58455"/>
                <a:gd name="connsiteY0" fmla="*/ 44199 h 44199"/>
                <a:gd name="connsiteX1" fmla="*/ 0 w 58455"/>
                <a:gd name="connsiteY1" fmla="*/ 0 h 44199"/>
                <a:gd name="connsiteX2" fmla="*/ 58455 w 58455"/>
                <a:gd name="connsiteY2" fmla="*/ 0 h 44199"/>
                <a:gd name="connsiteX3" fmla="*/ 27817 w 58455"/>
                <a:gd name="connsiteY3" fmla="*/ 44199 h 44199"/>
              </a:gdLst>
              <a:ahLst/>
              <a:cxnLst>
                <a:cxn ang="0">
                  <a:pos x="connsiteX0" y="connsiteY0"/>
                </a:cxn>
                <a:cxn ang="0">
                  <a:pos x="connsiteX1" y="connsiteY1"/>
                </a:cxn>
                <a:cxn ang="0">
                  <a:pos x="connsiteX2" y="connsiteY2"/>
                </a:cxn>
                <a:cxn ang="0">
                  <a:pos x="connsiteX3" y="connsiteY3"/>
                </a:cxn>
              </a:cxnLst>
              <a:rect l="l" t="t" r="r" b="b"/>
              <a:pathLst>
                <a:path w="58455" h="44199" extrusionOk="0">
                  <a:moveTo>
                    <a:pt x="0" y="44199"/>
                  </a:moveTo>
                  <a:lnTo>
                    <a:pt x="0" y="0"/>
                  </a:lnTo>
                  <a:lnTo>
                    <a:pt x="58455" y="0"/>
                  </a:lnTo>
                  <a:lnTo>
                    <a:pt x="27817" y="44199"/>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7" name="Forme libre : forme 106"/>
            <p:cNvSpPr/>
            <p:nvPr/>
          </p:nvSpPr>
          <p:spPr bwMode="auto">
            <a:xfrm rot="13089394">
              <a:off x="-91484" y="3601812"/>
              <a:ext cx="206527" cy="292654"/>
            </a:xfrm>
            <a:custGeom>
              <a:avLst/>
              <a:gdLst>
                <a:gd name="connsiteX0" fmla="*/ 206527 w 206527"/>
                <a:gd name="connsiteY0" fmla="*/ 258693 h 292654"/>
                <a:gd name="connsiteX1" fmla="*/ 177331 w 206527"/>
                <a:gd name="connsiteY1" fmla="*/ 274971 h 292654"/>
                <a:gd name="connsiteX2" fmla="*/ 91597 w 206527"/>
                <a:gd name="connsiteY2" fmla="*/ 292491 h 292654"/>
                <a:gd name="connsiteX3" fmla="*/ 23727 w 206527"/>
                <a:gd name="connsiteY3" fmla="*/ 264901 h 292654"/>
                <a:gd name="connsiteX4" fmla="*/ 0 w 206527"/>
                <a:gd name="connsiteY4" fmla="*/ 169993 h 292654"/>
                <a:gd name="connsiteX5" fmla="*/ 0 w 206527"/>
                <a:gd name="connsiteY5" fmla="*/ 1698 h 292654"/>
                <a:gd name="connsiteX6" fmla="*/ 3273 w 206527"/>
                <a:gd name="connsiteY6" fmla="*/ 0 h 292654"/>
                <a:gd name="connsiteX7" fmla="*/ 74297 w 206527"/>
                <a:gd name="connsiteY7" fmla="*/ 90396 h 292654"/>
                <a:gd name="connsiteX8" fmla="*/ 74492 w 206527"/>
                <a:gd name="connsiteY8" fmla="*/ 117574 h 292654"/>
                <a:gd name="connsiteX9" fmla="*/ 87734 w 206527"/>
                <a:gd name="connsiteY9" fmla="*/ 209171 h 292654"/>
                <a:gd name="connsiteX10" fmla="*/ 153949 w 206527"/>
                <a:gd name="connsiteY10" fmla="*/ 245589 h 292654"/>
                <a:gd name="connsiteX11" fmla="*/ 191049 w 206527"/>
                <a:gd name="connsiteY11" fmla="*/ 238993 h 29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527" h="292654" extrusionOk="0">
                  <a:moveTo>
                    <a:pt x="206527" y="258693"/>
                  </a:moveTo>
                  <a:lnTo>
                    <a:pt x="177331" y="274971"/>
                  </a:lnTo>
                  <a:cubicBezTo>
                    <a:pt x="145121" y="286007"/>
                    <a:pt x="114496" y="291111"/>
                    <a:pt x="91597" y="292491"/>
                  </a:cubicBezTo>
                  <a:cubicBezTo>
                    <a:pt x="66215" y="294146"/>
                    <a:pt x="41385" y="283111"/>
                    <a:pt x="23727" y="264901"/>
                  </a:cubicBezTo>
                  <a:cubicBezTo>
                    <a:pt x="4966" y="246692"/>
                    <a:pt x="0" y="215240"/>
                    <a:pt x="0" y="169993"/>
                  </a:cubicBezTo>
                  <a:lnTo>
                    <a:pt x="0" y="1698"/>
                  </a:lnTo>
                  <a:lnTo>
                    <a:pt x="3273" y="0"/>
                  </a:lnTo>
                  <a:lnTo>
                    <a:pt x="74297" y="90396"/>
                  </a:lnTo>
                  <a:lnTo>
                    <a:pt x="74492" y="117574"/>
                  </a:lnTo>
                  <a:cubicBezTo>
                    <a:pt x="72836" y="148474"/>
                    <a:pt x="77802" y="179926"/>
                    <a:pt x="87734" y="209171"/>
                  </a:cubicBezTo>
                  <a:cubicBezTo>
                    <a:pt x="96564" y="233450"/>
                    <a:pt x="119187" y="245589"/>
                    <a:pt x="153949" y="245589"/>
                  </a:cubicBezTo>
                  <a:lnTo>
                    <a:pt x="191049" y="23899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08" name="Forme libre : forme 107"/>
            <p:cNvSpPr/>
            <p:nvPr/>
          </p:nvSpPr>
          <p:spPr bwMode="auto">
            <a:xfrm rot="8716293">
              <a:off x="24761" y="3389622"/>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09" name="Forme libre : forme 108"/>
            <p:cNvSpPr/>
            <p:nvPr/>
          </p:nvSpPr>
          <p:spPr bwMode="auto">
            <a:xfrm rot="8716293">
              <a:off x="-24047" y="3281741"/>
              <a:ext cx="106042" cy="113733"/>
            </a:xfrm>
            <a:custGeom>
              <a:avLst/>
              <a:gdLst>
                <a:gd name="connsiteX0" fmla="*/ 17477 w 106042"/>
                <a:gd name="connsiteY0" fmla="*/ 101182 h 113733"/>
                <a:gd name="connsiteX1" fmla="*/ 0 w 106042"/>
                <a:gd name="connsiteY1" fmla="*/ 59790 h 113733"/>
                <a:gd name="connsiteX2" fmla="*/ 0 w 106042"/>
                <a:gd name="connsiteY2" fmla="*/ 58869 h 113733"/>
                <a:gd name="connsiteX3" fmla="*/ 17477 w 106042"/>
                <a:gd name="connsiteY3" fmla="*/ 17477 h 113733"/>
                <a:gd name="connsiteX4" fmla="*/ 58869 w 106042"/>
                <a:gd name="connsiteY4" fmla="*/ 0 h 113733"/>
                <a:gd name="connsiteX5" fmla="*/ 100262 w 106042"/>
                <a:gd name="connsiteY5" fmla="*/ 17477 h 113733"/>
                <a:gd name="connsiteX6" fmla="*/ 106042 w 106042"/>
                <a:gd name="connsiteY6" fmla="*/ 31234 h 113733"/>
                <a:gd name="connsiteX7" fmla="*/ 48856 w 106042"/>
                <a:gd name="connsiteY7" fmla="*/ 113733 h 11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42" h="113733" extrusionOk="0">
                  <a:moveTo>
                    <a:pt x="17477" y="101182"/>
                  </a:moveTo>
                  <a:cubicBezTo>
                    <a:pt x="6439" y="90144"/>
                    <a:pt x="0" y="75426"/>
                    <a:pt x="0" y="59790"/>
                  </a:cubicBezTo>
                  <a:lnTo>
                    <a:pt x="0" y="58869"/>
                  </a:lnTo>
                  <a:cubicBezTo>
                    <a:pt x="0" y="43233"/>
                    <a:pt x="6439" y="28515"/>
                    <a:pt x="17477" y="17477"/>
                  </a:cubicBezTo>
                  <a:cubicBezTo>
                    <a:pt x="28515" y="6439"/>
                    <a:pt x="43233" y="0"/>
                    <a:pt x="58869" y="0"/>
                  </a:cubicBezTo>
                  <a:cubicBezTo>
                    <a:pt x="74507" y="0"/>
                    <a:pt x="89224" y="6439"/>
                    <a:pt x="100262" y="17477"/>
                  </a:cubicBezTo>
                  <a:lnTo>
                    <a:pt x="106042" y="31234"/>
                  </a:lnTo>
                  <a:lnTo>
                    <a:pt x="48856" y="11373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0" name="Forme libre : forme 109"/>
            <p:cNvSpPr/>
            <p:nvPr/>
          </p:nvSpPr>
          <p:spPr bwMode="auto">
            <a:xfrm rot="8716293">
              <a:off x="-21924" y="3179872"/>
              <a:ext cx="45776" cy="62656"/>
            </a:xfrm>
            <a:custGeom>
              <a:avLst/>
              <a:gdLst>
                <a:gd name="connsiteX0" fmla="*/ 2345 w 45776"/>
                <a:gd name="connsiteY0" fmla="*/ 62656 h 62656"/>
                <a:gd name="connsiteX1" fmla="*/ 0 w 45776"/>
                <a:gd name="connsiteY1" fmla="*/ 57104 h 62656"/>
                <a:gd name="connsiteX2" fmla="*/ 0 w 45776"/>
                <a:gd name="connsiteY2" fmla="*/ 56183 h 62656"/>
                <a:gd name="connsiteX3" fmla="*/ 17477 w 45776"/>
                <a:gd name="connsiteY3" fmla="*/ 14791 h 62656"/>
                <a:gd name="connsiteX4" fmla="*/ 36449 w 45776"/>
                <a:gd name="connsiteY4" fmla="*/ 1913 h 62656"/>
                <a:gd name="connsiteX5" fmla="*/ 45776 w 45776"/>
                <a:gd name="connsiteY5" fmla="*/ 0 h 6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76" h="62656" extrusionOk="0">
                  <a:moveTo>
                    <a:pt x="2345" y="62656"/>
                  </a:moveTo>
                  <a:lnTo>
                    <a:pt x="0" y="57104"/>
                  </a:lnTo>
                  <a:lnTo>
                    <a:pt x="0" y="56183"/>
                  </a:lnTo>
                  <a:cubicBezTo>
                    <a:pt x="0" y="40547"/>
                    <a:pt x="6439" y="25829"/>
                    <a:pt x="17477" y="14791"/>
                  </a:cubicBezTo>
                  <a:cubicBezTo>
                    <a:pt x="22996" y="9272"/>
                    <a:pt x="29435" y="4903"/>
                    <a:pt x="36449" y="1913"/>
                  </a:cubicBezTo>
                  <a:lnTo>
                    <a:pt x="45776" y="0"/>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1" name="Forme libre : forme 110"/>
            <p:cNvSpPr/>
            <p:nvPr/>
          </p:nvSpPr>
          <p:spPr bwMode="auto">
            <a:xfrm rot="8716293">
              <a:off x="-21324" y="4100649"/>
              <a:ext cx="79113" cy="50123"/>
            </a:xfrm>
            <a:custGeom>
              <a:avLst/>
              <a:gdLst>
                <a:gd name="connsiteX0" fmla="*/ 0 w 79113"/>
                <a:gd name="connsiteY0" fmla="*/ 50123 h 50123"/>
                <a:gd name="connsiteX1" fmla="*/ 0 w 79113"/>
                <a:gd name="connsiteY1" fmla="*/ 0 h 50123"/>
                <a:gd name="connsiteX2" fmla="*/ 79113 w 79113"/>
                <a:gd name="connsiteY2" fmla="*/ 0 h 50123"/>
                <a:gd name="connsiteX3" fmla="*/ 44369 w 79113"/>
                <a:gd name="connsiteY3" fmla="*/ 50123 h 50123"/>
              </a:gdLst>
              <a:ahLst/>
              <a:cxnLst>
                <a:cxn ang="0">
                  <a:pos x="connsiteX0" y="connsiteY0"/>
                </a:cxn>
                <a:cxn ang="0">
                  <a:pos x="connsiteX1" y="connsiteY1"/>
                </a:cxn>
                <a:cxn ang="0">
                  <a:pos x="connsiteX2" y="connsiteY2"/>
                </a:cxn>
                <a:cxn ang="0">
                  <a:pos x="connsiteX3" y="connsiteY3"/>
                </a:cxn>
              </a:cxnLst>
              <a:rect l="l" t="t" r="r" b="b"/>
              <a:pathLst>
                <a:path w="79113" h="50123" extrusionOk="0">
                  <a:moveTo>
                    <a:pt x="0" y="50123"/>
                  </a:moveTo>
                  <a:lnTo>
                    <a:pt x="0" y="0"/>
                  </a:lnTo>
                  <a:lnTo>
                    <a:pt x="79113" y="0"/>
                  </a:lnTo>
                  <a:lnTo>
                    <a:pt x="44369" y="501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2" name="Forme libre : forme 111"/>
            <p:cNvSpPr/>
            <p:nvPr/>
          </p:nvSpPr>
          <p:spPr bwMode="auto">
            <a:xfrm rot="8716293">
              <a:off x="-40457" y="3981561"/>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3" name="Forme libre : forme 112"/>
            <p:cNvSpPr/>
            <p:nvPr/>
          </p:nvSpPr>
          <p:spPr bwMode="auto">
            <a:xfrm rot="7484127">
              <a:off x="-46974" y="4273166"/>
              <a:ext cx="199362" cy="194378"/>
            </a:xfrm>
            <a:custGeom>
              <a:avLst/>
              <a:gdLst>
                <a:gd name="connsiteX0" fmla="*/ 389572 w 381000"/>
                <a:gd name="connsiteY0" fmla="*/ 0 h 371475"/>
                <a:gd name="connsiteX1" fmla="*/ 389572 w 381000"/>
                <a:gd name="connsiteY1" fmla="*/ 105728 h 371475"/>
                <a:gd name="connsiteX2" fmla="*/ 265747 w 381000"/>
                <a:gd name="connsiteY2" fmla="*/ 105728 h 371475"/>
                <a:gd name="connsiteX3" fmla="*/ 173355 w 381000"/>
                <a:gd name="connsiteY3" fmla="*/ 374333 h 371475"/>
                <a:gd name="connsiteX4" fmla="*/ 91440 w 381000"/>
                <a:gd name="connsiteY4" fmla="*/ 221933 h 371475"/>
                <a:gd name="connsiteX5" fmla="*/ 133350 w 381000"/>
                <a:gd name="connsiteY5" fmla="*/ 105728 h 371475"/>
                <a:gd name="connsiteX6" fmla="*/ 0 w 381000"/>
                <a:gd name="connsiteY6" fmla="*/ 105728 h 371475"/>
                <a:gd name="connsiteX7" fmla="*/ 0 w 381000"/>
                <a:gd name="connsiteY7"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371475" extrusionOk="0">
                  <a:moveTo>
                    <a:pt x="389572" y="0"/>
                  </a:moveTo>
                  <a:lnTo>
                    <a:pt x="389572" y="105728"/>
                  </a:lnTo>
                  <a:lnTo>
                    <a:pt x="265747" y="105728"/>
                  </a:lnTo>
                  <a:lnTo>
                    <a:pt x="173355" y="374333"/>
                  </a:lnTo>
                  <a:lnTo>
                    <a:pt x="91440" y="221933"/>
                  </a:lnTo>
                  <a:lnTo>
                    <a:pt x="133350" y="105728"/>
                  </a:lnTo>
                  <a:lnTo>
                    <a:pt x="0" y="105728"/>
                  </a:lnTo>
                  <a:lnTo>
                    <a:pt x="0" y="0"/>
                  </a:ln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4" name="Forme libre : forme 113"/>
            <p:cNvSpPr/>
            <p:nvPr/>
          </p:nvSpPr>
          <p:spPr bwMode="auto">
            <a:xfrm rot="13089394">
              <a:off x="57846" y="4239700"/>
              <a:ext cx="270377" cy="325556"/>
            </a:xfrm>
            <a:custGeom>
              <a:avLst/>
              <a:gdLst>
                <a:gd name="connsiteX0" fmla="*/ 470535 w 466725"/>
                <a:gd name="connsiteY0" fmla="*/ 436245 h 561975"/>
                <a:gd name="connsiteX1" fmla="*/ 470535 w 466725"/>
                <a:gd name="connsiteY1" fmla="*/ 445770 h 561975"/>
                <a:gd name="connsiteX2" fmla="*/ 158115 w 466725"/>
                <a:gd name="connsiteY2" fmla="*/ 567690 h 561975"/>
                <a:gd name="connsiteX3" fmla="*/ 40957 w 466725"/>
                <a:gd name="connsiteY3" fmla="*/ 520065 h 561975"/>
                <a:gd name="connsiteX4" fmla="*/ 0 w 466725"/>
                <a:gd name="connsiteY4" fmla="*/ 356235 h 561975"/>
                <a:gd name="connsiteX5" fmla="*/ 0 w 466725"/>
                <a:gd name="connsiteY5" fmla="*/ 65723 h 561975"/>
                <a:gd name="connsiteX6" fmla="*/ 126682 w 466725"/>
                <a:gd name="connsiteY6" fmla="*/ 0 h 561975"/>
                <a:gd name="connsiteX7" fmla="*/ 128588 w 466725"/>
                <a:gd name="connsiteY7" fmla="*/ 265748 h 561975"/>
                <a:gd name="connsiteX8" fmla="*/ 151447 w 466725"/>
                <a:gd name="connsiteY8" fmla="*/ 423863 h 561975"/>
                <a:gd name="connsiteX9" fmla="*/ 265747 w 466725"/>
                <a:gd name="connsiteY9" fmla="*/ 486728 h 561975"/>
                <a:gd name="connsiteX10" fmla="*/ 351472 w 466725"/>
                <a:gd name="connsiteY10" fmla="*/ 471488 h 561975"/>
                <a:gd name="connsiteX11" fmla="*/ 468630 w 466725"/>
                <a:gd name="connsiteY11" fmla="*/ 423863 h 561975"/>
                <a:gd name="connsiteX12" fmla="*/ 470535 w 466725"/>
                <a:gd name="connsiteY12" fmla="*/ 436245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561975" extrusionOk="0">
                  <a:moveTo>
                    <a:pt x="470535" y="436245"/>
                  </a:moveTo>
                  <a:lnTo>
                    <a:pt x="470535" y="445770"/>
                  </a:lnTo>
                  <a:cubicBezTo>
                    <a:pt x="369570" y="532448"/>
                    <a:pt x="237172" y="562928"/>
                    <a:pt x="158115" y="567690"/>
                  </a:cubicBezTo>
                  <a:cubicBezTo>
                    <a:pt x="114300" y="570548"/>
                    <a:pt x="71438" y="551498"/>
                    <a:pt x="40957" y="520065"/>
                  </a:cubicBezTo>
                  <a:cubicBezTo>
                    <a:pt x="8572" y="488633"/>
                    <a:pt x="0" y="434340"/>
                    <a:pt x="0" y="356235"/>
                  </a:cubicBezTo>
                  <a:lnTo>
                    <a:pt x="0" y="65723"/>
                  </a:lnTo>
                  <a:lnTo>
                    <a:pt x="126682" y="0"/>
                  </a:lnTo>
                  <a:lnTo>
                    <a:pt x="128588" y="265748"/>
                  </a:lnTo>
                  <a:cubicBezTo>
                    <a:pt x="125730" y="319088"/>
                    <a:pt x="134302" y="373380"/>
                    <a:pt x="151447" y="423863"/>
                  </a:cubicBezTo>
                  <a:cubicBezTo>
                    <a:pt x="166688" y="465773"/>
                    <a:pt x="205740" y="486728"/>
                    <a:pt x="265747" y="486728"/>
                  </a:cubicBezTo>
                  <a:cubicBezTo>
                    <a:pt x="295275" y="485775"/>
                    <a:pt x="323850" y="480060"/>
                    <a:pt x="351472" y="471488"/>
                  </a:cubicBezTo>
                  <a:cubicBezTo>
                    <a:pt x="391477" y="459105"/>
                    <a:pt x="430530" y="442913"/>
                    <a:pt x="468630" y="423863"/>
                  </a:cubicBezTo>
                  <a:cubicBezTo>
                    <a:pt x="469582" y="427673"/>
                    <a:pt x="470535" y="432435"/>
                    <a:pt x="470535" y="43624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5" name="Forme libre : forme 114"/>
            <p:cNvSpPr/>
            <p:nvPr/>
          </p:nvSpPr>
          <p:spPr bwMode="auto">
            <a:xfrm rot="8716293">
              <a:off x="243431" y="4048019"/>
              <a:ext cx="220345" cy="161228"/>
            </a:xfrm>
            <a:custGeom>
              <a:avLst/>
              <a:gdLst>
                <a:gd name="connsiteX0" fmla="*/ 343853 w 390525"/>
                <a:gd name="connsiteY0" fmla="*/ 144780 h 285750"/>
                <a:gd name="connsiteX1" fmla="*/ 344805 w 390525"/>
                <a:gd name="connsiteY1" fmla="*/ 144780 h 285750"/>
                <a:gd name="connsiteX2" fmla="*/ 12382 w 390525"/>
                <a:gd name="connsiteY2" fmla="*/ 288608 h 285750"/>
                <a:gd name="connsiteX3" fmla="*/ 0 w 390525"/>
                <a:gd name="connsiteY3" fmla="*/ 271463 h 285750"/>
                <a:gd name="connsiteX4" fmla="*/ 225743 w 390525"/>
                <a:gd name="connsiteY4" fmla="*/ 59055 h 285750"/>
                <a:gd name="connsiteX5" fmla="*/ 340043 w 390525"/>
                <a:gd name="connsiteY5" fmla="*/ 0 h 285750"/>
                <a:gd name="connsiteX6" fmla="*/ 399098 w 390525"/>
                <a:gd name="connsiteY6" fmla="*/ 70485 h 285750"/>
                <a:gd name="connsiteX7" fmla="*/ 343853 w 390525"/>
                <a:gd name="connsiteY7" fmla="*/ 14478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285750" extrusionOk="0">
                  <a:moveTo>
                    <a:pt x="343853" y="144780"/>
                  </a:moveTo>
                  <a:lnTo>
                    <a:pt x="344805" y="144780"/>
                  </a:lnTo>
                  <a:lnTo>
                    <a:pt x="12382" y="288608"/>
                  </a:lnTo>
                  <a:lnTo>
                    <a:pt x="0" y="271463"/>
                  </a:lnTo>
                  <a:lnTo>
                    <a:pt x="225743" y="59055"/>
                  </a:lnTo>
                  <a:cubicBezTo>
                    <a:pt x="254318" y="25718"/>
                    <a:pt x="295275" y="4763"/>
                    <a:pt x="340043" y="0"/>
                  </a:cubicBezTo>
                  <a:cubicBezTo>
                    <a:pt x="385763" y="0"/>
                    <a:pt x="399098" y="40005"/>
                    <a:pt x="399098" y="70485"/>
                  </a:cubicBezTo>
                  <a:cubicBezTo>
                    <a:pt x="396240" y="103823"/>
                    <a:pt x="374332" y="131445"/>
                    <a:pt x="343853" y="14478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6" name="Forme libre : forme 115"/>
            <p:cNvSpPr/>
            <p:nvPr/>
          </p:nvSpPr>
          <p:spPr bwMode="auto">
            <a:xfrm rot="8716293">
              <a:off x="191626" y="3944426"/>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7" name="Forme libre : forme 116"/>
            <p:cNvSpPr/>
            <p:nvPr/>
          </p:nvSpPr>
          <p:spPr bwMode="auto">
            <a:xfrm rot="8716293">
              <a:off x="125832" y="3815405"/>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18" name="Forme libre : forme 117"/>
            <p:cNvSpPr/>
            <p:nvPr/>
          </p:nvSpPr>
          <p:spPr bwMode="auto">
            <a:xfrm rot="8716293">
              <a:off x="-73048" y="4876828"/>
              <a:ext cx="221382" cy="253349"/>
            </a:xfrm>
            <a:custGeom>
              <a:avLst/>
              <a:gdLst>
                <a:gd name="connsiteX0" fmla="*/ 51490 w 221382"/>
                <a:gd name="connsiteY0" fmla="*/ 253349 h 253349"/>
                <a:gd name="connsiteX1" fmla="*/ 51490 w 221382"/>
                <a:gd name="connsiteY1" fmla="*/ 44199 h 253349"/>
                <a:gd name="connsiteX2" fmla="*/ 0 w 221382"/>
                <a:gd name="connsiteY2" fmla="*/ 44199 h 253349"/>
                <a:gd name="connsiteX3" fmla="*/ 0 w 221382"/>
                <a:gd name="connsiteY3" fmla="*/ 0 h 253349"/>
                <a:gd name="connsiteX4" fmla="*/ 104803 w 221382"/>
                <a:gd name="connsiteY4" fmla="*/ 0 h 253349"/>
                <a:gd name="connsiteX5" fmla="*/ 104802 w 221382"/>
                <a:gd name="connsiteY5" fmla="*/ 73817 h 253349"/>
                <a:gd name="connsiteX6" fmla="*/ 106169 w 221382"/>
                <a:gd name="connsiteY6" fmla="*/ 73817 h 253349"/>
                <a:gd name="connsiteX7" fmla="*/ 154014 w 221382"/>
                <a:gd name="connsiteY7" fmla="*/ 4556 h 253349"/>
                <a:gd name="connsiteX8" fmla="*/ 174650 w 221382"/>
                <a:gd name="connsiteY8" fmla="*/ 668 h 253349"/>
                <a:gd name="connsiteX9" fmla="*/ 214075 w 221382"/>
                <a:gd name="connsiteY9" fmla="*/ 27996 h 253349"/>
                <a:gd name="connsiteX10" fmla="*/ 221382 w 221382"/>
                <a:gd name="connsiteY10" fmla="*/ 33060 h 253349"/>
                <a:gd name="connsiteX11" fmla="*/ 195540 w 221382"/>
                <a:gd name="connsiteY11" fmla="*/ 70341 h 253349"/>
                <a:gd name="connsiteX12" fmla="*/ 189157 w 221382"/>
                <a:gd name="connsiteY12" fmla="*/ 50236 h 253349"/>
                <a:gd name="connsiteX13" fmla="*/ 164950 w 221382"/>
                <a:gd name="connsiteY13" fmla="*/ 38731 h 253349"/>
                <a:gd name="connsiteX14" fmla="*/ 111638 w 221382"/>
                <a:gd name="connsiteY14" fmla="*/ 126218 h 253349"/>
                <a:gd name="connsiteX15" fmla="*/ 111638 w 221382"/>
                <a:gd name="connsiteY15" fmla="*/ 191383 h 253349"/>
                <a:gd name="connsiteX16" fmla="*/ 84096 w 221382"/>
                <a:gd name="connsiteY16" fmla="*/ 231117 h 25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1382" h="253349" extrusionOk="0">
                  <a:moveTo>
                    <a:pt x="51490" y="253349"/>
                  </a:moveTo>
                  <a:lnTo>
                    <a:pt x="51490" y="44199"/>
                  </a:lnTo>
                  <a:lnTo>
                    <a:pt x="0" y="44199"/>
                  </a:lnTo>
                  <a:lnTo>
                    <a:pt x="0" y="0"/>
                  </a:lnTo>
                  <a:lnTo>
                    <a:pt x="104803" y="0"/>
                  </a:lnTo>
                  <a:lnTo>
                    <a:pt x="104802" y="73817"/>
                  </a:lnTo>
                  <a:lnTo>
                    <a:pt x="106169" y="73817"/>
                  </a:lnTo>
                  <a:cubicBezTo>
                    <a:pt x="120751" y="30529"/>
                    <a:pt x="132142" y="13670"/>
                    <a:pt x="154014" y="4556"/>
                  </a:cubicBezTo>
                  <a:lnTo>
                    <a:pt x="174650" y="668"/>
                  </a:lnTo>
                  <a:lnTo>
                    <a:pt x="214075" y="27996"/>
                  </a:lnTo>
                  <a:lnTo>
                    <a:pt x="221382" y="33060"/>
                  </a:lnTo>
                  <a:lnTo>
                    <a:pt x="195540" y="70341"/>
                  </a:lnTo>
                  <a:lnTo>
                    <a:pt x="189157" y="50236"/>
                  </a:lnTo>
                  <a:cubicBezTo>
                    <a:pt x="183177" y="42946"/>
                    <a:pt x="174747" y="38731"/>
                    <a:pt x="164950" y="38731"/>
                  </a:cubicBezTo>
                  <a:cubicBezTo>
                    <a:pt x="135788" y="38731"/>
                    <a:pt x="111638" y="77463"/>
                    <a:pt x="111638" y="126218"/>
                  </a:cubicBezTo>
                  <a:lnTo>
                    <a:pt x="111638" y="191383"/>
                  </a:lnTo>
                  <a:lnTo>
                    <a:pt x="84096" y="231117"/>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19" name="Forme libre : forme 118"/>
            <p:cNvSpPr/>
            <p:nvPr/>
          </p:nvSpPr>
          <p:spPr bwMode="auto">
            <a:xfrm rot="8716293">
              <a:off x="93318" y="4612018"/>
              <a:ext cx="141256" cy="232388"/>
            </a:xfrm>
            <a:custGeom>
              <a:avLst/>
              <a:gdLst>
                <a:gd name="connsiteX0" fmla="*/ 297180 w 295275"/>
                <a:gd name="connsiteY0" fmla="*/ 104775 h 485775"/>
                <a:gd name="connsiteX1" fmla="*/ 297180 w 295275"/>
                <a:gd name="connsiteY1" fmla="*/ 435293 h 485775"/>
                <a:gd name="connsiteX2" fmla="*/ 169545 w 295275"/>
                <a:gd name="connsiteY2" fmla="*/ 485775 h 485775"/>
                <a:gd name="connsiteX3" fmla="*/ 169545 w 295275"/>
                <a:gd name="connsiteY3" fmla="*/ 145733 h 485775"/>
                <a:gd name="connsiteX4" fmla="*/ 169545 w 295275"/>
                <a:gd name="connsiteY4" fmla="*/ 137160 h 485775"/>
                <a:gd name="connsiteX5" fmla="*/ 126683 w 295275"/>
                <a:gd name="connsiteY5" fmla="*/ 104775 h 485775"/>
                <a:gd name="connsiteX6" fmla="*/ 0 w 295275"/>
                <a:gd name="connsiteY6" fmla="*/ 104775 h 485775"/>
                <a:gd name="connsiteX7" fmla="*/ 0 w 295275"/>
                <a:gd name="connsiteY7" fmla="*/ 0 h 485775"/>
                <a:gd name="connsiteX8" fmla="*/ 178118 w 295275"/>
                <a:gd name="connsiteY8" fmla="*/ 0 h 485775"/>
                <a:gd name="connsiteX9" fmla="*/ 297180 w 295275"/>
                <a:gd name="connsiteY9" fmla="*/ 1047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85775" extrusionOk="0">
                  <a:moveTo>
                    <a:pt x="297180" y="104775"/>
                  </a:moveTo>
                  <a:lnTo>
                    <a:pt x="297180" y="435293"/>
                  </a:lnTo>
                  <a:lnTo>
                    <a:pt x="169545" y="485775"/>
                  </a:lnTo>
                  <a:lnTo>
                    <a:pt x="169545" y="145733"/>
                  </a:lnTo>
                  <a:cubicBezTo>
                    <a:pt x="169545" y="142875"/>
                    <a:pt x="169545" y="140018"/>
                    <a:pt x="169545" y="137160"/>
                  </a:cubicBezTo>
                  <a:cubicBezTo>
                    <a:pt x="166688" y="116205"/>
                    <a:pt x="147638" y="101918"/>
                    <a:pt x="126683" y="104775"/>
                  </a:cubicBezTo>
                  <a:lnTo>
                    <a:pt x="0" y="104775"/>
                  </a:lnTo>
                  <a:lnTo>
                    <a:pt x="0" y="0"/>
                  </a:lnTo>
                  <a:lnTo>
                    <a:pt x="178118" y="0"/>
                  </a:lnTo>
                  <a:cubicBezTo>
                    <a:pt x="255270" y="0"/>
                    <a:pt x="297180" y="33338"/>
                    <a:pt x="297180" y="10477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0" name="Forme libre : forme 119"/>
            <p:cNvSpPr/>
            <p:nvPr/>
          </p:nvSpPr>
          <p:spPr bwMode="auto">
            <a:xfrm rot="8716293">
              <a:off x="182710" y="4641260"/>
              <a:ext cx="259728" cy="250615"/>
            </a:xfrm>
            <a:custGeom>
              <a:avLst/>
              <a:gdLst>
                <a:gd name="connsiteX0" fmla="*/ 544830 w 542925"/>
                <a:gd name="connsiteY0" fmla="*/ 184905 h 523875"/>
                <a:gd name="connsiteX1" fmla="*/ 544830 w 542925"/>
                <a:gd name="connsiteY1" fmla="*/ 197288 h 523875"/>
                <a:gd name="connsiteX2" fmla="*/ 415290 w 542925"/>
                <a:gd name="connsiteY2" fmla="*/ 204908 h 523875"/>
                <a:gd name="connsiteX3" fmla="*/ 415290 w 542925"/>
                <a:gd name="connsiteY3" fmla="*/ 170618 h 523875"/>
                <a:gd name="connsiteX4" fmla="*/ 344805 w 542925"/>
                <a:gd name="connsiteY4" fmla="*/ 83940 h 523875"/>
                <a:gd name="connsiteX5" fmla="*/ 233363 w 542925"/>
                <a:gd name="connsiteY5" fmla="*/ 266820 h 523875"/>
                <a:gd name="connsiteX6" fmla="*/ 233363 w 542925"/>
                <a:gd name="connsiteY6" fmla="*/ 446843 h 523875"/>
                <a:gd name="connsiteX7" fmla="*/ 107632 w 542925"/>
                <a:gd name="connsiteY7" fmla="*/ 532568 h 523875"/>
                <a:gd name="connsiteX8" fmla="*/ 107632 w 542925"/>
                <a:gd name="connsiteY8" fmla="*/ 95370 h 523875"/>
                <a:gd name="connsiteX9" fmla="*/ 0 w 542925"/>
                <a:gd name="connsiteY9" fmla="*/ 95370 h 523875"/>
                <a:gd name="connsiteX10" fmla="*/ 0 w 542925"/>
                <a:gd name="connsiteY10" fmla="*/ 2978 h 523875"/>
                <a:gd name="connsiteX11" fmla="*/ 219075 w 542925"/>
                <a:gd name="connsiteY11" fmla="*/ 2978 h 523875"/>
                <a:gd name="connsiteX12" fmla="*/ 219075 w 542925"/>
                <a:gd name="connsiteY12" fmla="*/ 157283 h 523875"/>
                <a:gd name="connsiteX13" fmla="*/ 221932 w 542925"/>
                <a:gd name="connsiteY13" fmla="*/ 157283 h 523875"/>
                <a:gd name="connsiteX14" fmla="*/ 321945 w 542925"/>
                <a:gd name="connsiteY14" fmla="*/ 12503 h 523875"/>
                <a:gd name="connsiteX15" fmla="*/ 387667 w 542925"/>
                <a:gd name="connsiteY15" fmla="*/ 120 h 523875"/>
                <a:gd name="connsiteX16" fmla="*/ 544830 w 542925"/>
                <a:gd name="connsiteY16" fmla="*/ 18490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925" h="523875" extrusionOk="0">
                  <a:moveTo>
                    <a:pt x="544830" y="184905"/>
                  </a:moveTo>
                  <a:lnTo>
                    <a:pt x="544830" y="197288"/>
                  </a:lnTo>
                  <a:lnTo>
                    <a:pt x="415290" y="204908"/>
                  </a:lnTo>
                  <a:lnTo>
                    <a:pt x="415290" y="170618"/>
                  </a:lnTo>
                  <a:cubicBezTo>
                    <a:pt x="415290" y="119183"/>
                    <a:pt x="385763" y="83940"/>
                    <a:pt x="344805" y="83940"/>
                  </a:cubicBezTo>
                  <a:cubicBezTo>
                    <a:pt x="283845" y="83940"/>
                    <a:pt x="233363" y="164903"/>
                    <a:pt x="233363" y="266820"/>
                  </a:cubicBezTo>
                  <a:lnTo>
                    <a:pt x="233363" y="446843"/>
                  </a:lnTo>
                  <a:lnTo>
                    <a:pt x="107632" y="532568"/>
                  </a:lnTo>
                  <a:lnTo>
                    <a:pt x="107632" y="95370"/>
                  </a:lnTo>
                  <a:lnTo>
                    <a:pt x="0" y="95370"/>
                  </a:lnTo>
                  <a:lnTo>
                    <a:pt x="0" y="2978"/>
                  </a:lnTo>
                  <a:lnTo>
                    <a:pt x="219075" y="2978"/>
                  </a:lnTo>
                  <a:lnTo>
                    <a:pt x="219075" y="157283"/>
                  </a:lnTo>
                  <a:lnTo>
                    <a:pt x="221932" y="157283"/>
                  </a:lnTo>
                  <a:cubicBezTo>
                    <a:pt x="252413" y="66795"/>
                    <a:pt x="276225" y="31553"/>
                    <a:pt x="321945" y="12503"/>
                  </a:cubicBezTo>
                  <a:cubicBezTo>
                    <a:pt x="342900" y="3930"/>
                    <a:pt x="364807" y="-832"/>
                    <a:pt x="387667" y="120"/>
                  </a:cubicBezTo>
                  <a:cubicBezTo>
                    <a:pt x="485775" y="-1785"/>
                    <a:pt x="544830" y="66795"/>
                    <a:pt x="544830" y="184905"/>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1" name="Forme libre : forme 120"/>
            <p:cNvSpPr/>
            <p:nvPr/>
          </p:nvSpPr>
          <p:spPr bwMode="auto">
            <a:xfrm rot="8716293">
              <a:off x="-14524" y="4699631"/>
              <a:ext cx="49997" cy="54238"/>
            </a:xfrm>
            <a:custGeom>
              <a:avLst/>
              <a:gdLst>
                <a:gd name="connsiteX0" fmla="*/ 8658 w 49997"/>
                <a:gd name="connsiteY0" fmla="*/ 50123 h 54238"/>
                <a:gd name="connsiteX1" fmla="*/ 0 w 49997"/>
                <a:gd name="connsiteY1" fmla="*/ 29619 h 54238"/>
                <a:gd name="connsiteX2" fmla="*/ 0 w 49997"/>
                <a:gd name="connsiteY2" fmla="*/ 29162 h 54238"/>
                <a:gd name="connsiteX3" fmla="*/ 8658 w 49997"/>
                <a:gd name="connsiteY3" fmla="*/ 8658 h 54238"/>
                <a:gd name="connsiteX4" fmla="*/ 29163 w 49997"/>
                <a:gd name="connsiteY4" fmla="*/ 0 h 54238"/>
                <a:gd name="connsiteX5" fmla="*/ 49668 w 49997"/>
                <a:gd name="connsiteY5" fmla="*/ 8658 h 54238"/>
                <a:gd name="connsiteX6" fmla="*/ 49997 w 49997"/>
                <a:gd name="connsiteY6" fmla="*/ 9441 h 54238"/>
                <a:gd name="connsiteX7" fmla="*/ 18945 w 49997"/>
                <a:gd name="connsiteY7" fmla="*/ 54238 h 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97" h="54238" extrusionOk="0">
                  <a:moveTo>
                    <a:pt x="8658" y="50123"/>
                  </a:moveTo>
                  <a:cubicBezTo>
                    <a:pt x="3190" y="44655"/>
                    <a:pt x="0" y="37365"/>
                    <a:pt x="0" y="29619"/>
                  </a:cubicBezTo>
                  <a:lnTo>
                    <a:pt x="0" y="29162"/>
                  </a:lnTo>
                  <a:cubicBezTo>
                    <a:pt x="0" y="21417"/>
                    <a:pt x="3190" y="14126"/>
                    <a:pt x="8658" y="8658"/>
                  </a:cubicBezTo>
                  <a:cubicBezTo>
                    <a:pt x="14126" y="3190"/>
                    <a:pt x="21416" y="0"/>
                    <a:pt x="29163" y="0"/>
                  </a:cubicBezTo>
                  <a:cubicBezTo>
                    <a:pt x="36909" y="0"/>
                    <a:pt x="44200" y="3190"/>
                    <a:pt x="49668" y="8658"/>
                  </a:cubicBezTo>
                  <a:lnTo>
                    <a:pt x="49997" y="9441"/>
                  </a:lnTo>
                  <a:lnTo>
                    <a:pt x="18945" y="54238"/>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2" name="Forme libre : forme 121"/>
            <p:cNvSpPr/>
            <p:nvPr/>
          </p:nvSpPr>
          <p:spPr bwMode="auto">
            <a:xfrm rot="8716293">
              <a:off x="-30327" y="4579755"/>
              <a:ext cx="113346" cy="71024"/>
            </a:xfrm>
            <a:custGeom>
              <a:avLst/>
              <a:gdLst>
                <a:gd name="connsiteX0" fmla="*/ 0 w 113346"/>
                <a:gd name="connsiteY0" fmla="*/ 55323 h 71024"/>
                <a:gd name="connsiteX1" fmla="*/ 0 w 113346"/>
                <a:gd name="connsiteY1" fmla="*/ 0 h 71024"/>
                <a:gd name="connsiteX2" fmla="*/ 113346 w 113346"/>
                <a:gd name="connsiteY2" fmla="*/ 0 h 71024"/>
                <a:gd name="connsiteX3" fmla="*/ 64114 w 113346"/>
                <a:gd name="connsiteY3" fmla="*/ 71024 h 71024"/>
                <a:gd name="connsiteX4" fmla="*/ 69777 w 113346"/>
                <a:gd name="connsiteY4" fmla="*/ 55323 h 7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46" h="71024" extrusionOk="0">
                  <a:moveTo>
                    <a:pt x="0" y="55323"/>
                  </a:moveTo>
                  <a:lnTo>
                    <a:pt x="0" y="0"/>
                  </a:lnTo>
                  <a:lnTo>
                    <a:pt x="113346" y="0"/>
                  </a:lnTo>
                  <a:lnTo>
                    <a:pt x="64114" y="71024"/>
                  </a:lnTo>
                  <a:lnTo>
                    <a:pt x="69777"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3" name="Forme libre : forme 122"/>
            <p:cNvSpPr/>
            <p:nvPr/>
          </p:nvSpPr>
          <p:spPr bwMode="auto">
            <a:xfrm rot="8716293">
              <a:off x="71262" y="4741514"/>
              <a:ext cx="100246" cy="218719"/>
            </a:xfrm>
            <a:custGeom>
              <a:avLst/>
              <a:gdLst>
                <a:gd name="connsiteX0" fmla="*/ 216217 w 209550"/>
                <a:gd name="connsiteY0" fmla="*/ 0 h 457200"/>
                <a:gd name="connsiteX1" fmla="*/ 216217 w 209550"/>
                <a:gd name="connsiteY1" fmla="*/ 458153 h 457200"/>
                <a:gd name="connsiteX2" fmla="*/ 90488 w 209550"/>
                <a:gd name="connsiteY2" fmla="*/ 337185 h 457200"/>
                <a:gd name="connsiteX3" fmla="*/ 90488 w 209550"/>
                <a:gd name="connsiteY3" fmla="*/ 34290 h 457200"/>
                <a:gd name="connsiteX4" fmla="*/ 0 w 209550"/>
                <a:gd name="connsiteY4" fmla="*/ 34290 h 457200"/>
                <a:gd name="connsiteX5" fmla="*/ 0 w 209550"/>
                <a:gd name="connsiteY5" fmla="*/ 4763 h 457200"/>
                <a:gd name="connsiteX6" fmla="*/ 216217 w 209550"/>
                <a:gd name="connsiteY6"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57200" extrusionOk="0">
                  <a:moveTo>
                    <a:pt x="216217" y="0"/>
                  </a:moveTo>
                  <a:lnTo>
                    <a:pt x="216217" y="458153"/>
                  </a:lnTo>
                  <a:lnTo>
                    <a:pt x="90488" y="337185"/>
                  </a:lnTo>
                  <a:lnTo>
                    <a:pt x="90488" y="34290"/>
                  </a:lnTo>
                  <a:lnTo>
                    <a:pt x="0" y="34290"/>
                  </a:lnTo>
                  <a:lnTo>
                    <a:pt x="0" y="4763"/>
                  </a:lnTo>
                  <a:cubicBezTo>
                    <a:pt x="68580" y="7620"/>
                    <a:pt x="140017" y="1905"/>
                    <a:pt x="216217" y="0"/>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4" name="Forme libre : forme 123"/>
            <p:cNvSpPr/>
            <p:nvPr/>
          </p:nvSpPr>
          <p:spPr bwMode="auto">
            <a:xfrm rot="7484127">
              <a:off x="172059" y="4933533"/>
              <a:ext cx="203847" cy="195874"/>
            </a:xfrm>
            <a:custGeom>
              <a:avLst/>
              <a:gdLst>
                <a:gd name="connsiteX0" fmla="*/ 90710 w 203847"/>
                <a:gd name="connsiteY0" fmla="*/ 195874 h 195874"/>
                <a:gd name="connsiteX1" fmla="*/ 47847 w 203847"/>
                <a:gd name="connsiteY1" fmla="*/ 116129 h 195874"/>
                <a:gd name="connsiteX2" fmla="*/ 69777 w 203847"/>
                <a:gd name="connsiteY2" fmla="*/ 55323 h 195874"/>
                <a:gd name="connsiteX3" fmla="*/ 0 w 203847"/>
                <a:gd name="connsiteY3" fmla="*/ 55323 h 195874"/>
                <a:gd name="connsiteX4" fmla="*/ 0 w 203847"/>
                <a:gd name="connsiteY4" fmla="*/ 0 h 195874"/>
                <a:gd name="connsiteX5" fmla="*/ 170341 w 203847"/>
                <a:gd name="connsiteY5" fmla="*/ 0 h 195874"/>
                <a:gd name="connsiteX6" fmla="*/ 203847 w 203847"/>
                <a:gd name="connsiteY6" fmla="*/ 48325 h 195874"/>
                <a:gd name="connsiteX7" fmla="*/ 203847 w 203847"/>
                <a:gd name="connsiteY7" fmla="*/ 55323 h 195874"/>
                <a:gd name="connsiteX8" fmla="*/ 139055 w 203847"/>
                <a:gd name="connsiteY8" fmla="*/ 55323 h 19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847" h="195874" extrusionOk="0">
                  <a:moveTo>
                    <a:pt x="90710" y="195874"/>
                  </a:moveTo>
                  <a:lnTo>
                    <a:pt x="47847" y="116129"/>
                  </a:lnTo>
                  <a:lnTo>
                    <a:pt x="69777" y="55323"/>
                  </a:lnTo>
                  <a:lnTo>
                    <a:pt x="0" y="55323"/>
                  </a:lnTo>
                  <a:lnTo>
                    <a:pt x="0" y="0"/>
                  </a:lnTo>
                  <a:lnTo>
                    <a:pt x="170341" y="0"/>
                  </a:lnTo>
                  <a:lnTo>
                    <a:pt x="203847" y="48325"/>
                  </a:lnTo>
                  <a:lnTo>
                    <a:pt x="203847" y="55323"/>
                  </a:lnTo>
                  <a:lnTo>
                    <a:pt x="139055" y="55323"/>
                  </a:ln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5" name="Forme libre : forme 124"/>
            <p:cNvSpPr/>
            <p:nvPr/>
          </p:nvSpPr>
          <p:spPr bwMode="auto">
            <a:xfrm rot="13089394">
              <a:off x="313551" y="4906246"/>
              <a:ext cx="221827" cy="205098"/>
            </a:xfrm>
            <a:custGeom>
              <a:avLst/>
              <a:gdLst>
                <a:gd name="connsiteX0" fmla="*/ 24153 w 221827"/>
                <a:gd name="connsiteY0" fmla="*/ 55168 h 205098"/>
                <a:gd name="connsiteX1" fmla="*/ 0 w 221827"/>
                <a:gd name="connsiteY1" fmla="*/ 18385 h 205098"/>
                <a:gd name="connsiteX2" fmla="*/ 23400 w 221827"/>
                <a:gd name="connsiteY2" fmla="*/ 0 h 205098"/>
                <a:gd name="connsiteX3" fmla="*/ 23735 w 221827"/>
                <a:gd name="connsiteY3" fmla="*/ 46640 h 205098"/>
                <a:gd name="connsiteX4" fmla="*/ 221827 w 221827"/>
                <a:gd name="connsiteY4" fmla="*/ 150928 h 205098"/>
                <a:gd name="connsiteX5" fmla="*/ 126574 w 221827"/>
                <a:gd name="connsiteY5" fmla="*/ 204038 h 205098"/>
                <a:gd name="connsiteX6" fmla="*/ 122603 w 221827"/>
                <a:gd name="connsiteY6" fmla="*/ 205098 h 205098"/>
                <a:gd name="connsiteX7" fmla="*/ 102519 w 221827"/>
                <a:gd name="connsiteY7" fmla="*/ 174512 h 205098"/>
                <a:gd name="connsiteX8" fmla="*/ 103192 w 221827"/>
                <a:gd name="connsiteY8" fmla="*/ 174655 h 205098"/>
                <a:gd name="connsiteX9" fmla="*/ 152853 w 221827"/>
                <a:gd name="connsiteY9" fmla="*/ 165826 h 205098"/>
                <a:gd name="connsiteX10" fmla="*/ 220723 w 221827"/>
                <a:gd name="connsiteY10" fmla="*/ 138237 h 205098"/>
                <a:gd name="connsiteX11" fmla="*/ 221827 w 221827"/>
                <a:gd name="connsiteY11" fmla="*/ 145410 h 20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827" h="205098" extrusionOk="0">
                  <a:moveTo>
                    <a:pt x="24153" y="55168"/>
                  </a:moveTo>
                  <a:lnTo>
                    <a:pt x="0" y="18385"/>
                  </a:lnTo>
                  <a:lnTo>
                    <a:pt x="23400" y="0"/>
                  </a:lnTo>
                  <a:lnTo>
                    <a:pt x="23735" y="46640"/>
                  </a:lnTo>
                  <a:close/>
                  <a:moveTo>
                    <a:pt x="221827" y="150928"/>
                  </a:moveTo>
                  <a:cubicBezTo>
                    <a:pt x="192582" y="176035"/>
                    <a:pt x="158785" y="193002"/>
                    <a:pt x="126574" y="204038"/>
                  </a:cubicBezTo>
                  <a:lnTo>
                    <a:pt x="122603" y="205098"/>
                  </a:lnTo>
                  <a:lnTo>
                    <a:pt x="102519" y="174512"/>
                  </a:lnTo>
                  <a:lnTo>
                    <a:pt x="103192" y="174655"/>
                  </a:lnTo>
                  <a:cubicBezTo>
                    <a:pt x="120298" y="174103"/>
                    <a:pt x="136851" y="170792"/>
                    <a:pt x="152853" y="165826"/>
                  </a:cubicBezTo>
                  <a:cubicBezTo>
                    <a:pt x="176028" y="158653"/>
                    <a:pt x="198652" y="149273"/>
                    <a:pt x="220723" y="138237"/>
                  </a:cubicBezTo>
                  <a:cubicBezTo>
                    <a:pt x="221275" y="140444"/>
                    <a:pt x="221827" y="143203"/>
                    <a:pt x="221827" y="145410"/>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6" name="Forme libre : forme 125"/>
            <p:cNvSpPr/>
            <p:nvPr/>
          </p:nvSpPr>
          <p:spPr bwMode="auto">
            <a:xfrm rot="8716293">
              <a:off x="406370" y="4600606"/>
              <a:ext cx="113655" cy="117117"/>
            </a:xfrm>
            <a:custGeom>
              <a:avLst/>
              <a:gdLst>
                <a:gd name="connsiteX0" fmla="*/ 13623 w 113655"/>
                <a:gd name="connsiteY0" fmla="*/ 100559 h 117117"/>
                <a:gd name="connsiteX1" fmla="*/ 0 w 113655"/>
                <a:gd name="connsiteY1" fmla="*/ 68296 h 117117"/>
                <a:gd name="connsiteX2" fmla="*/ 56488 w 113655"/>
                <a:gd name="connsiteY2" fmla="*/ 0 h 117117"/>
                <a:gd name="connsiteX3" fmla="*/ 96408 w 113655"/>
                <a:gd name="connsiteY3" fmla="*/ 16856 h 117117"/>
                <a:gd name="connsiteX4" fmla="*/ 96408 w 113655"/>
                <a:gd name="connsiteY4" fmla="*/ 99640 h 117117"/>
                <a:gd name="connsiteX5" fmla="*/ 55015 w 113655"/>
                <a:gd name="connsiteY5" fmla="*/ 117117 h 117117"/>
                <a:gd name="connsiteX6" fmla="*/ 13623 w 113655"/>
                <a:gd name="connsiteY6" fmla="*/ 100559 h 1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655" h="117117" extrusionOk="0">
                  <a:moveTo>
                    <a:pt x="13623" y="100559"/>
                  </a:moveTo>
                  <a:lnTo>
                    <a:pt x="0" y="68296"/>
                  </a:lnTo>
                  <a:lnTo>
                    <a:pt x="56488" y="0"/>
                  </a:lnTo>
                  <a:lnTo>
                    <a:pt x="96408" y="16856"/>
                  </a:lnTo>
                  <a:cubicBezTo>
                    <a:pt x="119404" y="38931"/>
                    <a:pt x="119404" y="76644"/>
                    <a:pt x="96408" y="99640"/>
                  </a:cubicBezTo>
                  <a:cubicBezTo>
                    <a:pt x="85370" y="110678"/>
                    <a:pt x="70653" y="117116"/>
                    <a:pt x="55015" y="117117"/>
                  </a:cubicBezTo>
                  <a:cubicBezTo>
                    <a:pt x="39378" y="117117"/>
                    <a:pt x="24661" y="111597"/>
                    <a:pt x="13623" y="100559"/>
                  </a:cubicBezTo>
                  <a:close/>
                </a:path>
              </a:pathLst>
            </a:custGeom>
            <a:grpFill/>
            <a:ln w="9525" cap="flat">
              <a:noFill/>
              <a:prstDash val="solid"/>
              <a:miter/>
            </a:ln>
          </p:spPr>
          <p:txBody>
            <a:bodyPr wrap="square" rtlCol="0" anchor="ctr">
              <a:noAutofit/>
            </a:bodyPr>
            <a:lstStyle/>
            <a:p>
              <a:pPr defTabSz="685800">
                <a:defRPr/>
              </a:pPr>
              <a:endParaRPr lang="fr-FR" sz="1350">
                <a:solidFill>
                  <a:prstClr val="black"/>
                </a:solidFill>
                <a:latin typeface="Calibri"/>
              </a:endParaRPr>
            </a:p>
          </p:txBody>
        </p:sp>
        <p:sp>
          <p:nvSpPr>
            <p:cNvPr id="127" name="Forme libre : forme 126"/>
            <p:cNvSpPr/>
            <p:nvPr/>
          </p:nvSpPr>
          <p:spPr bwMode="auto">
            <a:xfrm rot="8716293">
              <a:off x="171547" y="4634346"/>
              <a:ext cx="54680" cy="546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sp>
          <p:nvSpPr>
            <p:cNvPr id="128" name="Forme libre : forme 127"/>
            <p:cNvSpPr/>
            <p:nvPr/>
          </p:nvSpPr>
          <p:spPr bwMode="auto">
            <a:xfrm rot="8716293">
              <a:off x="348999" y="4475104"/>
              <a:ext cx="110380" cy="110380"/>
            </a:xfrm>
            <a:custGeom>
              <a:avLst/>
              <a:gdLst>
                <a:gd name="connsiteX0" fmla="*/ 103823 w 114300"/>
                <a:gd name="connsiteY0" fmla="*/ 103823 h 114300"/>
                <a:gd name="connsiteX1" fmla="*/ 60960 w 114300"/>
                <a:gd name="connsiteY1" fmla="*/ 121920 h 114300"/>
                <a:gd name="connsiteX2" fmla="*/ 18098 w 114300"/>
                <a:gd name="connsiteY2" fmla="*/ 104775 h 114300"/>
                <a:gd name="connsiteX3" fmla="*/ 0 w 114300"/>
                <a:gd name="connsiteY3" fmla="*/ 61913 h 114300"/>
                <a:gd name="connsiteX4" fmla="*/ 0 w 114300"/>
                <a:gd name="connsiteY4" fmla="*/ 60960 h 114300"/>
                <a:gd name="connsiteX5" fmla="*/ 18098 w 114300"/>
                <a:gd name="connsiteY5" fmla="*/ 18098 h 114300"/>
                <a:gd name="connsiteX6" fmla="*/ 60960 w 114300"/>
                <a:gd name="connsiteY6" fmla="*/ 0 h 114300"/>
                <a:gd name="connsiteX7" fmla="*/ 103823 w 114300"/>
                <a:gd name="connsiteY7" fmla="*/ 18098 h 114300"/>
                <a:gd name="connsiteX8" fmla="*/ 103823 w 114300"/>
                <a:gd name="connsiteY8" fmla="*/ 1038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extrusionOk="0">
                  <a:moveTo>
                    <a:pt x="103823" y="103823"/>
                  </a:moveTo>
                  <a:cubicBezTo>
                    <a:pt x="92393" y="115253"/>
                    <a:pt x="77153" y="121920"/>
                    <a:pt x="60960" y="121920"/>
                  </a:cubicBezTo>
                  <a:cubicBezTo>
                    <a:pt x="44768" y="121920"/>
                    <a:pt x="29528" y="116205"/>
                    <a:pt x="18098" y="104775"/>
                  </a:cubicBezTo>
                  <a:cubicBezTo>
                    <a:pt x="6668" y="93345"/>
                    <a:pt x="0" y="78105"/>
                    <a:pt x="0" y="61913"/>
                  </a:cubicBezTo>
                  <a:lnTo>
                    <a:pt x="0" y="60960"/>
                  </a:lnTo>
                  <a:cubicBezTo>
                    <a:pt x="0" y="44768"/>
                    <a:pt x="6668" y="29528"/>
                    <a:pt x="18098" y="18098"/>
                  </a:cubicBezTo>
                  <a:cubicBezTo>
                    <a:pt x="29528" y="6668"/>
                    <a:pt x="44768" y="0"/>
                    <a:pt x="60960" y="0"/>
                  </a:cubicBezTo>
                  <a:cubicBezTo>
                    <a:pt x="77153" y="0"/>
                    <a:pt x="92393" y="6668"/>
                    <a:pt x="103823" y="18098"/>
                  </a:cubicBezTo>
                  <a:cubicBezTo>
                    <a:pt x="127635" y="40958"/>
                    <a:pt x="127635" y="80010"/>
                    <a:pt x="103823" y="103823"/>
                  </a:cubicBezTo>
                  <a:close/>
                </a:path>
              </a:pathLst>
            </a:custGeom>
            <a:grpFill/>
            <a:ln w="9525" cap="flat">
              <a:noFill/>
              <a:prstDash val="solid"/>
              <a:miter/>
            </a:ln>
          </p:spPr>
          <p:txBody>
            <a:bodyPr rtlCol="0" anchor="ctr"/>
            <a:lstStyle/>
            <a:p>
              <a:pPr defTabSz="685800">
                <a:defRPr/>
              </a:pPr>
              <a:endParaRPr lang="fr-FR" sz="1350">
                <a:solidFill>
                  <a:prstClr val="black"/>
                </a:solidFill>
                <a:latin typeface="Calibri"/>
              </a:endParaRPr>
            </a:p>
          </p:txBody>
        </p:sp>
      </p:grpSp>
      <p:sp>
        <p:nvSpPr>
          <p:cNvPr id="131" name="Rectangle 130"/>
          <p:cNvSpPr/>
          <p:nvPr/>
        </p:nvSpPr>
        <p:spPr bwMode="auto">
          <a:xfrm>
            <a:off x="1675026" y="1246048"/>
            <a:ext cx="360000" cy="45719"/>
          </a:xfrm>
          <a:prstGeom prst="rect">
            <a:avLst/>
          </a:prstGeom>
          <a:solidFill>
            <a:srgbClr val="3A1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41" name="Espace réservé du texte 533"/>
          <p:cNvSpPr>
            <a:spLocks noGrp="1"/>
          </p:cNvSpPr>
          <p:nvPr>
            <p:ph type="body" sz="quarter" idx="17" hasCustomPrompt="1"/>
          </p:nvPr>
        </p:nvSpPr>
        <p:spPr bwMode="auto">
          <a:xfrm>
            <a:off x="1197959" y="1495177"/>
            <a:ext cx="7316491" cy="3474130"/>
          </a:xfrm>
          <a:prstGeom prst="rect">
            <a:avLst/>
          </a:prstGeom>
        </p:spPr>
        <p:txBody>
          <a:bodyPr anchor="t">
            <a:normAutofit/>
          </a:bodyPr>
          <a:lstStyle>
            <a:lvl1pPr marL="0" indent="0">
              <a:spcBef>
                <a:spcPts val="0"/>
              </a:spcBef>
              <a:spcAft>
                <a:spcPts val="600"/>
              </a:spcAft>
              <a:buNone/>
              <a:defRPr sz="1400" b="1">
                <a:solidFill>
                  <a:schemeClr val="tx2"/>
                </a:solidFill>
              </a:defRPr>
            </a:lvl1pPr>
            <a:lvl2pPr marL="0" indent="0">
              <a:spcBef>
                <a:spcPts val="300"/>
              </a:spcBef>
              <a:spcAft>
                <a:spcPts val="1000"/>
              </a:spcAft>
              <a:buNone/>
              <a:defRPr sz="1200">
                <a:solidFill>
                  <a:schemeClr val="tx1"/>
                </a:solidFill>
              </a:defRPr>
            </a:lvl2pPr>
            <a:lvl3pPr marL="270000" indent="-270000" algn="l" defTabSz="457200">
              <a:spcBef>
                <a:spcPts val="400"/>
              </a:spcBef>
              <a:spcAft>
                <a:spcPts val="1000"/>
              </a:spcAft>
              <a:buSzPct val="100000"/>
              <a:buFontTx/>
              <a:buBlip>
                <a:blip r:embed="rId2"/>
              </a:buBlip>
              <a:defRPr lang="fr-FR" sz="1200" b="0">
                <a:solidFill>
                  <a:schemeClr val="tx1"/>
                </a:solidFill>
                <a:latin typeface="+mn-lt"/>
                <a:ea typeface="+mn-ea"/>
                <a:cs typeface="+mn-cs"/>
              </a:defRPr>
            </a:lvl3pPr>
            <a:lvl4pPr marL="270000" indent="-269875">
              <a:spcBef>
                <a:spcPts val="400"/>
              </a:spcBef>
              <a:spcAft>
                <a:spcPts val="1000"/>
              </a:spcAft>
              <a:buFontTx/>
              <a:buBlip>
                <a:blip r:embed="rId3"/>
              </a:buBlip>
              <a:defRPr sz="1200" b="0">
                <a:solidFill>
                  <a:schemeClr val="tx1"/>
                </a:solidFill>
              </a:defRPr>
            </a:lvl4pPr>
            <a:lvl5pPr marL="270000" indent="-270000">
              <a:spcBef>
                <a:spcPts val="400"/>
              </a:spcBef>
              <a:spcAft>
                <a:spcPts val="1000"/>
              </a:spcAft>
              <a:buFontTx/>
              <a:buBlip>
                <a:blip r:embed="rId4"/>
              </a:buBlip>
              <a:defRPr sz="1200" b="0">
                <a:solidFill>
                  <a:schemeClr val="tx1"/>
                </a:solidFill>
              </a:defRPr>
            </a:lvl5pPr>
            <a:lvl6pPr marL="270000" indent="-270000">
              <a:spcBef>
                <a:spcPts val="400"/>
              </a:spcBef>
              <a:spcAft>
                <a:spcPts val="1000"/>
              </a:spcAft>
              <a:buFontTx/>
              <a:buBlip>
                <a:blip r:embed="rId5"/>
              </a:buBlip>
              <a:defRPr sz="1200" b="0">
                <a:solidFill>
                  <a:schemeClr val="tx1"/>
                </a:solidFill>
              </a:defRPr>
            </a:lvl6pPr>
            <a:lvl7pPr marL="270000" indent="-270000">
              <a:spcBef>
                <a:spcPts val="400"/>
              </a:spcBef>
              <a:spcAft>
                <a:spcPts val="1000"/>
              </a:spcAft>
              <a:buFontTx/>
              <a:buBlip>
                <a:blip r:embed="rId6"/>
              </a:buBlip>
              <a:defRPr sz="1200" b="0">
                <a:solidFill>
                  <a:schemeClr val="tx1"/>
                </a:solidFill>
              </a:defRPr>
            </a:lvl7pPr>
            <a:lvl8pPr marL="270000" indent="-270000">
              <a:spcBef>
                <a:spcPts val="400"/>
              </a:spcBef>
              <a:spcAft>
                <a:spcPts val="1000"/>
              </a:spcAft>
              <a:buFontTx/>
              <a:buBlip>
                <a:blip r:embed="rId7"/>
              </a:buBlip>
              <a:defRPr sz="1200" b="0">
                <a:solidFill>
                  <a:schemeClr val="tx1"/>
                </a:solidFill>
              </a:defRPr>
            </a:lvl8pPr>
          </a:lstStyle>
          <a:p>
            <a:pPr lvl="0">
              <a:defRPr/>
            </a:pPr>
            <a:r>
              <a:rPr lang="fr-FR"/>
              <a:t>Niveau 1</a:t>
            </a:r>
            <a:endParaRPr/>
          </a:p>
          <a:p>
            <a:pPr lvl="1">
              <a:defRPr/>
            </a:pPr>
            <a:r>
              <a:rPr lang="fr-FR"/>
              <a:t>Deuxième niveau</a:t>
            </a:r>
            <a:endParaRPr/>
          </a:p>
          <a:p>
            <a:pPr lvl="2">
              <a:defRPr/>
            </a:pPr>
            <a:r>
              <a:rPr lang="fr-FR"/>
              <a:t>Puce bleu</a:t>
            </a:r>
            <a:endParaRPr/>
          </a:p>
          <a:p>
            <a:pPr lvl="3">
              <a:defRPr/>
            </a:pPr>
            <a:r>
              <a:rPr lang="fr-FR"/>
              <a:t>Puce orange</a:t>
            </a:r>
            <a:endParaRPr/>
          </a:p>
          <a:p>
            <a:pPr lvl="4">
              <a:defRPr/>
            </a:pPr>
            <a:r>
              <a:rPr lang="fr-FR"/>
              <a:t>Puce rouge</a:t>
            </a:r>
            <a:endParaRPr/>
          </a:p>
          <a:p>
            <a:pPr lvl="5">
              <a:defRPr/>
            </a:pPr>
            <a:r>
              <a:rPr lang="fr-FR"/>
              <a:t>Puce vert d’eau</a:t>
            </a:r>
            <a:endParaRPr/>
          </a:p>
          <a:p>
            <a:pPr lvl="6">
              <a:defRPr/>
            </a:pPr>
            <a:r>
              <a:rPr lang="fr-FR"/>
              <a:t>Puce verte</a:t>
            </a:r>
            <a:endParaRPr/>
          </a:p>
          <a:p>
            <a:pPr lvl="7">
              <a:defRPr/>
            </a:pPr>
            <a:r>
              <a:rPr lang="fr-FR"/>
              <a:t>Puce violette</a:t>
            </a:r>
            <a:endParaRPr/>
          </a:p>
        </p:txBody>
      </p:sp>
      <p:sp>
        <p:nvSpPr>
          <p:cNvPr id="129" name="Espace réservé du numéro de diapositive 128"/>
          <p:cNvSpPr>
            <a:spLocks noGrp="1"/>
          </p:cNvSpPr>
          <p:nvPr>
            <p:ph type="sldNum" sz="quarter" idx="12"/>
          </p:nvPr>
        </p:nvSpPr>
        <p:spPr bwMode="auto">
          <a:xfrm>
            <a:off x="459680" y="3148262"/>
            <a:ext cx="444626" cy="1995238"/>
          </a:xfrm>
          <a:custGeom>
            <a:avLst/>
            <a:gdLst>
              <a:gd name="connsiteX0" fmla="*/ 169868 w 444626"/>
              <a:gd name="connsiteY0" fmla="*/ 0 h 1995238"/>
              <a:gd name="connsiteX1" fmla="*/ 444626 w 444626"/>
              <a:gd name="connsiteY1" fmla="*/ 1995238 h 1995238"/>
              <a:gd name="connsiteX2" fmla="*/ 0 w 444626"/>
              <a:gd name="connsiteY2" fmla="*/ 1995238 h 1995238"/>
            </a:gdLst>
            <a:ahLst/>
            <a:cxnLst>
              <a:cxn ang="0">
                <a:pos x="connsiteX0" y="connsiteY0"/>
              </a:cxn>
              <a:cxn ang="0">
                <a:pos x="connsiteX1" y="connsiteY1"/>
              </a:cxn>
              <a:cxn ang="0">
                <a:pos x="connsiteX2" y="connsiteY2"/>
              </a:cxn>
            </a:cxnLst>
            <a:rect l="l" t="t" r="r" b="b"/>
            <a:pathLst>
              <a:path w="444626" h="1995238" extrusionOk="0">
                <a:moveTo>
                  <a:pt x="169868" y="0"/>
                </a:moveTo>
                <a:lnTo>
                  <a:pt x="444626" y="1995238"/>
                </a:lnTo>
                <a:lnTo>
                  <a:pt x="0" y="19952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42A674EB-CF99-4CC2-8F94-AC08E84D1EAE}" type="slidenum">
              <a:rPr lang="fr-FR"/>
              <a:t>‹N°›</a:t>
            </a:fld>
            <a:endParaRPr lang="fr-FR"/>
          </a:p>
        </p:txBody>
      </p:sp>
      <p:pic>
        <p:nvPicPr>
          <p:cNvPr id="3" name="Image 2" descr="Une image contenant logo&#10;&#10;Description générée automatiquement"/>
          <p:cNvPicPr>
            <a:picLocks noChangeAspect="1"/>
          </p:cNvPicPr>
          <p:nvPr userDrawn="1"/>
        </p:nvPicPr>
        <p:blipFill>
          <a:blip r:embed="rId8"/>
          <a:stretch/>
        </p:blipFill>
        <p:spPr bwMode="auto">
          <a:xfrm>
            <a:off x="7737024" y="4313522"/>
            <a:ext cx="1406976" cy="829978"/>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6.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 Id="rId30"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bwMode="auto">
        <a:xfrm>
          <a:off x="0" y="0"/>
          <a:ext cx="0" cy="0"/>
          <a:chOff x="0" y="0"/>
          <a:chExt cx="0" cy="0"/>
        </a:xfrm>
      </p:grpSpPr>
      <p:sp>
        <p:nvSpPr>
          <p:cNvPr id="2" name="Espace réservé du titre 1"/>
          <p:cNvSpPr>
            <a:spLocks noGrp="1"/>
          </p:cNvSpPr>
          <p:nvPr>
            <p:ph type="title"/>
          </p:nvPr>
        </p:nvSpPr>
        <p:spPr bwMode="auto">
          <a:xfrm>
            <a:off x="1198859" y="349390"/>
            <a:ext cx="7316491" cy="424732"/>
          </a:xfrm>
          <a:prstGeom prst="rect">
            <a:avLst/>
          </a:prstGeom>
        </p:spPr>
        <p:txBody>
          <a:bodyPr wrap="square" anchor="b">
            <a:spAutoFit/>
          </a:bodyPr>
          <a:lstStyle/>
          <a:p>
            <a:pPr marL="0" lvl="0" defTabSz="457200">
              <a:defRPr/>
            </a:pPr>
            <a:r>
              <a:rPr lang="fr-FR"/>
              <a:t>Modifiez le style du titre</a:t>
            </a:r>
            <a:endParaRPr/>
          </a:p>
        </p:txBody>
      </p:sp>
      <p:sp>
        <p:nvSpPr>
          <p:cNvPr id="6" name="Espace réservé du numéro de diapositive 5"/>
          <p:cNvSpPr>
            <a:spLocks noGrp="1"/>
          </p:cNvSpPr>
          <p:nvPr>
            <p:ph type="sldNum" sz="quarter" idx="4"/>
          </p:nvPr>
        </p:nvSpPr>
        <p:spPr bwMode="auto">
          <a:xfrm>
            <a:off x="420766" y="4767263"/>
            <a:ext cx="515345" cy="273844"/>
          </a:xfrm>
          <a:prstGeom prst="rect">
            <a:avLst/>
          </a:prstGeom>
        </p:spPr>
        <p:txBody>
          <a:bodyPr vert="horz" lIns="91440" tIns="45720" rIns="91440" bIns="45720" rtlCol="0" anchor="ctr"/>
          <a:lstStyle>
            <a:lvl1pPr algn="ctr">
              <a:defRPr sz="900">
                <a:solidFill>
                  <a:schemeClr val="bg2"/>
                </a:solidFill>
              </a:defRPr>
            </a:lvl1pPr>
          </a:lstStyle>
          <a:p>
            <a:pPr>
              <a:defRPr/>
            </a:pPr>
            <a:fld id="{42A674EB-CF99-4CC2-8F94-AC08E84D1EAE}" type="slidenum">
              <a:rPr lang="fr-FR"/>
              <a:t>‹N°›</a:t>
            </a:fld>
            <a:endParaRPr lang="fr-FR"/>
          </a:p>
        </p:txBody>
      </p:sp>
      <p:sp>
        <p:nvSpPr>
          <p:cNvPr id="9" name="Espace réservé du texte 8"/>
          <p:cNvSpPr>
            <a:spLocks noGrp="1"/>
          </p:cNvSpPr>
          <p:nvPr>
            <p:ph type="body" idx="1"/>
          </p:nvPr>
        </p:nvSpPr>
        <p:spPr bwMode="auto">
          <a:xfrm>
            <a:off x="1198858" y="1370013"/>
            <a:ext cx="7316491" cy="3262312"/>
          </a:xfrm>
          <a:prstGeom prst="rect">
            <a:avLst/>
          </a:prstGeom>
        </p:spPr>
        <p:txBody>
          <a:bodyPr vert="horz" lIns="91440" tIns="45720" rIns="91440" bIns="45720" rtlCol="0">
            <a:normAutofit/>
          </a:bodyPr>
          <a:lstStyle/>
          <a:p>
            <a:pPr lvl="0">
              <a:defRPr/>
            </a:pPr>
            <a:r>
              <a:rPr lang="fr-FR"/>
              <a:t>Niveau 1</a:t>
            </a:r>
            <a:endParaRPr/>
          </a:p>
          <a:p>
            <a:pPr lvl="1">
              <a:defRPr/>
            </a:pPr>
            <a:r>
              <a:rPr lang="fr-FR"/>
              <a:t>Niveau 2</a:t>
            </a:r>
            <a:endParaRPr/>
          </a:p>
          <a:p>
            <a:pPr lvl="2">
              <a:defRPr/>
            </a:pPr>
            <a:r>
              <a:rPr lang="fr-FR"/>
              <a:t>Niveau 3</a:t>
            </a:r>
            <a:endParaRPr/>
          </a:p>
          <a:p>
            <a:pPr lvl="3">
              <a:defRPr/>
            </a:pPr>
            <a:r>
              <a:rPr lang="fr-FR"/>
              <a:t>Niveau 4</a:t>
            </a:r>
            <a:endParaRPr/>
          </a:p>
          <a:p>
            <a:pPr lvl="4">
              <a:defRPr/>
            </a:pPr>
            <a:r>
              <a:rPr lang="fr-FR"/>
              <a:t>Niveau 5</a:t>
            </a:r>
            <a:endParaRPr/>
          </a:p>
          <a:p>
            <a:pPr lvl="5">
              <a:defRPr/>
            </a:pPr>
            <a:r>
              <a:rPr lang="fr-FR"/>
              <a:t>Niveau 6</a:t>
            </a:r>
            <a:endParaRPr/>
          </a:p>
          <a:p>
            <a:pPr lvl="6">
              <a:defRPr/>
            </a:pPr>
            <a:r>
              <a:rPr lang="fr-FR"/>
              <a:t>Niveau 7</a:t>
            </a:r>
            <a:endParaRPr/>
          </a:p>
          <a:p>
            <a:pPr lvl="7">
              <a:defRPr/>
            </a:pPr>
            <a:r>
              <a:rPr lang="fr-FR"/>
              <a:t>Niveau 8</a:t>
            </a:r>
            <a:endParaRPr/>
          </a:p>
          <a:p>
            <a:pPr lvl="8">
              <a:defRPr/>
            </a:pPr>
            <a:r>
              <a:rPr lang="fr-FR"/>
              <a:t>Niveau 9</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Lst>
  <p:hf hdr="0" ftr="0" dt="0"/>
  <p:txStyles>
    <p:titleStyle>
      <a:lvl1pPr algn="l" defTabSz="685800">
        <a:lnSpc>
          <a:spcPct val="90000"/>
        </a:lnSpc>
        <a:spcBef>
          <a:spcPts val="0"/>
        </a:spcBef>
        <a:buNone/>
        <a:defRPr lang="fr-FR" sz="2400" b="1">
          <a:solidFill>
            <a:srgbClr val="3A1B0B"/>
          </a:solidFill>
          <a:latin typeface="+mn-lt"/>
          <a:ea typeface="+mn-ea"/>
          <a:cs typeface="+mn-cs"/>
        </a:defRPr>
      </a:lvl1pPr>
    </p:titleStyle>
    <p:bodyStyle>
      <a:lvl1pPr marL="0" indent="0" algn="l" defTabSz="685800">
        <a:lnSpc>
          <a:spcPct val="90000"/>
        </a:lnSpc>
        <a:spcBef>
          <a:spcPts val="0"/>
        </a:spcBef>
        <a:buFont typeface="Arial"/>
        <a:buNone/>
        <a:defRPr lang="fr-FR" sz="1600" b="1">
          <a:solidFill>
            <a:schemeClr val="tx2"/>
          </a:solidFill>
          <a:latin typeface="+mn-lt"/>
          <a:ea typeface="+mn-ea"/>
          <a:cs typeface="+mn-cs"/>
        </a:defRPr>
      </a:lvl1pPr>
      <a:lvl2pPr marL="0" indent="0" algn="l" defTabSz="685800">
        <a:lnSpc>
          <a:spcPct val="90000"/>
        </a:lnSpc>
        <a:spcBef>
          <a:spcPts val="375"/>
        </a:spcBef>
        <a:buFont typeface="Arial"/>
        <a:buNone/>
        <a:defRPr lang="fr-FR" sz="1400">
          <a:solidFill>
            <a:schemeClr val="tx1"/>
          </a:solidFill>
          <a:latin typeface="+mn-lt"/>
          <a:ea typeface="+mn-ea"/>
          <a:cs typeface="+mn-cs"/>
        </a:defRPr>
      </a:lvl2pPr>
      <a:lvl3pPr marL="270000" indent="-270000" algn="l" defTabSz="685800">
        <a:lnSpc>
          <a:spcPct val="90000"/>
        </a:lnSpc>
        <a:spcBef>
          <a:spcPts val="400"/>
        </a:spcBef>
        <a:spcAft>
          <a:spcPts val="600"/>
        </a:spcAft>
        <a:buFontTx/>
        <a:buBlip>
          <a:blip r:embed="rId27"/>
        </a:buBlip>
        <a:defRPr lang="fr-FR" sz="1400" b="0">
          <a:solidFill>
            <a:schemeClr val="tx1"/>
          </a:solidFill>
          <a:latin typeface="+mn-lt"/>
          <a:ea typeface="+mn-ea"/>
          <a:cs typeface="+mn-cs"/>
        </a:defRPr>
      </a:lvl3pPr>
      <a:lvl4pPr marL="270000" indent="-270000" algn="l" defTabSz="685800">
        <a:lnSpc>
          <a:spcPct val="90000"/>
        </a:lnSpc>
        <a:spcBef>
          <a:spcPts val="400"/>
        </a:spcBef>
        <a:spcAft>
          <a:spcPts val="600"/>
        </a:spcAft>
        <a:buFontTx/>
        <a:buBlip>
          <a:blip r:embed="rId28"/>
        </a:buBlip>
        <a:defRPr lang="fr-FR" sz="1400" b="0">
          <a:solidFill>
            <a:schemeClr val="tx1"/>
          </a:solidFill>
          <a:latin typeface="+mn-lt"/>
          <a:ea typeface="+mn-ea"/>
          <a:cs typeface="+mn-cs"/>
        </a:defRPr>
      </a:lvl4pPr>
      <a:lvl5pPr marL="270000" indent="-270000" algn="l" defTabSz="685800">
        <a:lnSpc>
          <a:spcPct val="90000"/>
        </a:lnSpc>
        <a:spcBef>
          <a:spcPts val="400"/>
        </a:spcBef>
        <a:spcAft>
          <a:spcPts val="600"/>
        </a:spcAft>
        <a:buFontTx/>
        <a:buBlip>
          <a:blip r:embed="rId29"/>
        </a:buBlip>
        <a:defRPr lang="fr-FR" sz="1400" b="0">
          <a:solidFill>
            <a:schemeClr val="tx1"/>
          </a:solidFill>
          <a:latin typeface="+mn-lt"/>
          <a:ea typeface="+mn-ea"/>
          <a:cs typeface="+mn-cs"/>
        </a:defRPr>
      </a:lvl5pPr>
      <a:lvl6pPr marL="270000" indent="-270000" algn="l" defTabSz="685800">
        <a:lnSpc>
          <a:spcPct val="90000"/>
        </a:lnSpc>
        <a:spcBef>
          <a:spcPts val="400"/>
        </a:spcBef>
        <a:spcAft>
          <a:spcPts val="600"/>
        </a:spcAft>
        <a:buFontTx/>
        <a:buBlip>
          <a:blip r:embed="rId30"/>
        </a:buBlip>
        <a:defRPr lang="fr-FR" sz="1400" b="0">
          <a:solidFill>
            <a:schemeClr val="tx1"/>
          </a:solidFill>
          <a:latin typeface="+mn-lt"/>
          <a:ea typeface="+mn-ea"/>
          <a:cs typeface="+mn-cs"/>
        </a:defRPr>
      </a:lvl6pPr>
      <a:lvl7pPr marL="270000" indent="-270000" algn="l" defTabSz="685800">
        <a:lnSpc>
          <a:spcPct val="90000"/>
        </a:lnSpc>
        <a:spcBef>
          <a:spcPts val="400"/>
        </a:spcBef>
        <a:spcAft>
          <a:spcPts val="600"/>
        </a:spcAft>
        <a:buFontTx/>
        <a:buBlip>
          <a:blip r:embed="rId31"/>
        </a:buBlip>
        <a:defRPr lang="fr-FR" sz="1400" b="0">
          <a:solidFill>
            <a:schemeClr val="tx1"/>
          </a:solidFill>
          <a:latin typeface="+mn-lt"/>
          <a:ea typeface="+mn-ea"/>
          <a:cs typeface="+mn-cs"/>
        </a:defRPr>
      </a:lvl7pPr>
      <a:lvl8pPr marL="270000" indent="-270000" algn="l" defTabSz="685800">
        <a:lnSpc>
          <a:spcPct val="90000"/>
        </a:lnSpc>
        <a:spcBef>
          <a:spcPts val="400"/>
        </a:spcBef>
        <a:spcAft>
          <a:spcPts val="600"/>
        </a:spcAft>
        <a:buFontTx/>
        <a:buBlip>
          <a:blip r:embed="rId32"/>
        </a:buBlip>
        <a:defRPr lang="fr-FR" sz="1400" b="0">
          <a:solidFill>
            <a:schemeClr val="tx1"/>
          </a:solidFill>
          <a:latin typeface="+mn-lt"/>
          <a:ea typeface="+mn-ea"/>
          <a:cs typeface="+mn-cs"/>
        </a:defRPr>
      </a:lvl8pPr>
      <a:lvl9pPr marL="0" indent="0" algn="l" defTabSz="685800">
        <a:lnSpc>
          <a:spcPct val="90000"/>
        </a:lnSpc>
        <a:spcBef>
          <a:spcPts val="375"/>
        </a:spcBef>
        <a:buFont typeface="Arial"/>
        <a:buNone/>
        <a:defRPr sz="1200">
          <a:solidFill>
            <a:schemeClr val="tx1"/>
          </a:solidFill>
          <a:latin typeface="+mn-lt"/>
          <a:ea typeface="+mn-ea"/>
          <a:cs typeface="+mn-cs"/>
        </a:defRPr>
      </a:lvl9pPr>
    </p:bodyStyle>
    <p:otherStyle>
      <a:defPPr>
        <a:defRPr lang="fr-FR"/>
      </a:defPPr>
      <a:lvl1pPr marL="0" algn="l" defTabSz="685800">
        <a:defRPr sz="1350">
          <a:solidFill>
            <a:schemeClr val="tx1"/>
          </a:solidFill>
          <a:latin typeface="+mn-lt"/>
          <a:ea typeface="+mn-ea"/>
          <a:cs typeface="+mn-cs"/>
        </a:defRPr>
      </a:lvl1pPr>
      <a:lvl2pPr marL="342900" algn="l" defTabSz="685800">
        <a:defRPr sz="1350">
          <a:solidFill>
            <a:schemeClr val="tx1"/>
          </a:solidFill>
          <a:latin typeface="+mn-lt"/>
          <a:ea typeface="+mn-ea"/>
          <a:cs typeface="+mn-cs"/>
        </a:defRPr>
      </a:lvl2pPr>
      <a:lvl3pPr marL="685800" algn="l" defTabSz="685800">
        <a:defRPr sz="1350">
          <a:solidFill>
            <a:schemeClr val="tx1"/>
          </a:solidFill>
          <a:latin typeface="+mn-lt"/>
          <a:ea typeface="+mn-ea"/>
          <a:cs typeface="+mn-cs"/>
        </a:defRPr>
      </a:lvl3pPr>
      <a:lvl4pPr marL="1028700" algn="l" defTabSz="685800">
        <a:defRPr sz="1350">
          <a:solidFill>
            <a:schemeClr val="tx1"/>
          </a:solidFill>
          <a:latin typeface="+mn-lt"/>
          <a:ea typeface="+mn-ea"/>
          <a:cs typeface="+mn-cs"/>
        </a:defRPr>
      </a:lvl4pPr>
      <a:lvl5pPr marL="1371600" algn="l" defTabSz="685800">
        <a:defRPr sz="1350">
          <a:solidFill>
            <a:schemeClr val="tx1"/>
          </a:solidFill>
          <a:latin typeface="+mn-lt"/>
          <a:ea typeface="+mn-ea"/>
          <a:cs typeface="+mn-cs"/>
        </a:defRPr>
      </a:lvl5pPr>
      <a:lvl6pPr marL="1714500" algn="l" defTabSz="685800">
        <a:defRPr sz="1350">
          <a:solidFill>
            <a:schemeClr val="tx1"/>
          </a:solidFill>
          <a:latin typeface="+mn-lt"/>
          <a:ea typeface="+mn-ea"/>
          <a:cs typeface="+mn-cs"/>
        </a:defRPr>
      </a:lvl6pPr>
      <a:lvl7pPr marL="2057400" algn="l" defTabSz="685800">
        <a:defRPr sz="1350">
          <a:solidFill>
            <a:schemeClr val="tx1"/>
          </a:solidFill>
          <a:latin typeface="+mn-lt"/>
          <a:ea typeface="+mn-ea"/>
          <a:cs typeface="+mn-cs"/>
        </a:defRPr>
      </a:lvl7pPr>
      <a:lvl8pPr marL="2400300" algn="l" defTabSz="685800">
        <a:defRPr sz="1350">
          <a:solidFill>
            <a:schemeClr val="tx1"/>
          </a:solidFill>
          <a:latin typeface="+mn-lt"/>
          <a:ea typeface="+mn-ea"/>
          <a:cs typeface="+mn-cs"/>
        </a:defRPr>
      </a:lvl8pPr>
      <a:lvl9pPr marL="2743200" algn="l" defTabSz="685800">
        <a:defRPr sz="135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hyperlink" Target="https://medium.com/@dlaytonj2/chatgpt-show-me-the-data-sources-11e9433d57e8" TargetMode="External"/><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hyperlink" Target="https://openai.com/chatgpt" TargetMode="External"/><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5.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34.jpg"/></Relationships>
</file>

<file path=ppt/slides/_rels/slide22.xml.rels><?xml version="1.0" encoding="UTF-8" standalone="yes"?>
<Relationships xmlns="http://schemas.openxmlformats.org/package/2006/relationships"><Relationship Id="rId3" Type="http://schemas.openxmlformats.org/officeDocument/2006/relationships/hyperlink" Target="https://huggingface.co/bigscience/bloom" TargetMode="External"/><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hyperlink" Target="https://fredcavazza.net/2023/02/24/mythes-et-realites-des-ia-generatives/" TargetMode="External"/><Relationship Id="rId2" Type="http://schemas.openxmlformats.org/officeDocument/2006/relationships/image" Target="../media/image35.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mfouquenet.medium.com/ecriture-automatis%C3%A9e-que-peut-y-gagner-la-presse-r%C3%A9gionale-fran%C3%A7aise-d48278b8302e" TargetMode="External"/><Relationship Id="rId1" Type="http://schemas.openxmlformats.org/officeDocument/2006/relationships/slideLayout" Target="../slideLayouts/slideLayout8.xml"/><Relationship Id="rId4" Type="http://schemas.openxmlformats.org/officeDocument/2006/relationships/image" Target="../media/image37.jpg"/></Relationships>
</file>

<file path=ppt/slides/_rels/slide2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8.jp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9.xml"/><Relationship Id="rId1" Type="http://schemas.openxmlformats.org/officeDocument/2006/relationships/slideLayout" Target="../slideLayouts/slideLayout24.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41.jpg"/></Relationships>
</file>

<file path=ppt/slides/_rels/slide2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s://www.revue-projet.com/articles/2021-01-mayaudon-lesbienne-la-reconquete-d-un-mot/10697" TargetMode="Externa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hyperlink" Target="https://www.cio-online.com/actualites/lire-chatgpt-ou-la-nouvelle-bataille-perdue-de-la-souverainete-technologique-europeenne-14793.html" TargetMode="Externa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hyperlink" Target="https://fourweekmba.com/fr/%C3%A0-qui-appartient-openai/" TargetMode="External"/><Relationship Id="rId2" Type="http://schemas.openxmlformats.org/officeDocument/2006/relationships/image" Target="../media/image49.png"/><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hyperlink" Target="https://www.youtube.com/watch?v=UAz7mAhrRuU" TargetMode="External"/><Relationship Id="rId1" Type="http://schemas.openxmlformats.org/officeDocument/2006/relationships/slideLayout" Target="../slideLayouts/slideLayout9.xml"/><Relationship Id="rId4" Type="http://schemas.openxmlformats.org/officeDocument/2006/relationships/image" Target="../media/image51.png"/></Relationships>
</file>

<file path=ppt/slides/_rels/slide4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3" Type="http://schemas.openxmlformats.org/officeDocument/2006/relationships/hyperlink" Target="https://docdazur.hypotheses.org/495" TargetMode="External"/><Relationship Id="rId2" Type="http://schemas.openxmlformats.org/officeDocument/2006/relationships/hyperlink" Target="https://pandia.pro/guide/comment-utiliser-langchain-guide-pour-creer-un-bot-en-python/" TargetMode="External"/><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3" Type="http://schemas.openxmlformats.org/officeDocument/2006/relationships/hyperlink" Target="https://chatwithdata.teachable.com/p/aichatbotdatahttps:/www.youtube.com/watch?v=gVkF8cwfBLI" TargetMode="External"/><Relationship Id="rId2" Type="http://schemas.openxmlformats.org/officeDocument/2006/relationships/hyperlink" Target="https://www.youtube.com/watch?v=2xxziIWmaSA" TargetMode="External"/><Relationship Id="rId1" Type="http://schemas.openxmlformats.org/officeDocument/2006/relationships/slideLayout" Target="../slideLayouts/slideLayout9.xml"/><Relationship Id="rId5" Type="http://schemas.openxmlformats.org/officeDocument/2006/relationships/hyperlink" Target="https://pandia.pro/guide/comment-utiliser-langchain-guide-pour-creer-un-bot-en-python/" TargetMode="External"/><Relationship Id="rId4" Type="http://schemas.openxmlformats.org/officeDocument/2006/relationships/hyperlink" Target="https://www.youtube.com/watch?v=aywZrzNaKjs"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9.xml"/><Relationship Id="rId4" Type="http://schemas.openxmlformats.org/officeDocument/2006/relationships/image" Target="../media/image27.jpg"/></Relationships>
</file>

<file path=ppt/slides/_rels/slide50.xml.rels><?xml version="1.0" encoding="UTF-8" standalone="yes"?>
<Relationships xmlns="http://schemas.openxmlformats.org/package/2006/relationships"><Relationship Id="rId3" Type="http://schemas.openxmlformats.org/officeDocument/2006/relationships/hyperlink" Target="https://pandia.pro/guide/comment-utiliser-langchain-guide-pour-creer-un-bot-en-python/" TargetMode="External"/><Relationship Id="rId2" Type="http://schemas.openxmlformats.org/officeDocument/2006/relationships/image" Target="../media/image53.png"/><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2" Type="http://schemas.openxmlformats.org/officeDocument/2006/relationships/hyperlink" Target="https://www.choice360.org/libtech-insight/do-we-need-librarians-now-that-we-have-chatgpt/" TargetMode="External"/><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hyperlink" Target="https://www.lemonde.fr/pixels/article/2023/01/19/a-l-universite-chatgpt-comme-outil-pedagogique-plutot-que-comme-instrument-de-triche_6158497_4408996.html" TargetMode="External"/><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image" Target="../media/image55.png"/><Relationship Id="rId5" Type="http://schemas.openxmlformats.org/officeDocument/2006/relationships/hyperlink" Target="https://mediaclip.ina.fr/fr/i20338288-wikipedia-source-de-triche-chez-les-collegiens.html" TargetMode="External"/><Relationship Id="rId4" Type="http://schemas.openxmlformats.org/officeDocument/2006/relationships/image" Target="../media/image54.png"/></Relationships>
</file>

<file path=ppt/slides/_rels/slide54.xml.rels><?xml version="1.0" encoding="UTF-8" standalone="yes"?>
<Relationships xmlns="http://schemas.openxmlformats.org/package/2006/relationships"><Relationship Id="rId3" Type="http://schemas.openxmlformats.org/officeDocument/2006/relationships/hyperlink" Target="https://www.lemonde.fr/technologies/article/2006/10/21/le-web-2-0-la-revolution-communautaire_826124_651865.html" TargetMode="External"/><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56.png"/></Relationships>
</file>

<file path=ppt/slides/_rels/slide55.xml.rels><?xml version="1.0" encoding="UTF-8" standalone="yes"?>
<Relationships xmlns="http://schemas.openxmlformats.org/package/2006/relationships"><Relationship Id="rId3" Type="http://schemas.openxmlformats.org/officeDocument/2006/relationships/hyperlink" Target="https://www.lsa-conso.fr/encyclopedies-sur-cd-rom-le-marche-se-segmente,25870" TargetMode="External"/><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57.png"/></Relationships>
</file>

<file path=ppt/slides/_rels/slide56.xml.rels><?xml version="1.0" encoding="UTF-8" standalone="yes"?>
<Relationships xmlns="http://schemas.openxmlformats.org/package/2006/relationships"><Relationship Id="rId3" Type="http://schemas.openxmlformats.org/officeDocument/2006/relationships/hyperlink" Target="https://arxiv.org/abs/2306.08302" TargetMode="External"/><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58.jpg"/></Relationships>
</file>

<file path=ppt/slides/_rels/slide57.xml.rels><?xml version="1.0" encoding="UTF-8" standalone="yes"?>
<Relationships xmlns="http://schemas.openxmlformats.org/package/2006/relationships"><Relationship Id="rId3" Type="http://schemas.openxmlformats.org/officeDocument/2006/relationships/hyperlink" Target="https://www.youtube.com/watch?v=WqYBx2gB6vA"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59.jpg"/></Relationships>
</file>

<file path=ppt/slides/_rels/slide58.xml.rels><?xml version="1.0" encoding="UTF-8" standalone="yes"?>
<Relationships xmlns="http://schemas.openxmlformats.org/package/2006/relationships"><Relationship Id="rId3" Type="http://schemas.openxmlformats.org/officeDocument/2006/relationships/hyperlink" Target="https://meta.wikimedia.org/wiki/Wikilegal/Copyright_Analysis_of_ChatGPT" TargetMode="External"/><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hyperlink" Target="https://meta.wikimedia.org/wiki/Wikimedia_Foundation_Annual_Plan/2023-2024/Draft/External_Trends/Community_call_notes" TargetMode="External"/><Relationship Id="rId5" Type="http://schemas.openxmlformats.org/officeDocument/2006/relationships/hyperlink" Target="https://meta.wikimedia.org/wiki/Wikimedia_Foundation_Annual_Plan/2023-2024/Draft/Future_Audiences" TargetMode="External"/><Relationship Id="rId4" Type="http://schemas.openxmlformats.org/officeDocument/2006/relationships/hyperlink" Target="https://meta.wikimedia.org/wiki/Grants:Programs/Wikimedia_Research_Fund/Implications_of_ChatGPT_for_knowledge_integrity_on_Wikipedia" TargetMode="External"/></Relationships>
</file>

<file path=ppt/slides/_rels/slide59.xml.rels><?xml version="1.0" encoding="UTF-8" standalone="yes"?>
<Relationships xmlns="http://schemas.openxmlformats.org/package/2006/relationships"><Relationship Id="rId3" Type="http://schemas.openxmlformats.org/officeDocument/2006/relationships/hyperlink" Target="https://commons.wikimedia.org/wiki/File:Knowledge_as_a_Service_ecosystem.svg" TargetMode="External"/><Relationship Id="rId2" Type="http://schemas.openxmlformats.org/officeDocument/2006/relationships/image" Target="../media/image60.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3" Type="http://schemas.openxmlformats.org/officeDocument/2006/relationships/hyperlink" Target="https://fr.statista.com/infographie/29187/temps-qu-il-a-fallu-a-certains-services-plateformes-en-ligne-pour-atteindre-1-million-utilisateurs/" TargetMode="External"/><Relationship Id="rId2" Type="http://schemas.openxmlformats.org/officeDocument/2006/relationships/image" Target="../media/image62.jpeg"/><Relationship Id="rId1" Type="http://schemas.openxmlformats.org/officeDocument/2006/relationships/slideLayout" Target="../slideLayouts/slideLayout9.xml"/><Relationship Id="rId4" Type="http://schemas.openxmlformats.org/officeDocument/2006/relationships/image" Target="../media/image63.jpeg"/></Relationships>
</file>

<file path=ppt/slides/_rels/slide65.xml.rels><?xml version="1.0" encoding="UTF-8" standalone="yes"?>
<Relationships xmlns="http://schemas.openxmlformats.org/package/2006/relationships"><Relationship Id="rId3" Type="http://schemas.openxmlformats.org/officeDocument/2006/relationships/hyperlink" Target="https://talan.com/actualites/detail-actualites/news/sondage-ifop-talan-les-francais-et-les-ia-generatives/" TargetMode="External"/><Relationship Id="rId2" Type="http://schemas.openxmlformats.org/officeDocument/2006/relationships/image" Target="../media/image64.jpg"/><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2" Type="http://schemas.openxmlformats.org/officeDocument/2006/relationships/hyperlink" Target="https://www.precisement.org/blog/GPT-et-les-documentalistes-Ou-que-faire-avec-ChatGPT-Bing-Chat-et-Perplexity-ai" TargetMode="External"/><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2" Type="http://schemas.openxmlformats.org/officeDocument/2006/relationships/hyperlink" Target="https://deliverypdf.ssrn.com/delivery.php?ID=732088024087091088121075093124110089026050064018017000018003120126008094069004109120099022017062023057007114018125023084086095051090012016041005112066125113112018026024085031009085121026125081067028004011027117010029024117028077006116071089072098024068&amp;EXT=pdf&amp;INDEX=TRUE" TargetMode="External"/><Relationship Id="rId1" Type="http://schemas.openxmlformats.org/officeDocument/2006/relationships/slideLayout" Target="../slideLayouts/slideLayout2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hyperlink" Target="https://www.elizabethahutchinson.com/post/chatgpt-and-school-libraries" TargetMode="External"/><Relationship Id="rId2" Type="http://schemas.openxmlformats.org/officeDocument/2006/relationships/hyperlink" Target="https://affordance.framasoft.org/2023/01/gpt-3-cest-toi-le-chat/" TargetMode="External"/><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hyperlink" Target="https://deliverypdf.ssrn.com/delivery.php?ID=732088024087091088121075093124110089026050064018017000018003120126008094069004109120099022017062023057007114018125023084086095051090012016041005112066125113112018026024085031009085121026125081067028004011027117010029024117028077006116071089072098024068&amp;EXT=pdf&amp;INDEX=TRUE" TargetMode="External"/><Relationship Id="rId1" Type="http://schemas.openxmlformats.org/officeDocument/2006/relationships/slideLayout" Target="../slideLayouts/slideLayout2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2" Type="http://schemas.openxmlformats.org/officeDocument/2006/relationships/hyperlink" Target="https://www.lib.chalmers.se/en/publish-and-analyse/publish-research/authorship-guidelines-and-ethical-standards/" TargetMode="External"/><Relationship Id="rId1" Type="http://schemas.openxmlformats.org/officeDocument/2006/relationships/slideLayout" Target="../slideLayouts/slideLayout24.xml"/></Relationships>
</file>

<file path=ppt/slides/_rels/slide81.xml.rels><?xml version="1.0" encoding="UTF-8" standalone="yes"?>
<Relationships xmlns="http://schemas.openxmlformats.org/package/2006/relationships"><Relationship Id="rId2" Type="http://schemas.openxmlformats.org/officeDocument/2006/relationships/hyperlink" Target="https://credit.niso.org/" TargetMode="External"/><Relationship Id="rId1" Type="http://schemas.openxmlformats.org/officeDocument/2006/relationships/slideLayout" Target="../slideLayouts/slideLayout2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4.xml.rels><?xml version="1.0" encoding="UTF-8" standalone="yes"?>
<Relationships xmlns="http://schemas.openxmlformats.org/package/2006/relationships"><Relationship Id="rId3" Type="http://schemas.openxmlformats.org/officeDocument/2006/relationships/hyperlink" Target="https://www.scribbr.com/ai-tools/chatgpt-citations/" TargetMode="External"/><Relationship Id="rId2" Type="http://schemas.openxmlformats.org/officeDocument/2006/relationships/image" Target="../media/image65.png"/><Relationship Id="rId1" Type="http://schemas.openxmlformats.org/officeDocument/2006/relationships/slideLayout" Target="../slideLayouts/slideLayout2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3.xml.rels><?xml version="1.0" encoding="UTF-8" standalone="yes"?>
<Relationships xmlns="http://schemas.openxmlformats.org/package/2006/relationships"><Relationship Id="rId8" Type="http://schemas.openxmlformats.org/officeDocument/2006/relationships/hyperlink" Target="https://www.precisement.org/blog/GPT-et-les-documentalistes-Ou-que-faire-avec-ChatGPT-Bing-Chat-et-Perplexity-ai" TargetMode="External"/><Relationship Id="rId3" Type="http://schemas.openxmlformats.org/officeDocument/2006/relationships/hyperlink" Target="https://doi.org/10.2139/ssrn.4402510" TargetMode="External"/><Relationship Id="rId7" Type="http://schemas.openxmlformats.org/officeDocument/2006/relationships/hyperlink" Target="https://doi.org/10.1177/01622439211030007" TargetMode="External"/><Relationship Id="rId12" Type="http://schemas.openxmlformats.org/officeDocument/2006/relationships/hyperlink" Target="https://www.lib.chalmers.se/en/publish-and-analyse/publish-research/authorship-guidelines-and-ethical-standards/" TargetMode="External"/><Relationship Id="rId2" Type="http://schemas.openxmlformats.org/officeDocument/2006/relationships/hyperlink" Target="https://twitter.com/aarontay/status/1645767129621499905" TargetMode="External"/><Relationship Id="rId1" Type="http://schemas.openxmlformats.org/officeDocument/2006/relationships/slideLayout" Target="../slideLayouts/slideLayout9.xml"/><Relationship Id="rId6" Type="http://schemas.openxmlformats.org/officeDocument/2006/relationships/hyperlink" Target="https://twitter.com/volodarik/status/1600854935515844610" TargetMode="External"/><Relationship Id="rId11" Type="http://schemas.openxmlformats.org/officeDocument/2006/relationships/hyperlink" Target="https://www.scribbr.com/ai-tools/chatgpt-citations/" TargetMode="External"/><Relationship Id="rId5" Type="http://schemas.openxmlformats.org/officeDocument/2006/relationships/hyperlink" Target="https://www.aifbd.org/programme-de-lecole-dete-de-laifbd/" TargetMode="External"/><Relationship Id="rId10" Type="http://schemas.openxmlformats.org/officeDocument/2006/relationships/hyperlink" Target="http://theconversation.com/chatgpt-le-plagiat-nest-que-larbre-qui-cache-la-foret-198972" TargetMode="External"/><Relationship Id="rId4" Type="http://schemas.openxmlformats.org/officeDocument/2006/relationships/hyperlink" Target="https://sandbox.acrl.org/library-collection/using-chatgpt-library-instruction-information-creation-process" TargetMode="External"/><Relationship Id="rId9" Type="http://schemas.openxmlformats.org/officeDocument/2006/relationships/hyperlink" Target="https://sarahlawrence.libguides.com/chatgpt/intro" TargetMode="External"/></Relationships>
</file>

<file path=ppt/slides/_rels/slide94.xml.rels><?xml version="1.0" encoding="UTF-8" standalone="yes"?>
<Relationships xmlns="http://schemas.openxmlformats.org/package/2006/relationships"><Relationship Id="rId8" Type="http://schemas.openxmlformats.org/officeDocument/2006/relationships/hyperlink" Target="https://credit.niso.org/" TargetMode="External"/><Relationship Id="rId3" Type="http://schemas.openxmlformats.org/officeDocument/2006/relationships/hyperlink" Target="https://www.radiofrance.fr/franceinter/podcasts/le-code-a-change/le-code-a-change-7051369" TargetMode="External"/><Relationship Id="rId7" Type="http://schemas.openxmlformats.org/officeDocument/2006/relationships/hyperlink" Target="https://doi.org/10.5860/crln.84.3.99" TargetMode="External"/><Relationship Id="rId2" Type="http://schemas.openxmlformats.org/officeDocument/2006/relationships/hyperlink" Target="https://www.youtube.com/watch?v=gVkF8cwfBLI" TargetMode="External"/><Relationship Id="rId1" Type="http://schemas.openxmlformats.org/officeDocument/2006/relationships/slideLayout" Target="../slideLayouts/slideLayout9.xml"/><Relationship Id="rId6" Type="http://schemas.openxmlformats.org/officeDocument/2006/relationships/hyperlink" Target="https://chatwithdata.teachable.com/p/aichatbotdata" TargetMode="External"/><Relationship Id="rId5" Type="http://schemas.openxmlformats.org/officeDocument/2006/relationships/hyperlink" Target="https://www.chatgptlibrarian.com/2023/03/using-chatgpt4-academic-librarian.html" TargetMode="External"/><Relationship Id="rId10" Type="http://schemas.openxmlformats.org/officeDocument/2006/relationships/hyperlink" Target="https://doi.org/10.3917/rips1.072.0101" TargetMode="External"/><Relationship Id="rId4" Type="http://schemas.openxmlformats.org/officeDocument/2006/relationships/hyperlink" Target="https://www.radiofrance.fr/franceinter/podcasts/l-invite-de-9h10/le-7-9h30-l-interview-de-9h10-du-mercredi-18-janvier-2023-1989180" TargetMode="External"/><Relationship Id="rId9" Type="http://schemas.openxmlformats.org/officeDocument/2006/relationships/hyperlink" Target="https://fourweekmba.com/fr/%C3%A0-qui-appartient-openai/" TargetMode="External"/></Relationships>
</file>

<file path=ppt/slides/_rels/slide95.xml.rels><?xml version="1.0" encoding="UTF-8" standalone="yes"?>
<Relationships xmlns="http://schemas.openxmlformats.org/package/2006/relationships"><Relationship Id="rId8" Type="http://schemas.openxmlformats.org/officeDocument/2006/relationships/hyperlink" Target="https://affordance.framasoft.org/2023/01/gpt-3-cest-toi-le-chat/" TargetMode="External"/><Relationship Id="rId3" Type="http://schemas.openxmlformats.org/officeDocument/2006/relationships/hyperlink" Target="https://pandia.pro/guide/comment-utiliser-langchain-guide-pour-creer-un-bot-en-python/" TargetMode="External"/><Relationship Id="rId7" Type="http://schemas.openxmlformats.org/officeDocument/2006/relationships/hyperlink" Target="https://www.enssib.fr/Labo-des-metiers-02" TargetMode="External"/><Relationship Id="rId2" Type="http://schemas.openxmlformats.org/officeDocument/2006/relationships/hyperlink" Target="https://pandia.pro/guide/cest-quoi-langchain-tout-comprendre/" TargetMode="External"/><Relationship Id="rId1" Type="http://schemas.openxmlformats.org/officeDocument/2006/relationships/slideLayout" Target="../slideLayouts/slideLayout9.xml"/><Relationship Id="rId6" Type="http://schemas.openxmlformats.org/officeDocument/2006/relationships/hyperlink" Target="https://antoninbenoitdiouf.com/2023/05/18/n-100-de-lintelligence-artificielle-dans-lecosysteme-de-linformation-documentaire/" TargetMode="External"/><Relationship Id="rId5" Type="http://schemas.openxmlformats.org/officeDocument/2006/relationships/hyperlink" Target="https://www.outilsfroids.net/2023/02/vous-dorkiez-jen-suis-fort-aise-et-bien-promptez-maintenant/" TargetMode="External"/><Relationship Id="rId4" Type="http://schemas.openxmlformats.org/officeDocument/2006/relationships/hyperlink" Target="https://www.youtube.com/watch?v=WqYBx2gB6vA" TargetMode="External"/><Relationship Id="rId9" Type="http://schemas.openxmlformats.org/officeDocument/2006/relationships/hyperlink" Target="https://affordance.framasoft.org/2023/05/en-discutant-avec-chatgpt-on-discute-avec-lhumanite-tout-entiere/" TargetMode="External"/></Relationships>
</file>

<file path=ppt/slides/_rels/slide96.xml.rels><?xml version="1.0" encoding="UTF-8" standalone="yes"?>
<Relationships xmlns="http://schemas.openxmlformats.org/package/2006/relationships"><Relationship Id="rId8" Type="http://schemas.openxmlformats.org/officeDocument/2006/relationships/hyperlink" Target="https://www.youtube.com/watch?v=2xxziIWmaSA" TargetMode="External"/><Relationship Id="rId3" Type="http://schemas.openxmlformats.org/officeDocument/2006/relationships/hyperlink" Target="https://fr.statista.com/infographie/29187/temps-qu-il-a-fallu-a-certains-services-plateformes-en-ligne-pour-atteindre-1-million-utilisateurs" TargetMode="External"/><Relationship Id="rId7" Type="http://schemas.openxmlformats.org/officeDocument/2006/relationships/hyperlink" Target="https://www.zdnet.com/article/6-things-chatgpt-cant-do-and-another-20-it-refuses-to-do/" TargetMode="External"/><Relationship Id="rId2" Type="http://schemas.openxmlformats.org/officeDocument/2006/relationships/hyperlink" Target="https://www.choice360.org/libtech-insight/do-we-need-librarians-now-that-we-have-chatgpt/" TargetMode="External"/><Relationship Id="rId1" Type="http://schemas.openxmlformats.org/officeDocument/2006/relationships/slideLayout" Target="../slideLayouts/slideLayout9.xml"/><Relationship Id="rId6" Type="http://schemas.openxmlformats.org/officeDocument/2006/relationships/hyperlink" Target="https://docdazur.hypotheses.org/495" TargetMode="External"/><Relationship Id="rId5" Type="http://schemas.openxmlformats.org/officeDocument/2006/relationships/hyperlink" Target="https://fr.statista.com/infographie/29976/sources-informations-et-connaissances-les-plus-utilisees-par-les-chatbots-ia-selon-la-part-des-tokens-dans-c4-google" TargetMode="External"/><Relationship Id="rId4" Type="http://schemas.openxmlformats.org/officeDocument/2006/relationships/hyperlink" Target="https://fr.statista.com/infographie/29982/les-outils-intelligence-artificielle-les-plus-apprecies-par-les-utilisateurs" TargetMode="External"/><Relationship Id="rId9" Type="http://schemas.openxmlformats.org/officeDocument/2006/relationships/hyperlink" Target="https://twitter.com/gchampeau/status/1599848962113929216" TargetMode="External"/></Relationships>
</file>

<file path=ppt/slides/_rels/slide97.xml.rels><?xml version="1.0" encoding="UTF-8" standalone="yes"?>
<Relationships xmlns="http://schemas.openxmlformats.org/package/2006/relationships"><Relationship Id="rId8" Type="http://schemas.openxmlformats.org/officeDocument/2006/relationships/hyperlink" Target="https://guides.library.tulsacc.edu/c.php?g=1298719&amp;p=9540950" TargetMode="External"/><Relationship Id="rId3" Type="http://schemas.openxmlformats.org/officeDocument/2006/relationships/hyperlink" Target="https://www.elizabethahutchinson.com/post/chatgpt-and-school-libraries" TargetMode="External"/><Relationship Id="rId7" Type="http://schemas.openxmlformats.org/officeDocument/2006/relationships/hyperlink" Target="https://twitter.com/MushtaqBilalPhD/status/1627938511822151686" TargetMode="External"/><Relationship Id="rId2" Type="http://schemas.openxmlformats.org/officeDocument/2006/relationships/hyperlink" Target="http://www.andreas-hepp.name/deep_mediatization/" TargetMode="External"/><Relationship Id="rId1" Type="http://schemas.openxmlformats.org/officeDocument/2006/relationships/slideLayout" Target="../slideLayouts/slideLayout9.xml"/><Relationship Id="rId6" Type="http://schemas.openxmlformats.org/officeDocument/2006/relationships/hyperlink" Target="https://learnprompting.org/docs/category/-basics" TargetMode="External"/><Relationship Id="rId5" Type="http://schemas.openxmlformats.org/officeDocument/2006/relationships/hyperlink" Target="https://scoms.hypotheses.org/1059" TargetMode="External"/><Relationship Id="rId10" Type="http://schemas.openxmlformats.org/officeDocument/2006/relationships/hyperlink" Target="https://doi.org/10.2139/ssrn.4349524" TargetMode="External"/><Relationship Id="rId4" Type="http://schemas.openxmlformats.org/officeDocument/2006/relationships/hyperlink" Target="https://twitter.com/Artifexx/status/1643204486905602049" TargetMode="External"/><Relationship Id="rId9" Type="http://schemas.openxmlformats.org/officeDocument/2006/relationships/hyperlink" Target="https://www.peren.gouv.fr/actualites/2023-04-06_eclairage_sur_chatgpt/" TargetMode="External"/></Relationships>
</file>

<file path=ppt/slides/_rels/slide98.xml.rels><?xml version="1.0" encoding="UTF-8" standalone="yes"?>
<Relationships xmlns="http://schemas.openxmlformats.org/package/2006/relationships"><Relationship Id="rId8" Type="http://schemas.openxmlformats.org/officeDocument/2006/relationships/hyperlink" Target="https://doi.org/10.2139/ssrn.4423779" TargetMode="External"/><Relationship Id="rId3" Type="http://schemas.openxmlformats.org/officeDocument/2006/relationships/hyperlink" Target="https://www.redactionmedicale.fr/2023/05/chatgpt-va-changer-rapidement-les-publications-scientifiques" TargetMode="External"/><Relationship Id="rId7" Type="http://schemas.openxmlformats.org/officeDocument/2006/relationships/hyperlink" Target="https://www.youtube.com/watch?v=UAz7mAhrRuU" TargetMode="External"/><Relationship Id="rId2" Type="http://schemas.openxmlformats.org/officeDocument/2006/relationships/hyperlink" Target="https://www.youtube.com/watch?v=aywZrzNaKjs" TargetMode="External"/><Relationship Id="rId1" Type="http://schemas.openxmlformats.org/officeDocument/2006/relationships/slideLayout" Target="../slideLayouts/slideLayout9.xml"/><Relationship Id="rId6" Type="http://schemas.openxmlformats.org/officeDocument/2006/relationships/hyperlink" Target="https://webtv.univ-lille.fr/video/12383/chatgpt-dans-l&#8217;enseignement-superieur-enjeux-et-usages-" TargetMode="External"/><Relationship Id="rId5" Type="http://schemas.openxmlformats.org/officeDocument/2006/relationships/hyperlink" Target="https://distlib.blogs.com/distlib/2023/01/how-to-cite-chatgpt.html" TargetMode="External"/><Relationship Id="rId4" Type="http://schemas.openxmlformats.org/officeDocument/2006/relationships/hyperlink" Target="https://talan.com/actualites/detail-actualites/news/sondage-ifop-talan-les-francais-et-les-ia-generatives/"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 name="Espace réservé du texte 5"/>
          <p:cNvSpPr>
            <a:spLocks noGrp="1"/>
          </p:cNvSpPr>
          <p:nvPr>
            <p:ph type="title" idx="4294967295"/>
          </p:nvPr>
        </p:nvSpPr>
        <p:spPr bwMode="auto">
          <a:xfrm>
            <a:off x="264139" y="596899"/>
            <a:ext cx="8326438" cy="1974850"/>
          </a:xfrm>
          <a:prstGeom prst="rect">
            <a:avLst/>
          </a:prstGeom>
          <a:noFill/>
          <a:ln>
            <a:noFill/>
            <a:prstDash val="soli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a:lnSpc>
                <a:spcPct val="100000"/>
              </a:lnSpc>
              <a:spcBef>
                <a:spcPts val="0"/>
              </a:spcBef>
              <a:spcAft>
                <a:spcPts val="0"/>
              </a:spcAft>
              <a:buClrTx/>
              <a:buSzTx/>
              <a:buFont typeface="Arial"/>
              <a:buNone/>
              <a:defRPr/>
            </a:pPr>
            <a:r>
              <a:rPr lang="fr-FR" sz="3600" b="1" i="0" u="none" strike="noStrike" cap="none" spc="0">
                <a:ln>
                  <a:noFill/>
                </a:ln>
                <a:solidFill>
                  <a:schemeClr val="bg1"/>
                </a:solidFill>
                <a:latin typeface="+mn-lt"/>
                <a:ea typeface="+mn-ea"/>
                <a:cs typeface="+mn-cs"/>
              </a:rPr>
              <a:t>Les bibliothèques et l’IA :</a:t>
            </a:r>
            <a:br>
              <a:rPr lang="fr-FR" sz="3600" b="1" i="0" u="none" strike="noStrike" cap="none" spc="0">
                <a:ln>
                  <a:noFill/>
                </a:ln>
                <a:solidFill>
                  <a:schemeClr val="bg1"/>
                </a:solidFill>
                <a:latin typeface="+mn-lt"/>
                <a:ea typeface="+mn-ea"/>
                <a:cs typeface="+mn-cs"/>
              </a:rPr>
            </a:br>
            <a:r>
              <a:rPr lang="fr-FR" sz="3600" b="1" i="0" u="none" strike="noStrike" cap="none" spc="0">
                <a:ln>
                  <a:noFill/>
                </a:ln>
                <a:solidFill>
                  <a:srgbClr val="00B0F0"/>
                </a:solidFill>
                <a:latin typeface="+mn-lt"/>
                <a:ea typeface="+mn-ea"/>
                <a:cs typeface="+mn-cs"/>
              </a:rPr>
              <a:t>le cas de ChatGPT</a:t>
            </a:r>
            <a:br>
              <a:rPr lang="fr-FR" sz="3600" b="1" i="0" u="none" strike="noStrike" cap="none" spc="0">
                <a:ln>
                  <a:noFill/>
                </a:ln>
                <a:solidFill>
                  <a:schemeClr val="bg1"/>
                </a:solidFill>
                <a:latin typeface="+mn-lt"/>
                <a:ea typeface="+mn-ea"/>
                <a:cs typeface="+mn-cs"/>
              </a:rPr>
            </a:br>
            <a:r>
              <a:rPr lang="fr-FR" sz="2000">
                <a:solidFill>
                  <a:schemeClr val="bg1"/>
                </a:solidFill>
              </a:rPr>
              <a:t>20</a:t>
            </a:r>
            <a:r>
              <a:rPr lang="fr-FR" sz="2000" b="1" i="0" u="none" strike="noStrike" cap="none" spc="0">
                <a:ln>
                  <a:noFill/>
                </a:ln>
                <a:solidFill>
                  <a:schemeClr val="bg1"/>
                </a:solidFill>
                <a:latin typeface="+mn-lt"/>
                <a:ea typeface="+mn-ea"/>
                <a:cs typeface="+mn-cs"/>
              </a:rPr>
              <a:t> juin 2023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Espace réservé du texte 14"/>
          <p:cNvSpPr>
            <a:spLocks noGrp="1"/>
          </p:cNvSpPr>
          <p:nvPr>
            <p:ph type="body" sz="quarter" idx="14"/>
          </p:nvPr>
        </p:nvSpPr>
        <p:spPr bwMode="auto"/>
        <p:txBody>
          <a:bodyPr/>
          <a:lstStyle/>
          <a:p>
            <a:pPr>
              <a:defRPr/>
            </a:pPr>
            <a:endParaRPr lang="fr-FR"/>
          </a:p>
        </p:txBody>
      </p:sp>
      <p:sp>
        <p:nvSpPr>
          <p:cNvPr id="16" name="Espace réservé du texte 15"/>
          <p:cNvSpPr>
            <a:spLocks noGrp="1"/>
          </p:cNvSpPr>
          <p:nvPr>
            <p:ph type="body" sz="quarter" idx="15"/>
          </p:nvPr>
        </p:nvSpPr>
        <p:spPr bwMode="auto"/>
        <p:txBody>
          <a:bodyPr/>
          <a:lstStyle/>
          <a:p>
            <a:pPr>
              <a:defRPr/>
            </a:pPr>
            <a:endParaRPr lang="fr-FR"/>
          </a:p>
        </p:txBody>
      </p:sp>
      <p:sp>
        <p:nvSpPr>
          <p:cNvPr id="11" name="Espace réservé du texte 10"/>
          <p:cNvSpPr>
            <a:spLocks noGrp="1"/>
          </p:cNvSpPr>
          <p:nvPr>
            <p:ph type="title" idx="4294967295"/>
          </p:nvPr>
        </p:nvSpPr>
        <p:spPr bwMode="auto">
          <a:xfrm>
            <a:off x="444500" y="482600"/>
            <a:ext cx="2495550" cy="3027363"/>
          </a:xfrm>
          <a:prstGeom prst="rect">
            <a:avLst/>
          </a:prstGeom>
          <a:noFill/>
          <a:ln>
            <a:noFill/>
            <a:prstDash val="solid"/>
          </a:ln>
          <a:effectLst/>
        </p:spPr>
        <p:txBody>
          <a:bodyPr rot="0" spcFirstLastPara="0" vertOverflow="overflow" horzOverflow="overflow" vert="horz" wrap="square" lIns="0" tIns="0" rIns="0" bIns="0" numCol="1" spcCol="0" rtlCol="0" fromWordArt="0" anchor="b" anchorCtr="0" forceAA="0" compatLnSpc="1">
            <a:prstTxWarp prst="textNoShape">
              <a:avLst/>
            </a:prstTxWarp>
            <a:normAutofit/>
          </a:bodyPr>
          <a:lstStyle/>
          <a:p>
            <a:pPr marL="0" marR="0" lvl="0" indent="0" algn="l" defTabSz="685800">
              <a:lnSpc>
                <a:spcPct val="100000"/>
              </a:lnSpc>
              <a:spcBef>
                <a:spcPts val="0"/>
              </a:spcBef>
              <a:spcAft>
                <a:spcPts val="400"/>
              </a:spcAft>
              <a:buClrTx/>
              <a:buSzTx/>
              <a:buFont typeface="Arial"/>
              <a:buNone/>
              <a:defRPr/>
            </a:pPr>
            <a:r>
              <a:rPr lang="fr-FR" sz="2400" b="1" i="0" u="none" strike="noStrike" cap="none" spc="0">
                <a:ln>
                  <a:noFill/>
                </a:ln>
                <a:solidFill>
                  <a:schemeClr val="tx1"/>
                </a:solidFill>
                <a:latin typeface="+mn-lt"/>
                <a:ea typeface="+mn-ea"/>
                <a:cs typeface="+mn-cs"/>
              </a:rPr>
              <a:t>Plan P2</a:t>
            </a:r>
            <a:endParaRPr/>
          </a:p>
        </p:txBody>
      </p:sp>
      <p:sp>
        <p:nvSpPr>
          <p:cNvPr id="12" name="Espace réservé du texte 11"/>
          <p:cNvSpPr>
            <a:spLocks noGrp="1"/>
          </p:cNvSpPr>
          <p:nvPr>
            <p:ph type="body" sz="quarter" idx="17"/>
          </p:nvPr>
        </p:nvSpPr>
        <p:spPr bwMode="auto">
          <a:xfrm>
            <a:off x="3811668" y="507150"/>
            <a:ext cx="5068800" cy="4129200"/>
          </a:xfrm>
        </p:spPr>
        <p:txBody>
          <a:bodyPr anchor="ctr"/>
          <a:lstStyle/>
          <a:p>
            <a:pPr marL="342900" indent="-342900">
              <a:lnSpc>
                <a:spcPct val="150000"/>
              </a:lnSpc>
              <a:buFont typeface="+mj-lt"/>
              <a:buAutoNum type="arabicPeriod"/>
              <a:defRPr/>
            </a:pPr>
            <a:r>
              <a:rPr lang="fr-FR"/>
              <a:t>ChatGPT, exemple d’IA générative</a:t>
            </a:r>
            <a:endParaRPr/>
          </a:p>
          <a:p>
            <a:pPr marL="342900" indent="-342900">
              <a:lnSpc>
                <a:spcPct val="150000"/>
              </a:lnSpc>
              <a:buFont typeface="+mj-lt"/>
              <a:buAutoNum type="arabicPeriod"/>
              <a:defRPr/>
            </a:pPr>
            <a:r>
              <a:rPr lang="fr-FR"/>
              <a:t>ChatGPT, acteur majeur de la diffusion du savoir ?</a:t>
            </a:r>
          </a:p>
          <a:p>
            <a:pPr marL="342900" indent="-342900">
              <a:lnSpc>
                <a:spcPct val="150000"/>
              </a:lnSpc>
              <a:buFont typeface="+mj-lt"/>
              <a:buAutoNum type="arabicPeriod"/>
              <a:defRPr/>
            </a:pPr>
            <a:r>
              <a:rPr lang="fr-FR"/>
              <a:t>Le statut juridique d’Open AI</a:t>
            </a:r>
          </a:p>
        </p:txBody>
      </p:sp>
      <p:sp>
        <p:nvSpPr>
          <p:cNvPr id="673141049" name="Espace réservé du numéro de diapositive 517"/>
          <p:cNvSpPr>
            <a:spLocks noGrp="1"/>
          </p:cNvSpPr>
          <p:nvPr userDrawn="1">
            <p:ph type="sldNum" sz="quarter" idx="12"/>
          </p:nvPr>
        </p:nvSpPr>
        <p:spPr bwMode="auto">
          <a:xfrm>
            <a:off x="3047999" y="2811361"/>
            <a:ext cx="519701" cy="2332136"/>
          </a:xfrm>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1C989EB2-44D3-7361-5714-7B1D6D791D63}" type="slidenum">
              <a:rPr lang="fr-FR"/>
              <a:t>10</a:t>
            </a:fld>
            <a:endParaRPr lang="fr-F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11</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a:solidFill>
                  <a:schemeClr val="tx1"/>
                </a:solidFill>
                <a:latin typeface="Arial"/>
                <a:ea typeface="Times New Roman"/>
                <a:cs typeface="Arial"/>
              </a:rPr>
              <a:t>Sondage</a:t>
            </a:r>
            <a:endParaRPr/>
          </a:p>
        </p:txBody>
      </p:sp>
      <p:sp>
        <p:nvSpPr>
          <p:cNvPr id="2" name="ZoneTexte 1">
            <a:extLst>
              <a:ext uri="{FF2B5EF4-FFF2-40B4-BE49-F238E27FC236}">
                <a16:creationId xmlns:a16="http://schemas.microsoft.com/office/drawing/2014/main" id="{3F7E3B7A-2072-45CA-BFB4-10A84D88B000}"/>
              </a:ext>
            </a:extLst>
          </p:cNvPr>
          <p:cNvSpPr txBox="1"/>
          <p:nvPr/>
        </p:nvSpPr>
        <p:spPr>
          <a:xfrm>
            <a:off x="2059914" y="2117411"/>
            <a:ext cx="6563226" cy="369332"/>
          </a:xfrm>
          <a:prstGeom prst="rect">
            <a:avLst/>
          </a:prstGeom>
          <a:noFill/>
        </p:spPr>
        <p:txBody>
          <a:bodyPr wrap="square" rtlCol="0">
            <a:spAutoFit/>
          </a:bodyPr>
          <a:lstStyle/>
          <a:p>
            <a:r>
              <a:rPr lang="fr-FR" b="1" dirty="0">
                <a:solidFill>
                  <a:srgbClr val="E0AC00"/>
                </a:solidFill>
                <a:latin typeface="Spectral"/>
              </a:rPr>
              <a:t>Avez-vous déjà essayé chat GPT ?</a:t>
            </a:r>
          </a:p>
        </p:txBody>
      </p:sp>
    </p:spTree>
    <p:extLst>
      <p:ext uri="{BB962C8B-B14F-4D97-AF65-F5344CB8AC3E}">
        <p14:creationId xmlns:p14="http://schemas.microsoft.com/office/powerpoint/2010/main" val="16886276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12</a:t>
            </a:fld>
            <a:endParaRPr lang="fr-FR"/>
          </a:p>
        </p:txBody>
      </p:sp>
      <p:sp>
        <p:nvSpPr>
          <p:cNvPr id="5" name="Titre 4"/>
          <p:cNvSpPr>
            <a:spLocks noGrp="1"/>
          </p:cNvSpPr>
          <p:nvPr>
            <p:ph type="title"/>
          </p:nvPr>
        </p:nvSpPr>
        <p:spPr bwMode="auto">
          <a:xfrm>
            <a:off x="1197959" y="2041390"/>
            <a:ext cx="7316491" cy="646331"/>
          </a:xfrm>
        </p:spPr>
        <p:txBody>
          <a:bodyPr/>
          <a:lstStyle/>
          <a:p>
            <a:pPr>
              <a:defRPr/>
            </a:pPr>
            <a:r>
              <a:rPr lang="fr-FR"/>
              <a:t>IA génératives</a:t>
            </a:r>
          </a:p>
        </p:txBody>
      </p:sp>
      <p:sp>
        <p:nvSpPr>
          <p:cNvPr id="6" name="Espace réservé du texte 5"/>
          <p:cNvSpPr>
            <a:spLocks noGrp="1"/>
          </p:cNvSpPr>
          <p:nvPr>
            <p:ph type="body" sz="quarter" idx="14"/>
          </p:nvPr>
        </p:nvSpPr>
        <p:spPr bwMode="auto"/>
        <p:txBody>
          <a:bodyPr/>
          <a:lstStyle/>
          <a:p>
            <a:pPr>
              <a:defRPr/>
            </a:pPr>
            <a:endParaRPr lang="fr-FR"/>
          </a:p>
        </p:txBody>
      </p:sp>
      <p:sp>
        <p:nvSpPr>
          <p:cNvPr id="7" name="Espace réservé du texte 6"/>
          <p:cNvSpPr>
            <a:spLocks noGrp="1"/>
          </p:cNvSpPr>
          <p:nvPr>
            <p:ph type="body" sz="quarter" idx="15"/>
          </p:nvPr>
        </p:nvSpPr>
        <p:spPr bwMode="auto"/>
        <p:txBody>
          <a:bodyPr/>
          <a:lstStyle/>
          <a:p>
            <a:pPr>
              <a:defRPr/>
            </a:pPr>
            <a:endParaRPr lang="fr-F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13</a:t>
            </a:fld>
            <a:endParaRPr lang="fr-FR"/>
          </a:p>
        </p:txBody>
      </p:sp>
      <p:sp>
        <p:nvSpPr>
          <p:cNvPr id="7" name="Titre 6"/>
          <p:cNvSpPr>
            <a:spLocks noGrp="1"/>
          </p:cNvSpPr>
          <p:nvPr>
            <p:ph type="title"/>
          </p:nvPr>
        </p:nvSpPr>
        <p:spPr bwMode="auto"/>
        <p:txBody>
          <a:bodyPr/>
          <a:lstStyle/>
          <a:p>
            <a:pPr>
              <a:defRPr/>
            </a:pPr>
            <a:r>
              <a:rPr lang="fr-FR"/>
              <a:t>Présentation de ChatGPT</a:t>
            </a:r>
          </a:p>
        </p:txBody>
      </p:sp>
      <p:sp>
        <p:nvSpPr>
          <p:cNvPr id="8" name="Espace réservé du texte 7"/>
          <p:cNvSpPr>
            <a:spLocks noGrp="1"/>
          </p:cNvSpPr>
          <p:nvPr>
            <p:ph type="body" sz="quarter" idx="17"/>
          </p:nvPr>
        </p:nvSpPr>
        <p:spPr bwMode="auto"/>
        <p:txBody>
          <a:bodyPr>
            <a:normAutofit/>
          </a:bodyPr>
          <a:lstStyle/>
          <a:p>
            <a:pPr algn="just">
              <a:defRPr/>
            </a:pPr>
            <a:r>
              <a:rPr lang="fr-FR" b="0" dirty="0">
                <a:solidFill>
                  <a:schemeClr val="tx1"/>
                </a:solidFill>
              </a:rPr>
              <a:t>Selon Wikipédia, « </a:t>
            </a:r>
            <a:r>
              <a:rPr lang="fr-FR" b="0" u="sng" dirty="0" err="1">
                <a:solidFill>
                  <a:schemeClr val="tx1"/>
                </a:solidFill>
              </a:rPr>
              <a:t>ChatGPT</a:t>
            </a:r>
            <a:r>
              <a:rPr lang="fr-FR" b="0" dirty="0">
                <a:solidFill>
                  <a:schemeClr val="tx1"/>
                </a:solidFill>
              </a:rPr>
              <a:t> (</a:t>
            </a:r>
            <a:r>
              <a:rPr lang="fr-FR" b="0" dirty="0" err="1">
                <a:solidFill>
                  <a:schemeClr val="tx1"/>
                </a:solidFill>
              </a:rPr>
              <a:t>Generative</a:t>
            </a:r>
            <a:r>
              <a:rPr lang="fr-FR" b="0" dirty="0">
                <a:solidFill>
                  <a:schemeClr val="tx1"/>
                </a:solidFill>
              </a:rPr>
              <a:t> </a:t>
            </a:r>
            <a:r>
              <a:rPr lang="fr-FR" b="0" dirty="0" err="1">
                <a:solidFill>
                  <a:schemeClr val="tx1"/>
                </a:solidFill>
              </a:rPr>
              <a:t>Pre-trained</a:t>
            </a:r>
            <a:r>
              <a:rPr lang="fr-FR" b="0" dirty="0">
                <a:solidFill>
                  <a:schemeClr val="tx1"/>
                </a:solidFill>
              </a:rPr>
              <a:t> Transformer) est un prototype d'</a:t>
            </a:r>
            <a:r>
              <a:rPr lang="fr-FR" b="0" dirty="0"/>
              <a:t>agent conversationnel </a:t>
            </a:r>
            <a:r>
              <a:rPr lang="fr-FR" b="0" dirty="0">
                <a:solidFill>
                  <a:schemeClr val="tx1"/>
                </a:solidFill>
              </a:rPr>
              <a:t>utilisant l'</a:t>
            </a:r>
            <a:r>
              <a:rPr lang="fr-FR" b="0" dirty="0"/>
              <a:t>intelligence artificielle</a:t>
            </a:r>
            <a:r>
              <a:rPr lang="fr-FR" b="0" dirty="0">
                <a:solidFill>
                  <a:schemeClr val="tx1"/>
                </a:solidFill>
              </a:rPr>
              <a:t>, développé par </a:t>
            </a:r>
            <a:r>
              <a:rPr lang="fr-FR" b="0" dirty="0" err="1"/>
              <a:t>OpenAI</a:t>
            </a:r>
            <a:r>
              <a:rPr lang="fr-FR" b="0" dirty="0"/>
              <a:t> </a:t>
            </a:r>
            <a:r>
              <a:rPr lang="fr-FR" b="0" dirty="0">
                <a:solidFill>
                  <a:schemeClr val="tx1"/>
                </a:solidFill>
              </a:rPr>
              <a:t>et</a:t>
            </a:r>
            <a:r>
              <a:rPr lang="fr-FR" b="0" dirty="0"/>
              <a:t> </a:t>
            </a:r>
            <a:r>
              <a:rPr lang="fr-FR" b="0" dirty="0">
                <a:solidFill>
                  <a:schemeClr val="tx1"/>
                </a:solidFill>
              </a:rPr>
              <a:t>spécialisé dans le dialogue. L'agent conversationnel de </a:t>
            </a:r>
            <a:r>
              <a:rPr lang="fr-FR" b="0" dirty="0" err="1">
                <a:solidFill>
                  <a:schemeClr val="tx1"/>
                </a:solidFill>
              </a:rPr>
              <a:t>ChatGPT</a:t>
            </a:r>
            <a:r>
              <a:rPr lang="fr-FR" b="0" dirty="0">
                <a:solidFill>
                  <a:schemeClr val="tx1"/>
                </a:solidFill>
              </a:rPr>
              <a:t> repose sur les technologies du </a:t>
            </a:r>
            <a:r>
              <a:rPr lang="fr-FR" b="0" dirty="0"/>
              <a:t>traitement automatique des langues (NLP</a:t>
            </a:r>
            <a:r>
              <a:rPr lang="fr-FR" b="0" dirty="0">
                <a:solidFill>
                  <a:schemeClr val="tx1"/>
                </a:solidFill>
              </a:rPr>
              <a:t>), des </a:t>
            </a:r>
            <a:r>
              <a:rPr lang="fr-FR" b="0" dirty="0"/>
              <a:t>grands modèles de langage (LLM) </a:t>
            </a:r>
            <a:r>
              <a:rPr lang="fr-FR" b="0" dirty="0">
                <a:solidFill>
                  <a:schemeClr val="tx1"/>
                </a:solidFill>
              </a:rPr>
              <a:t>et des </a:t>
            </a:r>
            <a:r>
              <a:rPr lang="fr-FR" b="0" dirty="0" err="1">
                <a:solidFill>
                  <a:schemeClr val="tx1"/>
                </a:solidFill>
              </a:rPr>
              <a:t>chatbots</a:t>
            </a:r>
            <a:r>
              <a:rPr lang="fr-FR" b="0" dirty="0">
                <a:solidFill>
                  <a:schemeClr val="tx1"/>
                </a:solidFill>
              </a:rPr>
              <a:t>. »</a:t>
            </a:r>
            <a:endParaRPr dirty="0"/>
          </a:p>
          <a:p>
            <a:pPr algn="just">
              <a:defRPr/>
            </a:pPr>
            <a:r>
              <a:rPr lang="fr-FR" b="0" dirty="0">
                <a:solidFill>
                  <a:schemeClr val="tx1"/>
                </a:solidFill>
              </a:rPr>
              <a:t>« </a:t>
            </a:r>
            <a:r>
              <a:rPr lang="fr-FR" b="0" dirty="0" err="1">
                <a:solidFill>
                  <a:schemeClr val="tx1"/>
                </a:solidFill>
              </a:rPr>
              <a:t>ChatGPT</a:t>
            </a:r>
            <a:r>
              <a:rPr lang="fr-FR" b="0" dirty="0">
                <a:solidFill>
                  <a:schemeClr val="tx1"/>
                </a:solidFill>
              </a:rPr>
              <a:t> est capable de </a:t>
            </a:r>
            <a:r>
              <a:rPr lang="fr-FR" b="0" dirty="0"/>
              <a:t>générer des réponses à des questions, de compléter des phrases, de traduire des textes, d'écrire des articles et de tenir des conversations avec des humains</a:t>
            </a:r>
            <a:r>
              <a:rPr lang="fr-FR" b="0" dirty="0">
                <a:solidFill>
                  <a:schemeClr val="tx1"/>
                </a:solidFill>
              </a:rPr>
              <a:t>. »</a:t>
            </a:r>
            <a:endParaRPr dirty="0"/>
          </a:p>
          <a:p>
            <a:pPr>
              <a:defRPr/>
            </a:pPr>
            <a:r>
              <a:rPr lang="fr-FR" b="0" dirty="0">
                <a:solidFill>
                  <a:schemeClr val="tx1"/>
                </a:solidFill>
              </a:rPr>
              <a:t>« Il peut également </a:t>
            </a:r>
            <a:r>
              <a:rPr lang="fr-FR" b="0" dirty="0"/>
              <a:t>synthétiser des textes suivant un ensemble de contraintes, telles que le ton, le style et le sujet</a:t>
            </a:r>
            <a:r>
              <a:rPr lang="fr-FR" b="0" dirty="0">
                <a:solidFill>
                  <a:schemeClr val="tx1"/>
                </a:solidFill>
              </a:rPr>
              <a:t>.</a:t>
            </a:r>
            <a:r>
              <a:rPr lang="fr-FR" b="0" dirty="0"/>
              <a:t> </a:t>
            </a:r>
            <a:r>
              <a:rPr lang="fr-FR" b="0" dirty="0">
                <a:solidFill>
                  <a:schemeClr val="tx1"/>
                </a:solidFill>
              </a:rPr>
              <a:t>Il a également été utilisé pour différents usages, tels que la </a:t>
            </a:r>
            <a:r>
              <a:rPr lang="fr-FR" b="0" dirty="0"/>
              <a:t>génération de sous-titres pour des vidéos </a:t>
            </a:r>
            <a:r>
              <a:rPr lang="fr-FR" b="0" dirty="0">
                <a:solidFill>
                  <a:schemeClr val="tx1"/>
                </a:solidFill>
              </a:rPr>
              <a:t>et la </a:t>
            </a:r>
            <a:r>
              <a:rPr lang="fr-FR" b="0" dirty="0"/>
              <a:t>création de </a:t>
            </a:r>
            <a:r>
              <a:rPr lang="fr-FR" b="0" dirty="0" err="1"/>
              <a:t>chatbots</a:t>
            </a:r>
            <a:r>
              <a:rPr lang="fr-FR" b="0" dirty="0">
                <a:solidFill>
                  <a:schemeClr val="tx1"/>
                </a:solidFill>
              </a:rPr>
              <a:t>. »</a:t>
            </a:r>
          </a:p>
          <a:p>
            <a:pPr algn="just">
              <a:defRPr/>
            </a:pPr>
            <a:endParaRPr lang="fr-FR" dirty="0"/>
          </a:p>
          <a:p>
            <a:pPr>
              <a:defRPr/>
            </a:pPr>
            <a:endParaRPr lang="fr-F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14</a:t>
            </a:fld>
            <a:endParaRPr lang="fr-FR"/>
          </a:p>
        </p:txBody>
      </p:sp>
      <p:sp>
        <p:nvSpPr>
          <p:cNvPr id="3" name="Titre 2"/>
          <p:cNvSpPr>
            <a:spLocks noGrp="1"/>
          </p:cNvSpPr>
          <p:nvPr>
            <p:ph type="title"/>
          </p:nvPr>
        </p:nvSpPr>
        <p:spPr bwMode="auto"/>
        <p:txBody>
          <a:bodyPr/>
          <a:lstStyle/>
          <a:p>
            <a:pPr>
              <a:defRPr/>
            </a:pPr>
            <a:r>
              <a:rPr lang="fr-FR"/>
              <a:t>Entrainement de ChatGPT</a:t>
            </a:r>
          </a:p>
        </p:txBody>
      </p:sp>
      <p:sp>
        <p:nvSpPr>
          <p:cNvPr id="4" name="Espace réservé du texte 3"/>
          <p:cNvSpPr>
            <a:spLocks noGrp="1"/>
          </p:cNvSpPr>
          <p:nvPr>
            <p:ph type="body" sz="quarter" idx="17"/>
          </p:nvPr>
        </p:nvSpPr>
        <p:spPr bwMode="auto"/>
        <p:txBody>
          <a:bodyPr/>
          <a:lstStyle/>
          <a:p>
            <a:pPr marL="285750" indent="-285750">
              <a:buFont typeface="Arial"/>
              <a:buChar char="•"/>
              <a:defRPr/>
            </a:pPr>
            <a:r>
              <a:rPr lang="fr-FR"/>
              <a:t>Immenses masses de données trouvées sur le web</a:t>
            </a:r>
            <a:endParaRPr/>
          </a:p>
          <a:p>
            <a:pPr marL="285750" indent="-285750">
              <a:buFont typeface="Arial"/>
              <a:buChar char="•"/>
              <a:defRPr/>
            </a:pPr>
            <a:endParaRPr lang="fr-FR"/>
          </a:p>
          <a:p>
            <a:pPr marL="285750" indent="-285750">
              <a:buFont typeface="Arial"/>
              <a:buChar char="•"/>
              <a:defRPr/>
            </a:pPr>
            <a:endParaRPr lang="fr-FR"/>
          </a:p>
          <a:p>
            <a:pPr marL="285750" indent="-285750">
              <a:buFont typeface="Arial"/>
              <a:buChar char="•"/>
              <a:defRPr/>
            </a:pPr>
            <a:endParaRPr lang="fr-FR"/>
          </a:p>
          <a:p>
            <a:pPr marL="285750" indent="-285750">
              <a:buFont typeface="Arial"/>
              <a:buChar char="•"/>
              <a:defRPr/>
            </a:pPr>
            <a:endParaRPr lang="fr-FR"/>
          </a:p>
          <a:p>
            <a:pPr marL="285750" indent="-285750">
              <a:buFont typeface="Arial"/>
              <a:buChar char="•"/>
              <a:defRPr/>
            </a:pPr>
            <a:endParaRPr lang="fr-FR"/>
          </a:p>
          <a:p>
            <a:pPr marL="285750" indent="-285750">
              <a:buFont typeface="Arial"/>
              <a:buChar char="•"/>
              <a:defRPr/>
            </a:pPr>
            <a:endParaRPr lang="fr-FR"/>
          </a:p>
          <a:p>
            <a:pPr marL="285750" indent="-285750">
              <a:buFont typeface="Arial"/>
              <a:buChar char="•"/>
              <a:defRPr/>
            </a:pPr>
            <a:endParaRPr lang="fr-FR"/>
          </a:p>
          <a:p>
            <a:pPr marL="285750" indent="-285750">
              <a:buFont typeface="Arial"/>
              <a:buChar char="•"/>
              <a:defRPr/>
            </a:pPr>
            <a:endParaRPr lang="fr-FR"/>
          </a:p>
          <a:p>
            <a:pPr marL="285750" indent="-285750">
              <a:buFont typeface="Arial"/>
              <a:buChar char="•"/>
              <a:defRPr/>
            </a:pPr>
            <a:r>
              <a:rPr lang="fr-FR"/>
              <a:t>Travailleurs du clic chargés d’étiqueter, d’annoter et modérer les IA</a:t>
            </a:r>
          </a:p>
        </p:txBody>
      </p:sp>
      <p:pic>
        <p:nvPicPr>
          <p:cNvPr id="5" name="Image 4">
            <a:hlinkClick r:id="rId3"/>
          </p:cNvPr>
          <p:cNvPicPr>
            <a:picLocks noChangeAspect="1"/>
          </p:cNvPicPr>
          <p:nvPr/>
        </p:nvPicPr>
        <p:blipFill>
          <a:blip r:embed="rId4"/>
          <a:stretch/>
        </p:blipFill>
        <p:spPr bwMode="auto">
          <a:xfrm>
            <a:off x="2240594" y="1862109"/>
            <a:ext cx="5231219" cy="1675721"/>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9" name="Espace réservé du texte 8"/>
          <p:cNvSpPr>
            <a:spLocks noGrp="1"/>
          </p:cNvSpPr>
          <p:nvPr>
            <p:ph type="body" sz="quarter" idx="14"/>
          </p:nvPr>
        </p:nvSpPr>
        <p:spPr bwMode="auto"/>
        <p:txBody>
          <a:bodyPr/>
          <a:lstStyle/>
          <a:p>
            <a:pPr>
              <a:defRPr/>
            </a:pPr>
            <a:endParaRPr lang="fr-FR"/>
          </a:p>
        </p:txBody>
      </p:sp>
      <p:sp>
        <p:nvSpPr>
          <p:cNvPr id="10" name="Espace réservé du texte 9"/>
          <p:cNvSpPr>
            <a:spLocks noGrp="1"/>
          </p:cNvSpPr>
          <p:nvPr>
            <p:ph type="body" sz="quarter" idx="15"/>
          </p:nvPr>
        </p:nvSpPr>
        <p:spPr bwMode="auto"/>
        <p:txBody>
          <a:bodyPr/>
          <a:lstStyle/>
          <a:p>
            <a:pPr>
              <a:defRPr/>
            </a:pPr>
            <a:endParaRPr lang="fr-FR"/>
          </a:p>
        </p:txBody>
      </p:sp>
      <p:sp>
        <p:nvSpPr>
          <p:cNvPr id="7" name="Titre 6"/>
          <p:cNvSpPr>
            <a:spLocks noGrp="1"/>
          </p:cNvSpPr>
          <p:nvPr>
            <p:ph type="title"/>
          </p:nvPr>
        </p:nvSpPr>
        <p:spPr bwMode="auto"/>
        <p:txBody>
          <a:bodyPr/>
          <a:lstStyle/>
          <a:p>
            <a:pPr>
              <a:defRPr/>
            </a:pPr>
            <a:r>
              <a:rPr lang="fr-FR"/>
              <a:t>Le phénomène ChatGPT</a:t>
            </a:r>
          </a:p>
        </p:txBody>
      </p:sp>
      <p:sp>
        <p:nvSpPr>
          <p:cNvPr id="11" name="Espace réservé du texte 10"/>
          <p:cNvSpPr>
            <a:spLocks noGrp="1"/>
          </p:cNvSpPr>
          <p:nvPr>
            <p:ph type="body" sz="quarter" idx="16"/>
          </p:nvPr>
        </p:nvSpPr>
        <p:spPr bwMode="auto"/>
        <p:txBody>
          <a:bodyPr/>
          <a:lstStyle/>
          <a:p>
            <a:pPr>
              <a:defRPr/>
            </a:pPr>
            <a:endParaRPr lang="fr-FR"/>
          </a:p>
        </p:txBody>
      </p:sp>
      <p:sp>
        <p:nvSpPr>
          <p:cNvPr id="12" name="Espace réservé du texte 11"/>
          <p:cNvSpPr>
            <a:spLocks noGrp="1"/>
          </p:cNvSpPr>
          <p:nvPr>
            <p:ph type="body" sz="quarter" idx="17"/>
          </p:nvPr>
        </p:nvSpPr>
        <p:spPr bwMode="auto"/>
        <p:txBody>
          <a:bodyPr/>
          <a:lstStyle/>
          <a:p>
            <a:pPr>
              <a:defRPr/>
            </a:pPr>
            <a:endParaRPr lang="fr-FR"/>
          </a:p>
        </p:txBody>
      </p:sp>
      <p:sp>
        <p:nvSpPr>
          <p:cNvPr id="13" name="Espace réservé du texte 12"/>
          <p:cNvSpPr>
            <a:spLocks noGrp="1"/>
          </p:cNvSpPr>
          <p:nvPr>
            <p:ph type="body" sz="quarter" idx="18"/>
          </p:nvPr>
        </p:nvSpPr>
        <p:spPr bwMode="auto">
          <a:xfrm>
            <a:off x="6375862" y="491319"/>
            <a:ext cx="2578622" cy="3455711"/>
          </a:xfrm>
        </p:spPr>
        <p:txBody>
          <a:bodyPr/>
          <a:lstStyle/>
          <a:p>
            <a:pPr>
              <a:defRPr/>
            </a:pPr>
            <a:r>
              <a:rPr lang="fr-FR"/>
              <a:t>Mai 2020. arXiv</a:t>
            </a:r>
          </a:p>
          <a:p>
            <a:pPr>
              <a:defRPr/>
            </a:pPr>
            <a:r>
              <a:rPr lang="fr-FR"/>
              <a:t>Juillet 2020. API + Wikipédia</a:t>
            </a:r>
            <a:endParaRPr/>
          </a:p>
          <a:p>
            <a:pPr>
              <a:defRPr/>
            </a:pPr>
            <a:endParaRPr lang="fr-FR"/>
          </a:p>
          <a:p>
            <a:pPr>
              <a:defRPr/>
            </a:pPr>
            <a:endParaRPr lang="fr-FR"/>
          </a:p>
          <a:p>
            <a:pPr>
              <a:defRPr/>
            </a:pPr>
            <a:endParaRPr lang="fr-FR"/>
          </a:p>
          <a:p>
            <a:pPr>
              <a:defRPr/>
            </a:pPr>
            <a:r>
              <a:rPr lang="fr-FR" b="0"/>
              <a:t>le plus gros modèle de langage jamais entraîné (175 milliards de paramètres)</a:t>
            </a:r>
          </a:p>
        </p:txBody>
      </p:sp>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15</a:t>
            </a:fld>
            <a:endParaRPr lang="fr-FR"/>
          </a:p>
        </p:txBody>
      </p:sp>
      <p:pic>
        <p:nvPicPr>
          <p:cNvPr id="3" name="Image 2"/>
          <p:cNvPicPr>
            <a:picLocks noChangeAspect="1"/>
          </p:cNvPicPr>
          <p:nvPr/>
        </p:nvPicPr>
        <p:blipFill>
          <a:blip r:embed="rId3"/>
          <a:srcRect r="40082"/>
          <a:stretch/>
        </p:blipFill>
        <p:spPr bwMode="auto">
          <a:xfrm>
            <a:off x="21895" y="896120"/>
            <a:ext cx="5478905" cy="346625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Espace réservé du texte 1"/>
          <p:cNvSpPr>
            <a:spLocks noGrp="1"/>
          </p:cNvSpPr>
          <p:nvPr>
            <p:ph type="body" sz="quarter" idx="14"/>
          </p:nvPr>
        </p:nvSpPr>
        <p:spPr bwMode="auto"/>
        <p:txBody>
          <a:bodyPr/>
          <a:lstStyle/>
          <a:p>
            <a:pPr>
              <a:defRPr/>
            </a:pPr>
            <a:endParaRPr lang="fr-FR"/>
          </a:p>
        </p:txBody>
      </p:sp>
      <p:sp>
        <p:nvSpPr>
          <p:cNvPr id="3" name="Espace réservé du texte 2"/>
          <p:cNvSpPr>
            <a:spLocks noGrp="1"/>
          </p:cNvSpPr>
          <p:nvPr>
            <p:ph type="body" sz="quarter" idx="15"/>
          </p:nvPr>
        </p:nvSpPr>
        <p:spPr bwMode="auto"/>
        <p:txBody>
          <a:bodyPr/>
          <a:lstStyle/>
          <a:p>
            <a:pPr>
              <a:defRPr/>
            </a:pPr>
            <a:endParaRPr lang="fr-FR"/>
          </a:p>
        </p:txBody>
      </p:sp>
      <p:sp>
        <p:nvSpPr>
          <p:cNvPr id="4" name="Titre 3"/>
          <p:cNvSpPr>
            <a:spLocks noGrp="1"/>
          </p:cNvSpPr>
          <p:nvPr>
            <p:ph type="title"/>
          </p:nvPr>
        </p:nvSpPr>
        <p:spPr bwMode="auto"/>
        <p:txBody>
          <a:bodyPr/>
          <a:lstStyle/>
          <a:p>
            <a:pPr>
              <a:defRPr/>
            </a:pPr>
            <a:r>
              <a:rPr lang="fr-FR"/>
              <a:t>Le phénomène ChatGPT (2)</a:t>
            </a:r>
          </a:p>
        </p:txBody>
      </p:sp>
      <p:sp>
        <p:nvSpPr>
          <p:cNvPr id="5" name="Espace réservé du texte 4"/>
          <p:cNvSpPr>
            <a:spLocks noGrp="1"/>
          </p:cNvSpPr>
          <p:nvPr>
            <p:ph type="body" sz="quarter" idx="16"/>
          </p:nvPr>
        </p:nvSpPr>
        <p:spPr bwMode="auto"/>
        <p:txBody>
          <a:bodyPr/>
          <a:lstStyle/>
          <a:p>
            <a:pPr>
              <a:defRPr/>
            </a:pPr>
            <a:endParaRPr lang="fr-FR"/>
          </a:p>
        </p:txBody>
      </p:sp>
      <p:sp>
        <p:nvSpPr>
          <p:cNvPr id="6" name="Espace réservé du texte 5"/>
          <p:cNvSpPr>
            <a:spLocks noGrp="1"/>
          </p:cNvSpPr>
          <p:nvPr>
            <p:ph type="body" sz="quarter" idx="17"/>
          </p:nvPr>
        </p:nvSpPr>
        <p:spPr bwMode="auto"/>
        <p:txBody>
          <a:bodyPr/>
          <a:lstStyle/>
          <a:p>
            <a:pPr>
              <a:defRPr/>
            </a:pPr>
            <a:endParaRPr lang="fr-FR"/>
          </a:p>
        </p:txBody>
      </p:sp>
      <p:sp>
        <p:nvSpPr>
          <p:cNvPr id="7" name="Espace réservé du texte 6"/>
          <p:cNvSpPr>
            <a:spLocks noGrp="1"/>
          </p:cNvSpPr>
          <p:nvPr>
            <p:ph type="body" sz="quarter" idx="18"/>
          </p:nvPr>
        </p:nvSpPr>
        <p:spPr bwMode="auto"/>
        <p:txBody>
          <a:bodyPr>
            <a:normAutofit/>
          </a:bodyPr>
          <a:lstStyle/>
          <a:p>
            <a:pPr>
              <a:defRPr/>
            </a:pPr>
            <a:r>
              <a:rPr lang="fr-FR"/>
              <a:t>Novembre 2022. interface gratuite, multilingue, en langage quasi naturel permettant de converser.</a:t>
            </a:r>
            <a:endParaRPr/>
          </a:p>
          <a:p>
            <a:pPr>
              <a:defRPr/>
            </a:pPr>
            <a:r>
              <a:rPr lang="fr-FR" b="0"/>
              <a:t>ChatGPT dépasse les 100 millions de comptes enregistrés, deux mois après son lancement</a:t>
            </a:r>
            <a:endParaRPr/>
          </a:p>
        </p:txBody>
      </p:sp>
      <p:sp>
        <p:nvSpPr>
          <p:cNvPr id="8" name="Espace réservé du numéro de diapositive 7"/>
          <p:cNvSpPr>
            <a:spLocks noGrp="1"/>
          </p:cNvSpPr>
          <p:nvPr>
            <p:ph type="sldNum" sz="quarter" idx="12"/>
          </p:nvPr>
        </p:nvSpPr>
        <p:spPr bwMode="auto"/>
        <p:txBody>
          <a:bodyPr/>
          <a:lstStyle/>
          <a:p>
            <a:pPr>
              <a:defRPr/>
            </a:pPr>
            <a:fld id="{42A674EB-CF99-4CC2-8F94-AC08E84D1EAE}" type="slidenum">
              <a:rPr lang="fr-FR"/>
              <a:t>16</a:t>
            </a:fld>
            <a:endParaRPr lang="fr-FR"/>
          </a:p>
        </p:txBody>
      </p:sp>
      <p:pic>
        <p:nvPicPr>
          <p:cNvPr id="9" name="Image 8"/>
          <p:cNvPicPr>
            <a:picLocks noChangeAspect="1"/>
          </p:cNvPicPr>
          <p:nvPr/>
        </p:nvPicPr>
        <p:blipFill>
          <a:blip r:embed="rId2"/>
          <a:stretch/>
        </p:blipFill>
        <p:spPr bwMode="auto">
          <a:xfrm>
            <a:off x="489291" y="877400"/>
            <a:ext cx="4562046" cy="3577101"/>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 name="Espace réservé du numéro de diapositive 7"/>
          <p:cNvSpPr>
            <a:spLocks noGrp="1"/>
          </p:cNvSpPr>
          <p:nvPr>
            <p:ph type="sldNum" sz="quarter" idx="12"/>
          </p:nvPr>
        </p:nvSpPr>
        <p:spPr bwMode="auto"/>
        <p:txBody>
          <a:bodyPr/>
          <a:lstStyle/>
          <a:p>
            <a:pPr>
              <a:defRPr/>
            </a:pPr>
            <a:fld id="{42A674EB-CF99-4CC2-8F94-AC08E84D1EAE}" type="slidenum">
              <a:rPr lang="fr-FR"/>
              <a:t>17</a:t>
            </a:fld>
            <a:endParaRPr lang="fr-FR"/>
          </a:p>
        </p:txBody>
      </p:sp>
      <p:sp>
        <p:nvSpPr>
          <p:cNvPr id="9" name="Titre 8"/>
          <p:cNvSpPr>
            <a:spLocks noGrp="1"/>
          </p:cNvSpPr>
          <p:nvPr>
            <p:ph type="title"/>
          </p:nvPr>
        </p:nvSpPr>
        <p:spPr bwMode="auto"/>
        <p:txBody>
          <a:bodyPr/>
          <a:lstStyle/>
          <a:p>
            <a:pPr>
              <a:defRPr/>
            </a:pPr>
            <a:r>
              <a:rPr lang="fr-FR"/>
              <a:t>OpenAI</a:t>
            </a:r>
          </a:p>
        </p:txBody>
      </p:sp>
      <p:sp>
        <p:nvSpPr>
          <p:cNvPr id="10" name="Espace réservé du texte 9"/>
          <p:cNvSpPr>
            <a:spLocks noGrp="1"/>
          </p:cNvSpPr>
          <p:nvPr>
            <p:ph type="body" sz="quarter" idx="17"/>
          </p:nvPr>
        </p:nvSpPr>
        <p:spPr bwMode="auto"/>
        <p:txBody>
          <a:bodyPr/>
          <a:lstStyle/>
          <a:p>
            <a:pPr marL="285750" indent="-285750">
              <a:buFont typeface="Arial"/>
              <a:buChar char="•"/>
              <a:defRPr/>
            </a:pPr>
            <a:r>
              <a:rPr lang="fr-FR"/>
              <a:t>Statut qui a évolué</a:t>
            </a:r>
            <a:endParaRPr/>
          </a:p>
          <a:p>
            <a:pPr marL="555750" lvl="2" indent="-285750">
              <a:buFont typeface="Arial"/>
              <a:buChar char="•"/>
              <a:defRPr/>
            </a:pPr>
            <a:r>
              <a:rPr lang="fr-FR"/>
              <a:t>Association à but non lucratif jusqu’en 2019</a:t>
            </a:r>
            <a:endParaRPr/>
          </a:p>
          <a:p>
            <a:pPr marL="555750" lvl="2" indent="-285750">
              <a:buFont typeface="Arial"/>
              <a:buChar char="•"/>
              <a:defRPr/>
            </a:pPr>
            <a:r>
              <a:rPr lang="fr-FR"/>
              <a:t>Entreprise à but lucratif depuis 2019 pour attirer des capitaux</a:t>
            </a:r>
            <a:endParaRPr/>
          </a:p>
          <a:p>
            <a:pPr marL="285750" lvl="1" indent="-285750">
              <a:buFont typeface="Arial"/>
              <a:buChar char="•"/>
              <a:defRPr/>
            </a:pPr>
            <a:r>
              <a:rPr lang="fr-FR" b="1">
                <a:solidFill>
                  <a:schemeClr val="tx2"/>
                </a:solidFill>
              </a:rPr>
              <a:t>Fondée en 2015 et présidée par Elon Musk et Sam Altman</a:t>
            </a:r>
          </a:p>
          <a:p>
            <a:pPr marL="285750" lvl="1" indent="-285750">
              <a:buFont typeface="Arial"/>
              <a:buChar char="•"/>
              <a:defRPr/>
            </a:pPr>
            <a:r>
              <a:rPr lang="fr-FR"/>
              <a:t>Départ de Musk en 2018</a:t>
            </a:r>
            <a:endParaRPr/>
          </a:p>
          <a:p>
            <a:pPr marL="285750" lvl="1" indent="-285750">
              <a:buFont typeface="Arial"/>
              <a:buChar char="•"/>
              <a:defRPr/>
            </a:pPr>
            <a:r>
              <a:rPr lang="fr-FR" b="1">
                <a:solidFill>
                  <a:schemeClr val="tx2"/>
                </a:solidFill>
              </a:rPr>
              <a:t>Microsoft est un partenaire privilégié d’OpenAI </a:t>
            </a:r>
            <a:r>
              <a:rPr lang="fr-FR"/>
              <a:t>(1 milliards en 2019 puis 10 en 2023)</a:t>
            </a:r>
            <a:endParaRPr/>
          </a:p>
          <a:p>
            <a:pPr marL="285750" lvl="1" indent="-285750">
              <a:buFont typeface="Arial"/>
              <a:buChar char="•"/>
              <a:defRPr/>
            </a:pPr>
            <a:r>
              <a:rPr lang="fr-FR" b="1">
                <a:solidFill>
                  <a:schemeClr val="tx2"/>
                </a:solidFill>
              </a:rPr>
              <a:t>Objectif : créer une intelligence artificielle dite "générale".</a:t>
            </a:r>
            <a:endParaRPr/>
          </a:p>
          <a:p>
            <a:pPr marL="285750" lvl="1" indent="-285750">
              <a:buFont typeface="Arial"/>
              <a:buChar char="•"/>
              <a:defRPr/>
            </a:pPr>
            <a:r>
              <a:rPr lang="fr-FR"/>
              <a:t>375 employés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 name="Espace réservé du numéro de diapositive 7"/>
          <p:cNvSpPr>
            <a:spLocks noGrp="1"/>
          </p:cNvSpPr>
          <p:nvPr>
            <p:ph type="sldNum" sz="quarter" idx="12"/>
          </p:nvPr>
        </p:nvSpPr>
        <p:spPr bwMode="auto"/>
        <p:txBody>
          <a:bodyPr/>
          <a:lstStyle/>
          <a:p>
            <a:pPr>
              <a:defRPr/>
            </a:pPr>
            <a:fld id="{42A674EB-CF99-4CC2-8F94-AC08E84D1EAE}" type="slidenum">
              <a:rPr lang="fr-FR"/>
              <a:t>18</a:t>
            </a:fld>
            <a:endParaRPr lang="fr-FR"/>
          </a:p>
        </p:txBody>
      </p:sp>
      <p:sp>
        <p:nvSpPr>
          <p:cNvPr id="9" name="Titre 8"/>
          <p:cNvSpPr>
            <a:spLocks noGrp="1"/>
          </p:cNvSpPr>
          <p:nvPr>
            <p:ph type="title"/>
          </p:nvPr>
        </p:nvSpPr>
        <p:spPr bwMode="auto"/>
        <p:txBody>
          <a:bodyPr/>
          <a:lstStyle/>
          <a:p>
            <a:pPr>
              <a:defRPr/>
            </a:pPr>
            <a:r>
              <a:rPr lang="fr-FR"/>
              <a:t>Démonstration</a:t>
            </a:r>
          </a:p>
        </p:txBody>
      </p:sp>
      <p:sp>
        <p:nvSpPr>
          <p:cNvPr id="10" name="Espace réservé du texte 9"/>
          <p:cNvSpPr>
            <a:spLocks noGrp="1"/>
          </p:cNvSpPr>
          <p:nvPr>
            <p:ph type="body" sz="quarter" idx="17"/>
          </p:nvPr>
        </p:nvSpPr>
        <p:spPr bwMode="auto"/>
        <p:txBody>
          <a:bodyPr/>
          <a:lstStyle/>
          <a:p>
            <a:pPr marL="342900" indent="-342900">
              <a:buAutoNum type="arabicPeriod"/>
              <a:defRPr/>
            </a:pPr>
            <a:r>
              <a:rPr lang="fr-FR"/>
              <a:t>Créer un compte sur </a:t>
            </a:r>
            <a:r>
              <a:rPr lang="fr-FR" u="sng">
                <a:hlinkClick r:id="rId3" tooltip="https://openai.com/chatgpt"/>
              </a:rPr>
              <a:t>https://openai.com/chatgpt</a:t>
            </a:r>
            <a:endParaRPr lang="fr-FR"/>
          </a:p>
          <a:p>
            <a:pPr marL="342900" indent="-342900">
              <a:buAutoNum type="arabicPeriod"/>
              <a:defRPr/>
            </a:pPr>
            <a:r>
              <a:rPr lang="fr-FR"/>
              <a:t>Version gratuite ou version payante</a:t>
            </a:r>
            <a:endParaRPr/>
          </a:p>
          <a:p>
            <a:pPr marL="612900" lvl="2" indent="-342900">
              <a:buFont typeface="Arial"/>
              <a:buChar char="•"/>
              <a:defRPr/>
            </a:pPr>
            <a:endParaRPr lang="fr-FR"/>
          </a:p>
          <a:p>
            <a:pPr marL="342900" indent="-342900">
              <a:buAutoNum type="arabicPeriod"/>
              <a:defRPr/>
            </a:pPr>
            <a:endParaRPr lang="fr-FR"/>
          </a:p>
        </p:txBody>
      </p:sp>
      <p:pic>
        <p:nvPicPr>
          <p:cNvPr id="11" name="Image 10"/>
          <p:cNvPicPr>
            <a:picLocks noChangeAspect="1"/>
          </p:cNvPicPr>
          <p:nvPr/>
        </p:nvPicPr>
        <p:blipFill>
          <a:blip r:embed="rId4"/>
          <a:stretch/>
        </p:blipFill>
        <p:spPr bwMode="auto">
          <a:xfrm>
            <a:off x="2526890" y="2458064"/>
            <a:ext cx="3707719" cy="2144661"/>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 name="Espace réservé du numéro de diapositive 7"/>
          <p:cNvSpPr>
            <a:spLocks noGrp="1"/>
          </p:cNvSpPr>
          <p:nvPr>
            <p:ph type="sldNum" sz="quarter" idx="12"/>
          </p:nvPr>
        </p:nvSpPr>
        <p:spPr bwMode="auto"/>
        <p:txBody>
          <a:bodyPr/>
          <a:lstStyle/>
          <a:p>
            <a:pPr>
              <a:defRPr/>
            </a:pPr>
            <a:fld id="{42A674EB-CF99-4CC2-8F94-AC08E84D1EAE}" type="slidenum">
              <a:rPr lang="fr-FR"/>
              <a:t>19</a:t>
            </a:fld>
            <a:endParaRPr lang="fr-FR"/>
          </a:p>
        </p:txBody>
      </p:sp>
      <p:sp>
        <p:nvSpPr>
          <p:cNvPr id="9" name="Titre 8"/>
          <p:cNvSpPr>
            <a:spLocks noGrp="1"/>
          </p:cNvSpPr>
          <p:nvPr>
            <p:ph type="title"/>
          </p:nvPr>
        </p:nvSpPr>
        <p:spPr bwMode="auto"/>
        <p:txBody>
          <a:bodyPr/>
          <a:lstStyle/>
          <a:p>
            <a:pPr>
              <a:defRPr/>
            </a:pPr>
            <a:r>
              <a:rPr lang="fr-FR"/>
              <a:t>Explosion des extensions ChatGPT</a:t>
            </a:r>
          </a:p>
        </p:txBody>
      </p:sp>
      <p:sp>
        <p:nvSpPr>
          <p:cNvPr id="10" name="Espace réservé du texte 9"/>
          <p:cNvSpPr>
            <a:spLocks noGrp="1"/>
          </p:cNvSpPr>
          <p:nvPr>
            <p:ph type="body" sz="quarter" idx="17"/>
          </p:nvPr>
        </p:nvSpPr>
        <p:spPr bwMode="auto"/>
        <p:txBody>
          <a:bodyPr/>
          <a:lstStyle/>
          <a:p>
            <a:pPr marL="285750" indent="-285750">
              <a:buFont typeface="Arial"/>
              <a:buChar char="•"/>
              <a:defRPr/>
            </a:pPr>
            <a:r>
              <a:rPr lang="fr-FR" b="0"/>
              <a:t>WebChatGPT </a:t>
            </a:r>
            <a:r>
              <a:rPr lang="fr-FR" b="0">
                <a:solidFill>
                  <a:schemeClr val="tx1"/>
                </a:solidFill>
              </a:rPr>
              <a:t>: faire des recherches au-delà de 2021</a:t>
            </a:r>
            <a:endParaRPr/>
          </a:p>
          <a:p>
            <a:pPr marL="285750" indent="-285750">
              <a:buFont typeface="Arial"/>
              <a:buChar char="•"/>
              <a:defRPr/>
            </a:pPr>
            <a:r>
              <a:rPr lang="fr-FR" b="0"/>
              <a:t>Rechercher GPT sur ChatGPT </a:t>
            </a:r>
            <a:r>
              <a:rPr lang="fr-FR" b="0">
                <a:solidFill>
                  <a:schemeClr val="tx1"/>
                </a:solidFill>
              </a:rPr>
              <a:t>: faire des recherches dans Google</a:t>
            </a:r>
            <a:endParaRPr/>
          </a:p>
          <a:p>
            <a:pPr marL="285750" indent="-285750">
              <a:buFont typeface="Arial"/>
              <a:buChar char="•"/>
              <a:defRPr/>
            </a:pPr>
            <a:r>
              <a:rPr lang="fr-FR" b="0"/>
              <a:t>SciSpace Copilot </a:t>
            </a:r>
            <a:r>
              <a:rPr lang="fr-FR" b="0">
                <a:solidFill>
                  <a:schemeClr val="tx1"/>
                </a:solidFill>
              </a:rPr>
              <a:t>: traduire un article scientifique en langage simple</a:t>
            </a:r>
            <a:endParaRPr/>
          </a:p>
          <a:p>
            <a:pPr marL="285750" indent="-285750">
              <a:buFont typeface="Arial"/>
              <a:buChar char="•"/>
              <a:defRPr/>
            </a:pPr>
            <a:r>
              <a:rPr lang="fr-FR" b="0"/>
              <a:t>Summarize</a:t>
            </a:r>
            <a:r>
              <a:rPr lang="fr-FR" b="0">
                <a:solidFill>
                  <a:schemeClr val="tx1"/>
                </a:solidFill>
              </a:rPr>
              <a:t> : résumer un texte</a:t>
            </a:r>
            <a:endParaRPr/>
          </a:p>
          <a:p>
            <a:pPr marL="285750" indent="-285750">
              <a:buFont typeface="Arial"/>
              <a:buChar char="•"/>
              <a:defRPr/>
            </a:pPr>
            <a:r>
              <a:rPr lang="fr-FR" b="0"/>
              <a:t>YouTube Summary with ChatGPT </a:t>
            </a:r>
            <a:r>
              <a:rPr lang="fr-FR" b="0">
                <a:solidFill>
                  <a:schemeClr val="tx1"/>
                </a:solidFill>
              </a:rPr>
              <a:t>: résumer une vidéo</a:t>
            </a:r>
            <a:endParaRPr/>
          </a:p>
          <a:p>
            <a:pPr marL="285750" indent="-285750">
              <a:buFont typeface="Arial"/>
              <a:buChar char="•"/>
              <a:defRPr/>
            </a:pPr>
            <a:r>
              <a:rPr lang="fr-FR" b="0"/>
              <a:t>…</a:t>
            </a:r>
          </a:p>
          <a:p>
            <a:pPr marL="285750" indent="-285750">
              <a:buFont typeface="Arial"/>
              <a:buChar char="•"/>
              <a:defRPr/>
            </a:pPr>
            <a:endParaRPr lang="fr-FR" b="0">
              <a:solidFill>
                <a:schemeClr val="tx1"/>
              </a:solidFill>
            </a:endParaRPr>
          </a:p>
          <a:p>
            <a:pPr marL="285750" indent="-285750">
              <a:buFont typeface="Arial"/>
              <a:buChar char="•"/>
              <a:defRPr/>
            </a:pPr>
            <a:endParaRPr lang="fr-FR" b="0">
              <a:solidFill>
                <a:schemeClr val="tx1"/>
              </a:solidFill>
            </a:endParaRPr>
          </a:p>
          <a:p>
            <a:pPr marL="285750" indent="-285750">
              <a:buFont typeface="Arial"/>
              <a:buChar char="•"/>
              <a:defRPr/>
            </a:pPr>
            <a:endParaRPr lang="fr-FR" b="0">
              <a:solidFill>
                <a:schemeClr val="tx1"/>
              </a:solidFill>
            </a:endParaRPr>
          </a:p>
          <a:p>
            <a:pPr marL="285750" indent="-285750">
              <a:buFont typeface="Arial"/>
              <a:buChar char="•"/>
              <a:defRPr/>
            </a:pPr>
            <a:endParaRPr lang="fr-F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602742279" name="Espace réservé du numéro de diapositive 517"/>
          <p:cNvSpPr>
            <a:spLocks noGrp="1"/>
          </p:cNvSpPr>
          <p:nvPr userDrawn="1">
            <p:ph type="sldNum" sz="quarter" idx="12"/>
          </p:nvPr>
        </p:nvSpPr>
        <p:spPr bwMode="auto">
          <a:xfrm>
            <a:off x="3047999" y="2811361"/>
            <a:ext cx="519701" cy="2332137"/>
          </a:xfrm>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E1043F14-C433-5911-ABAF-5D950C6C6744}" type="slidenum">
              <a:rPr lang="fr-FR"/>
              <a:t>2</a:t>
            </a:fld>
            <a:endParaRPr lang="fr-FR"/>
          </a:p>
        </p:txBody>
      </p:sp>
      <p:sp>
        <p:nvSpPr>
          <p:cNvPr id="1083287756" name="Espace réservé du texte 527"/>
          <p:cNvSpPr>
            <a:spLocks noGrp="1"/>
          </p:cNvSpPr>
          <p:nvPr userDrawn="1">
            <p:ph type="body" sz="quarter" idx="14"/>
          </p:nvPr>
        </p:nvSpPr>
        <p:spPr bwMode="auto">
          <a:xfrm>
            <a:off x="429469" y="3802407"/>
            <a:ext cx="1080000" cy="45718"/>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chemeClr val="bg1"/>
          </a:solidFill>
        </p:spPr>
        <p:txBody>
          <a:bodyPr wrap="square">
            <a:noAutofit/>
          </a:bodyPr>
          <a:lstStyle>
            <a:lvl1pPr marL="0" indent="0">
              <a:buNone/>
              <a:defRPr sz="100">
                <a:noFill/>
              </a:defRPr>
            </a:lvl1pPr>
          </a:lstStyle>
          <a:p>
            <a:pPr>
              <a:defRPr/>
            </a:pPr>
            <a:endParaRPr/>
          </a:p>
        </p:txBody>
      </p:sp>
      <p:sp>
        <p:nvSpPr>
          <p:cNvPr id="1339657223" name="Espace réservé du texte 528"/>
          <p:cNvSpPr>
            <a:spLocks noGrp="1"/>
          </p:cNvSpPr>
          <p:nvPr userDrawn="1">
            <p:ph type="body" sz="quarter" idx="15"/>
          </p:nvPr>
        </p:nvSpPr>
        <p:spPr bwMode="auto">
          <a:xfrm>
            <a:off x="1512560" y="3802407"/>
            <a:ext cx="1080000" cy="45718"/>
          </a:xfrm>
          <a:custGeom>
            <a:avLst/>
            <a:gdLst>
              <a:gd name="connsiteX0" fmla="*/ 0 w 360000"/>
              <a:gd name="connsiteY0" fmla="*/ 0 h 45719"/>
              <a:gd name="connsiteX1" fmla="*/ 360000 w 360000"/>
              <a:gd name="connsiteY1" fmla="*/ 0 h 45719"/>
              <a:gd name="connsiteX2" fmla="*/ 360000 w 360000"/>
              <a:gd name="connsiteY2" fmla="*/ 45719 h 45719"/>
              <a:gd name="connsiteX3" fmla="*/ 0 w 36000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360000" h="45719" extrusionOk="0">
                <a:moveTo>
                  <a:pt x="0" y="0"/>
                </a:moveTo>
                <a:lnTo>
                  <a:pt x="360000" y="0"/>
                </a:lnTo>
                <a:lnTo>
                  <a:pt x="360000" y="45719"/>
                </a:lnTo>
                <a:lnTo>
                  <a:pt x="0" y="45719"/>
                </a:lnTo>
                <a:close/>
              </a:path>
            </a:pathLst>
          </a:custGeom>
          <a:solidFill>
            <a:srgbClr val="3A1B0B"/>
          </a:solidFill>
        </p:spPr>
        <p:txBody>
          <a:bodyPr wrap="square">
            <a:noAutofit/>
          </a:bodyPr>
          <a:lstStyle>
            <a:lvl1pPr marL="0" indent="0">
              <a:buNone/>
              <a:defRPr sz="100">
                <a:noFill/>
              </a:defRPr>
            </a:lvl1pPr>
          </a:lstStyle>
          <a:p>
            <a:pPr>
              <a:defRPr/>
            </a:pPr>
            <a:endParaRPr/>
          </a:p>
        </p:txBody>
      </p:sp>
      <p:sp>
        <p:nvSpPr>
          <p:cNvPr id="1768078010" name="Espace réservé du texte 530"/>
          <p:cNvSpPr>
            <a:spLocks noGrp="1"/>
          </p:cNvSpPr>
          <p:nvPr>
            <p:ph type="body" sz="quarter" idx="16" hasCustomPrompt="1"/>
          </p:nvPr>
        </p:nvSpPr>
        <p:spPr bwMode="auto">
          <a:xfrm>
            <a:off x="443991" y="482178"/>
            <a:ext cx="2495931" cy="3028053"/>
          </a:xfrm>
          <a:prstGeom prst="rect">
            <a:avLst/>
          </a:prstGeom>
        </p:spPr>
        <p:txBody>
          <a:bodyPr lIns="0" tIns="0" rIns="0" bIns="0" anchor="b"/>
          <a:lstStyle>
            <a:lvl1pPr marL="0" indent="0">
              <a:lnSpc>
                <a:spcPct val="100000"/>
              </a:lnSpc>
              <a:spcBef>
                <a:spcPts val="0"/>
              </a:spcBef>
              <a:spcAft>
                <a:spcPts val="398"/>
              </a:spcAft>
              <a:buNone/>
              <a:defRPr sz="2400" b="1">
                <a:solidFill>
                  <a:schemeClr val="tx1"/>
                </a:solidFill>
              </a:defRPr>
            </a:lvl1pPr>
            <a:lvl2pPr marL="0" indent="0">
              <a:lnSpc>
                <a:spcPct val="100000"/>
              </a:lnSpc>
              <a:spcBef>
                <a:spcPts val="0"/>
              </a:spcBef>
              <a:buNone/>
              <a:defRPr sz="2000" b="1">
                <a:solidFill>
                  <a:schemeClr val="bg1"/>
                </a:solidFill>
              </a:defRPr>
            </a:lvl2pPr>
            <a:lvl3pPr marL="0" indent="0">
              <a:lnSpc>
                <a:spcPct val="100000"/>
              </a:lnSpc>
              <a:spcBef>
                <a:spcPts val="0"/>
              </a:spcBef>
              <a:buNone/>
              <a:defRPr sz="1400" b="1">
                <a:solidFill>
                  <a:schemeClr val="bg1"/>
                </a:solidFill>
              </a:defRPr>
            </a:lvl3pPr>
            <a:lvl4pPr marL="0" indent="0">
              <a:buNone/>
              <a:defRPr sz="1000">
                <a:solidFill>
                  <a:schemeClr val="bg1"/>
                </a:solidFill>
              </a:defRPr>
            </a:lvl4pPr>
            <a:lvl5pPr marL="1371600" indent="0">
              <a:buNone/>
              <a:defRPr/>
            </a:lvl5pPr>
          </a:lstStyle>
          <a:p>
            <a:pPr>
              <a:defRPr/>
            </a:pPr>
            <a:endParaRPr/>
          </a:p>
        </p:txBody>
      </p:sp>
      <p:sp>
        <p:nvSpPr>
          <p:cNvPr id="1245730947" name="Espace réservé du texte 533"/>
          <p:cNvSpPr>
            <a:spLocks noGrp="1"/>
          </p:cNvSpPr>
          <p:nvPr>
            <p:ph type="body" sz="quarter" idx="17" hasCustomPrompt="1"/>
          </p:nvPr>
        </p:nvSpPr>
        <p:spPr bwMode="auto">
          <a:xfrm>
            <a:off x="3811667" y="507081"/>
            <a:ext cx="5068800" cy="506869"/>
          </a:xfrm>
          <a:prstGeom prst="rect">
            <a:avLst/>
          </a:prstGeom>
        </p:spPr>
        <p:txBody>
          <a:bodyPr anchor="t"/>
          <a:lstStyle>
            <a:lvl1pPr marL="0" indent="0">
              <a:spcBef>
                <a:spcPts val="0"/>
              </a:spcBef>
              <a:spcAft>
                <a:spcPts val="599"/>
              </a:spcAft>
              <a:buNone/>
              <a:defRPr sz="1400" b="1">
                <a:solidFill>
                  <a:schemeClr val="tx2"/>
                </a:solidFill>
              </a:defRPr>
            </a:lvl1pPr>
            <a:lvl2pPr marL="0" indent="0">
              <a:spcBef>
                <a:spcPts val="299"/>
              </a:spcBef>
              <a:spcAft>
                <a:spcPts val="999"/>
              </a:spcAft>
              <a:buNone/>
              <a:defRPr sz="1200">
                <a:solidFill>
                  <a:schemeClr val="tx1"/>
                </a:solidFill>
              </a:defRPr>
            </a:lvl2pPr>
            <a:lvl3pPr marL="270000" indent="-270000" algn="l" defTabSz="457200">
              <a:spcBef>
                <a:spcPts val="398"/>
              </a:spcBef>
              <a:spcAft>
                <a:spcPts val="999"/>
              </a:spcAft>
              <a:buSzPct val="100000"/>
              <a:buFontTx/>
              <a:buBlip>
                <a:blip r:embed="rId2"/>
              </a:buBlip>
              <a:defRPr lang="fr-FR" sz="1200" b="0">
                <a:solidFill>
                  <a:schemeClr val="tx1"/>
                </a:solidFill>
                <a:latin typeface="+mn-lt"/>
                <a:ea typeface="+mn-ea"/>
                <a:cs typeface="+mn-cs"/>
              </a:defRPr>
            </a:lvl3pPr>
            <a:lvl4pPr marL="270000" indent="-269874">
              <a:spcBef>
                <a:spcPts val="398"/>
              </a:spcBef>
              <a:spcAft>
                <a:spcPts val="999"/>
              </a:spcAft>
              <a:buFontTx/>
              <a:buBlip>
                <a:blip r:embed="rId3"/>
              </a:buBlip>
              <a:defRPr sz="1200" b="0">
                <a:solidFill>
                  <a:schemeClr val="tx1"/>
                </a:solidFill>
              </a:defRPr>
            </a:lvl4pPr>
            <a:lvl5pPr marL="270000" indent="-270000">
              <a:spcBef>
                <a:spcPts val="398"/>
              </a:spcBef>
              <a:spcAft>
                <a:spcPts val="999"/>
              </a:spcAft>
              <a:buFontTx/>
              <a:buBlip>
                <a:blip r:embed="rId4"/>
              </a:buBlip>
              <a:defRPr sz="1200" b="0">
                <a:solidFill>
                  <a:schemeClr val="tx1"/>
                </a:solidFill>
              </a:defRPr>
            </a:lvl5pPr>
            <a:lvl6pPr marL="270000" indent="-270000">
              <a:spcBef>
                <a:spcPts val="398"/>
              </a:spcBef>
              <a:spcAft>
                <a:spcPts val="999"/>
              </a:spcAft>
              <a:buFontTx/>
              <a:buBlip>
                <a:blip r:embed="rId5"/>
              </a:buBlip>
              <a:defRPr sz="1200" b="0">
                <a:solidFill>
                  <a:schemeClr val="tx1"/>
                </a:solidFill>
              </a:defRPr>
            </a:lvl6pPr>
            <a:lvl7pPr marL="270000" indent="-270000">
              <a:spcBef>
                <a:spcPts val="398"/>
              </a:spcBef>
              <a:spcAft>
                <a:spcPts val="999"/>
              </a:spcAft>
              <a:buFontTx/>
              <a:buBlip>
                <a:blip r:embed="rId6"/>
              </a:buBlip>
              <a:defRPr sz="1200" b="0">
                <a:solidFill>
                  <a:schemeClr val="tx1"/>
                </a:solidFill>
              </a:defRPr>
            </a:lvl7pPr>
            <a:lvl8pPr marL="270000" indent="-270000">
              <a:spcBef>
                <a:spcPts val="398"/>
              </a:spcBef>
              <a:spcAft>
                <a:spcPts val="999"/>
              </a:spcAft>
              <a:buFontTx/>
              <a:buBlip>
                <a:blip r:embed="rId7"/>
              </a:buBlip>
              <a:defRPr sz="1200" b="0">
                <a:solidFill>
                  <a:schemeClr val="tx1"/>
                </a:solidFill>
              </a:defRPr>
            </a:lvl8pPr>
          </a:lstStyle>
          <a:p>
            <a:pPr>
              <a:defRPr/>
            </a:pPr>
            <a:r>
              <a:t>Bonjour ! </a:t>
            </a:r>
          </a:p>
        </p:txBody>
      </p:sp>
      <p:sp>
        <p:nvSpPr>
          <p:cNvPr id="2084284128" name="ZoneTexte 6"/>
          <p:cNvSpPr txBox="1"/>
          <p:nvPr/>
        </p:nvSpPr>
        <p:spPr bwMode="auto">
          <a:xfrm>
            <a:off x="3905147" y="1679908"/>
            <a:ext cx="4202049" cy="2347319"/>
          </a:xfrm>
          <a:prstGeom prst="rect">
            <a:avLst/>
          </a:prstGeom>
          <a:noFill/>
        </p:spPr>
        <p:txBody>
          <a:bodyPr wrap="square" rtlCol="0">
            <a:spAutoFit/>
          </a:bodyPr>
          <a:lstStyle/>
          <a:p>
            <a:pPr>
              <a:defRPr/>
            </a:pPr>
            <a:r>
              <a:rPr lang="fr-FR" sz="2000" b="1">
                <a:solidFill>
                  <a:srgbClr val="009FE3"/>
                </a:solidFill>
              </a:rPr>
              <a:t>Raphaëlle Bats</a:t>
            </a:r>
            <a:endParaRPr/>
          </a:p>
          <a:p>
            <a:pPr>
              <a:defRPr/>
            </a:pPr>
            <a:r>
              <a:rPr lang="fr-FR" sz="1600" i="1">
                <a:solidFill>
                  <a:srgbClr val="002060"/>
                </a:solidFill>
              </a:rPr>
              <a:t>Co-responsable Urfist de Bordeaux</a:t>
            </a:r>
            <a:endParaRPr lang="fr-FR" sz="1600" i="1">
              <a:solidFill>
                <a:srgbClr val="009FE3"/>
              </a:solidFill>
            </a:endParaRPr>
          </a:p>
          <a:p>
            <a:pPr>
              <a:defRPr/>
            </a:pPr>
            <a:endParaRPr lang="fr-FR" sz="1600" i="1">
              <a:solidFill>
                <a:srgbClr val="009FE3"/>
              </a:solidFill>
            </a:endParaRPr>
          </a:p>
          <a:p>
            <a:pPr>
              <a:defRPr/>
            </a:pPr>
            <a:r>
              <a:rPr lang="fr-FR" sz="1600" b="1" i="0" u="none" strike="noStrike" cap="none" spc="0">
                <a:solidFill>
                  <a:srgbClr val="009FE3"/>
                </a:solidFill>
                <a:latin typeface="Arial"/>
                <a:ea typeface="Arial"/>
                <a:cs typeface="Arial"/>
              </a:rPr>
              <a:t>Pierre-Yves Beaudouin</a:t>
            </a:r>
            <a:endParaRPr sz="1600"/>
          </a:p>
          <a:p>
            <a:pPr>
              <a:defRPr/>
            </a:pPr>
            <a:r>
              <a:rPr lang="fr-FR" sz="1600" b="0" i="1" u="none" strike="noStrike" cap="none" spc="0">
                <a:solidFill>
                  <a:srgbClr val="002060"/>
                </a:solidFill>
                <a:latin typeface="Arial"/>
                <a:ea typeface="Arial"/>
                <a:cs typeface="Arial"/>
              </a:rPr>
              <a:t>Chargé de mission RéSoNA-Wikimédia, </a:t>
            </a:r>
            <a:r>
              <a:rPr lang="fr-FR" sz="1600" b="0" i="1" u="none" strike="noStrike" cap="none" spc="0">
                <a:solidFill>
                  <a:srgbClr val="002060"/>
                </a:solidFill>
                <a:latin typeface="+mn-lt"/>
                <a:ea typeface="+mn-ea"/>
                <a:cs typeface="+mn-cs"/>
              </a:rPr>
              <a:t>Urfist de Bordeaux</a:t>
            </a:r>
            <a:endParaRPr sz="1600" i="1">
              <a:solidFill>
                <a:srgbClr val="002060"/>
              </a:solidFill>
            </a:endParaRPr>
          </a:p>
          <a:p>
            <a:pPr>
              <a:defRPr/>
            </a:pPr>
            <a:endParaRPr lang="fr-FR" sz="1600" i="1">
              <a:solidFill>
                <a:srgbClr val="009FE3"/>
              </a:solidFill>
            </a:endParaRPr>
          </a:p>
          <a:p>
            <a:pPr>
              <a:defRPr/>
            </a:pPr>
            <a:r>
              <a:rPr lang="fr-FR" sz="1600" b="1" i="0" u="none" strike="noStrike" cap="none" spc="0">
                <a:solidFill>
                  <a:srgbClr val="009FE3"/>
                </a:solidFill>
                <a:latin typeface="Arial"/>
                <a:ea typeface="Arial"/>
                <a:cs typeface="Arial"/>
              </a:rPr>
              <a:t>Thibaud Guillebon</a:t>
            </a:r>
            <a:endParaRPr lang="fr-FR" sz="1800" b="0" i="1" u="none" strike="noStrike" cap="none" spc="0">
              <a:solidFill>
                <a:srgbClr val="009FE3"/>
              </a:solidFill>
              <a:latin typeface="Times New Roman"/>
              <a:cs typeface="Times New Roman"/>
            </a:endParaRPr>
          </a:p>
          <a:p>
            <a:pPr>
              <a:defRPr/>
            </a:pPr>
            <a:r>
              <a:rPr lang="fr-FR" sz="1600" b="0" i="1" u="none" strike="noStrike" cap="none" spc="0">
                <a:solidFill>
                  <a:srgbClr val="002060"/>
                </a:solidFill>
                <a:latin typeface="Arial"/>
                <a:ea typeface="Arial"/>
                <a:cs typeface="Arial"/>
              </a:rPr>
              <a:t>Co-responsable Urfist de Bordeaux</a:t>
            </a:r>
            <a:endParaRPr lang="fr-FR" sz="1600" b="0" i="1" u="none" strike="noStrike" cap="none" spc="0">
              <a:solidFill>
                <a:srgbClr val="009FE3"/>
              </a:solidFill>
              <a:latin typeface="Arial"/>
              <a:cs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42A674EB-CF99-4CC2-8F94-AC08E84D1EAE}" type="slidenum">
              <a:rPr lang="fr-FR" smtClean="0"/>
              <a:pPr/>
              <a:t>20</a:t>
            </a:fld>
            <a:endParaRPr lang="fr-FR" dirty="0"/>
          </a:p>
        </p:txBody>
      </p:sp>
      <p:sp>
        <p:nvSpPr>
          <p:cNvPr id="3" name="Titre 2"/>
          <p:cNvSpPr>
            <a:spLocks noGrp="1"/>
          </p:cNvSpPr>
          <p:nvPr>
            <p:ph type="title"/>
          </p:nvPr>
        </p:nvSpPr>
        <p:spPr>
          <a:xfrm>
            <a:off x="1198859" y="349390"/>
            <a:ext cx="7316491" cy="424732"/>
          </a:xfrm>
        </p:spPr>
        <p:txBody>
          <a:bodyPr/>
          <a:lstStyle/>
          <a:p>
            <a:r>
              <a:rPr lang="fr-FR" dirty="0"/>
              <a:t>Très grandes acteurs du web</a:t>
            </a:r>
          </a:p>
        </p:txBody>
      </p:sp>
      <p:sp>
        <p:nvSpPr>
          <p:cNvPr id="4" name="Espace réservé du texte 3"/>
          <p:cNvSpPr>
            <a:spLocks noGrp="1"/>
          </p:cNvSpPr>
          <p:nvPr>
            <p:ph type="body" sz="quarter" idx="17"/>
          </p:nvPr>
        </p:nvSpPr>
        <p:spPr>
          <a:xfrm>
            <a:off x="1197959" y="1375576"/>
            <a:ext cx="2657151" cy="3593731"/>
          </a:xfrm>
        </p:spPr>
        <p:txBody>
          <a:bodyPr/>
          <a:lstStyle/>
          <a:p>
            <a:r>
              <a:rPr lang="fr-FR" dirty="0"/>
              <a:t>Bing chat (Microsoft) </a:t>
            </a:r>
            <a:r>
              <a:rPr lang="fr-FR" b="0" dirty="0">
                <a:solidFill>
                  <a:schemeClr val="tx1"/>
                </a:solidFill>
              </a:rPr>
              <a:t>: Bing a embarqué une version de </a:t>
            </a:r>
            <a:r>
              <a:rPr lang="fr-FR" b="0" dirty="0" err="1">
                <a:solidFill>
                  <a:schemeClr val="tx1"/>
                </a:solidFill>
              </a:rPr>
              <a:t>ChatGPT</a:t>
            </a:r>
            <a:r>
              <a:rPr lang="fr-FR" b="0" dirty="0">
                <a:solidFill>
                  <a:schemeClr val="tx1"/>
                </a:solidFill>
              </a:rPr>
              <a:t> permettant de répondre à des requêtes en mode conversationnel et en indiquant les sources en ligne auxquelles il s’alimente.</a:t>
            </a:r>
          </a:p>
          <a:p>
            <a:r>
              <a:rPr lang="fr-FR" dirty="0"/>
              <a:t>Bard (Google) </a:t>
            </a:r>
            <a:r>
              <a:rPr lang="fr-FR" b="0" dirty="0">
                <a:solidFill>
                  <a:schemeClr val="tx1"/>
                </a:solidFill>
              </a:rPr>
              <a:t>: Google a lancé sa propre version. Elle n’indique pas ses sources, n’est pas disponible en Europe.</a:t>
            </a:r>
          </a:p>
          <a:p>
            <a:r>
              <a:rPr lang="fr-FR" dirty="0" err="1"/>
              <a:t>My</a:t>
            </a:r>
            <a:r>
              <a:rPr lang="fr-FR" dirty="0"/>
              <a:t> AI (Snap)</a:t>
            </a:r>
          </a:p>
          <a:p>
            <a:r>
              <a:rPr lang="fr-FR" dirty="0" err="1"/>
              <a:t>LLaMA</a:t>
            </a:r>
            <a:r>
              <a:rPr lang="fr-FR" dirty="0"/>
              <a:t> (Meta) </a:t>
            </a:r>
            <a:r>
              <a:rPr lang="fr-FR" b="0" dirty="0">
                <a:solidFill>
                  <a:schemeClr val="tx1"/>
                </a:solidFill>
              </a:rPr>
              <a:t>: modèle open source</a:t>
            </a:r>
          </a:p>
        </p:txBody>
      </p:sp>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7780" y="1375576"/>
            <a:ext cx="4557213" cy="216647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126776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21</a:t>
            </a:fld>
            <a:endParaRPr lang="fr-FR"/>
          </a:p>
        </p:txBody>
      </p:sp>
      <p:sp>
        <p:nvSpPr>
          <p:cNvPr id="3" name="Titre 2"/>
          <p:cNvSpPr>
            <a:spLocks noGrp="1"/>
          </p:cNvSpPr>
          <p:nvPr>
            <p:ph type="title"/>
          </p:nvPr>
        </p:nvSpPr>
        <p:spPr bwMode="auto"/>
        <p:txBody>
          <a:bodyPr/>
          <a:lstStyle/>
          <a:p>
            <a:pPr>
              <a:defRPr/>
            </a:pPr>
            <a:r>
              <a:rPr lang="fr-FR"/>
              <a:t>Autres IA génératives</a:t>
            </a:r>
          </a:p>
        </p:txBody>
      </p:sp>
      <p:sp>
        <p:nvSpPr>
          <p:cNvPr id="4" name="Espace réservé du texte 3"/>
          <p:cNvSpPr>
            <a:spLocks noGrp="1"/>
          </p:cNvSpPr>
          <p:nvPr>
            <p:ph type="body" sz="quarter" idx="17"/>
          </p:nvPr>
        </p:nvSpPr>
        <p:spPr bwMode="auto">
          <a:xfrm>
            <a:off x="1197959" y="1049312"/>
            <a:ext cx="7316491" cy="3919996"/>
          </a:xfrm>
        </p:spPr>
        <p:txBody>
          <a:bodyPr/>
          <a:lstStyle/>
          <a:p>
            <a:pPr>
              <a:defRPr/>
            </a:pPr>
            <a:r>
              <a:rPr lang="fr-FR"/>
              <a:t>Midjourney, Stable Diffusion</a:t>
            </a:r>
            <a:r>
              <a:rPr lang="fr-FR">
                <a:solidFill>
                  <a:schemeClr val="tx1"/>
                </a:solidFill>
              </a:rPr>
              <a:t> : générateurs d’images</a:t>
            </a:r>
            <a:endParaRPr/>
          </a:p>
          <a:p>
            <a:pPr>
              <a:defRPr/>
            </a:pPr>
            <a:r>
              <a:rPr lang="fr-FR"/>
              <a:t>MusicLM</a:t>
            </a:r>
            <a:r>
              <a:rPr lang="fr-FR">
                <a:solidFill>
                  <a:schemeClr val="tx1"/>
                </a:solidFill>
              </a:rPr>
              <a:t> : générateur de musiques</a:t>
            </a:r>
            <a:endParaRPr/>
          </a:p>
          <a:p>
            <a:pPr>
              <a:defRPr/>
            </a:pPr>
            <a:r>
              <a:rPr lang="fr-FR"/>
              <a:t>Gen1, Make-A-Video </a:t>
            </a:r>
            <a:r>
              <a:rPr lang="fr-FR">
                <a:solidFill>
                  <a:schemeClr val="tx1"/>
                </a:solidFill>
              </a:rPr>
              <a:t>: générateurs de vidéos</a:t>
            </a:r>
          </a:p>
        </p:txBody>
      </p:sp>
      <p:pic>
        <p:nvPicPr>
          <p:cNvPr id="5" name="Image 4"/>
          <p:cNvPicPr>
            <a:picLocks noChangeAspect="1"/>
          </p:cNvPicPr>
          <p:nvPr/>
        </p:nvPicPr>
        <p:blipFill>
          <a:blip r:embed="rId3"/>
          <a:stretch/>
        </p:blipFill>
        <p:spPr bwMode="auto">
          <a:xfrm>
            <a:off x="5008831" y="1896255"/>
            <a:ext cx="3505619" cy="1968067"/>
          </a:xfrm>
          <a:prstGeom prst="rect">
            <a:avLst/>
          </a:prstGeom>
          <a:ln>
            <a:noFill/>
          </a:ln>
          <a:effectLst>
            <a:outerShdw blurRad="292100" dist="139700" dir="2700000" algn="tl" rotWithShape="0">
              <a:srgbClr val="333333">
                <a:alpha val="65000"/>
              </a:srgbClr>
            </a:outerShdw>
          </a:effectLst>
        </p:spPr>
      </p:pic>
      <p:pic>
        <p:nvPicPr>
          <p:cNvPr id="6" name="Image 5"/>
          <p:cNvPicPr>
            <a:picLocks noChangeAspect="1"/>
          </p:cNvPicPr>
          <p:nvPr/>
        </p:nvPicPr>
        <p:blipFill>
          <a:blip r:embed="rId4"/>
          <a:stretch/>
        </p:blipFill>
        <p:spPr bwMode="auto">
          <a:xfrm>
            <a:off x="1682645" y="1896255"/>
            <a:ext cx="2315980" cy="2894975"/>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22</a:t>
            </a:fld>
            <a:endParaRPr lang="fr-FR"/>
          </a:p>
        </p:txBody>
      </p:sp>
      <p:sp>
        <p:nvSpPr>
          <p:cNvPr id="3" name="Titre 2"/>
          <p:cNvSpPr>
            <a:spLocks noGrp="1"/>
          </p:cNvSpPr>
          <p:nvPr>
            <p:ph type="title"/>
          </p:nvPr>
        </p:nvSpPr>
        <p:spPr bwMode="auto"/>
        <p:txBody>
          <a:bodyPr/>
          <a:lstStyle/>
          <a:p>
            <a:pPr>
              <a:defRPr/>
            </a:pPr>
            <a:r>
              <a:rPr lang="fr-FR"/>
              <a:t>Bloom</a:t>
            </a:r>
          </a:p>
        </p:txBody>
      </p:sp>
      <p:sp>
        <p:nvSpPr>
          <p:cNvPr id="4" name="Espace réservé du texte 3"/>
          <p:cNvSpPr>
            <a:spLocks noGrp="1"/>
          </p:cNvSpPr>
          <p:nvPr>
            <p:ph type="body" sz="quarter" idx="17"/>
          </p:nvPr>
        </p:nvSpPr>
        <p:spPr bwMode="auto"/>
        <p:txBody>
          <a:bodyPr/>
          <a:lstStyle/>
          <a:p>
            <a:pPr>
              <a:defRPr/>
            </a:pPr>
            <a:r>
              <a:rPr lang="fr-FR" b="0" dirty="0" err="1"/>
              <a:t>BigScience</a:t>
            </a:r>
            <a:r>
              <a:rPr lang="fr-FR" b="0" dirty="0"/>
              <a:t> Large Open-science Open-</a:t>
            </a:r>
            <a:r>
              <a:rPr lang="fr-FR" b="0" dirty="0" err="1"/>
              <a:t>access</a:t>
            </a:r>
            <a:r>
              <a:rPr lang="fr-FR" b="0" dirty="0"/>
              <a:t> </a:t>
            </a:r>
            <a:r>
              <a:rPr lang="fr-FR" b="0" dirty="0" err="1"/>
              <a:t>Multilingual</a:t>
            </a:r>
            <a:r>
              <a:rPr lang="fr-FR" b="0" dirty="0"/>
              <a:t> </a:t>
            </a:r>
            <a:r>
              <a:rPr lang="fr-FR" b="0" dirty="0" err="1"/>
              <a:t>Language</a:t>
            </a:r>
            <a:r>
              <a:rPr lang="fr-FR" b="0" dirty="0"/>
              <a:t> Model </a:t>
            </a:r>
            <a:endParaRPr dirty="0"/>
          </a:p>
          <a:p>
            <a:pPr marL="285750" indent="-285750">
              <a:buFont typeface="Arial"/>
              <a:buChar char="•"/>
              <a:defRPr/>
            </a:pPr>
            <a:r>
              <a:rPr lang="fr-FR" b="0" dirty="0">
                <a:solidFill>
                  <a:schemeClr val="tx1"/>
                </a:solidFill>
              </a:rPr>
              <a:t>modèle de langue multilingue et open source qui intègre des textes en 46 langues. Bloom présente des performances comparables aux autres modèles disponibles, mais il a été entraîné sur un corpus multilingue plus divers que GPT-3. </a:t>
            </a:r>
            <a:endParaRPr dirty="0"/>
          </a:p>
          <a:p>
            <a:pPr marL="285750" indent="-285750">
              <a:buFont typeface="Arial"/>
              <a:buChar char="•"/>
              <a:defRPr/>
            </a:pPr>
            <a:r>
              <a:rPr lang="fr-FR" b="0" dirty="0">
                <a:solidFill>
                  <a:schemeClr val="tx1"/>
                </a:solidFill>
              </a:rPr>
              <a:t>« il s’agissait d’un projet de recherche, aujourd’hui terminé, qui n’avait pas vocation à être exploité commercialement et n’a pas été conçu pour être directement utilisable par le grand public ».</a:t>
            </a:r>
            <a:endParaRPr dirty="0"/>
          </a:p>
          <a:p>
            <a:pPr marL="285750" indent="-285750">
              <a:buFont typeface="Arial"/>
              <a:buChar char="•"/>
              <a:defRPr/>
            </a:pPr>
            <a:r>
              <a:rPr lang="fr-FR" b="0" dirty="0">
                <a:solidFill>
                  <a:schemeClr val="tx1"/>
                </a:solidFill>
              </a:rPr>
              <a:t>Beaucoup moins connu que GPT et </a:t>
            </a:r>
            <a:r>
              <a:rPr lang="fr-FR" b="0" dirty="0" err="1">
                <a:solidFill>
                  <a:schemeClr val="tx1"/>
                </a:solidFill>
              </a:rPr>
              <a:t>ChatGPT</a:t>
            </a:r>
            <a:r>
              <a:rPr lang="fr-FR" b="0" dirty="0">
                <a:solidFill>
                  <a:schemeClr val="tx1"/>
                </a:solidFill>
              </a:rPr>
              <a:t> : par ex. pas encore d’article sur la Wikipédia en français</a:t>
            </a:r>
            <a:endParaRPr dirty="0"/>
          </a:p>
          <a:p>
            <a:pPr>
              <a:defRPr/>
            </a:pPr>
            <a:endParaRPr lang="fr-FR" dirty="0">
              <a:solidFill>
                <a:schemeClr val="tx1"/>
              </a:solidFill>
            </a:endParaRPr>
          </a:p>
          <a:p>
            <a:pPr>
              <a:defRPr/>
            </a:pPr>
            <a:r>
              <a:rPr lang="fr-FR" b="0" dirty="0">
                <a:solidFill>
                  <a:schemeClr val="tx1"/>
                </a:solidFill>
                <a:hlinkClick r:id="rId3"/>
              </a:rPr>
              <a:t>https://huggingface.co/bigscience/bloom</a:t>
            </a:r>
            <a:r>
              <a:rPr lang="fr-FR" b="0" dirty="0">
                <a:solidFill>
                  <a:schemeClr val="tx1"/>
                </a:solidFill>
              </a:rPr>
              <a:t> </a:t>
            </a: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Espace réservé du numéro de diapositive 2"/>
          <p:cNvSpPr>
            <a:spLocks noGrp="1"/>
          </p:cNvSpPr>
          <p:nvPr>
            <p:ph type="sldNum" sz="quarter" idx="12"/>
          </p:nvPr>
        </p:nvSpPr>
        <p:spPr bwMode="auto"/>
        <p:txBody>
          <a:bodyPr/>
          <a:lstStyle/>
          <a:p>
            <a:pPr>
              <a:defRPr/>
            </a:pPr>
            <a:fld id="{42A674EB-CF99-4CC2-8F94-AC08E84D1EAE}" type="slidenum">
              <a:rPr lang="fr-FR"/>
              <a:t>23</a:t>
            </a:fld>
            <a:endParaRPr lang="fr-FR"/>
          </a:p>
        </p:txBody>
      </p:sp>
      <p:sp>
        <p:nvSpPr>
          <p:cNvPr id="8" name="Titre 7"/>
          <p:cNvSpPr>
            <a:spLocks noGrp="1"/>
          </p:cNvSpPr>
          <p:nvPr>
            <p:ph type="title"/>
          </p:nvPr>
        </p:nvSpPr>
        <p:spPr bwMode="auto">
          <a:xfrm>
            <a:off x="1197959" y="1487392"/>
            <a:ext cx="7316491" cy="1200329"/>
          </a:xfrm>
        </p:spPr>
        <p:txBody>
          <a:bodyPr/>
          <a:lstStyle/>
          <a:p>
            <a:pPr>
              <a:defRPr/>
            </a:pPr>
            <a:r>
              <a:rPr lang="fr-FR"/>
              <a:t>ChatGPT, acteur majeur de la diffusion du savoir ?</a:t>
            </a:r>
          </a:p>
        </p:txBody>
      </p:sp>
      <p:sp>
        <p:nvSpPr>
          <p:cNvPr id="9" name="Espace réservé du texte 8"/>
          <p:cNvSpPr>
            <a:spLocks noGrp="1"/>
          </p:cNvSpPr>
          <p:nvPr>
            <p:ph type="body" sz="quarter" idx="14"/>
          </p:nvPr>
        </p:nvSpPr>
        <p:spPr bwMode="auto"/>
        <p:txBody>
          <a:bodyPr/>
          <a:lstStyle/>
          <a:p>
            <a:pPr>
              <a:defRPr/>
            </a:pPr>
            <a:endParaRPr lang="fr-FR"/>
          </a:p>
        </p:txBody>
      </p:sp>
      <p:sp>
        <p:nvSpPr>
          <p:cNvPr id="10" name="Espace réservé du texte 9"/>
          <p:cNvSpPr>
            <a:spLocks noGrp="1"/>
          </p:cNvSpPr>
          <p:nvPr>
            <p:ph type="body" sz="quarter" idx="15"/>
          </p:nvPr>
        </p:nvSpPr>
        <p:spPr bwMode="auto"/>
        <p:txBody>
          <a:bodyPr/>
          <a:lstStyle/>
          <a:p>
            <a:pPr>
              <a:defRPr/>
            </a:pPr>
            <a:endParaRPr lang="fr-F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Titre 6"/>
          <p:cNvSpPr>
            <a:spLocks noGrp="1"/>
          </p:cNvSpPr>
          <p:nvPr>
            <p:ph type="title"/>
          </p:nvPr>
        </p:nvSpPr>
        <p:spPr bwMode="auto"/>
        <p:txBody>
          <a:bodyPr/>
          <a:lstStyle/>
          <a:p>
            <a:pPr>
              <a:defRPr/>
            </a:pPr>
            <a:r>
              <a:rPr lang="fr-FR"/>
              <a:t>Intelligence artificielle</a:t>
            </a:r>
          </a:p>
        </p:txBody>
      </p:sp>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24</a:t>
            </a:fld>
            <a:endParaRPr lang="fr-FR"/>
          </a:p>
        </p:txBody>
      </p:sp>
      <p:pic>
        <p:nvPicPr>
          <p:cNvPr id="8" name="Image 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665514" y="1033224"/>
            <a:ext cx="5159828" cy="3556098"/>
          </a:xfrm>
          <a:prstGeom prst="rect">
            <a:avLst/>
          </a:prstGeom>
          <a:ln>
            <a:noFill/>
          </a:ln>
          <a:effectLst>
            <a:outerShdw blurRad="292100" dist="139700" dir="2700000" algn="tl" rotWithShape="0">
              <a:srgbClr val="333333">
                <a:alpha val="65000"/>
              </a:srgbClr>
            </a:outerShdw>
          </a:effectLst>
        </p:spPr>
      </p:pic>
      <p:sp>
        <p:nvSpPr>
          <p:cNvPr id="9" name="ZoneTexte 8"/>
          <p:cNvSpPr txBox="1"/>
          <p:nvPr/>
        </p:nvSpPr>
        <p:spPr bwMode="auto">
          <a:xfrm>
            <a:off x="1665514" y="4702699"/>
            <a:ext cx="5981125" cy="307777"/>
          </a:xfrm>
          <a:prstGeom prst="rect">
            <a:avLst/>
          </a:prstGeom>
          <a:noFill/>
        </p:spPr>
        <p:txBody>
          <a:bodyPr wrap="none" rtlCol="0">
            <a:spAutoFit/>
          </a:bodyPr>
          <a:lstStyle/>
          <a:p>
            <a:pPr>
              <a:defRPr/>
            </a:pPr>
            <a:r>
              <a:rPr lang="fr-FR" sz="1400" u="sng" dirty="0">
                <a:hlinkClick r:id="rId3" tooltip="https://fredcavazza.net/2023/02/24/mythes-et-realites-des-ia-generatives/"/>
              </a:rPr>
              <a:t>https://fredcavazza.net/2023/02/24/mythes-et-realites-des-ia-generatives/</a:t>
            </a:r>
            <a:endParaRPr lang="fr-FR" sz="1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25</a:t>
            </a:fld>
            <a:endParaRPr lang="fr-FR"/>
          </a:p>
        </p:txBody>
      </p:sp>
      <p:sp>
        <p:nvSpPr>
          <p:cNvPr id="6" name="Titre 5"/>
          <p:cNvSpPr>
            <a:spLocks noGrp="1"/>
          </p:cNvSpPr>
          <p:nvPr>
            <p:ph type="title"/>
          </p:nvPr>
        </p:nvSpPr>
        <p:spPr bwMode="auto">
          <a:xfrm>
            <a:off x="1198859" y="349390"/>
            <a:ext cx="7316491" cy="424732"/>
          </a:xfrm>
        </p:spPr>
        <p:txBody>
          <a:bodyPr/>
          <a:lstStyle/>
          <a:p>
            <a:pPr>
              <a:defRPr/>
            </a:pPr>
            <a:r>
              <a:rPr lang="fr-FR"/>
              <a:t>La génération automatique d’articles est déjà là</a:t>
            </a:r>
          </a:p>
        </p:txBody>
      </p:sp>
      <p:pic>
        <p:nvPicPr>
          <p:cNvPr id="8" name="Image 7">
            <a:hlinkClick r:id="rId2"/>
          </p:cNvPr>
          <p:cNvPicPr>
            <a:picLocks noChangeAspect="1"/>
          </p:cNvPicPr>
          <p:nvPr/>
        </p:nvPicPr>
        <p:blipFill>
          <a:blip r:embed="rId3"/>
          <a:stretch/>
        </p:blipFill>
        <p:spPr bwMode="auto">
          <a:xfrm>
            <a:off x="1692512" y="1133053"/>
            <a:ext cx="4657702" cy="3617280"/>
          </a:xfrm>
          <a:prstGeom prst="rect">
            <a:avLst/>
          </a:prstGeom>
          <a:ln>
            <a:noFill/>
          </a:ln>
          <a:effectLst>
            <a:outerShdw blurRad="292100" dist="139700" dir="2700000" algn="tl" rotWithShape="0">
              <a:srgbClr val="333333">
                <a:alpha val="65000"/>
              </a:srgbClr>
            </a:outerShdw>
          </a:effectLst>
        </p:spPr>
      </p:pic>
      <p:pic>
        <p:nvPicPr>
          <p:cNvPr id="9" name="Image 8"/>
          <p:cNvPicPr>
            <a:picLocks noChangeAspect="1"/>
          </p:cNvPicPr>
          <p:nvPr/>
        </p:nvPicPr>
        <p:blipFill>
          <a:blip r:embed="rId4"/>
          <a:stretch/>
        </p:blipFill>
        <p:spPr bwMode="auto">
          <a:xfrm>
            <a:off x="5995418" y="927999"/>
            <a:ext cx="1711582" cy="1711582"/>
          </a:xfrm>
          <a:prstGeom prst="ellipse">
            <a:avLst/>
          </a:prstGeom>
          <a:ln>
            <a:noFill/>
          </a:ln>
          <a:effectLst>
            <a:softEdge rad="112500"/>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26</a:t>
            </a:fld>
            <a:endParaRPr lang="fr-FR"/>
          </a:p>
        </p:txBody>
      </p:sp>
      <p:sp>
        <p:nvSpPr>
          <p:cNvPr id="3" name="Titre 2"/>
          <p:cNvSpPr>
            <a:spLocks noGrp="1"/>
          </p:cNvSpPr>
          <p:nvPr>
            <p:ph type="title"/>
          </p:nvPr>
        </p:nvSpPr>
        <p:spPr bwMode="auto"/>
        <p:txBody>
          <a:bodyPr/>
          <a:lstStyle/>
          <a:p>
            <a:pPr>
              <a:defRPr/>
            </a:pPr>
            <a:r>
              <a:rPr lang="fr-FR"/>
              <a:t>Le machine learning est déjà là</a:t>
            </a:r>
          </a:p>
        </p:txBody>
      </p:sp>
      <p:pic>
        <p:nvPicPr>
          <p:cNvPr id="5" name="Image 4"/>
          <p:cNvPicPr>
            <a:picLocks noChangeAspect="1"/>
          </p:cNvPicPr>
          <p:nvPr/>
        </p:nvPicPr>
        <p:blipFill>
          <a:blip r:embed="rId2"/>
          <a:stretch/>
        </p:blipFill>
        <p:spPr bwMode="auto">
          <a:xfrm>
            <a:off x="1677231" y="1181722"/>
            <a:ext cx="5906345" cy="3266274"/>
          </a:xfrm>
          <a:prstGeom prst="rect">
            <a:avLst/>
          </a:prstGeom>
          <a:ln>
            <a:noFill/>
          </a:ln>
          <a:effectLst>
            <a:outerShdw blurRad="292100" dist="139700" dir="2700000" algn="tl" rotWithShape="0">
              <a:srgbClr val="333333">
                <a:alpha val="65000"/>
              </a:srgbClr>
            </a:outerShdw>
          </a:effectLst>
        </p:spPr>
      </p:pic>
      <p:pic>
        <p:nvPicPr>
          <p:cNvPr id="6" name="Image 5"/>
          <p:cNvPicPr>
            <a:picLocks noChangeAspect="1"/>
          </p:cNvPicPr>
          <p:nvPr/>
        </p:nvPicPr>
        <p:blipFill>
          <a:blip r:embed="rId3"/>
          <a:stretch/>
        </p:blipFill>
        <p:spPr bwMode="auto">
          <a:xfrm>
            <a:off x="7051333" y="659938"/>
            <a:ext cx="1711582" cy="1711582"/>
          </a:xfrm>
          <a:prstGeom prst="ellipse">
            <a:avLst/>
          </a:prstGeom>
          <a:ln>
            <a:noFill/>
          </a:ln>
          <a:effectLst>
            <a:softEdge rad="112500"/>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Espace réservé du texte 6"/>
          <p:cNvSpPr>
            <a:spLocks noGrp="1"/>
          </p:cNvSpPr>
          <p:nvPr>
            <p:ph type="body" sz="quarter" idx="14"/>
          </p:nvPr>
        </p:nvSpPr>
        <p:spPr bwMode="auto"/>
        <p:txBody>
          <a:bodyPr/>
          <a:lstStyle/>
          <a:p>
            <a:pPr>
              <a:defRPr/>
            </a:pPr>
            <a:endParaRPr lang="fr-FR"/>
          </a:p>
        </p:txBody>
      </p:sp>
      <p:sp>
        <p:nvSpPr>
          <p:cNvPr id="8" name="Espace réservé du texte 7"/>
          <p:cNvSpPr>
            <a:spLocks noGrp="1"/>
          </p:cNvSpPr>
          <p:nvPr>
            <p:ph type="body" sz="quarter" idx="15"/>
          </p:nvPr>
        </p:nvSpPr>
        <p:spPr bwMode="auto"/>
        <p:txBody>
          <a:bodyPr/>
          <a:lstStyle/>
          <a:p>
            <a:pPr>
              <a:defRPr/>
            </a:pPr>
            <a:endParaRPr lang="fr-FR"/>
          </a:p>
        </p:txBody>
      </p:sp>
      <p:sp>
        <p:nvSpPr>
          <p:cNvPr id="6" name="Titre 5"/>
          <p:cNvSpPr>
            <a:spLocks noGrp="1"/>
          </p:cNvSpPr>
          <p:nvPr>
            <p:ph type="title"/>
          </p:nvPr>
        </p:nvSpPr>
        <p:spPr bwMode="auto"/>
        <p:txBody>
          <a:bodyPr/>
          <a:lstStyle/>
          <a:p>
            <a:pPr>
              <a:defRPr/>
            </a:pPr>
            <a:endParaRPr lang="fr-FR"/>
          </a:p>
        </p:txBody>
      </p:sp>
      <p:sp>
        <p:nvSpPr>
          <p:cNvPr id="9" name="Espace réservé du texte 8"/>
          <p:cNvSpPr>
            <a:spLocks noGrp="1"/>
          </p:cNvSpPr>
          <p:nvPr>
            <p:ph type="body" sz="quarter" idx="16"/>
          </p:nvPr>
        </p:nvSpPr>
        <p:spPr bwMode="auto"/>
        <p:txBody>
          <a:bodyPr/>
          <a:lstStyle/>
          <a:p>
            <a:pPr>
              <a:defRPr/>
            </a:pPr>
            <a:endParaRPr lang="fr-FR"/>
          </a:p>
        </p:txBody>
      </p:sp>
      <p:sp>
        <p:nvSpPr>
          <p:cNvPr id="10" name="Espace réservé du texte 9"/>
          <p:cNvSpPr>
            <a:spLocks noGrp="1"/>
          </p:cNvSpPr>
          <p:nvPr>
            <p:ph type="body" sz="quarter" idx="17"/>
          </p:nvPr>
        </p:nvSpPr>
        <p:spPr bwMode="auto"/>
        <p:txBody>
          <a:bodyPr/>
          <a:lstStyle/>
          <a:p>
            <a:pPr>
              <a:defRPr/>
            </a:pPr>
            <a:endParaRPr lang="fr-FR"/>
          </a:p>
        </p:txBody>
      </p:sp>
      <p:sp>
        <p:nvSpPr>
          <p:cNvPr id="11" name="Espace réservé du texte 10"/>
          <p:cNvSpPr>
            <a:spLocks noGrp="1"/>
          </p:cNvSpPr>
          <p:nvPr>
            <p:ph type="body" sz="quarter" idx="18"/>
          </p:nvPr>
        </p:nvSpPr>
        <p:spPr bwMode="auto"/>
        <p:txBody>
          <a:bodyPr>
            <a:normAutofit/>
          </a:bodyPr>
          <a:lstStyle/>
          <a:p>
            <a:pPr>
              <a:defRPr/>
            </a:pPr>
            <a:r>
              <a:rPr lang="fr-FR" sz="1400" b="0"/>
              <a:t>Un robot (script informatique écrit en VBA) travaille à partir de bases de données (chiffres, données, blocs de textes, etc.) et produit un texte rédigé et sourcé selon les standards de Wikipédia. D'où la possibilité d’écrire en masse. Le script doit être adapté pour chaque département. </a:t>
            </a:r>
            <a:br>
              <a:rPr lang="fr-FR" sz="1400" b="0"/>
            </a:br>
            <a:br>
              <a:rPr lang="fr-FR" sz="1400" b="0"/>
            </a:br>
            <a:r>
              <a:rPr lang="fr-FR" sz="1400" b="0"/>
              <a:t>Bilan : 9 000 articles modifiés en 6 semaines</a:t>
            </a:r>
          </a:p>
        </p:txBody>
      </p:sp>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27</a:t>
            </a:fld>
            <a:endParaRPr lang="fr-FR"/>
          </a:p>
        </p:txBody>
      </p:sp>
      <p:pic>
        <p:nvPicPr>
          <p:cNvPr id="5" name="Image 4"/>
          <p:cNvPicPr>
            <a:picLocks noChangeAspect="1"/>
          </p:cNvPicPr>
          <p:nvPr/>
        </p:nvPicPr>
        <p:blipFill>
          <a:blip r:embed="rId2"/>
          <a:stretch/>
        </p:blipFill>
        <p:spPr bwMode="auto">
          <a:xfrm>
            <a:off x="378527" y="333575"/>
            <a:ext cx="4897542" cy="3843326"/>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re 2"/>
          <p:cNvSpPr>
            <a:spLocks noGrp="1"/>
          </p:cNvSpPr>
          <p:nvPr>
            <p:ph type="title"/>
          </p:nvPr>
        </p:nvSpPr>
        <p:spPr bwMode="auto"/>
        <p:txBody>
          <a:bodyPr/>
          <a:lstStyle/>
          <a:p>
            <a:pPr>
              <a:defRPr/>
            </a:pPr>
            <a:r>
              <a:rPr lang="fr-FR"/>
              <a:t>Secteur nécessitant de s’adapter ou périr</a:t>
            </a:r>
            <a:endParaRPr/>
          </a:p>
        </p:txBody>
      </p:sp>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28</a:t>
            </a:fld>
            <a:endParaRPr lang="fr-FR"/>
          </a:p>
        </p:txBody>
      </p:sp>
      <p:pic>
        <p:nvPicPr>
          <p:cNvPr id="20" name="Espace réservé pour une image  19"/>
          <p:cNvPicPr>
            <a:picLocks noGrp="1" noChangeAspect="1"/>
          </p:cNvPicPr>
          <p:nvPr>
            <p:ph type="pic" sz="quarter" idx="13"/>
          </p:nvPr>
        </p:nvPicPr>
        <p:blipFill>
          <a:blip r:embed="rId3"/>
          <a:srcRect l="21753" r="21753"/>
          <a:stretch/>
        </p:blipFill>
        <p:spPr bwMode="auto">
          <a:xfrm>
            <a:off x="1198859" y="1231480"/>
            <a:ext cx="1371600" cy="1371600"/>
          </a:xfrm>
          <a:prstGeom prst="rect">
            <a:avLst/>
          </a:prstGeom>
        </p:spPr>
      </p:pic>
      <p:pic>
        <p:nvPicPr>
          <p:cNvPr id="17" name="Espace réservé pour une image  16"/>
          <p:cNvPicPr>
            <a:picLocks noGrp="1" noChangeAspect="1"/>
          </p:cNvPicPr>
          <p:nvPr>
            <p:ph type="pic" sz="quarter" idx="15"/>
          </p:nvPr>
        </p:nvPicPr>
        <p:blipFill>
          <a:blip r:embed="rId4"/>
          <a:stretch/>
        </p:blipFill>
        <p:spPr bwMode="auto">
          <a:xfrm>
            <a:off x="5199510" y="1231480"/>
            <a:ext cx="1133553" cy="1371600"/>
          </a:xfrm>
          <a:prstGeom prst="rect">
            <a:avLst/>
          </a:prstGeom>
        </p:spPr>
      </p:pic>
      <p:pic>
        <p:nvPicPr>
          <p:cNvPr id="32" name="Espace réservé pour une image  31"/>
          <p:cNvPicPr>
            <a:picLocks noGrp="1" noChangeAspect="1"/>
          </p:cNvPicPr>
          <p:nvPr>
            <p:ph type="pic" sz="quarter" idx="16"/>
          </p:nvPr>
        </p:nvPicPr>
        <p:blipFill>
          <a:blip r:embed="rId5"/>
          <a:srcRect t="15431" b="15430"/>
          <a:stretch/>
        </p:blipFill>
        <p:spPr bwMode="auto">
          <a:xfrm>
            <a:off x="7000727" y="1231480"/>
            <a:ext cx="1371600" cy="1371600"/>
          </a:xfrm>
          <a:prstGeom prst="rect">
            <a:avLst/>
          </a:prstGeom>
        </p:spPr>
      </p:pic>
      <p:sp>
        <p:nvSpPr>
          <p:cNvPr id="30" name="ZoneTexte 29"/>
          <p:cNvSpPr txBox="1"/>
          <p:nvPr/>
        </p:nvSpPr>
        <p:spPr bwMode="auto">
          <a:xfrm>
            <a:off x="1198859" y="2953062"/>
            <a:ext cx="6997446" cy="1169551"/>
          </a:xfrm>
          <a:prstGeom prst="rect">
            <a:avLst/>
          </a:prstGeom>
          <a:noFill/>
        </p:spPr>
        <p:txBody>
          <a:bodyPr wrap="square" rtlCol="0">
            <a:spAutoFit/>
          </a:bodyPr>
          <a:lstStyle/>
          <a:p>
            <a:pPr>
              <a:defRPr/>
            </a:pPr>
            <a:r>
              <a:rPr lang="fr-FR" sz="1400">
                <a:latin typeface="+mj-lt"/>
              </a:rPr>
              <a:t>La diffusion des connaissances sur Internet se fait d’ores et déjà principalement via :</a:t>
            </a:r>
            <a:endParaRPr/>
          </a:p>
          <a:p>
            <a:pPr marL="285750" indent="-285750">
              <a:buFont typeface="Arial"/>
              <a:buChar char="•"/>
              <a:defRPr/>
            </a:pPr>
            <a:r>
              <a:rPr lang="fr-FR" sz="1400">
                <a:latin typeface="+mj-lt"/>
              </a:rPr>
              <a:t>les moteurs de recherche (Google, Bing)</a:t>
            </a:r>
          </a:p>
          <a:p>
            <a:pPr marL="285750" indent="-285750">
              <a:buFont typeface="Arial"/>
              <a:buChar char="•"/>
              <a:defRPr/>
            </a:pPr>
            <a:r>
              <a:rPr lang="fr-FR" sz="1400">
                <a:latin typeface="+mj-lt"/>
              </a:rPr>
              <a:t>la vidéo (YouTube)</a:t>
            </a:r>
            <a:endParaRPr/>
          </a:p>
          <a:p>
            <a:pPr marL="285750" indent="-285750">
              <a:buFont typeface="Arial"/>
              <a:buChar char="•"/>
              <a:defRPr/>
            </a:pPr>
            <a:r>
              <a:rPr lang="fr-FR" sz="1400">
                <a:latin typeface="+mj-lt"/>
              </a:rPr>
              <a:t>les assistants vocaux (Siri, Alexa, Cortana)</a:t>
            </a:r>
            <a:endParaRPr/>
          </a:p>
          <a:p>
            <a:pPr marL="285750" indent="-285750">
              <a:buFont typeface="Arial"/>
              <a:buChar char="•"/>
              <a:defRPr/>
            </a:pPr>
            <a:r>
              <a:rPr lang="fr-FR" sz="1400">
                <a:latin typeface="+mj-lt"/>
              </a:rPr>
              <a:t>les groupes privés de discussions (Facebook, Telegram)</a:t>
            </a:r>
            <a:endParaRPr/>
          </a:p>
        </p:txBody>
      </p:sp>
      <p:pic>
        <p:nvPicPr>
          <p:cNvPr id="34" name="Espace réservé pour une image  33"/>
          <p:cNvPicPr>
            <a:picLocks noGrp="1" noChangeAspect="1"/>
          </p:cNvPicPr>
          <p:nvPr>
            <p:ph type="pic" sz="quarter" idx="14"/>
          </p:nvPr>
        </p:nvPicPr>
        <p:blipFill>
          <a:blip r:embed="rId6"/>
          <a:srcRect l="30457" r="30456"/>
          <a:stretch/>
        </p:blipFill>
        <p:spPr bwMode="auto">
          <a:xfrm>
            <a:off x="3139673" y="1231480"/>
            <a:ext cx="1371600" cy="13716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Espace réservé du numéro de diapositive 2"/>
          <p:cNvSpPr>
            <a:spLocks noGrp="1"/>
          </p:cNvSpPr>
          <p:nvPr>
            <p:ph type="sldNum" sz="quarter" idx="12"/>
          </p:nvPr>
        </p:nvSpPr>
        <p:spPr bwMode="auto"/>
        <p:txBody>
          <a:bodyPr/>
          <a:lstStyle/>
          <a:p>
            <a:pPr>
              <a:defRPr/>
            </a:pPr>
            <a:fld id="{42A674EB-CF99-4CC2-8F94-AC08E84D1EAE}" type="slidenum">
              <a:rPr lang="fr-FR"/>
              <a:t>29</a:t>
            </a:fld>
            <a:endParaRPr lang="fr-FR"/>
          </a:p>
        </p:txBody>
      </p:sp>
      <p:sp>
        <p:nvSpPr>
          <p:cNvPr id="8" name="Titre 7"/>
          <p:cNvSpPr>
            <a:spLocks noGrp="1"/>
          </p:cNvSpPr>
          <p:nvPr>
            <p:ph type="title"/>
          </p:nvPr>
        </p:nvSpPr>
        <p:spPr bwMode="auto"/>
        <p:txBody>
          <a:bodyPr/>
          <a:lstStyle/>
          <a:p>
            <a:pPr>
              <a:defRPr/>
            </a:pPr>
            <a:r>
              <a:rPr lang="fr-FR"/>
              <a:t>Web scrapping</a:t>
            </a:r>
          </a:p>
        </p:txBody>
      </p:sp>
      <p:pic>
        <p:nvPicPr>
          <p:cNvPr id="10" name="Image 9"/>
          <p:cNvPicPr>
            <a:picLocks noChangeAspect="1"/>
          </p:cNvPicPr>
          <p:nvPr/>
        </p:nvPicPr>
        <p:blipFill>
          <a:blip r:embed="rId2"/>
          <a:stretch/>
        </p:blipFill>
        <p:spPr bwMode="auto">
          <a:xfrm>
            <a:off x="1670333" y="1212603"/>
            <a:ext cx="5121885" cy="3593731"/>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01060315" name="Espace réservé du texte 14"/>
          <p:cNvSpPr>
            <a:spLocks noGrp="1"/>
          </p:cNvSpPr>
          <p:nvPr>
            <p:ph type="body" sz="quarter" idx="14"/>
          </p:nvPr>
        </p:nvSpPr>
        <p:spPr bwMode="auto"/>
        <p:txBody>
          <a:bodyPr/>
          <a:lstStyle/>
          <a:p>
            <a:pPr>
              <a:defRPr/>
            </a:pPr>
            <a:endParaRPr lang="fr-FR"/>
          </a:p>
        </p:txBody>
      </p:sp>
      <p:sp>
        <p:nvSpPr>
          <p:cNvPr id="1748073562" name="Espace réservé du texte 15"/>
          <p:cNvSpPr>
            <a:spLocks noGrp="1"/>
          </p:cNvSpPr>
          <p:nvPr>
            <p:ph type="body" sz="quarter" idx="15"/>
          </p:nvPr>
        </p:nvSpPr>
        <p:spPr bwMode="auto"/>
        <p:txBody>
          <a:bodyPr/>
          <a:lstStyle/>
          <a:p>
            <a:pPr>
              <a:defRPr/>
            </a:pPr>
            <a:endParaRPr lang="fr-FR"/>
          </a:p>
        </p:txBody>
      </p:sp>
      <p:sp>
        <p:nvSpPr>
          <p:cNvPr id="2007586639" name="Espace réservé du texte 10"/>
          <p:cNvSpPr>
            <a:spLocks noGrp="1"/>
          </p:cNvSpPr>
          <p:nvPr>
            <p:ph type="title" idx="4294967295"/>
          </p:nvPr>
        </p:nvSpPr>
        <p:spPr bwMode="auto">
          <a:xfrm>
            <a:off x="444499" y="482599"/>
            <a:ext cx="2495549" cy="3027362"/>
          </a:xfrm>
          <a:prstGeom prst="rect">
            <a:avLst/>
          </a:prstGeom>
          <a:noFill/>
          <a:ln>
            <a:noFill/>
            <a:prstDash val="solid"/>
          </a:ln>
          <a:effectLst/>
        </p:spPr>
        <p:txBody>
          <a:bodyPr rot="0" spcFirstLastPara="0" vertOverflow="overflow" horzOverflow="overflow" vert="horz" wrap="square" lIns="0" tIns="0" rIns="0" bIns="0" numCol="1" spcCol="0" rtlCol="0" fromWordArt="0" anchor="b" anchorCtr="0" forceAA="0" compatLnSpc="1">
            <a:prstTxWarp prst="textNoShape">
              <a:avLst/>
            </a:prstTxWarp>
            <a:normAutofit/>
          </a:bodyPr>
          <a:lstStyle/>
          <a:p>
            <a:pPr marL="0" marR="0" lvl="0" indent="0" algn="l" defTabSz="685800">
              <a:lnSpc>
                <a:spcPct val="100000"/>
              </a:lnSpc>
              <a:spcBef>
                <a:spcPts val="0"/>
              </a:spcBef>
              <a:spcAft>
                <a:spcPts val="398"/>
              </a:spcAft>
              <a:buClrTx/>
              <a:buSzTx/>
              <a:buFont typeface="Arial"/>
              <a:buNone/>
              <a:defRPr/>
            </a:pPr>
            <a:r>
              <a:rPr lang="fr-FR" sz="2400" b="1" i="0" u="none" strike="noStrike" cap="none" spc="0">
                <a:ln>
                  <a:noFill/>
                </a:ln>
                <a:solidFill>
                  <a:schemeClr val="tx1"/>
                </a:solidFill>
                <a:latin typeface="Arial"/>
                <a:ea typeface="Arial"/>
                <a:cs typeface="Arial"/>
              </a:rPr>
              <a:t>Plan</a:t>
            </a:r>
            <a:endParaRPr/>
          </a:p>
        </p:txBody>
      </p:sp>
      <p:sp>
        <p:nvSpPr>
          <p:cNvPr id="104005475" name="Espace réservé du texte 11"/>
          <p:cNvSpPr>
            <a:spLocks noGrp="1"/>
          </p:cNvSpPr>
          <p:nvPr>
            <p:ph type="body" sz="quarter" idx="17"/>
          </p:nvPr>
        </p:nvSpPr>
        <p:spPr bwMode="auto">
          <a:xfrm>
            <a:off x="3811667" y="507150"/>
            <a:ext cx="5068800" cy="4129200"/>
          </a:xfrm>
        </p:spPr>
        <p:txBody>
          <a:bodyPr vertOverflow="overflow" horzOverflow="overflow" vert="horz" wrap="square" lIns="91440" tIns="45720" rIns="91440" bIns="45720" numCol="1" spcCol="0" rtlCol="0" fromWordArt="0" anchor="ctr" anchorCtr="0" forceAA="0" compatLnSpc="0">
            <a:normAutofit fontScale="95000" lnSpcReduction="1000"/>
          </a:bodyPr>
          <a:lstStyle/>
          <a:p>
            <a:pPr>
              <a:defRPr/>
            </a:pPr>
            <a:endParaRPr/>
          </a:p>
          <a:p>
            <a:pPr marL="342900" indent="-342900">
              <a:lnSpc>
                <a:spcPct val="150000"/>
              </a:lnSpc>
              <a:buFont typeface="+mj-lt"/>
              <a:buAutoNum type="arabicPeriod"/>
              <a:defRPr/>
            </a:pPr>
            <a:r>
              <a:rPr lang="fr-FR" sz="1400" b="1" i="0" u="none" strike="noStrike" cap="none" spc="0">
                <a:solidFill>
                  <a:schemeClr val="tx2"/>
                </a:solidFill>
                <a:latin typeface="Arial"/>
                <a:ea typeface="Times New Roman"/>
                <a:cs typeface="Arial"/>
              </a:rPr>
              <a:t>Rapide introduction à la rencontre </a:t>
            </a:r>
            <a:endParaRPr lang="fr-FR" sz="1400" b="1" i="0" u="none" strike="noStrike" cap="none" spc="0">
              <a:solidFill>
                <a:schemeClr val="tx2"/>
              </a:solidFill>
              <a:latin typeface="Arial"/>
              <a:cs typeface="Arial"/>
            </a:endParaRPr>
          </a:p>
          <a:p>
            <a:pPr marL="342900" indent="-342900">
              <a:lnSpc>
                <a:spcPct val="150000"/>
              </a:lnSpc>
              <a:buFont typeface="+mj-lt"/>
              <a:buAutoNum type="arabicPeriod"/>
              <a:defRPr/>
            </a:pPr>
            <a:r>
              <a:rPr lang="fr-FR" sz="1400" b="1" i="0" u="none" strike="noStrike" cap="none" spc="0">
                <a:solidFill>
                  <a:schemeClr val="tx2"/>
                </a:solidFill>
                <a:latin typeface="Arial"/>
                <a:ea typeface="Times New Roman"/>
                <a:cs typeface="Arial"/>
              </a:rPr>
              <a:t>Chat GPT : un exemple d’IA Générative : enjeux économiques, technologiques et juridiques</a:t>
            </a:r>
            <a:endParaRPr lang="fr-FR" sz="1400" b="1" i="0" u="none" strike="noStrike" cap="none" spc="0">
              <a:solidFill>
                <a:schemeClr val="tx2"/>
              </a:solidFill>
              <a:latin typeface="Arial"/>
              <a:cs typeface="Arial"/>
            </a:endParaRPr>
          </a:p>
          <a:p>
            <a:pPr marL="342900" indent="-342900">
              <a:lnSpc>
                <a:spcPct val="150000"/>
              </a:lnSpc>
              <a:buFont typeface="+mj-lt"/>
              <a:buAutoNum type="arabicPeriod"/>
              <a:defRPr/>
            </a:pPr>
            <a:r>
              <a:rPr lang="fr-FR" sz="1400" b="1" i="0" u="none" strike="noStrike" cap="none" spc="0">
                <a:solidFill>
                  <a:schemeClr val="tx2"/>
                </a:solidFill>
                <a:latin typeface="Arial"/>
                <a:ea typeface="Times New Roman"/>
                <a:cs typeface="Arial"/>
              </a:rPr>
              <a:t>Chat GPT et les bibliothécaires : enjeux documentaires</a:t>
            </a:r>
            <a:endParaRPr lang="fr-FR" sz="1400" b="1" i="0" u="none" strike="noStrike" cap="none" spc="0">
              <a:solidFill>
                <a:schemeClr val="tx2"/>
              </a:solidFill>
              <a:latin typeface="Arial"/>
              <a:cs typeface="Arial"/>
            </a:endParaRPr>
          </a:p>
          <a:p>
            <a:pPr marL="342900" indent="-342900">
              <a:lnSpc>
                <a:spcPct val="150000"/>
              </a:lnSpc>
              <a:buFont typeface="+mj-lt"/>
              <a:buAutoNum type="arabicPeriod"/>
              <a:defRPr/>
            </a:pPr>
            <a:r>
              <a:rPr lang="fr-FR" sz="1400" b="1" i="0" u="none" strike="noStrike" cap="none" spc="0">
                <a:solidFill>
                  <a:schemeClr val="tx2"/>
                </a:solidFill>
                <a:latin typeface="Arial"/>
                <a:ea typeface="Times New Roman"/>
                <a:cs typeface="Arial"/>
              </a:rPr>
              <a:t>Chat GPT et les compétences informationnelles : comprendre l'outil </a:t>
            </a:r>
            <a:endParaRPr lang="fr-FR" sz="1400" b="1" i="0" u="none" strike="noStrike" cap="none" spc="0">
              <a:solidFill>
                <a:schemeClr val="tx2"/>
              </a:solidFill>
              <a:latin typeface="Arial"/>
              <a:cs typeface="Arial"/>
            </a:endParaRPr>
          </a:p>
          <a:p>
            <a:pPr marL="342900" indent="-342900">
              <a:lnSpc>
                <a:spcPct val="150000"/>
              </a:lnSpc>
              <a:buFont typeface="+mj-lt"/>
              <a:buAutoNum type="arabicPeriod"/>
              <a:defRPr/>
            </a:pPr>
            <a:r>
              <a:rPr lang="fr-FR" sz="1400" b="1" i="0" u="none" strike="noStrike" cap="none" spc="0">
                <a:solidFill>
                  <a:schemeClr val="tx2"/>
                </a:solidFill>
                <a:latin typeface="Arial"/>
                <a:ea typeface="Times New Roman"/>
                <a:cs typeface="Arial"/>
              </a:rPr>
              <a:t>Chat GPT et compétences informationnelles : produire des connaissances  </a:t>
            </a:r>
            <a:endParaRPr lang="fr-FR" sz="1400" b="1" i="0" u="none" strike="noStrike" cap="none" spc="0">
              <a:solidFill>
                <a:schemeClr val="tx2"/>
              </a:solidFill>
              <a:latin typeface="Arial"/>
              <a:cs typeface="Arial"/>
            </a:endParaRPr>
          </a:p>
          <a:p>
            <a:pPr marL="342900" indent="-342900">
              <a:lnSpc>
                <a:spcPct val="150000"/>
              </a:lnSpc>
              <a:buFont typeface="+mj-lt"/>
              <a:buAutoNum type="arabicPeriod"/>
              <a:defRPr/>
            </a:pPr>
            <a:r>
              <a:rPr lang="fr-FR" sz="1400" b="1" i="0" u="none" strike="noStrike" cap="none" spc="0">
                <a:solidFill>
                  <a:schemeClr val="tx2"/>
                </a:solidFill>
                <a:latin typeface="Arial"/>
                <a:cs typeface="Arial"/>
              </a:rPr>
              <a:t>Échanges avec la salle : pratiques, questions, besoins, etc. </a:t>
            </a:r>
          </a:p>
        </p:txBody>
      </p:sp>
      <p:sp>
        <p:nvSpPr>
          <p:cNvPr id="204917429" name="Espace réservé du numéro de diapositive 517"/>
          <p:cNvSpPr>
            <a:spLocks noGrp="1"/>
          </p:cNvSpPr>
          <p:nvPr userDrawn="1">
            <p:ph type="sldNum" sz="quarter" idx="12"/>
          </p:nvPr>
        </p:nvSpPr>
        <p:spPr bwMode="auto">
          <a:xfrm>
            <a:off x="3047999" y="2811361"/>
            <a:ext cx="519701" cy="2332136"/>
          </a:xfrm>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43B81208-896A-DDD7-1247-22734D4EA515}" type="slidenum">
              <a:rPr lang="fr-FR"/>
              <a:t>3</a:t>
            </a:fld>
            <a:endParaRPr lang="fr-F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Espace réservé du texte 2"/>
          <p:cNvSpPr>
            <a:spLocks noGrp="1"/>
          </p:cNvSpPr>
          <p:nvPr>
            <p:ph type="body" sz="quarter" idx="14"/>
          </p:nvPr>
        </p:nvSpPr>
        <p:spPr bwMode="auto"/>
        <p:txBody>
          <a:bodyPr/>
          <a:lstStyle/>
          <a:p>
            <a:pPr>
              <a:defRPr/>
            </a:pPr>
            <a:endParaRPr lang="fr-FR"/>
          </a:p>
        </p:txBody>
      </p:sp>
      <p:sp>
        <p:nvSpPr>
          <p:cNvPr id="4" name="Espace réservé du texte 3"/>
          <p:cNvSpPr>
            <a:spLocks noGrp="1"/>
          </p:cNvSpPr>
          <p:nvPr>
            <p:ph type="body" sz="quarter" idx="15"/>
          </p:nvPr>
        </p:nvSpPr>
        <p:spPr bwMode="auto"/>
        <p:txBody>
          <a:bodyPr/>
          <a:lstStyle/>
          <a:p>
            <a:pPr>
              <a:defRPr/>
            </a:pPr>
            <a:endParaRPr lang="fr-FR"/>
          </a:p>
        </p:txBody>
      </p:sp>
      <p:sp>
        <p:nvSpPr>
          <p:cNvPr id="6" name="Titre 5"/>
          <p:cNvSpPr>
            <a:spLocks noGrp="1"/>
          </p:cNvSpPr>
          <p:nvPr>
            <p:ph type="title"/>
          </p:nvPr>
        </p:nvSpPr>
        <p:spPr bwMode="auto"/>
        <p:txBody>
          <a:bodyPr/>
          <a:lstStyle/>
          <a:p>
            <a:pPr>
              <a:defRPr/>
            </a:pPr>
            <a:r>
              <a:rPr lang="fr-FR"/>
              <a:t>Limites de ChatGPT</a:t>
            </a:r>
          </a:p>
        </p:txBody>
      </p:sp>
      <p:sp>
        <p:nvSpPr>
          <p:cNvPr id="5" name="Espace réservé du texte 4"/>
          <p:cNvSpPr>
            <a:spLocks noGrp="1"/>
          </p:cNvSpPr>
          <p:nvPr>
            <p:ph type="body" sz="quarter" idx="16"/>
          </p:nvPr>
        </p:nvSpPr>
        <p:spPr bwMode="auto"/>
        <p:txBody>
          <a:bodyPr/>
          <a:lstStyle/>
          <a:p>
            <a:pPr>
              <a:defRPr/>
            </a:pPr>
            <a:endParaRPr lang="fr-FR"/>
          </a:p>
        </p:txBody>
      </p:sp>
      <p:sp>
        <p:nvSpPr>
          <p:cNvPr id="7" name="Espace réservé du texte 6"/>
          <p:cNvSpPr>
            <a:spLocks noGrp="1"/>
          </p:cNvSpPr>
          <p:nvPr>
            <p:ph type="body" sz="quarter" idx="17"/>
          </p:nvPr>
        </p:nvSpPr>
        <p:spPr bwMode="auto"/>
        <p:txBody>
          <a:bodyPr/>
          <a:lstStyle/>
          <a:p>
            <a:pPr marL="285750" indent="-285750">
              <a:buFont typeface="Arial"/>
              <a:buChar char="•"/>
              <a:defRPr/>
            </a:pPr>
            <a:r>
              <a:rPr lang="fr-FR"/>
              <a:t>Connaissances limitées </a:t>
            </a:r>
            <a:r>
              <a:rPr lang="fr-FR" b="0">
                <a:solidFill>
                  <a:schemeClr val="tx1"/>
                </a:solidFill>
              </a:rPr>
              <a:t>: alors que les moteurs de recherche mises de plus en plus sur l’actualité en référençant la presse et les réseaux sociaux, la base de données de ChatGPT s’arrête en 2021.</a:t>
            </a:r>
            <a:endParaRPr/>
          </a:p>
          <a:p>
            <a:pPr marL="285750" indent="-285750">
              <a:buFont typeface="Arial"/>
              <a:buChar char="•"/>
              <a:defRPr/>
            </a:pPr>
            <a:endParaRPr lang="fr-FR" b="0">
              <a:solidFill>
                <a:schemeClr val="tx1"/>
              </a:solidFill>
            </a:endParaRPr>
          </a:p>
          <a:p>
            <a:pPr marL="285750" indent="-285750">
              <a:buFont typeface="Arial"/>
              <a:buChar char="•"/>
              <a:defRPr/>
            </a:pPr>
            <a:endParaRPr lang="fr-FR" b="0">
              <a:solidFill>
                <a:schemeClr val="tx1"/>
              </a:solidFill>
            </a:endParaRPr>
          </a:p>
        </p:txBody>
      </p:sp>
      <p:sp>
        <p:nvSpPr>
          <p:cNvPr id="9" name="Espace réservé du texte 8"/>
          <p:cNvSpPr>
            <a:spLocks noGrp="1"/>
          </p:cNvSpPr>
          <p:nvPr>
            <p:ph type="body" sz="quarter" idx="18"/>
          </p:nvPr>
        </p:nvSpPr>
        <p:spPr bwMode="auto"/>
        <p:txBody>
          <a:bodyPr>
            <a:normAutofit/>
          </a:bodyPr>
          <a:lstStyle/>
          <a:p>
            <a:pPr>
              <a:defRPr/>
            </a:pPr>
            <a:r>
              <a:rPr lang="fr-FR"/>
              <a:t>Connaissances limitées </a:t>
            </a:r>
            <a:r>
              <a:rPr lang="fr-FR" b="0"/>
              <a:t>: alors que les moteurs de recherche misent de plus en plus sur l’actualité en référençant la presse et les réseaux sociaux, la base de données de ChatGPT s’arrête en 2021.</a:t>
            </a:r>
            <a:endParaRPr/>
          </a:p>
        </p:txBody>
      </p:sp>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30</a:t>
            </a:fld>
            <a:endParaRPr lang="fr-FR"/>
          </a:p>
        </p:txBody>
      </p:sp>
      <p:pic>
        <p:nvPicPr>
          <p:cNvPr id="10" name="Image 9"/>
          <p:cNvPicPr>
            <a:picLocks noChangeAspect="1"/>
          </p:cNvPicPr>
          <p:nvPr/>
        </p:nvPicPr>
        <p:blipFill>
          <a:blip r:embed="rId2"/>
          <a:srcRect r="30045" b="67281"/>
          <a:stretch/>
        </p:blipFill>
        <p:spPr bwMode="auto">
          <a:xfrm>
            <a:off x="1029920" y="994645"/>
            <a:ext cx="2843267" cy="4082889"/>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Espace réservé du texte 2"/>
          <p:cNvSpPr>
            <a:spLocks noGrp="1"/>
          </p:cNvSpPr>
          <p:nvPr>
            <p:ph type="body" sz="quarter" idx="14"/>
          </p:nvPr>
        </p:nvSpPr>
        <p:spPr bwMode="auto"/>
        <p:txBody>
          <a:bodyPr/>
          <a:lstStyle/>
          <a:p>
            <a:pPr>
              <a:defRPr/>
            </a:pPr>
            <a:endParaRPr lang="fr-FR"/>
          </a:p>
        </p:txBody>
      </p:sp>
      <p:sp>
        <p:nvSpPr>
          <p:cNvPr id="4" name="Espace réservé du texte 3"/>
          <p:cNvSpPr>
            <a:spLocks noGrp="1"/>
          </p:cNvSpPr>
          <p:nvPr>
            <p:ph type="body" sz="quarter" idx="15"/>
          </p:nvPr>
        </p:nvSpPr>
        <p:spPr bwMode="auto"/>
        <p:txBody>
          <a:bodyPr/>
          <a:lstStyle/>
          <a:p>
            <a:pPr>
              <a:defRPr/>
            </a:pPr>
            <a:endParaRPr lang="fr-FR"/>
          </a:p>
        </p:txBody>
      </p:sp>
      <p:sp>
        <p:nvSpPr>
          <p:cNvPr id="6" name="Titre 5"/>
          <p:cNvSpPr>
            <a:spLocks noGrp="1"/>
          </p:cNvSpPr>
          <p:nvPr>
            <p:ph type="title"/>
          </p:nvPr>
        </p:nvSpPr>
        <p:spPr bwMode="auto"/>
        <p:txBody>
          <a:bodyPr/>
          <a:lstStyle/>
          <a:p>
            <a:pPr>
              <a:defRPr/>
            </a:pPr>
            <a:r>
              <a:rPr lang="fr-FR"/>
              <a:t>Limites de ChatGPT</a:t>
            </a:r>
          </a:p>
        </p:txBody>
      </p:sp>
      <p:sp>
        <p:nvSpPr>
          <p:cNvPr id="5" name="Espace réservé du texte 4"/>
          <p:cNvSpPr>
            <a:spLocks noGrp="1"/>
          </p:cNvSpPr>
          <p:nvPr>
            <p:ph type="body" sz="quarter" idx="16"/>
          </p:nvPr>
        </p:nvSpPr>
        <p:spPr bwMode="auto"/>
        <p:txBody>
          <a:bodyPr/>
          <a:lstStyle/>
          <a:p>
            <a:pPr>
              <a:defRPr/>
            </a:pPr>
            <a:endParaRPr lang="fr-FR"/>
          </a:p>
        </p:txBody>
      </p:sp>
      <p:sp>
        <p:nvSpPr>
          <p:cNvPr id="7" name="Espace réservé du texte 6"/>
          <p:cNvSpPr>
            <a:spLocks noGrp="1"/>
          </p:cNvSpPr>
          <p:nvPr>
            <p:ph type="body" sz="quarter" idx="17"/>
          </p:nvPr>
        </p:nvSpPr>
        <p:spPr bwMode="auto"/>
        <p:txBody>
          <a:bodyPr/>
          <a:lstStyle/>
          <a:p>
            <a:pPr marL="285750" indent="-285750">
              <a:buFont typeface="Arial"/>
              <a:buChar char="•"/>
              <a:defRPr/>
            </a:pPr>
            <a:r>
              <a:rPr lang="fr-FR"/>
              <a:t>Contenus choquants ou illicites </a:t>
            </a:r>
            <a:r>
              <a:rPr lang="fr-FR" b="0">
                <a:solidFill>
                  <a:schemeClr val="tx1"/>
                </a:solidFill>
              </a:rPr>
              <a:t>: les résultats des moteurs de recherche sont de plus en plus filtrés pour se conformer aux lois ou respecter les attentes de la société.</a:t>
            </a:r>
            <a:endParaRPr/>
          </a:p>
          <a:p>
            <a:pPr marL="285750" indent="-285750">
              <a:buFont typeface="Arial"/>
              <a:buChar char="•"/>
              <a:defRPr/>
            </a:pPr>
            <a:endParaRPr lang="fr-FR" b="0">
              <a:solidFill>
                <a:schemeClr val="tx1"/>
              </a:solidFill>
            </a:endParaRPr>
          </a:p>
        </p:txBody>
      </p:sp>
      <p:sp>
        <p:nvSpPr>
          <p:cNvPr id="9" name="Espace réservé du texte 8"/>
          <p:cNvSpPr>
            <a:spLocks noGrp="1"/>
          </p:cNvSpPr>
          <p:nvPr>
            <p:ph type="body" sz="quarter" idx="18"/>
          </p:nvPr>
        </p:nvSpPr>
        <p:spPr bwMode="auto"/>
        <p:txBody>
          <a:bodyPr/>
          <a:lstStyle/>
          <a:p>
            <a:pPr>
              <a:defRPr/>
            </a:pPr>
            <a:r>
              <a:rPr lang="fr-FR"/>
              <a:t>Contenus choquants ou illicites </a:t>
            </a:r>
            <a:r>
              <a:rPr lang="fr-FR" b="0"/>
              <a:t>: les résultats des moteurs de recherche sont de plus en plus filtrés pour se conformer aux lois ou respecter les attentes de la société.</a:t>
            </a:r>
            <a:endParaRPr/>
          </a:p>
          <a:p>
            <a:pPr>
              <a:defRPr/>
            </a:pPr>
            <a:endParaRPr lang="fr-FR"/>
          </a:p>
        </p:txBody>
      </p:sp>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31</a:t>
            </a:fld>
            <a:endParaRPr lang="fr-FR"/>
          </a:p>
        </p:txBody>
      </p:sp>
      <p:pic>
        <p:nvPicPr>
          <p:cNvPr id="8" name="Image 7">
            <a:hlinkClick r:id="rId2"/>
          </p:cNvPr>
          <p:cNvPicPr>
            <a:picLocks noChangeAspect="1"/>
          </p:cNvPicPr>
          <p:nvPr/>
        </p:nvPicPr>
        <p:blipFill>
          <a:blip r:embed="rId3"/>
          <a:stretch/>
        </p:blipFill>
        <p:spPr bwMode="auto">
          <a:xfrm>
            <a:off x="669920" y="1049376"/>
            <a:ext cx="4580506" cy="3594533"/>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Espace réservé du texte 1"/>
          <p:cNvSpPr>
            <a:spLocks noGrp="1"/>
          </p:cNvSpPr>
          <p:nvPr>
            <p:ph type="body" sz="quarter" idx="14"/>
          </p:nvPr>
        </p:nvSpPr>
        <p:spPr bwMode="auto"/>
        <p:txBody>
          <a:bodyPr/>
          <a:lstStyle/>
          <a:p>
            <a:pPr>
              <a:defRPr/>
            </a:pPr>
            <a:endParaRPr lang="fr-FR"/>
          </a:p>
        </p:txBody>
      </p:sp>
      <p:sp>
        <p:nvSpPr>
          <p:cNvPr id="3" name="Espace réservé du texte 2"/>
          <p:cNvSpPr>
            <a:spLocks noGrp="1"/>
          </p:cNvSpPr>
          <p:nvPr>
            <p:ph type="body" sz="quarter" idx="15"/>
          </p:nvPr>
        </p:nvSpPr>
        <p:spPr bwMode="auto"/>
        <p:txBody>
          <a:bodyPr/>
          <a:lstStyle/>
          <a:p>
            <a:pPr>
              <a:defRPr/>
            </a:pPr>
            <a:endParaRPr lang="fr-FR"/>
          </a:p>
        </p:txBody>
      </p:sp>
      <p:sp>
        <p:nvSpPr>
          <p:cNvPr id="4" name="Titre 3"/>
          <p:cNvSpPr>
            <a:spLocks noGrp="1"/>
          </p:cNvSpPr>
          <p:nvPr>
            <p:ph type="title"/>
          </p:nvPr>
        </p:nvSpPr>
        <p:spPr bwMode="auto"/>
        <p:txBody>
          <a:bodyPr/>
          <a:lstStyle/>
          <a:p>
            <a:pPr>
              <a:defRPr/>
            </a:pPr>
            <a:r>
              <a:rPr lang="fr-FR"/>
              <a:t>Limites de ChatGPT</a:t>
            </a:r>
          </a:p>
        </p:txBody>
      </p:sp>
      <p:sp>
        <p:nvSpPr>
          <p:cNvPr id="5" name="Espace réservé du texte 4"/>
          <p:cNvSpPr>
            <a:spLocks noGrp="1"/>
          </p:cNvSpPr>
          <p:nvPr>
            <p:ph type="body" sz="quarter" idx="16"/>
          </p:nvPr>
        </p:nvSpPr>
        <p:spPr bwMode="auto"/>
        <p:txBody>
          <a:bodyPr/>
          <a:lstStyle/>
          <a:p>
            <a:pPr>
              <a:defRPr/>
            </a:pPr>
            <a:endParaRPr lang="fr-FR"/>
          </a:p>
        </p:txBody>
      </p:sp>
      <p:sp>
        <p:nvSpPr>
          <p:cNvPr id="6" name="Espace réservé du texte 5"/>
          <p:cNvSpPr>
            <a:spLocks noGrp="1"/>
          </p:cNvSpPr>
          <p:nvPr>
            <p:ph type="body" sz="quarter" idx="17"/>
          </p:nvPr>
        </p:nvSpPr>
        <p:spPr bwMode="auto"/>
        <p:txBody>
          <a:bodyPr/>
          <a:lstStyle/>
          <a:p>
            <a:pPr>
              <a:defRPr/>
            </a:pPr>
            <a:endParaRPr lang="fr-FR"/>
          </a:p>
        </p:txBody>
      </p:sp>
      <p:sp>
        <p:nvSpPr>
          <p:cNvPr id="7" name="Espace réservé du texte 6"/>
          <p:cNvSpPr>
            <a:spLocks noGrp="1"/>
          </p:cNvSpPr>
          <p:nvPr>
            <p:ph type="body" sz="quarter" idx="18"/>
          </p:nvPr>
        </p:nvSpPr>
        <p:spPr bwMode="auto"/>
        <p:txBody>
          <a:bodyPr/>
          <a:lstStyle/>
          <a:p>
            <a:pPr>
              <a:defRPr/>
            </a:pPr>
            <a:r>
              <a:rPr lang="fr-FR"/>
              <a:t>Réponses incorrectes : </a:t>
            </a:r>
            <a:r>
              <a:rPr lang="fr-FR" b="0"/>
              <a:t>ChatGPT refuse parfois de répondre, mais dans d’autres cas il essaie de deviner la réponse probable.</a:t>
            </a:r>
          </a:p>
        </p:txBody>
      </p:sp>
      <p:sp>
        <p:nvSpPr>
          <p:cNvPr id="8" name="Espace réservé du numéro de diapositive 7"/>
          <p:cNvSpPr>
            <a:spLocks noGrp="1"/>
          </p:cNvSpPr>
          <p:nvPr>
            <p:ph type="sldNum" sz="quarter" idx="12"/>
          </p:nvPr>
        </p:nvSpPr>
        <p:spPr bwMode="auto"/>
        <p:txBody>
          <a:bodyPr/>
          <a:lstStyle/>
          <a:p>
            <a:pPr>
              <a:defRPr/>
            </a:pPr>
            <a:fld id="{42A674EB-CF99-4CC2-8F94-AC08E84D1EAE}" type="slidenum">
              <a:rPr lang="fr-FR"/>
              <a:t>32</a:t>
            </a:fld>
            <a:endParaRPr lang="fr-FR"/>
          </a:p>
        </p:txBody>
      </p:sp>
      <p:pic>
        <p:nvPicPr>
          <p:cNvPr id="9" name="Image 8"/>
          <p:cNvPicPr>
            <a:picLocks noChangeAspect="1"/>
          </p:cNvPicPr>
          <p:nvPr/>
        </p:nvPicPr>
        <p:blipFill>
          <a:blip r:embed="rId3"/>
          <a:stretch/>
        </p:blipFill>
        <p:spPr bwMode="auto">
          <a:xfrm>
            <a:off x="0" y="1086179"/>
            <a:ext cx="5459697" cy="3159547"/>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Espace réservé du texte 1"/>
          <p:cNvSpPr>
            <a:spLocks noGrp="1"/>
          </p:cNvSpPr>
          <p:nvPr>
            <p:ph type="body" sz="quarter" idx="14"/>
          </p:nvPr>
        </p:nvSpPr>
        <p:spPr bwMode="auto"/>
        <p:txBody>
          <a:bodyPr/>
          <a:lstStyle/>
          <a:p>
            <a:pPr>
              <a:defRPr/>
            </a:pPr>
            <a:endParaRPr lang="fr-FR"/>
          </a:p>
        </p:txBody>
      </p:sp>
      <p:sp>
        <p:nvSpPr>
          <p:cNvPr id="3" name="Espace réservé du texte 2"/>
          <p:cNvSpPr>
            <a:spLocks noGrp="1"/>
          </p:cNvSpPr>
          <p:nvPr>
            <p:ph type="body" sz="quarter" idx="15"/>
          </p:nvPr>
        </p:nvSpPr>
        <p:spPr bwMode="auto"/>
        <p:txBody>
          <a:bodyPr/>
          <a:lstStyle/>
          <a:p>
            <a:pPr>
              <a:defRPr/>
            </a:pPr>
            <a:endParaRPr lang="fr-FR"/>
          </a:p>
        </p:txBody>
      </p:sp>
      <p:sp>
        <p:nvSpPr>
          <p:cNvPr id="4" name="Titre 3"/>
          <p:cNvSpPr>
            <a:spLocks noGrp="1"/>
          </p:cNvSpPr>
          <p:nvPr>
            <p:ph type="title"/>
          </p:nvPr>
        </p:nvSpPr>
        <p:spPr bwMode="auto"/>
        <p:txBody>
          <a:bodyPr/>
          <a:lstStyle/>
          <a:p>
            <a:pPr>
              <a:defRPr/>
            </a:pPr>
            <a:r>
              <a:rPr lang="fr-FR"/>
              <a:t>Limites de ChatGPT</a:t>
            </a:r>
          </a:p>
        </p:txBody>
      </p:sp>
      <p:sp>
        <p:nvSpPr>
          <p:cNvPr id="5" name="Espace réservé du texte 4"/>
          <p:cNvSpPr>
            <a:spLocks noGrp="1"/>
          </p:cNvSpPr>
          <p:nvPr>
            <p:ph type="body" sz="quarter" idx="16"/>
          </p:nvPr>
        </p:nvSpPr>
        <p:spPr bwMode="auto"/>
        <p:txBody>
          <a:bodyPr/>
          <a:lstStyle/>
          <a:p>
            <a:pPr>
              <a:defRPr/>
            </a:pPr>
            <a:endParaRPr lang="fr-FR"/>
          </a:p>
        </p:txBody>
      </p:sp>
      <p:sp>
        <p:nvSpPr>
          <p:cNvPr id="6" name="Espace réservé du texte 5"/>
          <p:cNvSpPr>
            <a:spLocks noGrp="1"/>
          </p:cNvSpPr>
          <p:nvPr>
            <p:ph type="body" sz="quarter" idx="17"/>
          </p:nvPr>
        </p:nvSpPr>
        <p:spPr bwMode="auto"/>
        <p:txBody>
          <a:bodyPr/>
          <a:lstStyle/>
          <a:p>
            <a:pPr>
              <a:defRPr/>
            </a:pPr>
            <a:endParaRPr lang="fr-FR"/>
          </a:p>
        </p:txBody>
      </p:sp>
      <p:sp>
        <p:nvSpPr>
          <p:cNvPr id="7" name="Espace réservé du texte 6"/>
          <p:cNvSpPr>
            <a:spLocks noGrp="1"/>
          </p:cNvSpPr>
          <p:nvPr>
            <p:ph type="body" sz="quarter" idx="18"/>
          </p:nvPr>
        </p:nvSpPr>
        <p:spPr bwMode="auto"/>
        <p:txBody>
          <a:bodyPr/>
          <a:lstStyle/>
          <a:p>
            <a:pPr>
              <a:defRPr/>
            </a:pPr>
            <a:r>
              <a:rPr lang="fr-FR"/>
              <a:t>Biais linguistiques</a:t>
            </a:r>
            <a:endParaRPr lang="fr-FR" b="0"/>
          </a:p>
        </p:txBody>
      </p:sp>
      <p:sp>
        <p:nvSpPr>
          <p:cNvPr id="8" name="Espace réservé du numéro de diapositive 7"/>
          <p:cNvSpPr>
            <a:spLocks noGrp="1"/>
          </p:cNvSpPr>
          <p:nvPr>
            <p:ph type="sldNum" sz="quarter" idx="12"/>
          </p:nvPr>
        </p:nvSpPr>
        <p:spPr bwMode="auto"/>
        <p:txBody>
          <a:bodyPr/>
          <a:lstStyle/>
          <a:p>
            <a:pPr>
              <a:defRPr/>
            </a:pPr>
            <a:fld id="{42A674EB-CF99-4CC2-8F94-AC08E84D1EAE}" type="slidenum">
              <a:rPr lang="fr-FR"/>
              <a:t>33</a:t>
            </a:fld>
            <a:endParaRPr lang="fr-FR"/>
          </a:p>
        </p:txBody>
      </p:sp>
      <p:pic>
        <p:nvPicPr>
          <p:cNvPr id="10" name="Image 9">
            <a:hlinkClick r:id="rId2"/>
          </p:cNvPr>
          <p:cNvPicPr>
            <a:picLocks noChangeAspect="1"/>
          </p:cNvPicPr>
          <p:nvPr/>
        </p:nvPicPr>
        <p:blipFill>
          <a:blip r:embed="rId3"/>
          <a:stretch/>
        </p:blipFill>
        <p:spPr bwMode="auto">
          <a:xfrm>
            <a:off x="1090870" y="1053193"/>
            <a:ext cx="3439808" cy="3258485"/>
          </a:xfrm>
          <a:prstGeom prst="rect">
            <a:avLst/>
          </a:prstGeom>
          <a:ln>
            <a:noFill/>
          </a:ln>
          <a:effectLst>
            <a:outerShdw blurRad="292100" dist="139700" dir="2700000" algn="tl" rotWithShape="0">
              <a:srgbClr val="333333">
                <a:alpha val="65000"/>
              </a:srgbClr>
            </a:outerShdw>
          </a:effectLst>
        </p:spPr>
      </p:pic>
      <p:sp>
        <p:nvSpPr>
          <p:cNvPr id="11" name="ZoneTexte 10"/>
          <p:cNvSpPr txBox="1"/>
          <p:nvPr/>
        </p:nvSpPr>
        <p:spPr bwMode="auto">
          <a:xfrm>
            <a:off x="1029920" y="4375731"/>
            <a:ext cx="4143860" cy="461665"/>
          </a:xfrm>
          <a:prstGeom prst="rect">
            <a:avLst/>
          </a:prstGeom>
          <a:noFill/>
        </p:spPr>
        <p:txBody>
          <a:bodyPr wrap="square" rtlCol="0">
            <a:spAutoFit/>
          </a:bodyPr>
          <a:lstStyle/>
          <a:p>
            <a:pPr>
              <a:defRPr/>
            </a:pPr>
            <a:r>
              <a:rPr lang="fr-FR" sz="1200" u="sng" dirty="0" err="1">
                <a:hlinkClick r:id="rId2" tooltip="https://www.cio-online.com/actualites/lire-chatgpt-ou-la-nouvelle-bataille-perdue-de-la-souverainete-technologique-europeenne-14793.html"/>
              </a:rPr>
              <a:t>ChatGPT</a:t>
            </a:r>
            <a:r>
              <a:rPr lang="fr-FR" sz="1200" u="sng" dirty="0">
                <a:hlinkClick r:id="rId2" tooltip="https://www.cio-online.com/actualites/lire-chatgpt-ou-la-nouvelle-bataille-perdue-de-la-souverainete-technologique-europeenne-14793.html"/>
              </a:rPr>
              <a:t> ou la nouvelle bataille perdue de la souveraineté technologique européenne ?</a:t>
            </a:r>
            <a:endParaRPr lang="fr-FR" sz="12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34</a:t>
            </a:fld>
            <a:endParaRPr lang="fr-FR"/>
          </a:p>
        </p:txBody>
      </p:sp>
      <p:sp>
        <p:nvSpPr>
          <p:cNvPr id="3" name="Titre 2"/>
          <p:cNvSpPr>
            <a:spLocks noGrp="1"/>
          </p:cNvSpPr>
          <p:nvPr>
            <p:ph type="title"/>
          </p:nvPr>
        </p:nvSpPr>
        <p:spPr bwMode="auto"/>
        <p:txBody>
          <a:bodyPr/>
          <a:lstStyle/>
          <a:p>
            <a:pPr>
              <a:defRPr/>
            </a:pPr>
            <a:r>
              <a:rPr lang="fr-FR"/>
              <a:t>Annonces gouvernementales</a:t>
            </a:r>
          </a:p>
        </p:txBody>
      </p:sp>
      <p:sp>
        <p:nvSpPr>
          <p:cNvPr id="4" name="Espace réservé du texte 3"/>
          <p:cNvSpPr>
            <a:spLocks noGrp="1"/>
          </p:cNvSpPr>
          <p:nvPr>
            <p:ph type="body" sz="quarter" idx="17"/>
          </p:nvPr>
        </p:nvSpPr>
        <p:spPr bwMode="auto">
          <a:xfrm>
            <a:off x="1197959" y="1375575"/>
            <a:ext cx="7715132" cy="3593731"/>
          </a:xfrm>
        </p:spPr>
        <p:txBody>
          <a:bodyPr>
            <a:normAutofit lnSpcReduction="10000"/>
          </a:bodyPr>
          <a:lstStyle/>
          <a:p>
            <a:pPr marL="285750" indent="-285750">
              <a:buFont typeface="Arial"/>
              <a:buChar char="•"/>
              <a:defRPr/>
            </a:pPr>
            <a:r>
              <a:rPr lang="fr-FR" dirty="0"/>
              <a:t>Mission MINEFI-MCC consacrée au droit d’auteur </a:t>
            </a:r>
            <a:endParaRPr dirty="0"/>
          </a:p>
          <a:p>
            <a:pPr marL="285750" indent="-285750">
              <a:buFont typeface="Arial"/>
              <a:buChar char="•"/>
              <a:defRPr/>
            </a:pPr>
            <a:r>
              <a:rPr lang="fr-FR" dirty="0"/>
              <a:t>Mission sur les impacts économiques et sociaux</a:t>
            </a:r>
            <a:endParaRPr dirty="0"/>
          </a:p>
          <a:p>
            <a:pPr marL="285750" indent="-285750">
              <a:buFont typeface="Arial"/>
              <a:buChar char="•"/>
              <a:defRPr/>
            </a:pPr>
            <a:r>
              <a:rPr lang="fr-FR" dirty="0"/>
              <a:t>Élargissement du plan IA de 2018 aux IA génératives :</a:t>
            </a:r>
            <a:endParaRPr dirty="0"/>
          </a:p>
          <a:p>
            <a:pPr marL="555750" lvl="2" indent="-285750">
              <a:buFont typeface="Arial"/>
              <a:buChar char="•"/>
              <a:defRPr/>
            </a:pPr>
            <a:r>
              <a:rPr lang="fr-FR" dirty="0"/>
              <a:t>Une base de données en langue française sera créée pour s’assurer que l’IA générative se développe également en français</a:t>
            </a:r>
          </a:p>
          <a:p>
            <a:pPr marL="555750" lvl="2" indent="-285750">
              <a:buFont typeface="Arial"/>
              <a:buChar char="•"/>
              <a:defRPr/>
            </a:pPr>
            <a:r>
              <a:rPr lang="fr-FR" dirty="0"/>
              <a:t>Augmentation des capacités du supercalculateur Jean Zay</a:t>
            </a:r>
            <a:endParaRPr dirty="0"/>
          </a:p>
          <a:p>
            <a:pPr marL="555750" lvl="2" indent="-285750">
              <a:buFont typeface="Arial"/>
              <a:buChar char="•"/>
              <a:defRPr/>
            </a:pPr>
            <a:r>
              <a:rPr lang="fr-FR" dirty="0"/>
              <a:t>Organisation d’un grand challenge d’IA générative</a:t>
            </a:r>
          </a:p>
          <a:p>
            <a:pPr marL="555750" lvl="2" indent="-285750">
              <a:buFont typeface="Arial"/>
              <a:buChar char="•"/>
              <a:defRPr/>
            </a:pPr>
            <a:r>
              <a:rPr lang="fr-FR" dirty="0"/>
              <a:t>Consortium public/privé piloté par la </a:t>
            </a:r>
            <a:r>
              <a:rPr lang="fr-FR" dirty="0" err="1"/>
              <a:t>Dinum</a:t>
            </a:r>
            <a:r>
              <a:rPr lang="fr-FR" dirty="0"/>
              <a:t> pour faire émerger des IA générative ouvertes à disposition de l’État et des start-up (ex. traitement des titres de séjour)</a:t>
            </a:r>
            <a:endParaRPr dirty="0"/>
          </a:p>
          <a:p>
            <a:pPr marL="555750" lvl="2" indent="-285750">
              <a:buFont typeface="Arial"/>
              <a:buChar char="•"/>
              <a:defRPr/>
            </a:pPr>
            <a:r>
              <a:rPr lang="fr-FR" dirty="0"/>
              <a:t>Émergence de 2 à 3 pôles d’excellence de niveau mondial et 5 à 10 clusters</a:t>
            </a:r>
            <a:endParaRPr dirty="0"/>
          </a:p>
          <a:p>
            <a:pPr marL="555750" lvl="2" indent="-285750">
              <a:buFont typeface="Arial"/>
              <a:buChar char="•"/>
              <a:defRPr/>
            </a:pPr>
            <a:r>
              <a:rPr lang="fr-FR" dirty="0"/>
              <a:t>Régulation : souhaite une certification des IA et la mention lorsqu’un texte ou une image provient d’une IA</a:t>
            </a:r>
            <a:endParaRPr dirty="0"/>
          </a:p>
          <a:p>
            <a:pPr marL="555750" lvl="2" indent="-285750">
              <a:buFont typeface="Arial"/>
              <a:buChar char="•"/>
              <a:defRPr/>
            </a:pPr>
            <a:r>
              <a:rPr lang="fr-FR" dirty="0"/>
              <a:t>200 agents publics volontaires testeront </a:t>
            </a:r>
            <a:r>
              <a:rPr lang="fr-FR" dirty="0" err="1"/>
              <a:t>ChatGPT</a:t>
            </a:r>
            <a:r>
              <a:rPr lang="fr-FR" dirty="0"/>
              <a:t> pour répondre aux courriels</a:t>
            </a:r>
          </a:p>
          <a:p>
            <a:pPr lvl="2" indent="0">
              <a:buNone/>
              <a:defRPr/>
            </a:pPr>
            <a:endParaRPr lang="fr-F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039403272" name="Espace réservé du numéro de diapositive 1"/>
          <p:cNvSpPr>
            <a:spLocks noGrp="1"/>
          </p:cNvSpPr>
          <p:nvPr>
            <p:ph type="sldNum" sz="quarter" idx="12"/>
          </p:nvPr>
        </p:nvSpPr>
        <p:spPr bwMode="auto"/>
        <p:txBody>
          <a:bodyPr/>
          <a:lstStyle/>
          <a:p>
            <a:pPr>
              <a:defRPr/>
            </a:pPr>
            <a:fld id="{1E7453D1-B173-C116-66FC-E56E12528814}" type="slidenum">
              <a:rPr lang="fr-FR"/>
              <a:t>35</a:t>
            </a:fld>
            <a:endParaRPr lang="fr-FR"/>
          </a:p>
        </p:txBody>
      </p:sp>
      <p:sp>
        <p:nvSpPr>
          <p:cNvPr id="1771900470" name="Titre 4"/>
          <p:cNvSpPr>
            <a:spLocks noGrp="1"/>
          </p:cNvSpPr>
          <p:nvPr>
            <p:ph type="title"/>
          </p:nvPr>
        </p:nvSpPr>
        <p:spPr bwMode="auto">
          <a:xfrm>
            <a:off x="1197958" y="2057720"/>
            <a:ext cx="7326930" cy="640440"/>
          </a:xfrm>
        </p:spPr>
        <p:txBody>
          <a:bodyPr/>
          <a:lstStyle/>
          <a:p>
            <a:pPr>
              <a:defRPr/>
            </a:pPr>
            <a:r>
              <a:rPr lang="fr-FR"/>
              <a:t>Le statut juridique d’Open AI</a:t>
            </a:r>
          </a:p>
        </p:txBody>
      </p:sp>
      <p:sp>
        <p:nvSpPr>
          <p:cNvPr id="64316881" name="Espace réservé du texte 5"/>
          <p:cNvSpPr>
            <a:spLocks noGrp="1"/>
          </p:cNvSpPr>
          <p:nvPr>
            <p:ph type="body" sz="quarter" idx="14"/>
          </p:nvPr>
        </p:nvSpPr>
        <p:spPr bwMode="auto"/>
        <p:txBody>
          <a:bodyPr/>
          <a:lstStyle/>
          <a:p>
            <a:pPr>
              <a:defRPr/>
            </a:pPr>
            <a:endParaRPr lang="fr-FR"/>
          </a:p>
        </p:txBody>
      </p:sp>
      <p:sp>
        <p:nvSpPr>
          <p:cNvPr id="528480858" name="Espace réservé du texte 6"/>
          <p:cNvSpPr>
            <a:spLocks noGrp="1"/>
          </p:cNvSpPr>
          <p:nvPr>
            <p:ph type="body" sz="quarter" idx="15"/>
          </p:nvPr>
        </p:nvSpPr>
        <p:spPr bwMode="auto"/>
        <p:txBody>
          <a:bodyPr/>
          <a:lstStyle/>
          <a:p>
            <a:pPr>
              <a:defRPr/>
            </a:pPr>
            <a:endParaRPr lang="fr-F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F15DB09E-853E-95F3-C32D-BA900F23C332}"/>
              </a:ext>
            </a:extLst>
          </p:cNvPr>
          <p:cNvSpPr>
            <a:spLocks noGrp="1"/>
          </p:cNvSpPr>
          <p:nvPr>
            <p:ph type="sldNum" sz="quarter" idx="12"/>
          </p:nvPr>
        </p:nvSpPr>
        <p:spPr/>
        <p:txBody>
          <a:bodyPr/>
          <a:lstStyle/>
          <a:p>
            <a:pPr>
              <a:defRPr/>
            </a:pPr>
            <a:fld id="{42A674EB-CF99-4CC2-8F94-AC08E84D1EAE}" type="slidenum">
              <a:rPr lang="fr-FR" smtClean="0"/>
              <a:t>36</a:t>
            </a:fld>
            <a:endParaRPr lang="fr-FR"/>
          </a:p>
        </p:txBody>
      </p:sp>
      <p:pic>
        <p:nvPicPr>
          <p:cNvPr id="11" name="Image 10">
            <a:extLst>
              <a:ext uri="{FF2B5EF4-FFF2-40B4-BE49-F238E27FC236}">
                <a16:creationId xmlns:a16="http://schemas.microsoft.com/office/drawing/2014/main" id="{05B68F23-C419-387E-6F42-D7DCD59D9CA3}"/>
              </a:ext>
            </a:extLst>
          </p:cNvPr>
          <p:cNvPicPr>
            <a:picLocks noChangeAspect="1"/>
          </p:cNvPicPr>
          <p:nvPr/>
        </p:nvPicPr>
        <p:blipFill>
          <a:blip r:embed="rId2"/>
          <a:stretch>
            <a:fillRect/>
          </a:stretch>
        </p:blipFill>
        <p:spPr>
          <a:xfrm>
            <a:off x="2230710" y="12542"/>
            <a:ext cx="6913290" cy="5130958"/>
          </a:xfrm>
          <a:prstGeom prst="rect">
            <a:avLst/>
          </a:prstGeom>
        </p:spPr>
      </p:pic>
      <p:sp>
        <p:nvSpPr>
          <p:cNvPr id="14" name="Rectangle 2">
            <a:extLst>
              <a:ext uri="{FF2B5EF4-FFF2-40B4-BE49-F238E27FC236}">
                <a16:creationId xmlns:a16="http://schemas.microsoft.com/office/drawing/2014/main" id="{B1AC5B13-9AF4-7A12-E936-03A1DAFEA3DF}"/>
              </a:ext>
            </a:extLst>
          </p:cNvPr>
          <p:cNvSpPr>
            <a:spLocks noChangeArrowheads="1"/>
          </p:cNvSpPr>
          <p:nvPr/>
        </p:nvSpPr>
        <p:spPr bwMode="auto">
          <a:xfrm>
            <a:off x="1042965" y="3832445"/>
            <a:ext cx="104908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a:ln>
                  <a:noFill/>
                </a:ln>
                <a:solidFill>
                  <a:schemeClr val="tx1"/>
                </a:solidFill>
                <a:effectLst/>
                <a:latin typeface="Arial" panose="020B0604020202020204" pitchFamily="34" charset="0"/>
                <a:cs typeface="Arial" panose="020B0604020202020204" pitchFamily="34" charset="0"/>
                <a:hlinkClick r:id="rId3"/>
              </a:rPr>
              <a:t>https://fourweekmba.com/fr/%C3%A0-qui-appartient-openai/</a:t>
            </a:r>
            <a:endParaRPr kumimoji="0" lang="fr-FR" altLang="fr-FR"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4915753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55993916" name="Espace réservé du texte 14"/>
          <p:cNvSpPr>
            <a:spLocks noGrp="1"/>
          </p:cNvSpPr>
          <p:nvPr>
            <p:ph type="body" sz="quarter" idx="14"/>
          </p:nvPr>
        </p:nvSpPr>
        <p:spPr bwMode="auto"/>
        <p:txBody>
          <a:bodyPr/>
          <a:lstStyle/>
          <a:p>
            <a:pPr>
              <a:defRPr/>
            </a:pPr>
            <a:endParaRPr lang="fr-FR"/>
          </a:p>
        </p:txBody>
      </p:sp>
      <p:sp>
        <p:nvSpPr>
          <p:cNvPr id="488782060" name="Espace réservé du texte 15"/>
          <p:cNvSpPr>
            <a:spLocks noGrp="1"/>
          </p:cNvSpPr>
          <p:nvPr>
            <p:ph type="body" sz="quarter" idx="15"/>
          </p:nvPr>
        </p:nvSpPr>
        <p:spPr bwMode="auto"/>
        <p:txBody>
          <a:bodyPr/>
          <a:lstStyle/>
          <a:p>
            <a:pPr>
              <a:defRPr/>
            </a:pPr>
            <a:endParaRPr lang="fr-FR"/>
          </a:p>
        </p:txBody>
      </p:sp>
      <p:sp>
        <p:nvSpPr>
          <p:cNvPr id="1740266843" name="Espace réservé du texte 10"/>
          <p:cNvSpPr>
            <a:spLocks noGrp="1"/>
          </p:cNvSpPr>
          <p:nvPr>
            <p:ph type="title" idx="4294967295"/>
          </p:nvPr>
        </p:nvSpPr>
        <p:spPr bwMode="auto">
          <a:xfrm>
            <a:off x="444498" y="482598"/>
            <a:ext cx="2495548" cy="3027361"/>
          </a:xfrm>
          <a:prstGeom prst="rect">
            <a:avLst/>
          </a:prstGeom>
          <a:noFill/>
          <a:ln>
            <a:noFill/>
            <a:prstDash val="solid"/>
          </a:ln>
          <a:effectLst/>
        </p:spPr>
        <p:txBody>
          <a:bodyPr rot="0" spcFirstLastPara="0" vertOverflow="overflow" horzOverflow="overflow" vert="horz" wrap="square" lIns="0" tIns="0" rIns="0" bIns="0" numCol="1" spcCol="0" rtlCol="0" fromWordArt="0" anchor="b" anchorCtr="0" forceAA="0" compatLnSpc="1">
            <a:prstTxWarp prst="textNoShape">
              <a:avLst/>
            </a:prstTxWarp>
            <a:normAutofit/>
          </a:bodyPr>
          <a:lstStyle/>
          <a:p>
            <a:pPr marL="0" marR="0" lvl="0" indent="0" algn="l" defTabSz="685800">
              <a:lnSpc>
                <a:spcPct val="100000"/>
              </a:lnSpc>
              <a:spcBef>
                <a:spcPts val="0"/>
              </a:spcBef>
              <a:spcAft>
                <a:spcPts val="397"/>
              </a:spcAft>
              <a:buClrTx/>
              <a:buSzTx/>
              <a:buFont typeface="Arial"/>
              <a:buNone/>
              <a:defRPr/>
            </a:pPr>
            <a:r>
              <a:rPr lang="fr-FR" sz="2400" b="1" i="0" u="none" strike="noStrike" cap="none" spc="0">
                <a:ln>
                  <a:noFill/>
                </a:ln>
                <a:solidFill>
                  <a:schemeClr val="tx1"/>
                </a:solidFill>
                <a:latin typeface="Arial"/>
                <a:ea typeface="Arial"/>
                <a:cs typeface="Arial"/>
              </a:rPr>
              <a:t>Partie 3</a:t>
            </a:r>
            <a:endParaRPr/>
          </a:p>
        </p:txBody>
      </p:sp>
      <p:sp>
        <p:nvSpPr>
          <p:cNvPr id="2027461019" name="Espace réservé du texte 11"/>
          <p:cNvSpPr>
            <a:spLocks noGrp="1"/>
          </p:cNvSpPr>
          <p:nvPr>
            <p:ph type="body" sz="quarter" idx="17"/>
          </p:nvPr>
        </p:nvSpPr>
        <p:spPr bwMode="auto">
          <a:xfrm>
            <a:off x="3811666" y="507150"/>
            <a:ext cx="5068800" cy="4129200"/>
          </a:xfrm>
        </p:spPr>
        <p:txBody>
          <a:bodyPr vertOverflow="overflow" horzOverflow="overflow" vert="horz" wrap="square" lIns="91440" tIns="45720" rIns="91440" bIns="45720" numCol="1" spcCol="0" rtlCol="0" fromWordArt="0" anchor="ctr" anchorCtr="0" forceAA="0" compatLnSpc="0">
            <a:normAutofit/>
          </a:bodyPr>
          <a:lstStyle/>
          <a:p>
            <a:pPr>
              <a:defRPr/>
            </a:pPr>
            <a:endParaRPr/>
          </a:p>
          <a:p>
            <a:pPr>
              <a:lnSpc>
                <a:spcPct val="150000"/>
              </a:lnSpc>
              <a:defRPr/>
            </a:pPr>
            <a:r>
              <a:rPr lang="fr-FR" sz="2400" b="1" i="0" u="none" strike="noStrike" cap="none" spc="0">
                <a:solidFill>
                  <a:schemeClr val="tx2"/>
                </a:solidFill>
                <a:latin typeface="Arial"/>
                <a:ea typeface="Times New Roman"/>
                <a:cs typeface="Arial"/>
              </a:rPr>
              <a:t>Chat GPT et les bibliothécaires : enjeux documentaires</a:t>
            </a:r>
            <a:endParaRPr sz="2400" b="1" i="0" u="none" strike="noStrike" cap="none" spc="0">
              <a:solidFill>
                <a:schemeClr val="tx2"/>
              </a:solidFill>
              <a:latin typeface="Arial"/>
              <a:cs typeface="Arial"/>
            </a:endParaRPr>
          </a:p>
        </p:txBody>
      </p:sp>
      <p:sp>
        <p:nvSpPr>
          <p:cNvPr id="565498284" name="Espace réservé du numéro de diapositive 517"/>
          <p:cNvSpPr>
            <a:spLocks noGrp="1"/>
          </p:cNvSpPr>
          <p:nvPr userDrawn="1">
            <p:ph type="sldNum" sz="quarter" idx="12"/>
          </p:nvPr>
        </p:nvSpPr>
        <p:spPr bwMode="auto">
          <a:xfrm>
            <a:off x="3047999" y="2811361"/>
            <a:ext cx="519701" cy="2332136"/>
          </a:xfrm>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599C0FEF-E553-2470-3311-DAE6CBC5D124}" type="slidenum">
              <a:rPr lang="fr-FR"/>
              <a:t>37</a:t>
            </a:fld>
            <a:endParaRPr lang="fr-F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38</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a:solidFill>
                  <a:schemeClr val="tx1"/>
                </a:solidFill>
                <a:latin typeface="Arial"/>
                <a:ea typeface="Times New Roman"/>
                <a:cs typeface="Arial"/>
              </a:rPr>
              <a:t>Sondage</a:t>
            </a:r>
            <a:endParaRPr/>
          </a:p>
        </p:txBody>
      </p:sp>
      <p:sp>
        <p:nvSpPr>
          <p:cNvPr id="2" name="ZoneTexte 1">
            <a:extLst>
              <a:ext uri="{FF2B5EF4-FFF2-40B4-BE49-F238E27FC236}">
                <a16:creationId xmlns:a16="http://schemas.microsoft.com/office/drawing/2014/main" id="{3F7E3B7A-2072-45CA-BFB4-10A84D88B000}"/>
              </a:ext>
            </a:extLst>
          </p:cNvPr>
          <p:cNvSpPr txBox="1"/>
          <p:nvPr/>
        </p:nvSpPr>
        <p:spPr>
          <a:xfrm>
            <a:off x="1423686" y="1781744"/>
            <a:ext cx="7260634" cy="2308324"/>
          </a:xfrm>
          <a:prstGeom prst="rect">
            <a:avLst/>
          </a:prstGeom>
          <a:noFill/>
        </p:spPr>
        <p:txBody>
          <a:bodyPr wrap="square" rtlCol="0">
            <a:spAutoFit/>
          </a:bodyPr>
          <a:lstStyle/>
          <a:p>
            <a:r>
              <a:rPr lang="fr-FR" dirty="0">
                <a:solidFill>
                  <a:srgbClr val="E0AC00"/>
                </a:solidFill>
                <a:latin typeface="Spectral"/>
              </a:rPr>
              <a:t>E</a:t>
            </a:r>
            <a:r>
              <a:rPr lang="fr-FR" b="1" dirty="0">
                <a:solidFill>
                  <a:srgbClr val="E0AC00"/>
                </a:solidFill>
                <a:latin typeface="Spectral"/>
              </a:rPr>
              <a:t>st-ce que vous utilisez chat GPT dans le cadre du travail ?</a:t>
            </a:r>
          </a:p>
          <a:p>
            <a:pPr algn="l"/>
            <a:endParaRPr lang="fr-FR" b="0" i="0" dirty="0">
              <a:effectLst/>
              <a:latin typeface="Spectral"/>
            </a:endParaRPr>
          </a:p>
          <a:p>
            <a:pPr marL="342900" indent="-342900" algn="l">
              <a:buFont typeface="+mj-lt"/>
              <a:buAutoNum type="arabicPeriod"/>
            </a:pPr>
            <a:r>
              <a:rPr lang="fr-FR" b="0" i="0" dirty="0">
                <a:solidFill>
                  <a:srgbClr val="222222"/>
                </a:solidFill>
                <a:effectLst/>
                <a:latin typeface="Spectral"/>
              </a:rPr>
              <a:t>Pour du travail de communication : emails, réseaux sociaux, synthèses, etc. ?</a:t>
            </a:r>
          </a:p>
          <a:p>
            <a:pPr marL="342900" indent="-342900" algn="l">
              <a:buFont typeface="+mj-lt"/>
              <a:buAutoNum type="arabicPeriod"/>
            </a:pPr>
            <a:r>
              <a:rPr lang="fr-FR" b="0" i="0" dirty="0">
                <a:solidFill>
                  <a:srgbClr val="222222"/>
                </a:solidFill>
                <a:effectLst/>
                <a:latin typeface="Spectral"/>
              </a:rPr>
              <a:t>Pour du travail documentaire : recherche de ressources, de définitions, résumé d'articles ?</a:t>
            </a:r>
          </a:p>
          <a:p>
            <a:pPr marL="342900" indent="-342900" algn="l">
              <a:buFont typeface="+mj-lt"/>
              <a:buAutoNum type="arabicPeriod"/>
            </a:pPr>
            <a:r>
              <a:rPr lang="fr-FR" b="0" i="0" dirty="0">
                <a:solidFill>
                  <a:srgbClr val="222222"/>
                </a:solidFill>
                <a:effectLst/>
                <a:latin typeface="Spectral"/>
              </a:rPr>
              <a:t>Pour du travail technique : code, statistiques, etc. ?</a:t>
            </a:r>
          </a:p>
          <a:p>
            <a:pPr marL="342900" indent="-342900" algn="l">
              <a:buFont typeface="+mj-lt"/>
              <a:buAutoNum type="arabicPeriod"/>
            </a:pPr>
            <a:r>
              <a:rPr lang="fr-FR" b="0" i="0" dirty="0">
                <a:solidFill>
                  <a:srgbClr val="222222"/>
                </a:solidFill>
                <a:effectLst/>
                <a:latin typeface="Spectral"/>
              </a:rPr>
              <a:t>Pour autre chose ? Préparation de formations ? </a:t>
            </a:r>
          </a:p>
        </p:txBody>
      </p:sp>
    </p:spTree>
    <p:extLst>
      <p:ext uri="{BB962C8B-B14F-4D97-AF65-F5344CB8AC3E}">
        <p14:creationId xmlns:p14="http://schemas.microsoft.com/office/powerpoint/2010/main" val="11170200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Espace réservé du texte 14"/>
          <p:cNvSpPr>
            <a:spLocks noGrp="1"/>
          </p:cNvSpPr>
          <p:nvPr>
            <p:ph type="body" sz="quarter" idx="14"/>
          </p:nvPr>
        </p:nvSpPr>
        <p:spPr bwMode="auto"/>
        <p:txBody>
          <a:bodyPr/>
          <a:lstStyle/>
          <a:p>
            <a:pPr>
              <a:defRPr/>
            </a:pPr>
            <a:endParaRPr lang="fr-FR"/>
          </a:p>
        </p:txBody>
      </p:sp>
      <p:sp>
        <p:nvSpPr>
          <p:cNvPr id="16" name="Espace réservé du texte 15"/>
          <p:cNvSpPr>
            <a:spLocks noGrp="1"/>
          </p:cNvSpPr>
          <p:nvPr>
            <p:ph type="body" sz="quarter" idx="15"/>
          </p:nvPr>
        </p:nvSpPr>
        <p:spPr bwMode="auto"/>
        <p:txBody>
          <a:bodyPr/>
          <a:lstStyle/>
          <a:p>
            <a:pPr>
              <a:defRPr/>
            </a:pPr>
            <a:endParaRPr lang="fr-FR"/>
          </a:p>
        </p:txBody>
      </p:sp>
      <p:sp>
        <p:nvSpPr>
          <p:cNvPr id="11" name="Espace réservé du texte 10"/>
          <p:cNvSpPr>
            <a:spLocks noGrp="1"/>
          </p:cNvSpPr>
          <p:nvPr>
            <p:ph type="title" idx="4294967295"/>
          </p:nvPr>
        </p:nvSpPr>
        <p:spPr bwMode="auto">
          <a:xfrm>
            <a:off x="444500" y="482600"/>
            <a:ext cx="2495550" cy="3027363"/>
          </a:xfrm>
          <a:prstGeom prst="rect">
            <a:avLst/>
          </a:prstGeom>
          <a:noFill/>
          <a:ln>
            <a:noFill/>
            <a:prstDash val="solid"/>
          </a:ln>
          <a:effectLst/>
        </p:spPr>
        <p:txBody>
          <a:bodyPr rot="0" spcFirstLastPara="0" vertOverflow="overflow" horzOverflow="overflow" vert="horz" wrap="square" lIns="0" tIns="0" rIns="0" bIns="0" numCol="1" spcCol="0" rtlCol="0" fromWordArt="0" anchor="b" anchorCtr="0" forceAA="0" compatLnSpc="1">
            <a:prstTxWarp prst="textNoShape">
              <a:avLst/>
            </a:prstTxWarp>
            <a:normAutofit/>
          </a:bodyPr>
          <a:lstStyle/>
          <a:p>
            <a:pPr marL="0" marR="0" lvl="0" indent="0" algn="l" defTabSz="685800">
              <a:lnSpc>
                <a:spcPct val="100000"/>
              </a:lnSpc>
              <a:spcBef>
                <a:spcPts val="0"/>
              </a:spcBef>
              <a:spcAft>
                <a:spcPts val="400"/>
              </a:spcAft>
              <a:buClrTx/>
              <a:buSzTx/>
              <a:buFont typeface="Arial"/>
              <a:buNone/>
              <a:defRPr/>
            </a:pPr>
            <a:r>
              <a:rPr lang="fr-FR" sz="2400" b="1" i="0" u="none" strike="noStrike" cap="none" spc="0" dirty="0">
                <a:ln>
                  <a:noFill/>
                </a:ln>
                <a:solidFill>
                  <a:schemeClr val="tx1"/>
                </a:solidFill>
                <a:latin typeface="+mn-lt"/>
                <a:ea typeface="+mn-ea"/>
                <a:cs typeface="+mn-cs"/>
              </a:rPr>
              <a:t>Plan P3</a:t>
            </a:r>
            <a:endParaRPr dirty="0"/>
          </a:p>
        </p:txBody>
      </p:sp>
      <p:sp>
        <p:nvSpPr>
          <p:cNvPr id="12" name="Espace réservé du texte 11"/>
          <p:cNvSpPr>
            <a:spLocks noGrp="1"/>
          </p:cNvSpPr>
          <p:nvPr>
            <p:ph type="body" sz="quarter" idx="17"/>
          </p:nvPr>
        </p:nvSpPr>
        <p:spPr bwMode="auto">
          <a:xfrm>
            <a:off x="3811668" y="507150"/>
            <a:ext cx="5068800" cy="4129200"/>
          </a:xfrm>
        </p:spPr>
        <p:txBody>
          <a:bodyPr anchor="ctr"/>
          <a:lstStyle/>
          <a:p>
            <a:pPr marL="342900" indent="-342900">
              <a:lnSpc>
                <a:spcPct val="150000"/>
              </a:lnSpc>
              <a:buFont typeface="+mj-lt"/>
              <a:buAutoNum type="arabicPeriod"/>
              <a:defRPr/>
            </a:pPr>
            <a:r>
              <a:rPr lang="fr-FR" dirty="0"/>
              <a:t>Renouveler les formes du renseignement ?</a:t>
            </a:r>
            <a:endParaRPr dirty="0"/>
          </a:p>
          <a:p>
            <a:pPr marL="342900" indent="-342900">
              <a:lnSpc>
                <a:spcPct val="150000"/>
              </a:lnSpc>
              <a:buFont typeface="+mj-lt"/>
              <a:buAutoNum type="arabicPeriod"/>
              <a:defRPr/>
            </a:pPr>
            <a:r>
              <a:rPr lang="fr-FR" dirty="0"/>
              <a:t>Réception de </a:t>
            </a:r>
            <a:r>
              <a:rPr lang="fr-FR" dirty="0" err="1"/>
              <a:t>Wikipedia</a:t>
            </a:r>
            <a:r>
              <a:rPr lang="fr-FR" dirty="0"/>
              <a:t>, leçons à tirer ?</a:t>
            </a:r>
          </a:p>
        </p:txBody>
      </p:sp>
      <p:sp>
        <p:nvSpPr>
          <p:cNvPr id="673141049" name="Espace réservé du numéro de diapositive 517"/>
          <p:cNvSpPr>
            <a:spLocks noGrp="1"/>
          </p:cNvSpPr>
          <p:nvPr userDrawn="1">
            <p:ph type="sldNum" sz="quarter" idx="12"/>
          </p:nvPr>
        </p:nvSpPr>
        <p:spPr bwMode="auto">
          <a:xfrm>
            <a:off x="3047999" y="2811361"/>
            <a:ext cx="519701" cy="2332136"/>
          </a:xfrm>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1C989EB2-44D3-7361-5714-7B1D6D791D63}" type="slidenum">
              <a:rPr lang="fr-FR"/>
              <a:t>39</a:t>
            </a:fld>
            <a:endParaRPr lang="fr-FR"/>
          </a:p>
        </p:txBody>
      </p:sp>
    </p:spTree>
    <p:extLst>
      <p:ext uri="{BB962C8B-B14F-4D97-AF65-F5344CB8AC3E}">
        <p14:creationId xmlns:p14="http://schemas.microsoft.com/office/powerpoint/2010/main" val="1639003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54842786" name="Espace réservé du texte 14"/>
          <p:cNvSpPr>
            <a:spLocks noGrp="1"/>
          </p:cNvSpPr>
          <p:nvPr>
            <p:ph type="body" sz="quarter" idx="14"/>
          </p:nvPr>
        </p:nvSpPr>
        <p:spPr bwMode="auto"/>
        <p:txBody>
          <a:bodyPr/>
          <a:lstStyle/>
          <a:p>
            <a:pPr>
              <a:defRPr/>
            </a:pPr>
            <a:endParaRPr lang="fr-FR"/>
          </a:p>
        </p:txBody>
      </p:sp>
      <p:sp>
        <p:nvSpPr>
          <p:cNvPr id="1709394534" name="Espace réservé du texte 15"/>
          <p:cNvSpPr>
            <a:spLocks noGrp="1"/>
          </p:cNvSpPr>
          <p:nvPr>
            <p:ph type="body" sz="quarter" idx="15"/>
          </p:nvPr>
        </p:nvSpPr>
        <p:spPr bwMode="auto"/>
        <p:txBody>
          <a:bodyPr/>
          <a:lstStyle/>
          <a:p>
            <a:pPr>
              <a:defRPr/>
            </a:pPr>
            <a:endParaRPr lang="fr-FR"/>
          </a:p>
        </p:txBody>
      </p:sp>
      <p:sp>
        <p:nvSpPr>
          <p:cNvPr id="1435585354" name="Espace réservé du texte 10"/>
          <p:cNvSpPr>
            <a:spLocks noGrp="1"/>
          </p:cNvSpPr>
          <p:nvPr>
            <p:ph type="title" idx="4294967295"/>
          </p:nvPr>
        </p:nvSpPr>
        <p:spPr bwMode="auto">
          <a:xfrm>
            <a:off x="444498" y="482598"/>
            <a:ext cx="2495548" cy="3027361"/>
          </a:xfrm>
          <a:prstGeom prst="rect">
            <a:avLst/>
          </a:prstGeom>
          <a:noFill/>
          <a:ln>
            <a:noFill/>
            <a:prstDash val="solid"/>
          </a:ln>
          <a:effectLst/>
        </p:spPr>
        <p:txBody>
          <a:bodyPr rot="0" spcFirstLastPara="0" vertOverflow="overflow" horzOverflow="overflow" vert="horz" wrap="square" lIns="0" tIns="0" rIns="0" bIns="0" numCol="1" spcCol="0" rtlCol="0" fromWordArt="0" anchor="b" anchorCtr="0" forceAA="0" compatLnSpc="1">
            <a:prstTxWarp prst="textNoShape">
              <a:avLst/>
            </a:prstTxWarp>
            <a:normAutofit/>
          </a:bodyPr>
          <a:lstStyle/>
          <a:p>
            <a:pPr marL="0" marR="0" lvl="0" indent="0" algn="l" defTabSz="685800">
              <a:lnSpc>
                <a:spcPct val="100000"/>
              </a:lnSpc>
              <a:spcBef>
                <a:spcPts val="0"/>
              </a:spcBef>
              <a:spcAft>
                <a:spcPts val="397"/>
              </a:spcAft>
              <a:buClrTx/>
              <a:buSzTx/>
              <a:buFont typeface="Arial"/>
              <a:buNone/>
              <a:defRPr/>
            </a:pPr>
            <a:r>
              <a:rPr lang="fr-FR" sz="2400" b="1" i="0" u="none" strike="noStrike" cap="none" spc="0">
                <a:ln>
                  <a:noFill/>
                </a:ln>
                <a:solidFill>
                  <a:schemeClr val="tx1"/>
                </a:solidFill>
                <a:latin typeface="Arial"/>
                <a:ea typeface="Arial"/>
                <a:cs typeface="Arial"/>
              </a:rPr>
              <a:t>Partie 1</a:t>
            </a:r>
            <a:endParaRPr/>
          </a:p>
        </p:txBody>
      </p:sp>
      <p:sp>
        <p:nvSpPr>
          <p:cNvPr id="782213949" name="Espace réservé du texte 11"/>
          <p:cNvSpPr>
            <a:spLocks noGrp="1"/>
          </p:cNvSpPr>
          <p:nvPr>
            <p:ph type="body" sz="quarter" idx="17"/>
          </p:nvPr>
        </p:nvSpPr>
        <p:spPr bwMode="auto">
          <a:xfrm>
            <a:off x="3811666" y="507150"/>
            <a:ext cx="5068800" cy="4129200"/>
          </a:xfrm>
        </p:spPr>
        <p:txBody>
          <a:bodyPr vertOverflow="overflow" horzOverflow="overflow" vert="horz" wrap="square" lIns="91440" tIns="45720" rIns="91440" bIns="45720" numCol="1" spcCol="0" rtlCol="0" fromWordArt="0" anchor="ctr" anchorCtr="0" forceAA="0" compatLnSpc="0">
            <a:normAutofit/>
          </a:bodyPr>
          <a:lstStyle/>
          <a:p>
            <a:pPr>
              <a:defRPr/>
            </a:pPr>
            <a:endParaRPr sz="2400"/>
          </a:p>
          <a:p>
            <a:pPr>
              <a:lnSpc>
                <a:spcPct val="150000"/>
              </a:lnSpc>
              <a:defRPr/>
            </a:pPr>
            <a:r>
              <a:rPr lang="fr-FR" sz="2400" b="1" i="0" u="none" strike="noStrike" cap="none" spc="0">
                <a:solidFill>
                  <a:schemeClr val="tx2"/>
                </a:solidFill>
                <a:latin typeface="Arial"/>
                <a:ea typeface="Times New Roman"/>
                <a:cs typeface="Arial"/>
              </a:rPr>
              <a:t>Rapide introduction à la rencontre </a:t>
            </a:r>
            <a:endParaRPr lang="fr-FR" sz="1400" b="1" i="0" u="none" strike="noStrike" cap="none" spc="0">
              <a:solidFill>
                <a:schemeClr val="tx2"/>
              </a:solidFill>
              <a:latin typeface="Arial"/>
              <a:cs typeface="Arial"/>
            </a:endParaRPr>
          </a:p>
        </p:txBody>
      </p:sp>
      <p:sp>
        <p:nvSpPr>
          <p:cNvPr id="1037953274" name="Espace réservé du numéro de diapositive 517"/>
          <p:cNvSpPr>
            <a:spLocks noGrp="1"/>
          </p:cNvSpPr>
          <p:nvPr userDrawn="1">
            <p:ph type="sldNum" sz="quarter" idx="12"/>
          </p:nvPr>
        </p:nvSpPr>
        <p:spPr bwMode="auto">
          <a:xfrm>
            <a:off x="3047999" y="2811361"/>
            <a:ext cx="519701" cy="2332136"/>
          </a:xfrm>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48BA05E0-D4BC-1196-8975-316AE94B5BFA}" type="slidenum">
              <a:rPr lang="fr-FR"/>
              <a:t>4</a:t>
            </a:fld>
            <a:endParaRPr lang="fr-F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40</a:t>
            </a:fld>
            <a:endParaRPr lang="fr-FR"/>
          </a:p>
        </p:txBody>
      </p:sp>
      <p:sp>
        <p:nvSpPr>
          <p:cNvPr id="5" name="Titre 4"/>
          <p:cNvSpPr>
            <a:spLocks noGrp="1"/>
          </p:cNvSpPr>
          <p:nvPr>
            <p:ph type="title"/>
          </p:nvPr>
        </p:nvSpPr>
        <p:spPr bwMode="auto">
          <a:xfrm>
            <a:off x="1197958" y="1911945"/>
            <a:ext cx="7317570" cy="1189079"/>
          </a:xfrm>
        </p:spPr>
        <p:txBody>
          <a:bodyPr/>
          <a:lstStyle/>
          <a:p>
            <a:pPr>
              <a:defRPr/>
            </a:pPr>
            <a:r>
              <a:rPr lang="fr-FR" sz="4000" b="1" i="0" u="none" strike="noStrike" cap="none" spc="0">
                <a:solidFill>
                  <a:schemeClr val="tx1"/>
                </a:solidFill>
                <a:latin typeface="Arial"/>
                <a:ea typeface="Times New Roman"/>
                <a:cs typeface="Arial"/>
              </a:rPr>
              <a:t>Renouveler les formes du renseignement</a:t>
            </a:r>
            <a:endParaRPr lang="fr-FR" sz="4000" b="1" i="0" u="none" strike="noStrike" cap="none" spc="0">
              <a:solidFill>
                <a:schemeClr val="tx1"/>
              </a:solidFill>
              <a:latin typeface="Arial"/>
              <a:cs typeface="Arial"/>
            </a:endParaRPr>
          </a:p>
        </p:txBody>
      </p:sp>
      <p:sp>
        <p:nvSpPr>
          <p:cNvPr id="6" name="Espace réservé du texte 5"/>
          <p:cNvSpPr>
            <a:spLocks noGrp="1"/>
          </p:cNvSpPr>
          <p:nvPr>
            <p:ph type="body" sz="quarter" idx="14"/>
          </p:nvPr>
        </p:nvSpPr>
        <p:spPr bwMode="auto"/>
        <p:txBody>
          <a:bodyPr/>
          <a:lstStyle/>
          <a:p>
            <a:pPr>
              <a:defRPr/>
            </a:pPr>
            <a:endParaRPr lang="fr-FR"/>
          </a:p>
        </p:txBody>
      </p:sp>
      <p:sp>
        <p:nvSpPr>
          <p:cNvPr id="7" name="Espace réservé du texte 6"/>
          <p:cNvSpPr>
            <a:spLocks noGrp="1"/>
          </p:cNvSpPr>
          <p:nvPr>
            <p:ph type="body" sz="quarter" idx="15"/>
          </p:nvPr>
        </p:nvSpPr>
        <p:spPr bwMode="auto"/>
        <p:txBody>
          <a:bodyPr/>
          <a:lstStyle/>
          <a:p>
            <a:pPr>
              <a:defRPr/>
            </a:pPr>
            <a:endParaRPr lang="fr-F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AF21B7BF-D5A5-6FA0-059F-4FC16D07E42D}"/>
              </a:ext>
            </a:extLst>
          </p:cNvPr>
          <p:cNvSpPr>
            <a:spLocks noGrp="1"/>
          </p:cNvSpPr>
          <p:nvPr>
            <p:ph type="title"/>
          </p:nvPr>
        </p:nvSpPr>
        <p:spPr/>
        <p:txBody>
          <a:bodyPr/>
          <a:lstStyle/>
          <a:p>
            <a:endParaRPr lang="fr-FR"/>
          </a:p>
        </p:txBody>
      </p:sp>
      <p:sp>
        <p:nvSpPr>
          <p:cNvPr id="9" name="Espace réservé du texte 8">
            <a:extLst>
              <a:ext uri="{FF2B5EF4-FFF2-40B4-BE49-F238E27FC236}">
                <a16:creationId xmlns:a16="http://schemas.microsoft.com/office/drawing/2014/main" id="{2EDE8FD7-AB5F-B05C-83B2-8383243712CE}"/>
              </a:ext>
            </a:extLst>
          </p:cNvPr>
          <p:cNvSpPr>
            <a:spLocks noGrp="1"/>
          </p:cNvSpPr>
          <p:nvPr>
            <p:ph type="body" sz="quarter" idx="17"/>
          </p:nvPr>
        </p:nvSpPr>
        <p:spPr>
          <a:xfrm>
            <a:off x="251388" y="3169967"/>
            <a:ext cx="3211995" cy="346129"/>
          </a:xfrm>
        </p:spPr>
        <p:txBody>
          <a:bodyPr>
            <a:normAutofit/>
          </a:bodyPr>
          <a:lstStyle/>
          <a:p>
            <a:r>
              <a:rPr lang="fr-FR" sz="1050" b="0" dirty="0">
                <a:hlinkClick r:id="rId2"/>
              </a:rPr>
              <a:t>https://www.youtube.com/watch?v=UAz7mAhrRuU</a:t>
            </a:r>
            <a:endParaRPr lang="fr-FR" sz="1050" b="0" dirty="0"/>
          </a:p>
          <a:p>
            <a:endParaRPr lang="fr-FR" sz="1050" b="0" dirty="0"/>
          </a:p>
        </p:txBody>
      </p:sp>
      <p:sp>
        <p:nvSpPr>
          <p:cNvPr id="3" name="Espace réservé du numéro de diapositive 2">
            <a:extLst>
              <a:ext uri="{FF2B5EF4-FFF2-40B4-BE49-F238E27FC236}">
                <a16:creationId xmlns:a16="http://schemas.microsoft.com/office/drawing/2014/main" id="{BAB9EEF8-B5AB-391C-2D89-17B1E29C20D5}"/>
              </a:ext>
            </a:extLst>
          </p:cNvPr>
          <p:cNvSpPr>
            <a:spLocks noGrp="1"/>
          </p:cNvSpPr>
          <p:nvPr>
            <p:ph type="sldNum" sz="quarter" idx="12"/>
          </p:nvPr>
        </p:nvSpPr>
        <p:spPr/>
        <p:txBody>
          <a:bodyPr/>
          <a:lstStyle/>
          <a:p>
            <a:pPr>
              <a:defRPr/>
            </a:pPr>
            <a:fld id="{42A674EB-CF99-4CC2-8F94-AC08E84D1EAE}" type="slidenum">
              <a:rPr lang="fr-FR" smtClean="0"/>
              <a:t>41</a:t>
            </a:fld>
            <a:endParaRPr lang="fr-FR"/>
          </a:p>
        </p:txBody>
      </p:sp>
      <p:pic>
        <p:nvPicPr>
          <p:cNvPr id="11" name="Image 10">
            <a:extLst>
              <a:ext uri="{FF2B5EF4-FFF2-40B4-BE49-F238E27FC236}">
                <a16:creationId xmlns:a16="http://schemas.microsoft.com/office/drawing/2014/main" id="{75A28D2F-9475-CAD1-EA15-419B70AB3C45}"/>
              </a:ext>
            </a:extLst>
          </p:cNvPr>
          <p:cNvPicPr>
            <a:picLocks noChangeAspect="1"/>
          </p:cNvPicPr>
          <p:nvPr/>
        </p:nvPicPr>
        <p:blipFill rotWithShape="1">
          <a:blip r:embed="rId3"/>
          <a:srcRect t="15303" r="51425" b="27876"/>
          <a:stretch/>
        </p:blipFill>
        <p:spPr>
          <a:xfrm>
            <a:off x="87005" y="19316"/>
            <a:ext cx="3747666" cy="2922608"/>
          </a:xfrm>
          <a:prstGeom prst="rect">
            <a:avLst/>
          </a:prstGeom>
        </p:spPr>
      </p:pic>
      <p:pic>
        <p:nvPicPr>
          <p:cNvPr id="13" name="Image 12">
            <a:extLst>
              <a:ext uri="{FF2B5EF4-FFF2-40B4-BE49-F238E27FC236}">
                <a16:creationId xmlns:a16="http://schemas.microsoft.com/office/drawing/2014/main" id="{7EF03A1D-0E48-5C57-88CC-DE432ACD9186}"/>
              </a:ext>
            </a:extLst>
          </p:cNvPr>
          <p:cNvPicPr>
            <a:picLocks noChangeAspect="1"/>
          </p:cNvPicPr>
          <p:nvPr/>
        </p:nvPicPr>
        <p:blipFill rotWithShape="1">
          <a:blip r:embed="rId4"/>
          <a:srcRect l="1111" t="16765" r="47464" b="22250"/>
          <a:stretch/>
        </p:blipFill>
        <p:spPr>
          <a:xfrm>
            <a:off x="3573290" y="1099696"/>
            <a:ext cx="3967584" cy="3136740"/>
          </a:xfrm>
          <a:prstGeom prst="rect">
            <a:avLst/>
          </a:prstGeom>
        </p:spPr>
      </p:pic>
    </p:spTree>
    <p:extLst>
      <p:ext uri="{BB962C8B-B14F-4D97-AF65-F5344CB8AC3E}">
        <p14:creationId xmlns:p14="http://schemas.microsoft.com/office/powerpoint/2010/main" val="9839697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BAB9EEF8-B5AB-391C-2D89-17B1E29C20D5}"/>
              </a:ext>
            </a:extLst>
          </p:cNvPr>
          <p:cNvSpPr>
            <a:spLocks noGrp="1"/>
          </p:cNvSpPr>
          <p:nvPr>
            <p:ph type="sldNum" sz="quarter" idx="12"/>
          </p:nvPr>
        </p:nvSpPr>
        <p:spPr/>
        <p:txBody>
          <a:bodyPr/>
          <a:lstStyle/>
          <a:p>
            <a:pPr>
              <a:defRPr/>
            </a:pPr>
            <a:fld id="{42A674EB-CF99-4CC2-8F94-AC08E84D1EAE}" type="slidenum">
              <a:rPr lang="fr-FR" smtClean="0"/>
              <a:t>42</a:t>
            </a:fld>
            <a:endParaRPr lang="fr-FR"/>
          </a:p>
        </p:txBody>
      </p:sp>
      <p:pic>
        <p:nvPicPr>
          <p:cNvPr id="15" name="Image 14">
            <a:extLst>
              <a:ext uri="{FF2B5EF4-FFF2-40B4-BE49-F238E27FC236}">
                <a16:creationId xmlns:a16="http://schemas.microsoft.com/office/drawing/2014/main" id="{59C82C1E-B3BC-063C-C097-673577D738F4}"/>
              </a:ext>
            </a:extLst>
          </p:cNvPr>
          <p:cNvPicPr>
            <a:picLocks noChangeAspect="1"/>
          </p:cNvPicPr>
          <p:nvPr/>
        </p:nvPicPr>
        <p:blipFill rotWithShape="1">
          <a:blip r:embed="rId2"/>
          <a:srcRect l="192" t="4951" r="13769" b="23488"/>
          <a:stretch/>
        </p:blipFill>
        <p:spPr>
          <a:xfrm>
            <a:off x="982934" y="469887"/>
            <a:ext cx="7005389" cy="3884420"/>
          </a:xfrm>
          <a:prstGeom prst="rect">
            <a:avLst/>
          </a:prstGeom>
        </p:spPr>
      </p:pic>
    </p:spTree>
    <p:extLst>
      <p:ext uri="{BB962C8B-B14F-4D97-AF65-F5344CB8AC3E}">
        <p14:creationId xmlns:p14="http://schemas.microsoft.com/office/powerpoint/2010/main" val="30887811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43</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dirty="0">
                <a:solidFill>
                  <a:schemeClr val="tx1"/>
                </a:solidFill>
                <a:latin typeface="Arial"/>
                <a:ea typeface="Times New Roman"/>
                <a:cs typeface="Arial"/>
              </a:rPr>
              <a:t>Travail documentaire</a:t>
            </a:r>
            <a:endParaRPr dirty="0"/>
          </a:p>
        </p:txBody>
      </p:sp>
      <p:sp>
        <p:nvSpPr>
          <p:cNvPr id="2" name="ZoneTexte 1">
            <a:extLst>
              <a:ext uri="{FF2B5EF4-FFF2-40B4-BE49-F238E27FC236}">
                <a16:creationId xmlns:a16="http://schemas.microsoft.com/office/drawing/2014/main" id="{3F7E3B7A-2072-45CA-BFB4-10A84D88B000}"/>
              </a:ext>
            </a:extLst>
          </p:cNvPr>
          <p:cNvSpPr txBox="1"/>
          <p:nvPr/>
        </p:nvSpPr>
        <p:spPr>
          <a:xfrm>
            <a:off x="1423686" y="1781744"/>
            <a:ext cx="7260634" cy="2308324"/>
          </a:xfrm>
          <a:prstGeom prst="rect">
            <a:avLst/>
          </a:prstGeom>
          <a:noFill/>
        </p:spPr>
        <p:txBody>
          <a:bodyPr wrap="square" rtlCol="0">
            <a:spAutoFit/>
          </a:bodyPr>
          <a:lstStyle/>
          <a:p>
            <a:pPr algn="l"/>
            <a:endParaRPr lang="fr-FR" dirty="0">
              <a:latin typeface="Spectral"/>
            </a:endParaRPr>
          </a:p>
          <a:p>
            <a:pPr algn="l"/>
            <a:r>
              <a:rPr lang="fr-FR" b="0" i="0" dirty="0">
                <a:effectLst/>
                <a:latin typeface="Spectral"/>
              </a:rPr>
              <a:t>Est-ce qu'on va produire autrement du contenu, indexer autrement nos références, concevoir de nouveaux catalogues ?</a:t>
            </a:r>
          </a:p>
          <a:p>
            <a:pPr algn="l"/>
            <a:endParaRPr lang="fr-FR" dirty="0">
              <a:latin typeface="Spectral"/>
            </a:endParaRPr>
          </a:p>
          <a:p>
            <a:pPr marL="285750" indent="-285750" algn="l">
              <a:buFont typeface="Arial" panose="020B0604020202020204" pitchFamily="34" charset="0"/>
              <a:buChar char="•"/>
            </a:pPr>
            <a:r>
              <a:rPr lang="fr-FR" b="0" i="0" dirty="0">
                <a:effectLst/>
                <a:latin typeface="Spectral"/>
              </a:rPr>
              <a:t>Que faisons-nous que chat GPT ne fasse pas ?</a:t>
            </a:r>
          </a:p>
          <a:p>
            <a:pPr marL="285750" indent="-285750" algn="l">
              <a:buFont typeface="Arial" panose="020B0604020202020204" pitchFamily="34" charset="0"/>
              <a:buChar char="•"/>
            </a:pPr>
            <a:r>
              <a:rPr lang="fr-FR" b="0" i="0" dirty="0">
                <a:effectLst/>
                <a:latin typeface="Spectral"/>
              </a:rPr>
              <a:t>Que fait chat GPT que nous ne faisons pas ?</a:t>
            </a:r>
          </a:p>
          <a:p>
            <a:pPr marL="285750" indent="-285750" algn="l">
              <a:buFont typeface="Arial" panose="020B0604020202020204" pitchFamily="34" charset="0"/>
              <a:buChar char="•"/>
            </a:pPr>
            <a:endParaRPr lang="fr-FR" dirty="0">
              <a:solidFill>
                <a:srgbClr val="222222"/>
              </a:solidFill>
              <a:latin typeface="Spectral"/>
            </a:endParaRPr>
          </a:p>
          <a:p>
            <a:pPr algn="l"/>
            <a:r>
              <a:rPr lang="fr-FR" dirty="0">
                <a:solidFill>
                  <a:srgbClr val="222222"/>
                </a:solidFill>
                <a:latin typeface="Spectral"/>
              </a:rPr>
              <a:t>Approche métier ! </a:t>
            </a:r>
            <a:endParaRPr lang="fr-FR" b="0" i="0" dirty="0">
              <a:solidFill>
                <a:srgbClr val="222222"/>
              </a:solidFill>
              <a:effectLst/>
              <a:latin typeface="Spectral"/>
            </a:endParaRPr>
          </a:p>
        </p:txBody>
      </p:sp>
    </p:spTree>
    <p:extLst>
      <p:ext uri="{BB962C8B-B14F-4D97-AF65-F5344CB8AC3E}">
        <p14:creationId xmlns:p14="http://schemas.microsoft.com/office/powerpoint/2010/main" val="6918326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44</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dirty="0">
                <a:solidFill>
                  <a:schemeClr val="tx1"/>
                </a:solidFill>
                <a:latin typeface="Arial"/>
                <a:ea typeface="Times New Roman"/>
                <a:cs typeface="Arial"/>
              </a:rPr>
              <a:t>Un tournant bibliothéconomique ?</a:t>
            </a:r>
            <a:endParaRPr dirty="0"/>
          </a:p>
        </p:txBody>
      </p:sp>
      <p:sp>
        <p:nvSpPr>
          <p:cNvPr id="2" name="ZoneTexte 1">
            <a:extLst>
              <a:ext uri="{FF2B5EF4-FFF2-40B4-BE49-F238E27FC236}">
                <a16:creationId xmlns:a16="http://schemas.microsoft.com/office/drawing/2014/main" id="{3F7E3B7A-2072-45CA-BFB4-10A84D88B000}"/>
              </a:ext>
            </a:extLst>
          </p:cNvPr>
          <p:cNvSpPr txBox="1"/>
          <p:nvPr/>
        </p:nvSpPr>
        <p:spPr>
          <a:xfrm>
            <a:off x="1423686" y="1781744"/>
            <a:ext cx="7260634" cy="1754326"/>
          </a:xfrm>
          <a:prstGeom prst="rect">
            <a:avLst/>
          </a:prstGeom>
          <a:noFill/>
        </p:spPr>
        <p:txBody>
          <a:bodyPr wrap="square" rtlCol="0">
            <a:spAutoFit/>
          </a:bodyPr>
          <a:lstStyle/>
          <a:p>
            <a:pPr algn="l"/>
            <a:endParaRPr lang="fr-FR" dirty="0">
              <a:latin typeface="Spectral"/>
            </a:endParaRPr>
          </a:p>
          <a:p>
            <a:pPr algn="l"/>
            <a:r>
              <a:rPr lang="fr-FR" b="0" i="0" dirty="0">
                <a:effectLst/>
                <a:latin typeface="Spectral"/>
              </a:rPr>
              <a:t>Est-ce qu'on va produire autrement du contenu, indexer autrement nos références, concevoir de nouveaux catalogues ?</a:t>
            </a:r>
          </a:p>
          <a:p>
            <a:pPr algn="l"/>
            <a:endParaRPr lang="fr-FR" dirty="0">
              <a:latin typeface="Spectral"/>
            </a:endParaRPr>
          </a:p>
          <a:p>
            <a:pPr marL="285750" indent="-285750" algn="l">
              <a:buFont typeface="Arial" panose="020B0604020202020204" pitchFamily="34" charset="0"/>
              <a:buChar char="•"/>
            </a:pPr>
            <a:r>
              <a:rPr lang="fr-FR" b="0" i="0" dirty="0">
                <a:effectLst/>
                <a:latin typeface="Spectral"/>
              </a:rPr>
              <a:t>Que faisons-nous que chat GPT ne fasse pas ?</a:t>
            </a:r>
          </a:p>
          <a:p>
            <a:pPr marL="285750" indent="-285750" algn="l">
              <a:buFont typeface="Arial" panose="020B0604020202020204" pitchFamily="34" charset="0"/>
              <a:buChar char="•"/>
            </a:pPr>
            <a:r>
              <a:rPr lang="fr-FR" b="0" i="0" dirty="0">
                <a:effectLst/>
                <a:latin typeface="Spectral"/>
              </a:rPr>
              <a:t>Que fait chat GPT que nous ne faisons pas ?</a:t>
            </a:r>
            <a:endParaRPr lang="fr-FR" b="0" i="0" dirty="0">
              <a:solidFill>
                <a:srgbClr val="222222"/>
              </a:solidFill>
              <a:effectLst/>
              <a:latin typeface="Spectral"/>
            </a:endParaRPr>
          </a:p>
        </p:txBody>
      </p:sp>
    </p:spTree>
    <p:extLst>
      <p:ext uri="{BB962C8B-B14F-4D97-AF65-F5344CB8AC3E}">
        <p14:creationId xmlns:p14="http://schemas.microsoft.com/office/powerpoint/2010/main" val="33714009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45</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dirty="0">
                <a:solidFill>
                  <a:schemeClr val="tx1"/>
                </a:solidFill>
                <a:latin typeface="Arial"/>
                <a:ea typeface="Times New Roman"/>
                <a:cs typeface="Arial"/>
              </a:rPr>
              <a:t>Sondage</a:t>
            </a:r>
            <a:endParaRPr dirty="0"/>
          </a:p>
        </p:txBody>
      </p:sp>
      <p:sp>
        <p:nvSpPr>
          <p:cNvPr id="2" name="ZoneTexte 1">
            <a:extLst>
              <a:ext uri="{FF2B5EF4-FFF2-40B4-BE49-F238E27FC236}">
                <a16:creationId xmlns:a16="http://schemas.microsoft.com/office/drawing/2014/main" id="{3F7E3B7A-2072-45CA-BFB4-10A84D88B000}"/>
              </a:ext>
            </a:extLst>
          </p:cNvPr>
          <p:cNvSpPr txBox="1"/>
          <p:nvPr/>
        </p:nvSpPr>
        <p:spPr>
          <a:xfrm>
            <a:off x="1423686" y="1781744"/>
            <a:ext cx="7260634" cy="369332"/>
          </a:xfrm>
          <a:prstGeom prst="rect">
            <a:avLst/>
          </a:prstGeom>
          <a:noFill/>
        </p:spPr>
        <p:txBody>
          <a:bodyPr wrap="square" rtlCol="0">
            <a:spAutoFit/>
          </a:bodyPr>
          <a:lstStyle/>
          <a:p>
            <a:pPr algn="l"/>
            <a:r>
              <a:rPr lang="fr-FR" b="1" i="0" dirty="0">
                <a:solidFill>
                  <a:srgbClr val="E0AC00"/>
                </a:solidFill>
                <a:effectLst/>
                <a:latin typeface="Spectral"/>
              </a:rPr>
              <a:t>Quelles questions avez-vous posées à Chat GPT, si vous l'avez utilisé ?</a:t>
            </a:r>
            <a:endParaRPr lang="fr-FR" b="0" i="0" dirty="0">
              <a:solidFill>
                <a:srgbClr val="222222"/>
              </a:solidFill>
              <a:effectLst/>
              <a:latin typeface="Spectral"/>
            </a:endParaRPr>
          </a:p>
        </p:txBody>
      </p:sp>
    </p:spTree>
    <p:extLst>
      <p:ext uri="{BB962C8B-B14F-4D97-AF65-F5344CB8AC3E}">
        <p14:creationId xmlns:p14="http://schemas.microsoft.com/office/powerpoint/2010/main" val="13356932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46</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dirty="0">
                <a:solidFill>
                  <a:schemeClr val="tx1"/>
                </a:solidFill>
                <a:latin typeface="Arial"/>
                <a:ea typeface="Times New Roman"/>
                <a:cs typeface="Arial"/>
              </a:rPr>
              <a:t>Ressemblances et Différences</a:t>
            </a:r>
            <a:endParaRPr dirty="0"/>
          </a:p>
        </p:txBody>
      </p:sp>
      <p:sp>
        <p:nvSpPr>
          <p:cNvPr id="2" name="ZoneTexte 1">
            <a:extLst>
              <a:ext uri="{FF2B5EF4-FFF2-40B4-BE49-F238E27FC236}">
                <a16:creationId xmlns:a16="http://schemas.microsoft.com/office/drawing/2014/main" id="{3F7E3B7A-2072-45CA-BFB4-10A84D88B000}"/>
              </a:ext>
            </a:extLst>
          </p:cNvPr>
          <p:cNvSpPr txBox="1"/>
          <p:nvPr/>
        </p:nvSpPr>
        <p:spPr>
          <a:xfrm>
            <a:off x="1423686" y="1354603"/>
            <a:ext cx="7260634" cy="3416320"/>
          </a:xfrm>
          <a:prstGeom prst="rect">
            <a:avLst/>
          </a:prstGeom>
          <a:noFill/>
        </p:spPr>
        <p:txBody>
          <a:bodyPr wrap="square" rtlCol="0">
            <a:spAutoFit/>
          </a:bodyPr>
          <a:lstStyle/>
          <a:p>
            <a:pPr algn="l"/>
            <a:r>
              <a:rPr lang="fr-FR" dirty="0">
                <a:solidFill>
                  <a:srgbClr val="00B0F0"/>
                </a:solidFill>
                <a:latin typeface="Spectral"/>
              </a:rPr>
              <a:t>Contenu et qualité</a:t>
            </a:r>
          </a:p>
          <a:p>
            <a:pPr algn="l"/>
            <a:r>
              <a:rPr lang="fr-FR" dirty="0">
                <a:latin typeface="Spectral"/>
              </a:rPr>
              <a:t>Antonin Benoît Diouf : Chat GPT comme un « fournisseur de documents secondaires" </a:t>
            </a:r>
          </a:p>
          <a:p>
            <a:pPr algn="l"/>
            <a:endParaRPr lang="fr-FR" b="0" i="0" dirty="0">
              <a:solidFill>
                <a:srgbClr val="222222"/>
              </a:solidFill>
              <a:effectLst/>
              <a:latin typeface="Spectral"/>
            </a:endParaRPr>
          </a:p>
          <a:p>
            <a:pPr algn="l"/>
            <a:r>
              <a:rPr lang="fr-FR" dirty="0">
                <a:solidFill>
                  <a:srgbClr val="00B0F0"/>
                </a:solidFill>
                <a:latin typeface="Spectral"/>
              </a:rPr>
              <a:t>Confiance </a:t>
            </a:r>
          </a:p>
          <a:p>
            <a:pPr algn="l"/>
            <a:r>
              <a:rPr lang="fr-FR" b="0" i="0" dirty="0">
                <a:solidFill>
                  <a:srgbClr val="222222"/>
                </a:solidFill>
                <a:effectLst/>
                <a:latin typeface="Spectral"/>
              </a:rPr>
              <a:t>Chat GPT hallucine. Et nous ?</a:t>
            </a:r>
          </a:p>
          <a:p>
            <a:pPr algn="l"/>
            <a:endParaRPr lang="fr-FR" b="0" i="0" dirty="0">
              <a:solidFill>
                <a:srgbClr val="222222"/>
              </a:solidFill>
              <a:effectLst/>
              <a:latin typeface="Spectral"/>
            </a:endParaRPr>
          </a:p>
          <a:p>
            <a:pPr algn="l"/>
            <a:r>
              <a:rPr lang="fr-FR" dirty="0">
                <a:solidFill>
                  <a:srgbClr val="00B0F0"/>
                </a:solidFill>
                <a:latin typeface="Spectral"/>
              </a:rPr>
              <a:t>Coût</a:t>
            </a:r>
          </a:p>
          <a:p>
            <a:pPr algn="l"/>
            <a:r>
              <a:rPr lang="fr-FR" dirty="0">
                <a:solidFill>
                  <a:srgbClr val="222222"/>
                </a:solidFill>
                <a:latin typeface="Spectral"/>
              </a:rPr>
              <a:t>Coût financier, coût cognitif, coût démocratique</a:t>
            </a:r>
          </a:p>
          <a:p>
            <a:pPr algn="l"/>
            <a:endParaRPr lang="fr-FR" b="0" i="0" dirty="0">
              <a:solidFill>
                <a:srgbClr val="222222"/>
              </a:solidFill>
              <a:effectLst/>
              <a:latin typeface="Spectral"/>
            </a:endParaRPr>
          </a:p>
          <a:p>
            <a:pPr algn="l"/>
            <a:r>
              <a:rPr lang="fr-FR" dirty="0">
                <a:solidFill>
                  <a:srgbClr val="00B0F0"/>
                </a:solidFill>
                <a:latin typeface="Spectral"/>
              </a:rPr>
              <a:t>Méthodologie</a:t>
            </a:r>
            <a:endParaRPr lang="fr-FR" b="0" i="0" dirty="0">
              <a:solidFill>
                <a:srgbClr val="00B0F0"/>
              </a:solidFill>
              <a:effectLst/>
              <a:latin typeface="Spectral"/>
            </a:endParaRPr>
          </a:p>
          <a:p>
            <a:pPr algn="l"/>
            <a:r>
              <a:rPr lang="fr-FR" b="0" i="0" dirty="0">
                <a:solidFill>
                  <a:srgbClr val="222222"/>
                </a:solidFill>
                <a:effectLst/>
                <a:latin typeface="Spectral"/>
              </a:rPr>
              <a:t>Conversation, ma</a:t>
            </a:r>
            <a:r>
              <a:rPr lang="fr-FR" dirty="0">
                <a:solidFill>
                  <a:srgbClr val="222222"/>
                </a:solidFill>
                <a:latin typeface="Spectral"/>
              </a:rPr>
              <a:t>ïeutique et personnalisation </a:t>
            </a:r>
            <a:endParaRPr lang="fr-FR" b="0" i="0" dirty="0">
              <a:solidFill>
                <a:srgbClr val="222222"/>
              </a:solidFill>
              <a:effectLst/>
              <a:latin typeface="Spectral"/>
            </a:endParaRPr>
          </a:p>
        </p:txBody>
      </p:sp>
    </p:spTree>
    <p:extLst>
      <p:ext uri="{BB962C8B-B14F-4D97-AF65-F5344CB8AC3E}">
        <p14:creationId xmlns:p14="http://schemas.microsoft.com/office/powerpoint/2010/main" val="36713521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47</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a:solidFill>
                  <a:schemeClr val="tx1"/>
                </a:solidFill>
                <a:latin typeface="Arial"/>
                <a:ea typeface="Times New Roman"/>
                <a:cs typeface="Arial"/>
              </a:rPr>
              <a:t>Sondage</a:t>
            </a:r>
            <a:endParaRPr/>
          </a:p>
        </p:txBody>
      </p:sp>
      <p:sp>
        <p:nvSpPr>
          <p:cNvPr id="2" name="ZoneTexte 1">
            <a:extLst>
              <a:ext uri="{FF2B5EF4-FFF2-40B4-BE49-F238E27FC236}">
                <a16:creationId xmlns:a16="http://schemas.microsoft.com/office/drawing/2014/main" id="{3F7E3B7A-2072-45CA-BFB4-10A84D88B000}"/>
              </a:ext>
            </a:extLst>
          </p:cNvPr>
          <p:cNvSpPr txBox="1"/>
          <p:nvPr/>
        </p:nvSpPr>
        <p:spPr>
          <a:xfrm>
            <a:off x="1423686" y="1781744"/>
            <a:ext cx="7260634" cy="1200329"/>
          </a:xfrm>
          <a:prstGeom prst="rect">
            <a:avLst/>
          </a:prstGeom>
          <a:noFill/>
        </p:spPr>
        <p:txBody>
          <a:bodyPr wrap="square" rtlCol="0">
            <a:spAutoFit/>
          </a:bodyPr>
          <a:lstStyle/>
          <a:p>
            <a:r>
              <a:rPr lang="fr-FR" b="1" dirty="0">
                <a:solidFill>
                  <a:srgbClr val="E0AC00"/>
                </a:solidFill>
                <a:latin typeface="Spectral"/>
              </a:rPr>
              <a:t>Est-ce qu’on vous a demandé de produire une liste de ressources sur le sujet ?</a:t>
            </a:r>
          </a:p>
          <a:p>
            <a:pPr algn="l"/>
            <a:r>
              <a:rPr lang="fr-FR" b="0" i="0" dirty="0">
                <a:solidFill>
                  <a:srgbClr val="222222"/>
                </a:solidFill>
                <a:effectLst/>
                <a:latin typeface="Spectral"/>
              </a:rPr>
              <a:t>Est-ce que vous envisagez de le faire ?</a:t>
            </a:r>
            <a:br>
              <a:rPr lang="fr-FR" b="0" i="0" dirty="0">
                <a:solidFill>
                  <a:srgbClr val="222222"/>
                </a:solidFill>
                <a:effectLst/>
                <a:latin typeface="Spectral"/>
              </a:rPr>
            </a:br>
            <a:r>
              <a:rPr lang="fr-FR" b="0" i="0" dirty="0">
                <a:solidFill>
                  <a:srgbClr val="222222"/>
                </a:solidFill>
                <a:effectLst/>
                <a:latin typeface="Spectral"/>
              </a:rPr>
              <a:t>Quelle audience possible ?</a:t>
            </a:r>
          </a:p>
        </p:txBody>
      </p:sp>
    </p:spTree>
    <p:extLst>
      <p:ext uri="{BB962C8B-B14F-4D97-AF65-F5344CB8AC3E}">
        <p14:creationId xmlns:p14="http://schemas.microsoft.com/office/powerpoint/2010/main" val="11921387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48</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dirty="0">
                <a:solidFill>
                  <a:schemeClr val="tx1"/>
                </a:solidFill>
                <a:latin typeface="Arial"/>
                <a:ea typeface="Times New Roman"/>
                <a:cs typeface="Arial"/>
              </a:rPr>
              <a:t>Chat GPT et l’OPAC</a:t>
            </a:r>
            <a:endParaRPr dirty="0"/>
          </a:p>
        </p:txBody>
      </p:sp>
      <p:sp>
        <p:nvSpPr>
          <p:cNvPr id="2" name="ZoneTexte 1">
            <a:extLst>
              <a:ext uri="{FF2B5EF4-FFF2-40B4-BE49-F238E27FC236}">
                <a16:creationId xmlns:a16="http://schemas.microsoft.com/office/drawing/2014/main" id="{3F7E3B7A-2072-45CA-BFB4-10A84D88B000}"/>
              </a:ext>
            </a:extLst>
          </p:cNvPr>
          <p:cNvSpPr txBox="1"/>
          <p:nvPr/>
        </p:nvSpPr>
        <p:spPr>
          <a:xfrm>
            <a:off x="1423686" y="1781744"/>
            <a:ext cx="7260634" cy="3693319"/>
          </a:xfrm>
          <a:prstGeom prst="rect">
            <a:avLst/>
          </a:prstGeom>
          <a:noFill/>
        </p:spPr>
        <p:txBody>
          <a:bodyPr wrap="square" rtlCol="0">
            <a:spAutoFit/>
          </a:bodyPr>
          <a:lstStyle/>
          <a:p>
            <a:pPr algn="l"/>
            <a:r>
              <a:rPr lang="fr-FR" dirty="0">
                <a:solidFill>
                  <a:srgbClr val="00B0F0"/>
                </a:solidFill>
                <a:latin typeface="Spectral"/>
              </a:rPr>
              <a:t>Développement à prévoir de logiciels/interfaces/API utilisant les agents conversationnels pour chercher de l’info. </a:t>
            </a:r>
            <a:endParaRPr lang="fr-FR" dirty="0">
              <a:latin typeface="Spectral"/>
            </a:endParaRPr>
          </a:p>
          <a:p>
            <a:pPr algn="l"/>
            <a:r>
              <a:rPr lang="fr-FR" dirty="0">
                <a:latin typeface="Spectral"/>
              </a:rPr>
              <a:t>Expérience utilisateur ?</a:t>
            </a:r>
          </a:p>
          <a:p>
            <a:pPr algn="l"/>
            <a:r>
              <a:rPr lang="fr-FR" dirty="0">
                <a:latin typeface="Spectral"/>
              </a:rPr>
              <a:t>Nouvelles métadonnées ? </a:t>
            </a:r>
          </a:p>
          <a:p>
            <a:pPr algn="l"/>
            <a:r>
              <a:rPr lang="fr-FR" dirty="0">
                <a:latin typeface="Spectral"/>
              </a:rPr>
              <a:t>Une autre médiation documentaire ?</a:t>
            </a:r>
          </a:p>
          <a:p>
            <a:pPr algn="l"/>
            <a:endParaRPr lang="fr-FR" b="0" i="0" dirty="0">
              <a:solidFill>
                <a:srgbClr val="222222"/>
              </a:solidFill>
              <a:effectLst/>
              <a:latin typeface="Spectral"/>
            </a:endParaRPr>
          </a:p>
          <a:p>
            <a:pPr algn="l"/>
            <a:r>
              <a:rPr lang="fr-FR" dirty="0" err="1">
                <a:solidFill>
                  <a:srgbClr val="00B0F0"/>
                </a:solidFill>
                <a:latin typeface="Spectral"/>
              </a:rPr>
              <a:t>Langchain</a:t>
            </a:r>
            <a:r>
              <a:rPr lang="fr-FR" dirty="0">
                <a:solidFill>
                  <a:srgbClr val="00B0F0"/>
                </a:solidFill>
                <a:latin typeface="Spectral"/>
              </a:rPr>
              <a:t> ?</a:t>
            </a:r>
          </a:p>
          <a:p>
            <a:pPr algn="l"/>
            <a:r>
              <a:rPr lang="fr-FR" b="0" i="0" dirty="0">
                <a:solidFill>
                  <a:srgbClr val="222222"/>
                </a:solidFill>
                <a:effectLst/>
                <a:latin typeface="Spectral"/>
              </a:rPr>
              <a:t>« [</a:t>
            </a:r>
            <a:r>
              <a:rPr lang="fr-FR" b="0" i="0" dirty="0" err="1">
                <a:solidFill>
                  <a:srgbClr val="222222"/>
                </a:solidFill>
                <a:effectLst/>
                <a:latin typeface="Spectral"/>
              </a:rPr>
              <a:t>LangChain</a:t>
            </a:r>
            <a:r>
              <a:rPr lang="fr-FR" b="0" i="0" dirty="0">
                <a:solidFill>
                  <a:srgbClr val="222222"/>
                </a:solidFill>
                <a:effectLst/>
                <a:latin typeface="Spectral"/>
              </a:rPr>
              <a:t>]est un cadre pour le développement d'applications basées sur des modèles de langage » </a:t>
            </a:r>
            <a:r>
              <a:rPr lang="fr-FR" b="0" i="0" dirty="0">
                <a:solidFill>
                  <a:srgbClr val="222222"/>
                </a:solidFill>
                <a:effectLst/>
                <a:latin typeface="Spectral"/>
                <a:hlinkClick r:id="rId2"/>
              </a:rPr>
              <a:t>https://pandia.pro/guide/comment-utiliser-langchain-guide-pour-creer-un-bot-en-python/</a:t>
            </a:r>
            <a:endParaRPr lang="fr-FR" b="0" i="0" dirty="0">
              <a:solidFill>
                <a:srgbClr val="222222"/>
              </a:solidFill>
              <a:effectLst/>
              <a:latin typeface="Spectral"/>
            </a:endParaRPr>
          </a:p>
          <a:p>
            <a:pPr algn="l"/>
            <a:r>
              <a:rPr lang="fr-FR" b="0" i="0" dirty="0">
                <a:solidFill>
                  <a:srgbClr val="222222"/>
                </a:solidFill>
                <a:effectLst/>
                <a:latin typeface="Spectral"/>
              </a:rPr>
              <a:t>Géraldine Geoffroy : UCA : </a:t>
            </a:r>
            <a:r>
              <a:rPr lang="fr-FR" b="0" i="0" dirty="0">
                <a:solidFill>
                  <a:srgbClr val="222222"/>
                </a:solidFill>
                <a:effectLst/>
                <a:latin typeface="Spectral"/>
                <a:hlinkClick r:id="rId3"/>
              </a:rPr>
              <a:t>https://docdazur.hypotheses.org/495</a:t>
            </a:r>
            <a:endParaRPr lang="fr-FR" dirty="0">
              <a:solidFill>
                <a:srgbClr val="222222"/>
              </a:solidFill>
              <a:latin typeface="Spectral"/>
            </a:endParaRPr>
          </a:p>
          <a:p>
            <a:pPr algn="l"/>
            <a:endParaRPr lang="fr-FR" b="0" i="0" dirty="0">
              <a:solidFill>
                <a:srgbClr val="222222"/>
              </a:solidFill>
              <a:effectLst/>
              <a:latin typeface="Spectral"/>
            </a:endParaRPr>
          </a:p>
          <a:p>
            <a:pPr algn="l"/>
            <a:endParaRPr lang="fr-FR" b="0" i="0" dirty="0">
              <a:solidFill>
                <a:srgbClr val="222222"/>
              </a:solidFill>
              <a:effectLst/>
              <a:latin typeface="Spectral"/>
            </a:endParaRPr>
          </a:p>
        </p:txBody>
      </p:sp>
    </p:spTree>
    <p:extLst>
      <p:ext uri="{BB962C8B-B14F-4D97-AF65-F5344CB8AC3E}">
        <p14:creationId xmlns:p14="http://schemas.microsoft.com/office/powerpoint/2010/main" val="23871007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BFC4D5BD-891D-3510-6B9A-AD2483319187}"/>
              </a:ext>
            </a:extLst>
          </p:cNvPr>
          <p:cNvSpPr>
            <a:spLocks noGrp="1"/>
          </p:cNvSpPr>
          <p:nvPr>
            <p:ph type="title"/>
          </p:nvPr>
        </p:nvSpPr>
        <p:spPr>
          <a:xfrm>
            <a:off x="1198859" y="674964"/>
            <a:ext cx="7316491" cy="424732"/>
          </a:xfrm>
        </p:spPr>
        <p:txBody>
          <a:bodyPr/>
          <a:lstStyle/>
          <a:p>
            <a:r>
              <a:rPr lang="fr-FR" dirty="0"/>
              <a:t>Quelques ressources pour comprendre</a:t>
            </a:r>
          </a:p>
        </p:txBody>
      </p:sp>
      <p:sp>
        <p:nvSpPr>
          <p:cNvPr id="9" name="Espace réservé du texte 8">
            <a:extLst>
              <a:ext uri="{FF2B5EF4-FFF2-40B4-BE49-F238E27FC236}">
                <a16:creationId xmlns:a16="http://schemas.microsoft.com/office/drawing/2014/main" id="{F1298AF4-BB97-ECD8-B206-1CD624B0287F}"/>
              </a:ext>
            </a:extLst>
          </p:cNvPr>
          <p:cNvSpPr>
            <a:spLocks noGrp="1"/>
          </p:cNvSpPr>
          <p:nvPr>
            <p:ph type="body" sz="quarter" idx="17"/>
          </p:nvPr>
        </p:nvSpPr>
        <p:spPr/>
        <p:txBody>
          <a:bodyPr/>
          <a:lstStyle/>
          <a:p>
            <a:r>
              <a:rPr lang="en-US" b="0" dirty="0"/>
              <a:t>The </a:t>
            </a:r>
            <a:r>
              <a:rPr lang="en-US" b="0" dirty="0" err="1"/>
              <a:t>LangChain</a:t>
            </a:r>
            <a:r>
              <a:rPr lang="en-US" b="0" dirty="0"/>
              <a:t> Cookbook - Beginner Guide To 7 Essential Concepts : </a:t>
            </a:r>
            <a:r>
              <a:rPr lang="en-US" b="0" dirty="0">
                <a:hlinkClick r:id="rId2"/>
              </a:rPr>
              <a:t>https://www.youtube.com/watch?v=2xxziIWmaSA</a:t>
            </a:r>
            <a:endParaRPr lang="en-US" b="0" dirty="0"/>
          </a:p>
          <a:p>
            <a:endParaRPr lang="en-US" b="0" dirty="0"/>
          </a:p>
          <a:p>
            <a:r>
              <a:rPr lang="en-US" b="0" dirty="0"/>
              <a:t>Chat with your data : </a:t>
            </a:r>
            <a:r>
              <a:rPr lang="en-US" b="0" dirty="0">
                <a:hlinkClick r:id="rId3"/>
              </a:rPr>
              <a:t>https://chatwithdata.teachable.com/p/aichatbotdatahttps://www.youtube.com/watch?v=gVkF8cwfBLI</a:t>
            </a:r>
            <a:endParaRPr lang="en-US" b="0" dirty="0"/>
          </a:p>
          <a:p>
            <a:endParaRPr lang="en-US" b="0" dirty="0"/>
          </a:p>
          <a:p>
            <a:r>
              <a:rPr lang="en-US" b="0" dirty="0" err="1"/>
              <a:t>Langchain</a:t>
            </a:r>
            <a:r>
              <a:rPr lang="en-US" b="0" dirty="0"/>
              <a:t> explained in 13 minutes  </a:t>
            </a:r>
            <a:r>
              <a:rPr lang="en-US" b="0" dirty="0">
                <a:hlinkClick r:id="rId4"/>
              </a:rPr>
              <a:t>https://www.youtube.com/watch?v=aywZrzNaKjs</a:t>
            </a:r>
            <a:endParaRPr lang="en-US" b="0" dirty="0"/>
          </a:p>
          <a:p>
            <a:endParaRPr lang="en-US" b="0" dirty="0"/>
          </a:p>
          <a:p>
            <a:r>
              <a:rPr lang="en-US" b="0" dirty="0" err="1"/>
              <a:t>Créer</a:t>
            </a:r>
            <a:r>
              <a:rPr lang="en-US" b="0" dirty="0"/>
              <a:t> un bot </a:t>
            </a:r>
            <a:r>
              <a:rPr lang="en-US" b="0" dirty="0" err="1"/>
              <a:t>en</a:t>
            </a:r>
            <a:r>
              <a:rPr lang="en-US" b="0" dirty="0"/>
              <a:t> Python : </a:t>
            </a:r>
            <a:r>
              <a:rPr lang="en-US" b="0" dirty="0">
                <a:hlinkClick r:id="rId5"/>
              </a:rPr>
              <a:t>https://pandia.pro/guide/comment-utiliser-langchain-guide-pour-creer-un-bot-en-python/</a:t>
            </a:r>
            <a:endParaRPr lang="en-US" b="0" dirty="0"/>
          </a:p>
          <a:p>
            <a:endParaRPr lang="fr-FR" dirty="0"/>
          </a:p>
        </p:txBody>
      </p:sp>
      <p:sp>
        <p:nvSpPr>
          <p:cNvPr id="3" name="Espace réservé du numéro de diapositive 2">
            <a:extLst>
              <a:ext uri="{FF2B5EF4-FFF2-40B4-BE49-F238E27FC236}">
                <a16:creationId xmlns:a16="http://schemas.microsoft.com/office/drawing/2014/main" id="{23C1ED5E-0A13-91E9-34BF-8B7FF8582D91}"/>
              </a:ext>
            </a:extLst>
          </p:cNvPr>
          <p:cNvSpPr>
            <a:spLocks noGrp="1"/>
          </p:cNvSpPr>
          <p:nvPr>
            <p:ph type="sldNum" sz="quarter" idx="12"/>
          </p:nvPr>
        </p:nvSpPr>
        <p:spPr/>
        <p:txBody>
          <a:bodyPr/>
          <a:lstStyle/>
          <a:p>
            <a:pPr>
              <a:defRPr/>
            </a:pPr>
            <a:fld id="{42A674EB-CF99-4CC2-8F94-AC08E84D1EAE}" type="slidenum">
              <a:rPr lang="fr-FR" smtClean="0"/>
              <a:t>49</a:t>
            </a:fld>
            <a:endParaRPr lang="fr-FR"/>
          </a:p>
        </p:txBody>
      </p:sp>
    </p:spTree>
    <p:extLst>
      <p:ext uri="{BB962C8B-B14F-4D97-AF65-F5344CB8AC3E}">
        <p14:creationId xmlns:p14="http://schemas.microsoft.com/office/powerpoint/2010/main" val="28257659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1A1D7BA1-04FA-B621-0F02-DFBDC55D09D9}"/>
              </a:ext>
            </a:extLst>
          </p:cNvPr>
          <p:cNvSpPr>
            <a:spLocks noGrp="1"/>
          </p:cNvSpPr>
          <p:nvPr>
            <p:ph type="title"/>
          </p:nvPr>
        </p:nvSpPr>
        <p:spPr>
          <a:xfrm>
            <a:off x="1197959" y="296392"/>
            <a:ext cx="7316491" cy="424732"/>
          </a:xfrm>
        </p:spPr>
        <p:txBody>
          <a:bodyPr/>
          <a:lstStyle/>
          <a:p>
            <a:r>
              <a:rPr lang="fr-FR" dirty="0"/>
              <a:t>Un sujet tendance</a:t>
            </a:r>
          </a:p>
        </p:txBody>
      </p:sp>
      <p:sp>
        <p:nvSpPr>
          <p:cNvPr id="8" name="Espace réservé du texte 7">
            <a:extLst>
              <a:ext uri="{FF2B5EF4-FFF2-40B4-BE49-F238E27FC236}">
                <a16:creationId xmlns:a16="http://schemas.microsoft.com/office/drawing/2014/main" id="{C6FAF86B-D1CB-7126-88A0-F682E7B3233E}"/>
              </a:ext>
            </a:extLst>
          </p:cNvPr>
          <p:cNvSpPr>
            <a:spLocks noGrp="1"/>
          </p:cNvSpPr>
          <p:nvPr>
            <p:ph type="body" sz="quarter" idx="17"/>
          </p:nvPr>
        </p:nvSpPr>
        <p:spPr/>
        <p:txBody>
          <a:bodyPr/>
          <a:lstStyle/>
          <a:p>
            <a:endParaRPr lang="fr-FR" dirty="0"/>
          </a:p>
        </p:txBody>
      </p:sp>
      <p:sp>
        <p:nvSpPr>
          <p:cNvPr id="2" name="Espace réservé du numéro de diapositive 1">
            <a:extLst>
              <a:ext uri="{FF2B5EF4-FFF2-40B4-BE49-F238E27FC236}">
                <a16:creationId xmlns:a16="http://schemas.microsoft.com/office/drawing/2014/main" id="{39002474-4744-AA8C-11ED-2C8FB4BC5069}"/>
              </a:ext>
            </a:extLst>
          </p:cNvPr>
          <p:cNvSpPr>
            <a:spLocks noGrp="1"/>
          </p:cNvSpPr>
          <p:nvPr>
            <p:ph type="sldNum" sz="quarter" idx="12"/>
          </p:nvPr>
        </p:nvSpPr>
        <p:spPr/>
        <p:txBody>
          <a:bodyPr/>
          <a:lstStyle/>
          <a:p>
            <a:pPr>
              <a:defRPr/>
            </a:pPr>
            <a:fld id="{42A674EB-CF99-4CC2-8F94-AC08E84D1EAE}" type="slidenum">
              <a:rPr lang="fr-FR" smtClean="0"/>
              <a:t>5</a:t>
            </a:fld>
            <a:endParaRPr lang="fr-FR"/>
          </a:p>
        </p:txBody>
      </p:sp>
      <p:pic>
        <p:nvPicPr>
          <p:cNvPr id="10" name="Image 9">
            <a:extLst>
              <a:ext uri="{FF2B5EF4-FFF2-40B4-BE49-F238E27FC236}">
                <a16:creationId xmlns:a16="http://schemas.microsoft.com/office/drawing/2014/main" id="{D9F0CC37-F10D-74D6-7933-CF4E3952DC3F}"/>
              </a:ext>
            </a:extLst>
          </p:cNvPr>
          <p:cNvPicPr>
            <a:picLocks noChangeAspect="1"/>
          </p:cNvPicPr>
          <p:nvPr/>
        </p:nvPicPr>
        <p:blipFill rotWithShape="1">
          <a:blip r:embed="rId2"/>
          <a:srcRect l="-1110" t="9923" r="32084" b="32093"/>
          <a:stretch/>
        </p:blipFill>
        <p:spPr>
          <a:xfrm>
            <a:off x="290341" y="1455928"/>
            <a:ext cx="3901262" cy="2184785"/>
          </a:xfrm>
          <a:prstGeom prst="rect">
            <a:avLst/>
          </a:prstGeom>
        </p:spPr>
      </p:pic>
      <p:pic>
        <p:nvPicPr>
          <p:cNvPr id="12" name="Image 11">
            <a:extLst>
              <a:ext uri="{FF2B5EF4-FFF2-40B4-BE49-F238E27FC236}">
                <a16:creationId xmlns:a16="http://schemas.microsoft.com/office/drawing/2014/main" id="{CB8FD4F3-EEAF-3B8E-FEDE-CCAE8A4F8591}"/>
              </a:ext>
            </a:extLst>
          </p:cNvPr>
          <p:cNvPicPr>
            <a:picLocks noChangeAspect="1"/>
          </p:cNvPicPr>
          <p:nvPr/>
        </p:nvPicPr>
        <p:blipFill rotWithShape="1">
          <a:blip r:embed="rId3"/>
          <a:srcRect l="4592" t="15710" r="9551" b="41189"/>
          <a:stretch/>
        </p:blipFill>
        <p:spPr>
          <a:xfrm>
            <a:off x="3721394" y="765888"/>
            <a:ext cx="5178057" cy="1732945"/>
          </a:xfrm>
          <a:prstGeom prst="rect">
            <a:avLst/>
          </a:prstGeom>
        </p:spPr>
      </p:pic>
      <p:pic>
        <p:nvPicPr>
          <p:cNvPr id="14" name="Image 13">
            <a:extLst>
              <a:ext uri="{FF2B5EF4-FFF2-40B4-BE49-F238E27FC236}">
                <a16:creationId xmlns:a16="http://schemas.microsoft.com/office/drawing/2014/main" id="{0CB2FAC1-FEE1-C399-7207-A93533DCB3F4}"/>
              </a:ext>
            </a:extLst>
          </p:cNvPr>
          <p:cNvPicPr>
            <a:picLocks noChangeAspect="1"/>
          </p:cNvPicPr>
          <p:nvPr/>
        </p:nvPicPr>
        <p:blipFill>
          <a:blip r:embed="rId4"/>
          <a:stretch>
            <a:fillRect/>
          </a:stretch>
        </p:blipFill>
        <p:spPr>
          <a:xfrm>
            <a:off x="3361262" y="2807998"/>
            <a:ext cx="3625085" cy="2039110"/>
          </a:xfrm>
          <a:prstGeom prst="rect">
            <a:avLst/>
          </a:prstGeom>
        </p:spPr>
      </p:pic>
    </p:spTree>
    <p:extLst>
      <p:ext uri="{BB962C8B-B14F-4D97-AF65-F5344CB8AC3E}">
        <p14:creationId xmlns:p14="http://schemas.microsoft.com/office/powerpoint/2010/main" val="15540640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50</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dirty="0">
                <a:solidFill>
                  <a:schemeClr val="tx1"/>
                </a:solidFill>
                <a:latin typeface="Arial"/>
                <a:ea typeface="Times New Roman"/>
                <a:cs typeface="Arial"/>
              </a:rPr>
              <a:t>Ne nous mentons pas ! 1/2 </a:t>
            </a:r>
            <a:endParaRPr dirty="0"/>
          </a:p>
        </p:txBody>
      </p:sp>
      <p:pic>
        <p:nvPicPr>
          <p:cNvPr id="4" name="Image 3">
            <a:extLst>
              <a:ext uri="{FF2B5EF4-FFF2-40B4-BE49-F238E27FC236}">
                <a16:creationId xmlns:a16="http://schemas.microsoft.com/office/drawing/2014/main" id="{35DF1531-DA36-5B1F-2AFB-0ED8E4E48BB4}"/>
              </a:ext>
            </a:extLst>
          </p:cNvPr>
          <p:cNvPicPr>
            <a:picLocks noChangeAspect="1"/>
          </p:cNvPicPr>
          <p:nvPr/>
        </p:nvPicPr>
        <p:blipFill>
          <a:blip r:embed="rId2"/>
          <a:stretch>
            <a:fillRect/>
          </a:stretch>
        </p:blipFill>
        <p:spPr>
          <a:xfrm>
            <a:off x="2372480" y="1431037"/>
            <a:ext cx="4526140" cy="2688155"/>
          </a:xfrm>
          <a:prstGeom prst="rect">
            <a:avLst/>
          </a:prstGeom>
        </p:spPr>
      </p:pic>
      <p:sp>
        <p:nvSpPr>
          <p:cNvPr id="6" name="ZoneTexte 5">
            <a:extLst>
              <a:ext uri="{FF2B5EF4-FFF2-40B4-BE49-F238E27FC236}">
                <a16:creationId xmlns:a16="http://schemas.microsoft.com/office/drawing/2014/main" id="{EEEDDF41-5C21-579E-834A-917B188F9226}"/>
              </a:ext>
            </a:extLst>
          </p:cNvPr>
          <p:cNvSpPr txBox="1"/>
          <p:nvPr/>
        </p:nvSpPr>
        <p:spPr>
          <a:xfrm>
            <a:off x="2536031" y="4271058"/>
            <a:ext cx="4199038" cy="369332"/>
          </a:xfrm>
          <a:prstGeom prst="rect">
            <a:avLst/>
          </a:prstGeom>
          <a:noFill/>
        </p:spPr>
        <p:txBody>
          <a:bodyPr wrap="square">
            <a:spAutoFit/>
          </a:bodyPr>
          <a:lstStyle/>
          <a:p>
            <a:pPr algn="l"/>
            <a:r>
              <a:rPr lang="fr-FR" sz="900" b="0" i="0" dirty="0">
                <a:solidFill>
                  <a:srgbClr val="222222"/>
                </a:solidFill>
                <a:effectLst/>
                <a:latin typeface="Spectral"/>
                <a:hlinkClick r:id="rId3"/>
              </a:rPr>
              <a:t>https://pandia.pro/guide/comment-utiliser-langchain-guide-pour-creer-un-bot-en-python/</a:t>
            </a:r>
            <a:endParaRPr lang="fr-FR" sz="900" b="0" i="0" dirty="0">
              <a:solidFill>
                <a:srgbClr val="222222"/>
              </a:solidFill>
              <a:effectLst/>
              <a:latin typeface="Spectral"/>
            </a:endParaRPr>
          </a:p>
        </p:txBody>
      </p:sp>
    </p:spTree>
    <p:extLst>
      <p:ext uri="{BB962C8B-B14F-4D97-AF65-F5344CB8AC3E}">
        <p14:creationId xmlns:p14="http://schemas.microsoft.com/office/powerpoint/2010/main" val="26798477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51</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dirty="0">
                <a:solidFill>
                  <a:schemeClr val="tx1"/>
                </a:solidFill>
                <a:latin typeface="Arial"/>
                <a:ea typeface="Times New Roman"/>
                <a:cs typeface="Arial"/>
              </a:rPr>
              <a:t>Ne nous mentons pas ! 2/2 </a:t>
            </a:r>
            <a:endParaRPr dirty="0"/>
          </a:p>
        </p:txBody>
      </p:sp>
      <p:sp>
        <p:nvSpPr>
          <p:cNvPr id="2" name="ZoneTexte 1">
            <a:extLst>
              <a:ext uri="{FF2B5EF4-FFF2-40B4-BE49-F238E27FC236}">
                <a16:creationId xmlns:a16="http://schemas.microsoft.com/office/drawing/2014/main" id="{3F7E3B7A-2072-45CA-BFB4-10A84D88B000}"/>
              </a:ext>
            </a:extLst>
          </p:cNvPr>
          <p:cNvSpPr txBox="1"/>
          <p:nvPr/>
        </p:nvSpPr>
        <p:spPr>
          <a:xfrm>
            <a:off x="1423686" y="1301602"/>
            <a:ext cx="7260634" cy="3693319"/>
          </a:xfrm>
          <a:prstGeom prst="rect">
            <a:avLst/>
          </a:prstGeom>
          <a:noFill/>
        </p:spPr>
        <p:txBody>
          <a:bodyPr wrap="square" rtlCol="0">
            <a:spAutoFit/>
          </a:bodyPr>
          <a:lstStyle/>
          <a:p>
            <a:pPr algn="l"/>
            <a:r>
              <a:rPr lang="fr-FR" dirty="0">
                <a:solidFill>
                  <a:srgbClr val="00B0F0"/>
                </a:solidFill>
                <a:latin typeface="Spectral"/>
              </a:rPr>
              <a:t>Nouveaux métiers ?</a:t>
            </a:r>
            <a:endParaRPr lang="fr-FR" dirty="0">
              <a:latin typeface="Spectral"/>
            </a:endParaRPr>
          </a:p>
          <a:p>
            <a:pPr algn="l"/>
            <a:r>
              <a:rPr lang="fr-FR" dirty="0">
                <a:latin typeface="Spectral"/>
              </a:rPr>
              <a:t>Quels « Nouveaux rôles professionnels » A.B. Diouf</a:t>
            </a:r>
          </a:p>
          <a:p>
            <a:pPr algn="l"/>
            <a:endParaRPr lang="fr-FR" dirty="0">
              <a:latin typeface="Spectral"/>
            </a:endParaRPr>
          </a:p>
          <a:p>
            <a:r>
              <a:rPr lang="fr-FR" dirty="0">
                <a:solidFill>
                  <a:srgbClr val="00B0F0"/>
                </a:solidFill>
                <a:latin typeface="Spectral"/>
              </a:rPr>
              <a:t>Nouvelles compétences ?</a:t>
            </a:r>
            <a:endParaRPr lang="fr-FR" dirty="0">
              <a:latin typeface="Spectral"/>
            </a:endParaRPr>
          </a:p>
          <a:p>
            <a:pPr algn="l"/>
            <a:r>
              <a:rPr lang="fr-FR" dirty="0">
                <a:latin typeface="Spectral"/>
              </a:rPr>
              <a:t>Code for </a:t>
            </a:r>
            <a:r>
              <a:rPr lang="fr-FR" dirty="0" err="1">
                <a:latin typeface="Spectral"/>
              </a:rPr>
              <a:t>librarians</a:t>
            </a:r>
            <a:r>
              <a:rPr lang="fr-FR" dirty="0">
                <a:latin typeface="Spectral"/>
              </a:rPr>
              <a:t> ?</a:t>
            </a:r>
          </a:p>
          <a:p>
            <a:pPr algn="l"/>
            <a:endParaRPr lang="fr-FR" dirty="0">
              <a:latin typeface="Spectral"/>
            </a:endParaRPr>
          </a:p>
          <a:p>
            <a:pPr algn="l"/>
            <a:r>
              <a:rPr lang="fr-FR" dirty="0">
                <a:solidFill>
                  <a:srgbClr val="00B0F0"/>
                </a:solidFill>
                <a:latin typeface="Spectral"/>
              </a:rPr>
              <a:t>Nouvelles </a:t>
            </a:r>
            <a:r>
              <a:rPr lang="fr-FR" dirty="0" err="1">
                <a:solidFill>
                  <a:srgbClr val="00B0F0"/>
                </a:solidFill>
                <a:latin typeface="Spectral"/>
              </a:rPr>
              <a:t>attentios</a:t>
            </a:r>
            <a:r>
              <a:rPr lang="fr-FR" dirty="0">
                <a:solidFill>
                  <a:srgbClr val="00B0F0"/>
                </a:solidFill>
                <a:latin typeface="Spectral"/>
              </a:rPr>
              <a:t> : Course commerciale ?</a:t>
            </a:r>
          </a:p>
          <a:p>
            <a:pPr algn="l"/>
            <a:r>
              <a:rPr lang="en-US" b="0" i="0" dirty="0">
                <a:solidFill>
                  <a:srgbClr val="222222"/>
                </a:solidFill>
                <a:effectLst/>
                <a:latin typeface="Spectral"/>
              </a:rPr>
              <a:t>“As a librarian, plagiarism is honestly low on my list of concerns. What I’m most worried about is that companies are racing against each other to implement generative AI and direct answer functionality wherever possible, and the technology is not ready for </a:t>
            </a:r>
            <a:r>
              <a:rPr lang="en-US" b="0" i="0" dirty="0" err="1">
                <a:solidFill>
                  <a:srgbClr val="222222"/>
                </a:solidFill>
                <a:effectLst/>
                <a:latin typeface="Spectral"/>
              </a:rPr>
              <a:t>that.”Valerie</a:t>
            </a:r>
            <a:r>
              <a:rPr lang="en-US" b="0" i="0" dirty="0">
                <a:solidFill>
                  <a:srgbClr val="222222"/>
                </a:solidFill>
                <a:effectLst/>
                <a:latin typeface="Spectral"/>
              </a:rPr>
              <a:t> Forrestal </a:t>
            </a:r>
            <a:r>
              <a:rPr lang="en-US" b="0" i="0" dirty="0">
                <a:solidFill>
                  <a:srgbClr val="222222"/>
                </a:solidFill>
                <a:effectLst/>
                <a:latin typeface="Spectral"/>
                <a:hlinkClick r:id="rId2"/>
              </a:rPr>
              <a:t>https://www.choice360.org/libtech-insight/do-we-need-librarians-now-that-we-have-chatgpt/</a:t>
            </a:r>
            <a:endParaRPr lang="en-US" b="0" i="0" dirty="0">
              <a:solidFill>
                <a:srgbClr val="222222"/>
              </a:solidFill>
              <a:effectLst/>
              <a:latin typeface="Spectral"/>
            </a:endParaRPr>
          </a:p>
        </p:txBody>
      </p:sp>
    </p:spTree>
    <p:extLst>
      <p:ext uri="{BB962C8B-B14F-4D97-AF65-F5344CB8AC3E}">
        <p14:creationId xmlns:p14="http://schemas.microsoft.com/office/powerpoint/2010/main" val="42430192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40406399" name="Espace réservé du numéro de diapositive 1"/>
          <p:cNvSpPr>
            <a:spLocks noGrp="1"/>
          </p:cNvSpPr>
          <p:nvPr>
            <p:ph type="sldNum" sz="quarter" idx="12"/>
          </p:nvPr>
        </p:nvSpPr>
        <p:spPr bwMode="auto"/>
        <p:txBody>
          <a:bodyPr/>
          <a:lstStyle/>
          <a:p>
            <a:pPr>
              <a:defRPr/>
            </a:pPr>
            <a:fld id="{5BABFA80-6A87-2D3E-0A26-ED4599D9B129}" type="slidenum">
              <a:rPr lang="fr-FR"/>
              <a:t>52</a:t>
            </a:fld>
            <a:endParaRPr lang="fr-FR"/>
          </a:p>
        </p:txBody>
      </p:sp>
      <p:sp>
        <p:nvSpPr>
          <p:cNvPr id="1968503710" name="Titre 4"/>
          <p:cNvSpPr>
            <a:spLocks noGrp="1"/>
          </p:cNvSpPr>
          <p:nvPr>
            <p:ph type="title"/>
          </p:nvPr>
        </p:nvSpPr>
        <p:spPr bwMode="auto">
          <a:xfrm>
            <a:off x="1197958" y="1899616"/>
            <a:ext cx="7316490" cy="1200328"/>
          </a:xfrm>
        </p:spPr>
        <p:txBody>
          <a:bodyPr/>
          <a:lstStyle/>
          <a:p>
            <a:pPr>
              <a:defRPr/>
            </a:pPr>
            <a:r>
              <a:rPr lang="fr-FR" sz="4000"/>
              <a:t>Réception de Wikipédia : leçons à en tirer</a:t>
            </a:r>
          </a:p>
        </p:txBody>
      </p:sp>
      <p:sp>
        <p:nvSpPr>
          <p:cNvPr id="1656224136" name="Espace réservé du texte 5"/>
          <p:cNvSpPr>
            <a:spLocks noGrp="1"/>
          </p:cNvSpPr>
          <p:nvPr>
            <p:ph type="body" sz="quarter" idx="14"/>
          </p:nvPr>
        </p:nvSpPr>
        <p:spPr bwMode="auto"/>
        <p:txBody>
          <a:bodyPr/>
          <a:lstStyle/>
          <a:p>
            <a:pPr>
              <a:defRPr/>
            </a:pPr>
            <a:endParaRPr lang="fr-FR"/>
          </a:p>
        </p:txBody>
      </p:sp>
      <p:sp>
        <p:nvSpPr>
          <p:cNvPr id="428246273" name="Espace réservé du texte 6"/>
          <p:cNvSpPr>
            <a:spLocks noGrp="1"/>
          </p:cNvSpPr>
          <p:nvPr>
            <p:ph type="body" sz="quarter" idx="15"/>
          </p:nvPr>
        </p:nvSpPr>
        <p:spPr bwMode="auto"/>
        <p:txBody>
          <a:bodyPr/>
          <a:lstStyle/>
          <a:p>
            <a:pPr>
              <a:defRPr/>
            </a:pPr>
            <a:endParaRPr lang="fr-F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7" name="Image 6">
            <a:hlinkClick r:id="rId3"/>
          </p:cNvPr>
          <p:cNvPicPr>
            <a:picLocks noChangeAspect="1"/>
          </p:cNvPicPr>
          <p:nvPr/>
        </p:nvPicPr>
        <p:blipFill>
          <a:blip r:embed="rId4"/>
          <a:stretch/>
        </p:blipFill>
        <p:spPr bwMode="auto">
          <a:xfrm>
            <a:off x="4362805" y="2304498"/>
            <a:ext cx="3669572" cy="2199788"/>
          </a:xfrm>
          <a:prstGeom prst="rect">
            <a:avLst/>
          </a:prstGeom>
          <a:ln>
            <a:noFill/>
          </a:ln>
          <a:effectLst>
            <a:outerShdw blurRad="292100" dist="139700" dir="2700000" algn="tl" rotWithShape="0">
              <a:srgbClr val="333333">
                <a:alpha val="65000"/>
              </a:srgbClr>
            </a:outerShdw>
          </a:effectLst>
        </p:spPr>
      </p:pic>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53</a:t>
            </a:fld>
            <a:endParaRPr lang="fr-FR"/>
          </a:p>
        </p:txBody>
      </p:sp>
      <p:sp>
        <p:nvSpPr>
          <p:cNvPr id="3" name="Titre 2"/>
          <p:cNvSpPr>
            <a:spLocks noGrp="1"/>
          </p:cNvSpPr>
          <p:nvPr>
            <p:ph type="title"/>
          </p:nvPr>
        </p:nvSpPr>
        <p:spPr bwMode="auto"/>
        <p:txBody>
          <a:bodyPr/>
          <a:lstStyle/>
          <a:p>
            <a:pPr>
              <a:defRPr/>
            </a:pPr>
            <a:r>
              <a:rPr lang="fr-FR"/>
              <a:t>Triche des étudiants</a:t>
            </a:r>
          </a:p>
        </p:txBody>
      </p:sp>
      <p:sp>
        <p:nvSpPr>
          <p:cNvPr id="4" name="Espace réservé du texte 3"/>
          <p:cNvSpPr>
            <a:spLocks noGrp="1"/>
          </p:cNvSpPr>
          <p:nvPr>
            <p:ph type="body" sz="quarter" idx="17"/>
          </p:nvPr>
        </p:nvSpPr>
        <p:spPr bwMode="auto"/>
        <p:txBody>
          <a:bodyPr/>
          <a:lstStyle/>
          <a:p>
            <a:pPr marL="285750" indent="-285750">
              <a:buFont typeface="Arial"/>
              <a:buChar char="•"/>
              <a:defRPr/>
            </a:pPr>
            <a:r>
              <a:rPr lang="fr-FR" sz="1200" b="0">
                <a:solidFill>
                  <a:schemeClr val="tx1"/>
                </a:solidFill>
              </a:rPr>
              <a:t>Wikipédia : relativement simple (source unique de la triche, style Wikipédia, détectable par un logiciel)</a:t>
            </a:r>
            <a:endParaRPr/>
          </a:p>
          <a:p>
            <a:pPr marL="285750" lvl="1" indent="-285750">
              <a:buFont typeface="Arial"/>
              <a:buChar char="•"/>
              <a:defRPr/>
            </a:pPr>
            <a:r>
              <a:rPr lang="fr-FR">
                <a:solidFill>
                  <a:schemeClr val="tx1"/>
                </a:solidFill>
              </a:rPr>
              <a:t>ChatGPT : les logiciels ne permettent pas de détecter les textes générés par l’IA</a:t>
            </a:r>
            <a:endParaRPr/>
          </a:p>
        </p:txBody>
      </p:sp>
      <p:pic>
        <p:nvPicPr>
          <p:cNvPr id="5" name="Image 4">
            <a:hlinkClick r:id="rId5"/>
          </p:cNvPr>
          <p:cNvPicPr>
            <a:picLocks noChangeAspect="1"/>
          </p:cNvPicPr>
          <p:nvPr/>
        </p:nvPicPr>
        <p:blipFill>
          <a:blip r:embed="rId6"/>
          <a:stretch/>
        </p:blipFill>
        <p:spPr bwMode="auto">
          <a:xfrm>
            <a:off x="1121442" y="2294965"/>
            <a:ext cx="3078185" cy="2456330"/>
          </a:xfrm>
          <a:prstGeom prst="rect">
            <a:avLst/>
          </a:prstGeom>
          <a:ln>
            <a:noFill/>
          </a:ln>
          <a:effectLst>
            <a:outerShdw blurRad="292100" dist="139700" dir="2700000" algn="tl" rotWithShape="0">
              <a:srgbClr val="333333">
                <a:alpha val="65000"/>
              </a:srgbClr>
            </a:outerShdw>
          </a:effectLst>
        </p:spPr>
      </p:pic>
      <p:sp>
        <p:nvSpPr>
          <p:cNvPr id="6" name="ZoneTexte 5"/>
          <p:cNvSpPr txBox="1"/>
          <p:nvPr/>
        </p:nvSpPr>
        <p:spPr bwMode="auto">
          <a:xfrm>
            <a:off x="1121442" y="4830807"/>
            <a:ext cx="2264210" cy="276999"/>
          </a:xfrm>
          <a:prstGeom prst="rect">
            <a:avLst/>
          </a:prstGeom>
          <a:noFill/>
        </p:spPr>
        <p:txBody>
          <a:bodyPr wrap="none" rtlCol="0">
            <a:spAutoFit/>
          </a:bodyPr>
          <a:lstStyle/>
          <a:p>
            <a:pPr>
              <a:defRPr/>
            </a:pPr>
            <a:r>
              <a:rPr lang="fr-FR" sz="1200" u="sng">
                <a:hlinkClick r:id="rId5" tooltip="https://mediaclip.ina.fr/fr/i20338288-wikipedia-source-de-triche-chez-les-collegiens.html"/>
              </a:rPr>
              <a:t>JT de France 2 du 3 avril 2015</a:t>
            </a:r>
            <a:endParaRPr lang="fr-FR" sz="1200"/>
          </a:p>
        </p:txBody>
      </p:sp>
      <p:sp>
        <p:nvSpPr>
          <p:cNvPr id="8" name="ZoneTexte 7"/>
          <p:cNvSpPr txBox="1"/>
          <p:nvPr/>
        </p:nvSpPr>
        <p:spPr bwMode="auto">
          <a:xfrm>
            <a:off x="4362805" y="4830807"/>
            <a:ext cx="3278462" cy="276999"/>
          </a:xfrm>
          <a:prstGeom prst="rect">
            <a:avLst/>
          </a:prstGeom>
          <a:noFill/>
        </p:spPr>
        <p:txBody>
          <a:bodyPr wrap="none" rtlCol="0">
            <a:spAutoFit/>
          </a:bodyPr>
          <a:lstStyle/>
          <a:p>
            <a:pPr>
              <a:defRPr/>
            </a:pPr>
            <a:r>
              <a:rPr lang="fr-FR" sz="1200" u="sng">
                <a:hlinkClick r:id="rId3" tooltip="https://www.lemonde.fr/pixels/article/2023/01/19/a-l-universite-chatgpt-comme-outil-pedagogique-plutot-que-comme-instrument-de-triche_6158497_4408996.html"/>
              </a:rPr>
              <a:t>Clémence Pourré, Le Monde, 19 janvier 2023</a:t>
            </a:r>
            <a:endParaRPr lang="fr-FR" sz="120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54</a:t>
            </a:fld>
            <a:endParaRPr lang="fr-FR"/>
          </a:p>
        </p:txBody>
      </p:sp>
      <p:sp>
        <p:nvSpPr>
          <p:cNvPr id="3" name="Titre 2"/>
          <p:cNvSpPr>
            <a:spLocks noGrp="1"/>
          </p:cNvSpPr>
          <p:nvPr>
            <p:ph type="title"/>
          </p:nvPr>
        </p:nvSpPr>
        <p:spPr bwMode="auto"/>
        <p:txBody>
          <a:bodyPr/>
          <a:lstStyle/>
          <a:p>
            <a:pPr>
              <a:defRPr/>
            </a:pPr>
            <a:r>
              <a:rPr lang="fr-FR"/>
              <a:t>Web 2.0 : experts vs citoyens lamba</a:t>
            </a:r>
          </a:p>
        </p:txBody>
      </p:sp>
      <p:sp>
        <p:nvSpPr>
          <p:cNvPr id="4" name="Espace réservé du texte 3"/>
          <p:cNvSpPr>
            <a:spLocks noGrp="1"/>
          </p:cNvSpPr>
          <p:nvPr>
            <p:ph type="body" sz="quarter" idx="17"/>
          </p:nvPr>
        </p:nvSpPr>
        <p:spPr bwMode="auto"/>
        <p:txBody>
          <a:bodyPr/>
          <a:lstStyle/>
          <a:p>
            <a:pPr lvl="1">
              <a:defRPr/>
            </a:pPr>
            <a:r>
              <a:rPr lang="fr-FR">
                <a:solidFill>
                  <a:schemeClr val="bg2"/>
                </a:solidFill>
              </a:rPr>
              <a:t>En se focalisant sur Wikipédia, il n’a pas été possible de discuter du futur rôle prédominent de l’internaute, comme acteur de la production des contenus et de la diffusion des connaissances, et de l’épidémie d’intox qui allait en résulter.</a:t>
            </a:r>
            <a:endParaRPr/>
          </a:p>
        </p:txBody>
      </p:sp>
      <p:pic>
        <p:nvPicPr>
          <p:cNvPr id="5" name="Image 4">
            <a:hlinkClick r:id="rId3"/>
          </p:cNvPr>
          <p:cNvPicPr>
            <a:picLocks noChangeAspect="1"/>
          </p:cNvPicPr>
          <p:nvPr/>
        </p:nvPicPr>
        <p:blipFill>
          <a:blip r:embed="rId4"/>
          <a:stretch/>
        </p:blipFill>
        <p:spPr bwMode="auto">
          <a:xfrm>
            <a:off x="1728638" y="1964872"/>
            <a:ext cx="3967472" cy="2603887"/>
          </a:xfrm>
          <a:prstGeom prst="rect">
            <a:avLst/>
          </a:prstGeom>
          <a:ln>
            <a:noFill/>
          </a:ln>
          <a:effectLst>
            <a:outerShdw blurRad="292100" dist="139700" dir="2700000" algn="tl" rotWithShape="0">
              <a:srgbClr val="333333">
                <a:alpha val="65000"/>
              </a:srgbClr>
            </a:outerShdw>
          </a:effectLst>
        </p:spPr>
      </p:pic>
      <p:sp>
        <p:nvSpPr>
          <p:cNvPr id="6" name="ZoneTexte 5"/>
          <p:cNvSpPr txBox="1"/>
          <p:nvPr/>
        </p:nvSpPr>
        <p:spPr bwMode="auto">
          <a:xfrm>
            <a:off x="1728638" y="4636715"/>
            <a:ext cx="5135016" cy="738664"/>
          </a:xfrm>
          <a:prstGeom prst="rect">
            <a:avLst/>
          </a:prstGeom>
          <a:noFill/>
        </p:spPr>
        <p:txBody>
          <a:bodyPr wrap="square" rtlCol="0">
            <a:spAutoFit/>
          </a:bodyPr>
          <a:lstStyle/>
          <a:p>
            <a:pPr>
              <a:defRPr/>
            </a:pPr>
            <a:r>
              <a:rPr lang="fr-FR" sz="1200" u="sng">
                <a:hlinkClick r:id="rId3" tooltip="https://www.lemonde.fr/technologies/article/2006/10/21/le-web-2-0-la-revolution-communautaire_826124_651865.html"/>
              </a:rPr>
              <a:t>Belot et Brafman, </a:t>
            </a:r>
            <a:r>
              <a:rPr lang="fr-FR" sz="1200" i="1" u="sng">
                <a:hlinkClick r:id="rId3" tooltip="https://www.lemonde.fr/technologies/article/2006/10/21/le-web-2-0-la-revolution-communautaire_826124_651865.html"/>
              </a:rPr>
              <a:t>Web, la révolution communautaire</a:t>
            </a:r>
            <a:r>
              <a:rPr lang="fr-FR" sz="1200" u="sng">
                <a:hlinkClick r:id="rId3" tooltip="https://www.lemonde.fr/technologies/article/2006/10/21/le-web-2-0-la-revolution-communautaire_826124_651865.html"/>
              </a:rPr>
              <a:t>, Le Monde, 21 octobre 2006</a:t>
            </a:r>
            <a:endParaRPr lang="fr-FR" sz="1200"/>
          </a:p>
          <a:p>
            <a:pPr>
              <a:defRPr/>
            </a:pPr>
            <a:endParaRPr lang="fr-F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55</a:t>
            </a:fld>
            <a:endParaRPr lang="fr-FR"/>
          </a:p>
        </p:txBody>
      </p:sp>
      <p:sp>
        <p:nvSpPr>
          <p:cNvPr id="3" name="Titre 2"/>
          <p:cNvSpPr>
            <a:spLocks noGrp="1"/>
          </p:cNvSpPr>
          <p:nvPr>
            <p:ph type="title"/>
          </p:nvPr>
        </p:nvSpPr>
        <p:spPr bwMode="auto"/>
        <p:txBody>
          <a:bodyPr/>
          <a:lstStyle/>
          <a:p>
            <a:pPr>
              <a:defRPr/>
            </a:pPr>
            <a:r>
              <a:rPr lang="fr-FR"/>
              <a:t>Politique de l’autruche</a:t>
            </a:r>
          </a:p>
        </p:txBody>
      </p:sp>
      <p:sp>
        <p:nvSpPr>
          <p:cNvPr id="4" name="Espace réservé du texte 3"/>
          <p:cNvSpPr>
            <a:spLocks noGrp="1"/>
          </p:cNvSpPr>
          <p:nvPr>
            <p:ph type="body" sz="quarter" idx="17"/>
          </p:nvPr>
        </p:nvSpPr>
        <p:spPr bwMode="auto"/>
        <p:txBody>
          <a:bodyPr/>
          <a:lstStyle/>
          <a:p>
            <a:pPr marL="171450" lvl="1" indent="-171450">
              <a:buFont typeface="Arial"/>
              <a:buChar char="•"/>
              <a:defRPr/>
            </a:pPr>
            <a:r>
              <a:rPr lang="fr-FR" dirty="0">
                <a:solidFill>
                  <a:schemeClr val="bg2"/>
                </a:solidFill>
              </a:rPr>
              <a:t>Certains ont misé sur une disparition de Wikipédia au lieu d’affronter la réalité en formant à un usage éclairé du site</a:t>
            </a:r>
          </a:p>
          <a:p>
            <a:pPr marL="171450" lvl="1" indent="-171450">
              <a:buFont typeface="Arial"/>
              <a:buChar char="•"/>
              <a:defRPr/>
            </a:pPr>
            <a:r>
              <a:rPr lang="fr-FR" dirty="0">
                <a:solidFill>
                  <a:schemeClr val="bg2"/>
                </a:solidFill>
              </a:rPr>
              <a:t>Usages : </a:t>
            </a:r>
            <a:r>
              <a:rPr lang="fr-FR" dirty="0" err="1">
                <a:solidFill>
                  <a:schemeClr val="bg2"/>
                </a:solidFill>
              </a:rPr>
              <a:t>sur-estimation</a:t>
            </a:r>
            <a:r>
              <a:rPr lang="fr-FR" dirty="0">
                <a:solidFill>
                  <a:schemeClr val="bg2"/>
                </a:solidFill>
              </a:rPr>
              <a:t> de l’utilisation des encyclopédies traditionnelles</a:t>
            </a:r>
          </a:p>
          <a:p>
            <a:pPr marL="171450" lvl="1" indent="-171450">
              <a:buFont typeface="Arial"/>
              <a:buChar char="•"/>
              <a:defRPr/>
            </a:pPr>
            <a:r>
              <a:rPr lang="fr-FR" dirty="0">
                <a:solidFill>
                  <a:schemeClr val="bg2"/>
                </a:solidFill>
              </a:rPr>
              <a:t>Évaluations peu pertinentes : longueurs des articles, etc. </a:t>
            </a:r>
          </a:p>
        </p:txBody>
      </p:sp>
      <p:pic>
        <p:nvPicPr>
          <p:cNvPr id="5" name="Image 4">
            <a:hlinkClick r:id="rId3"/>
          </p:cNvPr>
          <p:cNvPicPr>
            <a:picLocks noChangeAspect="1"/>
          </p:cNvPicPr>
          <p:nvPr/>
        </p:nvPicPr>
        <p:blipFill>
          <a:blip r:embed="rId4"/>
          <a:stretch/>
        </p:blipFill>
        <p:spPr bwMode="auto">
          <a:xfrm>
            <a:off x="1197959" y="2440409"/>
            <a:ext cx="6104965" cy="2349545"/>
          </a:xfrm>
          <a:prstGeom prst="rect">
            <a:avLst/>
          </a:prstGeom>
          <a:ln>
            <a:noFill/>
          </a:ln>
          <a:effectLst>
            <a:outerShdw blurRad="292100" dist="139700" dir="2700000" algn="tl" rotWithShape="0">
              <a:srgbClr val="333333">
                <a:alpha val="65000"/>
              </a:srgbClr>
            </a:outerShdw>
          </a:effectLst>
        </p:spPr>
      </p:pic>
      <p:sp>
        <p:nvSpPr>
          <p:cNvPr id="6" name="ZoneTexte 5"/>
          <p:cNvSpPr txBox="1"/>
          <p:nvPr/>
        </p:nvSpPr>
        <p:spPr bwMode="auto">
          <a:xfrm>
            <a:off x="1197959" y="4789954"/>
            <a:ext cx="4858870" cy="553998"/>
          </a:xfrm>
          <a:prstGeom prst="rect">
            <a:avLst/>
          </a:prstGeom>
          <a:noFill/>
        </p:spPr>
        <p:txBody>
          <a:bodyPr wrap="square" rtlCol="0">
            <a:spAutoFit/>
          </a:bodyPr>
          <a:lstStyle/>
          <a:p>
            <a:pPr>
              <a:defRPr/>
            </a:pPr>
            <a:r>
              <a:rPr lang="fr-FR" sz="1200" u="sng">
                <a:hlinkClick r:id="rId3" tooltip="https://www.lsa-conso.fr/encyclopedies-sur-cd-rom-le-marche-se-segmente,25870"/>
              </a:rPr>
              <a:t>Encyclopédies sur CD-Rom : le marché se segmente..., LSA, 1998</a:t>
            </a:r>
            <a:endParaRPr lang="fr-FR" sz="1200"/>
          </a:p>
          <a:p>
            <a:pPr>
              <a:defRPr/>
            </a:pPr>
            <a:endParaRPr lang="fr-F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 name="Espace réservé du numéro de diapositive 7"/>
          <p:cNvSpPr>
            <a:spLocks noGrp="1"/>
          </p:cNvSpPr>
          <p:nvPr>
            <p:ph type="sldNum" sz="quarter" idx="12"/>
          </p:nvPr>
        </p:nvSpPr>
        <p:spPr bwMode="auto"/>
        <p:txBody>
          <a:bodyPr/>
          <a:lstStyle/>
          <a:p>
            <a:pPr>
              <a:defRPr/>
            </a:pPr>
            <a:fld id="{42A674EB-CF99-4CC2-8F94-AC08E84D1EAE}" type="slidenum">
              <a:rPr lang="fr-FR"/>
              <a:t>56</a:t>
            </a:fld>
            <a:endParaRPr lang="fr-FR"/>
          </a:p>
        </p:txBody>
      </p:sp>
      <p:sp>
        <p:nvSpPr>
          <p:cNvPr id="9" name="Titre 8"/>
          <p:cNvSpPr>
            <a:spLocks noGrp="1"/>
          </p:cNvSpPr>
          <p:nvPr>
            <p:ph type="title"/>
          </p:nvPr>
        </p:nvSpPr>
        <p:spPr bwMode="auto">
          <a:xfrm>
            <a:off x="1198859" y="349390"/>
            <a:ext cx="7316491" cy="424732"/>
          </a:xfrm>
        </p:spPr>
        <p:txBody>
          <a:bodyPr/>
          <a:lstStyle/>
          <a:p>
            <a:pPr>
              <a:defRPr/>
            </a:pPr>
            <a:r>
              <a:rPr lang="en-US"/>
              <a:t>Large Language Models &amp; Knowledge Graphs</a:t>
            </a:r>
            <a:endParaRPr lang="fr-FR"/>
          </a:p>
        </p:txBody>
      </p:sp>
      <p:pic>
        <p:nvPicPr>
          <p:cNvPr id="11" name="Image 10">
            <a:hlinkClick r:id="rId3"/>
          </p:cNvPr>
          <p:cNvPicPr>
            <a:picLocks noChangeAspect="1"/>
          </p:cNvPicPr>
          <p:nvPr/>
        </p:nvPicPr>
        <p:blipFill>
          <a:blip r:embed="rId4"/>
          <a:stretch/>
        </p:blipFill>
        <p:spPr bwMode="auto">
          <a:xfrm>
            <a:off x="1655716" y="1067511"/>
            <a:ext cx="4779487" cy="3474742"/>
          </a:xfrm>
          <a:prstGeom prst="rect">
            <a:avLst/>
          </a:prstGeom>
          <a:ln>
            <a:noFill/>
          </a:ln>
          <a:effectLst>
            <a:outerShdw blurRad="292100" dist="139700" dir="2700000" algn="tl" rotWithShape="0">
              <a:srgbClr val="333333">
                <a:alpha val="65000"/>
              </a:srgbClr>
            </a:outerShdw>
          </a:effectLst>
        </p:spPr>
      </p:pic>
      <p:sp>
        <p:nvSpPr>
          <p:cNvPr id="12" name="ZoneTexte 11"/>
          <p:cNvSpPr txBox="1"/>
          <p:nvPr/>
        </p:nvSpPr>
        <p:spPr bwMode="auto">
          <a:xfrm>
            <a:off x="1655716" y="4663440"/>
            <a:ext cx="3836858" cy="307777"/>
          </a:xfrm>
          <a:prstGeom prst="rect">
            <a:avLst/>
          </a:prstGeom>
          <a:noFill/>
        </p:spPr>
        <p:txBody>
          <a:bodyPr wrap="square" rtlCol="0">
            <a:spAutoFit/>
          </a:bodyPr>
          <a:lstStyle/>
          <a:p>
            <a:pPr>
              <a:defRPr/>
            </a:pPr>
            <a:r>
              <a:rPr lang="fr-FR" sz="1400" u="sng">
                <a:hlinkClick r:id="rId3" tooltip="https://arxiv.org/abs/2306.08302"/>
              </a:rPr>
              <a:t>https://arxiv.org/abs/2306.08302</a:t>
            </a:r>
            <a:endParaRPr lang="fr-FR" sz="1400"/>
          </a:p>
        </p:txBody>
      </p:sp>
    </p:spTree>
    <p:extLst>
      <p:ext uri="{BB962C8B-B14F-4D97-AF65-F5344CB8AC3E}">
        <p14:creationId xmlns:p14="http://schemas.microsoft.com/office/powerpoint/2010/main" val="323743598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 name="Espace réservé du texte 5"/>
          <p:cNvSpPr>
            <a:spLocks noGrp="1"/>
          </p:cNvSpPr>
          <p:nvPr>
            <p:ph type="body" sz="quarter" idx="14"/>
          </p:nvPr>
        </p:nvSpPr>
        <p:spPr bwMode="auto"/>
        <p:txBody>
          <a:bodyPr/>
          <a:lstStyle/>
          <a:p>
            <a:pPr>
              <a:defRPr/>
            </a:pPr>
            <a:endParaRPr lang="fr-FR"/>
          </a:p>
        </p:txBody>
      </p:sp>
      <p:sp>
        <p:nvSpPr>
          <p:cNvPr id="7" name="Espace réservé du texte 6"/>
          <p:cNvSpPr>
            <a:spLocks noGrp="1"/>
          </p:cNvSpPr>
          <p:nvPr>
            <p:ph type="body" sz="quarter" idx="15"/>
          </p:nvPr>
        </p:nvSpPr>
        <p:spPr bwMode="auto"/>
        <p:txBody>
          <a:bodyPr/>
          <a:lstStyle/>
          <a:p>
            <a:pPr>
              <a:defRPr/>
            </a:pPr>
            <a:endParaRPr lang="fr-FR"/>
          </a:p>
        </p:txBody>
      </p:sp>
      <p:sp>
        <p:nvSpPr>
          <p:cNvPr id="3" name="Titre 2"/>
          <p:cNvSpPr>
            <a:spLocks noGrp="1"/>
          </p:cNvSpPr>
          <p:nvPr>
            <p:ph type="title"/>
          </p:nvPr>
        </p:nvSpPr>
        <p:spPr bwMode="auto"/>
        <p:txBody>
          <a:bodyPr/>
          <a:lstStyle/>
          <a:p>
            <a:pPr>
              <a:defRPr/>
            </a:pPr>
            <a:r>
              <a:rPr lang="fr-FR" dirty="0"/>
              <a:t>Défi de </a:t>
            </a:r>
            <a:r>
              <a:rPr lang="fr-FR" dirty="0" err="1"/>
              <a:t>ChatGPT</a:t>
            </a:r>
            <a:endParaRPr lang="fr-FR" dirty="0"/>
          </a:p>
        </p:txBody>
      </p:sp>
      <p:sp>
        <p:nvSpPr>
          <p:cNvPr id="8" name="Espace réservé du texte 7"/>
          <p:cNvSpPr>
            <a:spLocks noGrp="1"/>
          </p:cNvSpPr>
          <p:nvPr>
            <p:ph type="body" sz="quarter" idx="16"/>
          </p:nvPr>
        </p:nvSpPr>
        <p:spPr bwMode="auto"/>
        <p:txBody>
          <a:bodyPr/>
          <a:lstStyle/>
          <a:p>
            <a:pPr>
              <a:defRPr/>
            </a:pPr>
            <a:endParaRPr lang="fr-FR"/>
          </a:p>
        </p:txBody>
      </p:sp>
      <p:sp>
        <p:nvSpPr>
          <p:cNvPr id="9" name="Espace réservé du texte 8"/>
          <p:cNvSpPr>
            <a:spLocks noGrp="1"/>
          </p:cNvSpPr>
          <p:nvPr>
            <p:ph type="body" sz="quarter" idx="17"/>
          </p:nvPr>
        </p:nvSpPr>
        <p:spPr bwMode="auto"/>
        <p:txBody>
          <a:bodyPr/>
          <a:lstStyle/>
          <a:p>
            <a:pPr>
              <a:defRPr/>
            </a:pPr>
            <a:endParaRPr lang="fr-FR"/>
          </a:p>
        </p:txBody>
      </p:sp>
      <p:sp>
        <p:nvSpPr>
          <p:cNvPr id="10" name="Espace réservé du texte 9"/>
          <p:cNvSpPr>
            <a:spLocks noGrp="1"/>
          </p:cNvSpPr>
          <p:nvPr>
            <p:ph type="body" sz="quarter" idx="18"/>
          </p:nvPr>
        </p:nvSpPr>
        <p:spPr bwMode="auto"/>
        <p:txBody>
          <a:bodyPr/>
          <a:lstStyle/>
          <a:p>
            <a:pPr>
              <a:defRPr/>
            </a:pPr>
            <a:r>
              <a:rPr lang="fr-FR"/>
              <a:t>Coût de son entrainement et son fonctionnement</a:t>
            </a:r>
            <a:r>
              <a:rPr lang="fr-FR" b="0"/>
              <a:t> : beaucoup plus couteux que d’autres solutions basées sur les graphes de connaissance</a:t>
            </a:r>
          </a:p>
        </p:txBody>
      </p:sp>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57</a:t>
            </a:fld>
            <a:endParaRPr lang="fr-FR"/>
          </a:p>
        </p:txBody>
      </p:sp>
      <p:pic>
        <p:nvPicPr>
          <p:cNvPr id="5" name="Image 4">
            <a:hlinkClick r:id="rId3"/>
          </p:cNvPr>
          <p:cNvPicPr>
            <a:picLocks noChangeAspect="1"/>
          </p:cNvPicPr>
          <p:nvPr/>
        </p:nvPicPr>
        <p:blipFill>
          <a:blip r:embed="rId4"/>
          <a:stretch/>
        </p:blipFill>
        <p:spPr bwMode="auto">
          <a:xfrm>
            <a:off x="565123" y="1435222"/>
            <a:ext cx="4666937" cy="2625151"/>
          </a:xfrm>
          <a:prstGeom prst="rect">
            <a:avLst/>
          </a:prstGeom>
          <a:ln>
            <a:noFill/>
          </a:ln>
          <a:effectLst>
            <a:outerShdw blurRad="292100" dist="139700" dir="2700000" algn="tl" rotWithShape="0">
              <a:srgbClr val="333333">
                <a:alpha val="65000"/>
              </a:srgbClr>
            </a:outerShdw>
          </a:effectLst>
        </p:spPr>
      </p:pic>
      <p:sp>
        <p:nvSpPr>
          <p:cNvPr id="4" name="ZoneTexte 3"/>
          <p:cNvSpPr txBox="1"/>
          <p:nvPr/>
        </p:nvSpPr>
        <p:spPr bwMode="auto">
          <a:xfrm>
            <a:off x="565123" y="4288818"/>
            <a:ext cx="4562140" cy="461665"/>
          </a:xfrm>
          <a:prstGeom prst="rect">
            <a:avLst/>
          </a:prstGeom>
          <a:noFill/>
        </p:spPr>
        <p:txBody>
          <a:bodyPr wrap="square" rtlCol="0">
            <a:spAutoFit/>
          </a:bodyPr>
          <a:lstStyle/>
          <a:p>
            <a:pPr>
              <a:defRPr/>
            </a:pPr>
            <a:r>
              <a:rPr lang="fr-FR" sz="1200" u="sng">
                <a:hlinkClick r:id="rId3" tooltip="https://www.youtube.com/watch?v=WqYBx2gB6vA"/>
              </a:rPr>
              <a:t>Denny Vrandečić, The Future of Knowledge Graphs in a World of Large Language Models, CC-BY-3.0</a:t>
            </a:r>
            <a:endParaRPr lang="fr-FR" sz="1200"/>
          </a:p>
        </p:txBody>
      </p:sp>
    </p:spTree>
    <p:extLst>
      <p:ext uri="{BB962C8B-B14F-4D97-AF65-F5344CB8AC3E}">
        <p14:creationId xmlns:p14="http://schemas.microsoft.com/office/powerpoint/2010/main" val="137572006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42A674EB-CF99-4CC2-8F94-AC08E84D1EAE}" type="slidenum">
              <a:rPr lang="fr-FR" smtClean="0"/>
              <a:pPr/>
              <a:t>58</a:t>
            </a:fld>
            <a:endParaRPr lang="fr-FR" dirty="0"/>
          </a:p>
        </p:txBody>
      </p:sp>
      <p:sp>
        <p:nvSpPr>
          <p:cNvPr id="3" name="Titre 2"/>
          <p:cNvSpPr>
            <a:spLocks noGrp="1"/>
          </p:cNvSpPr>
          <p:nvPr>
            <p:ph type="title"/>
          </p:nvPr>
        </p:nvSpPr>
        <p:spPr/>
        <p:txBody>
          <a:bodyPr/>
          <a:lstStyle/>
          <a:p>
            <a:r>
              <a:rPr lang="fr-FR" dirty="0"/>
              <a:t>Réactions de Wikimédia</a:t>
            </a:r>
          </a:p>
        </p:txBody>
      </p:sp>
      <p:sp>
        <p:nvSpPr>
          <p:cNvPr id="4" name="Espace réservé du texte 3"/>
          <p:cNvSpPr>
            <a:spLocks noGrp="1"/>
          </p:cNvSpPr>
          <p:nvPr>
            <p:ph type="body" sz="quarter" idx="17"/>
          </p:nvPr>
        </p:nvSpPr>
        <p:spPr/>
        <p:txBody>
          <a:bodyPr/>
          <a:lstStyle/>
          <a:p>
            <a:pPr marL="285750" indent="-285750">
              <a:lnSpc>
                <a:spcPct val="150000"/>
              </a:lnSpc>
              <a:buFont typeface="Arial" panose="020B0604020202020204" pitchFamily="34" charset="0"/>
              <a:buChar char="•"/>
            </a:pPr>
            <a:r>
              <a:rPr lang="fr-FR" dirty="0"/>
              <a:t>Avis du département juridique </a:t>
            </a:r>
            <a:r>
              <a:rPr lang="fr-FR" b="0" dirty="0">
                <a:solidFill>
                  <a:schemeClr val="tx1"/>
                </a:solidFill>
              </a:rPr>
              <a:t>: </a:t>
            </a:r>
            <a:r>
              <a:rPr lang="fr-FR" b="0" dirty="0">
                <a:solidFill>
                  <a:schemeClr val="tx1"/>
                </a:solidFill>
                <a:hlinkClick r:id="rId3"/>
              </a:rPr>
              <a:t>Copyright </a:t>
            </a:r>
            <a:r>
              <a:rPr lang="fr-FR" b="0" dirty="0" err="1">
                <a:solidFill>
                  <a:schemeClr val="tx1"/>
                </a:solidFill>
                <a:hlinkClick r:id="rId3"/>
              </a:rPr>
              <a:t>Analysis</a:t>
            </a:r>
            <a:r>
              <a:rPr lang="fr-FR" b="0" dirty="0">
                <a:solidFill>
                  <a:schemeClr val="tx1"/>
                </a:solidFill>
                <a:hlinkClick r:id="rId3"/>
              </a:rPr>
              <a:t> of </a:t>
            </a:r>
            <a:r>
              <a:rPr lang="fr-FR" b="0" dirty="0" err="1">
                <a:solidFill>
                  <a:schemeClr val="tx1"/>
                </a:solidFill>
                <a:hlinkClick r:id="rId3"/>
              </a:rPr>
              <a:t>ChatGPT</a:t>
            </a:r>
            <a:endParaRPr lang="fr-FR" b="0" dirty="0">
              <a:solidFill>
                <a:schemeClr val="tx1"/>
              </a:solidFill>
            </a:endParaRPr>
          </a:p>
          <a:p>
            <a:pPr marL="285750" indent="-285750">
              <a:lnSpc>
                <a:spcPct val="150000"/>
              </a:lnSpc>
              <a:buFont typeface="Arial" panose="020B0604020202020204" pitchFamily="34" charset="0"/>
              <a:buChar char="•"/>
            </a:pPr>
            <a:r>
              <a:rPr lang="fr-FR" dirty="0"/>
              <a:t>Projet de recherche</a:t>
            </a:r>
            <a:r>
              <a:rPr lang="fr-FR" b="0" dirty="0">
                <a:solidFill>
                  <a:schemeClr val="tx1"/>
                </a:solidFill>
              </a:rPr>
              <a:t> : </a:t>
            </a:r>
            <a:r>
              <a:rPr lang="fr-FR" b="0" dirty="0">
                <a:solidFill>
                  <a:schemeClr val="tx1"/>
                </a:solidFill>
                <a:hlinkClick r:id="rId4"/>
              </a:rPr>
              <a:t>Implications of </a:t>
            </a:r>
            <a:r>
              <a:rPr lang="fr-FR" b="0" dirty="0" err="1">
                <a:solidFill>
                  <a:schemeClr val="tx1"/>
                </a:solidFill>
                <a:hlinkClick r:id="rId4"/>
              </a:rPr>
              <a:t>ChatGPT</a:t>
            </a:r>
            <a:r>
              <a:rPr lang="fr-FR" b="0" dirty="0">
                <a:solidFill>
                  <a:schemeClr val="tx1"/>
                </a:solidFill>
                <a:hlinkClick r:id="rId4"/>
              </a:rPr>
              <a:t> for </a:t>
            </a:r>
            <a:r>
              <a:rPr lang="fr-FR" b="0" dirty="0" err="1">
                <a:solidFill>
                  <a:schemeClr val="tx1"/>
                </a:solidFill>
                <a:hlinkClick r:id="rId4"/>
              </a:rPr>
              <a:t>knowledge</a:t>
            </a:r>
            <a:r>
              <a:rPr lang="fr-FR" b="0" dirty="0">
                <a:solidFill>
                  <a:schemeClr val="tx1"/>
                </a:solidFill>
                <a:hlinkClick r:id="rId4"/>
              </a:rPr>
              <a:t> </a:t>
            </a:r>
            <a:r>
              <a:rPr lang="fr-FR" b="0" dirty="0" err="1">
                <a:solidFill>
                  <a:schemeClr val="tx1"/>
                </a:solidFill>
                <a:hlinkClick r:id="rId4"/>
              </a:rPr>
              <a:t>integrity</a:t>
            </a:r>
            <a:r>
              <a:rPr lang="fr-FR" b="0" dirty="0">
                <a:solidFill>
                  <a:schemeClr val="tx1"/>
                </a:solidFill>
                <a:hlinkClick r:id="rId4"/>
              </a:rPr>
              <a:t> on </a:t>
            </a:r>
            <a:r>
              <a:rPr lang="fr-FR" b="0" dirty="0" err="1">
                <a:solidFill>
                  <a:schemeClr val="tx1"/>
                </a:solidFill>
                <a:hlinkClick r:id="rId4"/>
              </a:rPr>
              <a:t>Wikipedia</a:t>
            </a:r>
            <a:endParaRPr lang="fr-FR" b="0" dirty="0">
              <a:solidFill>
                <a:schemeClr val="tx1"/>
              </a:solidFill>
            </a:endParaRPr>
          </a:p>
          <a:p>
            <a:pPr marL="285750" indent="-285750">
              <a:lnSpc>
                <a:spcPct val="150000"/>
              </a:lnSpc>
              <a:buFont typeface="Arial" panose="020B0604020202020204" pitchFamily="34" charset="0"/>
              <a:buChar char="•"/>
            </a:pPr>
            <a:r>
              <a:rPr lang="fr-FR" dirty="0"/>
              <a:t>Plan d’actions 2023-2024</a:t>
            </a:r>
            <a:r>
              <a:rPr lang="fr-FR" b="0" dirty="0">
                <a:solidFill>
                  <a:schemeClr val="tx1"/>
                </a:solidFill>
              </a:rPr>
              <a:t> : réalisation d’un </a:t>
            </a:r>
            <a:r>
              <a:rPr lang="fr-FR" b="0" dirty="0">
                <a:solidFill>
                  <a:schemeClr val="tx1"/>
                </a:solidFill>
                <a:hlinkClick r:id="rId5"/>
              </a:rPr>
              <a:t>plugin </a:t>
            </a:r>
            <a:r>
              <a:rPr lang="fr-FR" b="0" dirty="0" err="1">
                <a:solidFill>
                  <a:schemeClr val="tx1"/>
                </a:solidFill>
                <a:hlinkClick r:id="rId5"/>
              </a:rPr>
              <a:t>ChatGPT</a:t>
            </a:r>
            <a:r>
              <a:rPr lang="fr-FR" b="0" dirty="0">
                <a:solidFill>
                  <a:schemeClr val="tx1"/>
                </a:solidFill>
                <a:hlinkClick r:id="rId5"/>
              </a:rPr>
              <a:t>-Wikipédia </a:t>
            </a:r>
            <a:r>
              <a:rPr lang="fr-FR" b="0" dirty="0">
                <a:solidFill>
                  <a:schemeClr val="tx1"/>
                </a:solidFill>
              </a:rPr>
              <a:t>+ </a:t>
            </a:r>
            <a:r>
              <a:rPr lang="fr-FR" b="0" dirty="0">
                <a:solidFill>
                  <a:schemeClr val="tx1"/>
                </a:solidFill>
                <a:hlinkClick r:id="rId6"/>
              </a:rPr>
              <a:t>pistes de réflexion</a:t>
            </a:r>
            <a:endParaRPr lang="fr-FR" b="0" dirty="0"/>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endParaRPr lang="fr-FR" dirty="0"/>
          </a:p>
        </p:txBody>
      </p:sp>
    </p:spTree>
    <p:extLst>
      <p:ext uri="{BB962C8B-B14F-4D97-AF65-F5344CB8AC3E}">
        <p14:creationId xmlns:p14="http://schemas.microsoft.com/office/powerpoint/2010/main" val="39834809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59</a:t>
            </a:fld>
            <a:endParaRPr lang="fr-FR"/>
          </a:p>
        </p:txBody>
      </p:sp>
      <p:sp>
        <p:nvSpPr>
          <p:cNvPr id="3" name="Titre 2"/>
          <p:cNvSpPr>
            <a:spLocks noGrp="1"/>
          </p:cNvSpPr>
          <p:nvPr>
            <p:ph type="title"/>
          </p:nvPr>
        </p:nvSpPr>
        <p:spPr bwMode="auto"/>
        <p:txBody>
          <a:bodyPr/>
          <a:lstStyle/>
          <a:p>
            <a:pPr>
              <a:defRPr/>
            </a:pPr>
            <a:r>
              <a:rPr lang="fr-FR"/>
              <a:t>Knowledge as a service</a:t>
            </a:r>
          </a:p>
        </p:txBody>
      </p:sp>
      <p:pic>
        <p:nvPicPr>
          <p:cNvPr id="5" name="Image 4"/>
          <p:cNvPicPr>
            <a:picLocks noChangeAspect="1"/>
          </p:cNvPicPr>
          <p:nvPr/>
        </p:nvPicPr>
        <p:blipFill>
          <a:blip r:embed="rId2"/>
          <a:stretch/>
        </p:blipFill>
        <p:spPr bwMode="auto">
          <a:xfrm>
            <a:off x="1647895" y="951204"/>
            <a:ext cx="6545580" cy="3620524"/>
          </a:xfrm>
          <a:prstGeom prst="rect">
            <a:avLst/>
          </a:prstGeom>
          <a:ln>
            <a:noFill/>
          </a:ln>
          <a:effectLst>
            <a:outerShdw blurRad="292100" dist="139700" dir="2700000" algn="tl" rotWithShape="0">
              <a:srgbClr val="333333">
                <a:alpha val="65000"/>
              </a:srgbClr>
            </a:outerShdw>
          </a:effectLst>
        </p:spPr>
      </p:pic>
      <p:sp>
        <p:nvSpPr>
          <p:cNvPr id="6" name="ZoneTexte 5"/>
          <p:cNvSpPr txBox="1"/>
          <p:nvPr/>
        </p:nvSpPr>
        <p:spPr bwMode="auto">
          <a:xfrm>
            <a:off x="1647895" y="4748810"/>
            <a:ext cx="2534092" cy="276999"/>
          </a:xfrm>
          <a:prstGeom prst="rect">
            <a:avLst/>
          </a:prstGeom>
          <a:noFill/>
        </p:spPr>
        <p:txBody>
          <a:bodyPr wrap="none" rtlCol="0">
            <a:spAutoFit/>
          </a:bodyPr>
          <a:lstStyle/>
          <a:p>
            <a:pPr>
              <a:defRPr/>
            </a:pPr>
            <a:r>
              <a:rPr lang="fr-FR" sz="1200" u="sng">
                <a:hlinkClick r:id="rId3" tooltip="https://commons.wikimedia.org/wiki/File:Knowledge_as_a_Service_ecosystem.svg"/>
              </a:rPr>
              <a:t>Guillaume Paumier, CC-BY-SA 4.0</a:t>
            </a:r>
            <a:endParaRPr lang="fr-FR" sz="1200"/>
          </a:p>
        </p:txBody>
      </p:sp>
    </p:spTree>
    <p:extLst>
      <p:ext uri="{BB962C8B-B14F-4D97-AF65-F5344CB8AC3E}">
        <p14:creationId xmlns:p14="http://schemas.microsoft.com/office/powerpoint/2010/main" val="12368621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6</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a:solidFill>
                  <a:schemeClr val="tx1"/>
                </a:solidFill>
                <a:latin typeface="Arial"/>
                <a:ea typeface="Times New Roman"/>
                <a:cs typeface="Arial"/>
              </a:rPr>
              <a:t>Sondage</a:t>
            </a:r>
            <a:endParaRPr/>
          </a:p>
        </p:txBody>
      </p:sp>
      <p:sp>
        <p:nvSpPr>
          <p:cNvPr id="2" name="ZoneTexte 1">
            <a:extLst>
              <a:ext uri="{FF2B5EF4-FFF2-40B4-BE49-F238E27FC236}">
                <a16:creationId xmlns:a16="http://schemas.microsoft.com/office/drawing/2014/main" id="{3F7E3B7A-2072-45CA-BFB4-10A84D88B000}"/>
              </a:ext>
            </a:extLst>
          </p:cNvPr>
          <p:cNvSpPr txBox="1"/>
          <p:nvPr/>
        </p:nvSpPr>
        <p:spPr>
          <a:xfrm>
            <a:off x="1732547" y="2007450"/>
            <a:ext cx="6563226" cy="369332"/>
          </a:xfrm>
          <a:prstGeom prst="rect">
            <a:avLst/>
          </a:prstGeom>
          <a:noFill/>
        </p:spPr>
        <p:txBody>
          <a:bodyPr wrap="square" rtlCol="0">
            <a:spAutoFit/>
          </a:bodyPr>
          <a:lstStyle/>
          <a:p>
            <a:r>
              <a:rPr lang="fr-FR" b="1" dirty="0">
                <a:solidFill>
                  <a:srgbClr val="E0AC00"/>
                </a:solidFill>
                <a:latin typeface="Spectral"/>
              </a:rPr>
              <a:t>L’aviez-vous</a:t>
            </a:r>
            <a:r>
              <a:rPr lang="fr-FR" dirty="0"/>
              <a:t> </a:t>
            </a:r>
            <a:r>
              <a:rPr lang="fr-FR" b="1" dirty="0">
                <a:solidFill>
                  <a:srgbClr val="E0AC00"/>
                </a:solidFill>
                <a:latin typeface="Spectral"/>
              </a:rPr>
              <a:t>vu venir ?</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Espace réservé du numéro de diapositive 1"/>
          <p:cNvSpPr>
            <a:spLocks noGrp="1"/>
          </p:cNvSpPr>
          <p:nvPr>
            <p:ph type="sldNum" sz="quarter" idx="12"/>
          </p:nvPr>
        </p:nvSpPr>
        <p:spPr bwMode="auto"/>
        <p:txBody>
          <a:bodyPr/>
          <a:lstStyle/>
          <a:p>
            <a:pPr>
              <a:defRPr/>
            </a:pPr>
            <a:fld id="{42A674EB-CF99-4CC2-8F94-AC08E84D1EAE}" type="slidenum">
              <a:rPr lang="fr-FR"/>
              <a:t>60</a:t>
            </a:fld>
            <a:endParaRPr lang="fr-FR"/>
          </a:p>
        </p:txBody>
      </p:sp>
      <p:sp>
        <p:nvSpPr>
          <p:cNvPr id="3" name="Titre 2"/>
          <p:cNvSpPr>
            <a:spLocks noGrp="1"/>
          </p:cNvSpPr>
          <p:nvPr>
            <p:ph type="title"/>
          </p:nvPr>
        </p:nvSpPr>
        <p:spPr bwMode="auto"/>
        <p:txBody>
          <a:bodyPr/>
          <a:lstStyle/>
          <a:p>
            <a:pPr>
              <a:defRPr/>
            </a:pPr>
            <a:r>
              <a:rPr lang="fr-FR"/>
              <a:t>Réactions de Wikipédia</a:t>
            </a:r>
          </a:p>
        </p:txBody>
      </p:sp>
      <p:pic>
        <p:nvPicPr>
          <p:cNvPr id="6" name="Image 5"/>
          <p:cNvPicPr>
            <a:picLocks noChangeAspect="1"/>
          </p:cNvPicPr>
          <p:nvPr/>
        </p:nvPicPr>
        <p:blipFill>
          <a:blip r:embed="rId3"/>
          <a:stretch/>
        </p:blipFill>
        <p:spPr bwMode="auto">
          <a:xfrm>
            <a:off x="1467293" y="1081899"/>
            <a:ext cx="6333091" cy="371759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0765225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133361549" name="Espace réservé du texte 14"/>
          <p:cNvSpPr>
            <a:spLocks noGrp="1"/>
          </p:cNvSpPr>
          <p:nvPr>
            <p:ph type="body" sz="quarter" idx="14"/>
          </p:nvPr>
        </p:nvSpPr>
        <p:spPr bwMode="auto"/>
        <p:txBody>
          <a:bodyPr/>
          <a:lstStyle/>
          <a:p>
            <a:pPr>
              <a:defRPr/>
            </a:pPr>
            <a:endParaRPr lang="fr-FR"/>
          </a:p>
        </p:txBody>
      </p:sp>
      <p:sp>
        <p:nvSpPr>
          <p:cNvPr id="69034545" name="Espace réservé du texte 15"/>
          <p:cNvSpPr>
            <a:spLocks noGrp="1"/>
          </p:cNvSpPr>
          <p:nvPr>
            <p:ph type="body" sz="quarter" idx="15"/>
          </p:nvPr>
        </p:nvSpPr>
        <p:spPr bwMode="auto"/>
        <p:txBody>
          <a:bodyPr/>
          <a:lstStyle/>
          <a:p>
            <a:pPr>
              <a:defRPr/>
            </a:pPr>
            <a:endParaRPr lang="fr-FR"/>
          </a:p>
        </p:txBody>
      </p:sp>
      <p:sp>
        <p:nvSpPr>
          <p:cNvPr id="1126342984" name="Espace réservé du texte 10"/>
          <p:cNvSpPr>
            <a:spLocks noGrp="1"/>
          </p:cNvSpPr>
          <p:nvPr>
            <p:ph type="title" idx="4294967295"/>
          </p:nvPr>
        </p:nvSpPr>
        <p:spPr bwMode="auto">
          <a:xfrm>
            <a:off x="444498" y="482598"/>
            <a:ext cx="2495548" cy="3027361"/>
          </a:xfrm>
          <a:prstGeom prst="rect">
            <a:avLst/>
          </a:prstGeom>
          <a:noFill/>
          <a:ln>
            <a:noFill/>
            <a:prstDash val="solid"/>
          </a:ln>
          <a:effectLst/>
        </p:spPr>
        <p:txBody>
          <a:bodyPr rot="0" spcFirstLastPara="0" vertOverflow="overflow" horzOverflow="overflow" vert="horz" wrap="square" lIns="0" tIns="0" rIns="0" bIns="0" numCol="1" spcCol="0" rtlCol="0" fromWordArt="0" anchor="b" anchorCtr="0" forceAA="0" compatLnSpc="1">
            <a:prstTxWarp prst="textNoShape">
              <a:avLst/>
            </a:prstTxWarp>
            <a:normAutofit/>
          </a:bodyPr>
          <a:lstStyle/>
          <a:p>
            <a:pPr marL="0" marR="0" lvl="0" indent="0" algn="l" defTabSz="685800">
              <a:lnSpc>
                <a:spcPct val="100000"/>
              </a:lnSpc>
              <a:spcBef>
                <a:spcPts val="0"/>
              </a:spcBef>
              <a:spcAft>
                <a:spcPts val="397"/>
              </a:spcAft>
              <a:buClrTx/>
              <a:buSzTx/>
              <a:buFont typeface="Arial"/>
              <a:buNone/>
              <a:defRPr/>
            </a:pPr>
            <a:r>
              <a:rPr lang="fr-FR" sz="2400" b="1" i="0" u="none" strike="noStrike" cap="none" spc="0">
                <a:ln>
                  <a:noFill/>
                </a:ln>
                <a:solidFill>
                  <a:schemeClr val="tx1"/>
                </a:solidFill>
                <a:latin typeface="Arial"/>
                <a:ea typeface="Arial"/>
                <a:cs typeface="Arial"/>
              </a:rPr>
              <a:t>Partie 4</a:t>
            </a:r>
            <a:endParaRPr/>
          </a:p>
        </p:txBody>
      </p:sp>
      <p:sp>
        <p:nvSpPr>
          <p:cNvPr id="989487580" name="Espace réservé du texte 11"/>
          <p:cNvSpPr>
            <a:spLocks noGrp="1"/>
          </p:cNvSpPr>
          <p:nvPr>
            <p:ph type="body" sz="quarter" idx="17"/>
          </p:nvPr>
        </p:nvSpPr>
        <p:spPr bwMode="auto">
          <a:xfrm>
            <a:off x="3811666" y="507150"/>
            <a:ext cx="5068800" cy="4129200"/>
          </a:xfrm>
        </p:spPr>
        <p:txBody>
          <a:bodyPr vertOverflow="overflow" horzOverflow="overflow" vert="horz" wrap="square" lIns="91440" tIns="45720" rIns="91440" bIns="45720" numCol="1" spcCol="0" rtlCol="0" fromWordArt="0" anchor="ctr" anchorCtr="0" forceAA="0" compatLnSpc="0">
            <a:normAutofit/>
          </a:bodyPr>
          <a:lstStyle/>
          <a:p>
            <a:pPr>
              <a:defRPr/>
            </a:pPr>
            <a:endParaRPr sz="2400"/>
          </a:p>
          <a:p>
            <a:pPr>
              <a:lnSpc>
                <a:spcPct val="150000"/>
              </a:lnSpc>
              <a:defRPr/>
            </a:pPr>
            <a:r>
              <a:rPr lang="fr-FR" sz="2400" b="1" i="0" u="none" strike="noStrike" cap="none" spc="0">
                <a:solidFill>
                  <a:schemeClr val="tx2"/>
                </a:solidFill>
                <a:latin typeface="Arial"/>
                <a:ea typeface="Times New Roman"/>
                <a:cs typeface="Arial"/>
              </a:rPr>
              <a:t>Chat GPT et les compétences informationnelles : comprendre l'outil </a:t>
            </a:r>
            <a:endParaRPr sz="2400" b="1" i="0" u="none" strike="noStrike" cap="none" spc="0">
              <a:solidFill>
                <a:schemeClr val="tx2"/>
              </a:solidFill>
              <a:latin typeface="Arial"/>
              <a:cs typeface="Arial"/>
            </a:endParaRPr>
          </a:p>
        </p:txBody>
      </p:sp>
      <p:sp>
        <p:nvSpPr>
          <p:cNvPr id="818640133" name="Espace réservé du numéro de diapositive 517"/>
          <p:cNvSpPr>
            <a:spLocks noGrp="1"/>
          </p:cNvSpPr>
          <p:nvPr userDrawn="1">
            <p:ph type="sldNum" sz="quarter" idx="12"/>
          </p:nvPr>
        </p:nvSpPr>
        <p:spPr bwMode="auto">
          <a:xfrm>
            <a:off x="3047999" y="2811361"/>
            <a:ext cx="519701" cy="2332136"/>
          </a:xfrm>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436F9644-34A0-F9E0-62CE-8857000B64C0}" type="slidenum">
              <a:rPr lang="fr-FR"/>
              <a:t>61</a:t>
            </a:fld>
            <a:endParaRPr lang="fr-F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66858518" name="Espace réservé du numéro de diapositive 1"/>
          <p:cNvSpPr>
            <a:spLocks noGrp="1"/>
          </p:cNvSpPr>
          <p:nvPr>
            <p:ph type="sldNum" sz="quarter" idx="12"/>
          </p:nvPr>
        </p:nvSpPr>
        <p:spPr bwMode="auto"/>
        <p:txBody>
          <a:bodyPr/>
          <a:lstStyle/>
          <a:p>
            <a:pPr>
              <a:defRPr/>
            </a:pPr>
            <a:fld id="{51378153-1E2C-73E8-6E5C-642249315F23}" type="slidenum">
              <a:rPr lang="fr-FR"/>
              <a:t>62</a:t>
            </a:fld>
            <a:endParaRPr lang="fr-FR"/>
          </a:p>
        </p:txBody>
      </p:sp>
      <p:sp>
        <p:nvSpPr>
          <p:cNvPr id="591665312" name="Titre 4"/>
          <p:cNvSpPr>
            <a:spLocks noGrp="1"/>
          </p:cNvSpPr>
          <p:nvPr>
            <p:ph type="title"/>
          </p:nvPr>
        </p:nvSpPr>
        <p:spPr bwMode="auto">
          <a:xfrm>
            <a:off x="1197958" y="2062760"/>
            <a:ext cx="7331969" cy="640440"/>
          </a:xfrm>
        </p:spPr>
        <p:txBody>
          <a:bodyPr/>
          <a:lstStyle/>
          <a:p>
            <a:pPr>
              <a:defRPr/>
            </a:pPr>
            <a:r>
              <a:rPr lang="fr-FR"/>
              <a:t>Sources, données et prompts</a:t>
            </a:r>
          </a:p>
        </p:txBody>
      </p:sp>
      <p:sp>
        <p:nvSpPr>
          <p:cNvPr id="846096290" name="Espace réservé du texte 5"/>
          <p:cNvSpPr>
            <a:spLocks noGrp="1"/>
          </p:cNvSpPr>
          <p:nvPr>
            <p:ph type="body" sz="quarter" idx="14"/>
          </p:nvPr>
        </p:nvSpPr>
        <p:spPr bwMode="auto"/>
        <p:txBody>
          <a:bodyPr/>
          <a:lstStyle/>
          <a:p>
            <a:pPr>
              <a:defRPr/>
            </a:pPr>
            <a:endParaRPr lang="fr-FR"/>
          </a:p>
        </p:txBody>
      </p:sp>
      <p:sp>
        <p:nvSpPr>
          <p:cNvPr id="832779828" name="Espace réservé du texte 6"/>
          <p:cNvSpPr>
            <a:spLocks noGrp="1"/>
          </p:cNvSpPr>
          <p:nvPr>
            <p:ph type="body" sz="quarter" idx="15"/>
          </p:nvPr>
        </p:nvSpPr>
        <p:spPr bwMode="auto"/>
        <p:txBody>
          <a:bodyPr/>
          <a:lstStyle/>
          <a:p>
            <a:pPr>
              <a:defRPr/>
            </a:pPr>
            <a:endParaRPr lang="fr-F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12274310" name="Titre 1"/>
          <p:cNvSpPr>
            <a:spLocks noGrp="1"/>
          </p:cNvSpPr>
          <p:nvPr>
            <p:ph type="title" hasCustomPrompt="1"/>
          </p:nvPr>
        </p:nvSpPr>
        <p:spPr bwMode="auto"/>
        <p:txBody>
          <a:bodyPr/>
          <a:lstStyle>
            <a:lvl1pPr>
              <a:defRPr>
                <a:solidFill>
                  <a:schemeClr val="tx1"/>
                </a:solidFill>
              </a:defRPr>
            </a:lvl1pPr>
          </a:lstStyle>
          <a:p>
            <a:pPr>
              <a:defRPr/>
            </a:pPr>
            <a:r>
              <a:rPr lang="fr-FR" sz="2400" b="1" i="0" u="none" strike="noStrike" cap="none" spc="0">
                <a:solidFill>
                  <a:schemeClr val="tx1"/>
                </a:solidFill>
                <a:latin typeface="Arial"/>
                <a:ea typeface="Times New Roman"/>
                <a:cs typeface="Arial"/>
              </a:rPr>
              <a:t>Sondage</a:t>
            </a:r>
            <a:endParaRPr/>
          </a:p>
        </p:txBody>
      </p:sp>
      <p:sp>
        <p:nvSpPr>
          <p:cNvPr id="2" name="Espace réservé du texte 1">
            <a:extLst>
              <a:ext uri="{FF2B5EF4-FFF2-40B4-BE49-F238E27FC236}">
                <a16:creationId xmlns:a16="http://schemas.microsoft.com/office/drawing/2014/main" id="{07AA88EB-B41F-C771-4858-7D8928DEFEDD}"/>
              </a:ext>
            </a:extLst>
          </p:cNvPr>
          <p:cNvSpPr>
            <a:spLocks noGrp="1"/>
          </p:cNvSpPr>
          <p:nvPr>
            <p:ph type="body" sz="quarter" idx="17"/>
          </p:nvPr>
        </p:nvSpPr>
        <p:spPr/>
        <p:txBody>
          <a:bodyPr/>
          <a:lstStyle/>
          <a:p>
            <a:pPr algn="l"/>
            <a:r>
              <a:rPr lang="fr-FR" sz="1800" dirty="0">
                <a:solidFill>
                  <a:srgbClr val="E0AC00"/>
                </a:solidFill>
                <a:latin typeface="Spectral"/>
              </a:rPr>
              <a:t>Sondage : est-ce que vous vous avez déjà eu des questions sur Chat GPT dans le cadre de votre travail ?</a:t>
            </a:r>
          </a:p>
          <a:p>
            <a:pPr algn="l"/>
            <a:endParaRPr lang="fr-FR" sz="1800" dirty="0">
              <a:solidFill>
                <a:srgbClr val="E0AC00"/>
              </a:solidFill>
              <a:latin typeface="Spectral"/>
            </a:endParaRPr>
          </a:p>
          <a:p>
            <a:pPr algn="l">
              <a:buFont typeface="+mj-lt"/>
              <a:buAutoNum type="arabicPeriod"/>
            </a:pPr>
            <a:r>
              <a:rPr lang="fr-FR" b="0" i="0" dirty="0">
                <a:solidFill>
                  <a:srgbClr val="222222"/>
                </a:solidFill>
                <a:effectLst/>
                <a:latin typeface="Spectral"/>
              </a:rPr>
              <a:t>Par les instances : élus, présidence, etc. ?</a:t>
            </a:r>
          </a:p>
          <a:p>
            <a:pPr algn="l">
              <a:buFont typeface="+mj-lt"/>
              <a:buAutoNum type="arabicPeriod"/>
            </a:pPr>
            <a:r>
              <a:rPr lang="fr-FR" b="0" i="0" dirty="0">
                <a:solidFill>
                  <a:srgbClr val="222222"/>
                </a:solidFill>
                <a:effectLst/>
                <a:latin typeface="Spectral"/>
              </a:rPr>
              <a:t>Par les usagers BU ou BM : grand public, étudiants, chercheurs ?</a:t>
            </a:r>
          </a:p>
          <a:p>
            <a:pPr algn="l">
              <a:buFont typeface="+mj-lt"/>
              <a:buAutoNum type="arabicPeriod"/>
            </a:pPr>
            <a:r>
              <a:rPr lang="fr-FR" b="0" i="0" dirty="0">
                <a:solidFill>
                  <a:srgbClr val="222222"/>
                </a:solidFill>
                <a:effectLst/>
                <a:latin typeface="Spectral"/>
              </a:rPr>
              <a:t>Par les partenaires : association, autre institution, etc.?</a:t>
            </a:r>
          </a:p>
          <a:p>
            <a:pPr algn="l">
              <a:buFont typeface="+mj-lt"/>
              <a:buAutoNum type="arabicPeriod"/>
            </a:pPr>
            <a:r>
              <a:rPr lang="fr-FR" b="0" i="0" dirty="0">
                <a:solidFill>
                  <a:srgbClr val="222222"/>
                </a:solidFill>
                <a:effectLst/>
                <a:latin typeface="Spectral"/>
              </a:rPr>
              <a:t>Par les usagers, en tant que personne dans le même bain : profs, journalistes, etc. ?</a:t>
            </a:r>
          </a:p>
          <a:p>
            <a:pPr algn="l">
              <a:buFont typeface="+mj-lt"/>
              <a:buAutoNum type="arabicPeriod"/>
            </a:pPr>
            <a:r>
              <a:rPr lang="fr-FR" b="0" i="0" dirty="0">
                <a:solidFill>
                  <a:srgbClr val="222222"/>
                </a:solidFill>
                <a:effectLst/>
                <a:latin typeface="Spectral"/>
              </a:rPr>
              <a:t>Par d'autres personnes ?</a:t>
            </a:r>
          </a:p>
          <a:p>
            <a:endParaRPr lang="fr-FR" dirty="0"/>
          </a:p>
        </p:txBody>
      </p:sp>
      <p:sp>
        <p:nvSpPr>
          <p:cNvPr id="1416544008"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EC76AB40-922B-5CE7-A73D-2BB6B899EDD6}" type="slidenum">
              <a:rPr lang="fr-FR"/>
              <a:t>63</a:t>
            </a:fld>
            <a:endParaRPr lang="fr-F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B5DCA6E0-A222-B6FC-B9E6-4245425E0D29}"/>
              </a:ext>
            </a:extLst>
          </p:cNvPr>
          <p:cNvSpPr>
            <a:spLocks noGrp="1"/>
          </p:cNvSpPr>
          <p:nvPr>
            <p:ph type="title"/>
          </p:nvPr>
        </p:nvSpPr>
        <p:spPr>
          <a:xfrm>
            <a:off x="1198859" y="674964"/>
            <a:ext cx="7316491" cy="424732"/>
          </a:xfrm>
        </p:spPr>
        <p:txBody>
          <a:bodyPr/>
          <a:lstStyle/>
          <a:p>
            <a:r>
              <a:rPr lang="fr-FR" dirty="0"/>
              <a:t>Qui cela intéresse-t-il ?</a:t>
            </a:r>
          </a:p>
        </p:txBody>
      </p:sp>
      <p:sp>
        <p:nvSpPr>
          <p:cNvPr id="7" name="Espace réservé du texte 6">
            <a:extLst>
              <a:ext uri="{FF2B5EF4-FFF2-40B4-BE49-F238E27FC236}">
                <a16:creationId xmlns:a16="http://schemas.microsoft.com/office/drawing/2014/main" id="{9E81C7F1-4B10-61EA-31E8-F5295D3FAC09}"/>
              </a:ext>
            </a:extLst>
          </p:cNvPr>
          <p:cNvSpPr>
            <a:spLocks noGrp="1"/>
          </p:cNvSpPr>
          <p:nvPr>
            <p:ph type="body" sz="quarter" idx="17"/>
          </p:nvPr>
        </p:nvSpPr>
        <p:spPr>
          <a:xfrm>
            <a:off x="821782" y="1495177"/>
            <a:ext cx="7316491" cy="3474130"/>
          </a:xfrm>
        </p:spPr>
        <p:txBody>
          <a:bodyPr>
            <a:normAutofit/>
          </a:bodyPr>
          <a:lstStyle/>
          <a:p>
            <a:r>
              <a:rPr lang="fr-FR" sz="1200" dirty="0"/>
              <a:t>Est-ce que c’est un outil de bib, profs, journalistes ?</a:t>
            </a:r>
          </a:p>
          <a:p>
            <a:r>
              <a:rPr lang="fr-FR" sz="1200" dirty="0"/>
              <a:t>Ou est-ce qu’il y a un engouement général pour l’outil ?</a:t>
            </a:r>
          </a:p>
        </p:txBody>
      </p:sp>
      <p:sp>
        <p:nvSpPr>
          <p:cNvPr id="2" name="Espace réservé du numéro de diapositive 1">
            <a:extLst>
              <a:ext uri="{FF2B5EF4-FFF2-40B4-BE49-F238E27FC236}">
                <a16:creationId xmlns:a16="http://schemas.microsoft.com/office/drawing/2014/main" id="{4873FEF6-CCA6-E98E-27EF-0AB5F33853A3}"/>
              </a:ext>
            </a:extLst>
          </p:cNvPr>
          <p:cNvSpPr>
            <a:spLocks noGrp="1"/>
          </p:cNvSpPr>
          <p:nvPr>
            <p:ph type="sldNum" sz="quarter" idx="12"/>
          </p:nvPr>
        </p:nvSpPr>
        <p:spPr/>
        <p:txBody>
          <a:bodyPr/>
          <a:lstStyle/>
          <a:p>
            <a:pPr>
              <a:defRPr/>
            </a:pPr>
            <a:fld id="{42A674EB-CF99-4CC2-8F94-AC08E84D1EAE}" type="slidenum">
              <a:rPr lang="fr-FR" smtClean="0"/>
              <a:t>64</a:t>
            </a:fld>
            <a:endParaRPr lang="fr-FR"/>
          </a:p>
        </p:txBody>
      </p:sp>
      <p:pic>
        <p:nvPicPr>
          <p:cNvPr id="11" name="Image 10">
            <a:extLst>
              <a:ext uri="{FF2B5EF4-FFF2-40B4-BE49-F238E27FC236}">
                <a16:creationId xmlns:a16="http://schemas.microsoft.com/office/drawing/2014/main" id="{19B1FA5D-495F-2604-68C1-CD360F70981E}"/>
              </a:ext>
            </a:extLst>
          </p:cNvPr>
          <p:cNvPicPr>
            <a:picLocks noChangeAspect="1"/>
          </p:cNvPicPr>
          <p:nvPr/>
        </p:nvPicPr>
        <p:blipFill>
          <a:blip r:embed="rId2"/>
          <a:stretch>
            <a:fillRect/>
          </a:stretch>
        </p:blipFill>
        <p:spPr>
          <a:xfrm>
            <a:off x="5473792" y="174193"/>
            <a:ext cx="3210528" cy="3210528"/>
          </a:xfrm>
          <a:prstGeom prst="rect">
            <a:avLst/>
          </a:prstGeom>
        </p:spPr>
      </p:pic>
      <p:sp>
        <p:nvSpPr>
          <p:cNvPr id="13" name="ZoneTexte 12">
            <a:extLst>
              <a:ext uri="{FF2B5EF4-FFF2-40B4-BE49-F238E27FC236}">
                <a16:creationId xmlns:a16="http://schemas.microsoft.com/office/drawing/2014/main" id="{35DFF4F2-AD19-3716-873F-B7C338042DCD}"/>
              </a:ext>
            </a:extLst>
          </p:cNvPr>
          <p:cNvSpPr txBox="1"/>
          <p:nvPr/>
        </p:nvSpPr>
        <p:spPr>
          <a:xfrm>
            <a:off x="5654449" y="3423827"/>
            <a:ext cx="2845926" cy="461665"/>
          </a:xfrm>
          <a:prstGeom prst="rect">
            <a:avLst/>
          </a:prstGeom>
          <a:noFill/>
        </p:spPr>
        <p:txBody>
          <a:bodyPr wrap="square">
            <a:spAutoFit/>
          </a:bodyPr>
          <a:lstStyle/>
          <a:p>
            <a:r>
              <a:rPr lang="fr-FR" sz="800" dirty="0">
                <a:hlinkClick r:id="rId3"/>
              </a:rPr>
              <a:t>https://fr.statista.com/infographie/29187/temps-qu-il-a-fallu-a-certains-services-plateformes-en-ligne-pour-atteindre-1-million-utilisateurs/</a:t>
            </a:r>
            <a:endParaRPr lang="fr-FR" sz="800" dirty="0"/>
          </a:p>
        </p:txBody>
      </p:sp>
      <p:pic>
        <p:nvPicPr>
          <p:cNvPr id="15" name="Image 14">
            <a:extLst>
              <a:ext uri="{FF2B5EF4-FFF2-40B4-BE49-F238E27FC236}">
                <a16:creationId xmlns:a16="http://schemas.microsoft.com/office/drawing/2014/main" id="{ED8955C8-AFBE-EB1F-BE30-808FF986175C}"/>
              </a:ext>
            </a:extLst>
          </p:cNvPr>
          <p:cNvPicPr>
            <a:picLocks noChangeAspect="1"/>
          </p:cNvPicPr>
          <p:nvPr/>
        </p:nvPicPr>
        <p:blipFill>
          <a:blip r:embed="rId4"/>
          <a:stretch>
            <a:fillRect/>
          </a:stretch>
        </p:blipFill>
        <p:spPr>
          <a:xfrm>
            <a:off x="1126362" y="2170252"/>
            <a:ext cx="2886437" cy="2886437"/>
          </a:xfrm>
          <a:prstGeom prst="rect">
            <a:avLst/>
          </a:prstGeom>
        </p:spPr>
      </p:pic>
      <p:sp>
        <p:nvSpPr>
          <p:cNvPr id="17" name="ZoneTexte 16">
            <a:extLst>
              <a:ext uri="{FF2B5EF4-FFF2-40B4-BE49-F238E27FC236}">
                <a16:creationId xmlns:a16="http://schemas.microsoft.com/office/drawing/2014/main" id="{9676E937-CE60-0D77-B334-D637A50491F7}"/>
              </a:ext>
            </a:extLst>
          </p:cNvPr>
          <p:cNvSpPr txBox="1"/>
          <p:nvPr/>
        </p:nvSpPr>
        <p:spPr>
          <a:xfrm>
            <a:off x="4012799" y="4634853"/>
            <a:ext cx="2481323" cy="460942"/>
          </a:xfrm>
          <a:prstGeom prst="rect">
            <a:avLst/>
          </a:prstGeom>
          <a:noFill/>
        </p:spPr>
        <p:txBody>
          <a:bodyPr wrap="square">
            <a:spAutoFit/>
          </a:bodyPr>
          <a:lstStyle/>
          <a:p>
            <a:r>
              <a:rPr lang="fr-FR" sz="800" dirty="0"/>
              <a:t>https://fr.statista.com/infographie/29982/les-outils-intelligence-artificielle-les-plus-apprecies-par-les-utilisateurs/</a:t>
            </a:r>
          </a:p>
        </p:txBody>
      </p:sp>
    </p:spTree>
    <p:extLst>
      <p:ext uri="{BB962C8B-B14F-4D97-AF65-F5344CB8AC3E}">
        <p14:creationId xmlns:p14="http://schemas.microsoft.com/office/powerpoint/2010/main" val="5615767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B5DCA6E0-A222-B6FC-B9E6-4245425E0D29}"/>
              </a:ext>
            </a:extLst>
          </p:cNvPr>
          <p:cNvSpPr>
            <a:spLocks noGrp="1"/>
          </p:cNvSpPr>
          <p:nvPr>
            <p:ph type="title"/>
          </p:nvPr>
        </p:nvSpPr>
        <p:spPr>
          <a:xfrm>
            <a:off x="1198859" y="674964"/>
            <a:ext cx="7316491" cy="424732"/>
          </a:xfrm>
        </p:spPr>
        <p:txBody>
          <a:bodyPr/>
          <a:lstStyle/>
          <a:p>
            <a:r>
              <a:rPr lang="fr-FR" dirty="0"/>
              <a:t>Qui cela intéresse-t-il ?</a:t>
            </a:r>
          </a:p>
        </p:txBody>
      </p:sp>
      <p:sp>
        <p:nvSpPr>
          <p:cNvPr id="2" name="Espace réservé du numéro de diapositive 1">
            <a:extLst>
              <a:ext uri="{FF2B5EF4-FFF2-40B4-BE49-F238E27FC236}">
                <a16:creationId xmlns:a16="http://schemas.microsoft.com/office/drawing/2014/main" id="{4873FEF6-CCA6-E98E-27EF-0AB5F33853A3}"/>
              </a:ext>
            </a:extLst>
          </p:cNvPr>
          <p:cNvSpPr>
            <a:spLocks noGrp="1"/>
          </p:cNvSpPr>
          <p:nvPr>
            <p:ph type="sldNum" sz="quarter" idx="12"/>
          </p:nvPr>
        </p:nvSpPr>
        <p:spPr/>
        <p:txBody>
          <a:bodyPr/>
          <a:lstStyle/>
          <a:p>
            <a:pPr>
              <a:defRPr/>
            </a:pPr>
            <a:fld id="{42A674EB-CF99-4CC2-8F94-AC08E84D1EAE}" type="slidenum">
              <a:rPr lang="fr-FR" smtClean="0"/>
              <a:t>65</a:t>
            </a:fld>
            <a:endParaRPr lang="fr-FR"/>
          </a:p>
        </p:txBody>
      </p:sp>
      <p:pic>
        <p:nvPicPr>
          <p:cNvPr id="4" name="Image 3">
            <a:extLst>
              <a:ext uri="{FF2B5EF4-FFF2-40B4-BE49-F238E27FC236}">
                <a16:creationId xmlns:a16="http://schemas.microsoft.com/office/drawing/2014/main" id="{F3E83E4D-0664-3655-4121-A4A4EA6BF99F}"/>
              </a:ext>
            </a:extLst>
          </p:cNvPr>
          <p:cNvPicPr>
            <a:picLocks noChangeAspect="1"/>
          </p:cNvPicPr>
          <p:nvPr/>
        </p:nvPicPr>
        <p:blipFill>
          <a:blip r:embed="rId2"/>
          <a:stretch>
            <a:fillRect/>
          </a:stretch>
        </p:blipFill>
        <p:spPr>
          <a:xfrm>
            <a:off x="1043927" y="272004"/>
            <a:ext cx="7266696" cy="4084763"/>
          </a:xfrm>
          <a:prstGeom prst="rect">
            <a:avLst/>
          </a:prstGeom>
        </p:spPr>
      </p:pic>
      <p:sp>
        <p:nvSpPr>
          <p:cNvPr id="10" name="ZoneTexte 9">
            <a:extLst>
              <a:ext uri="{FF2B5EF4-FFF2-40B4-BE49-F238E27FC236}">
                <a16:creationId xmlns:a16="http://schemas.microsoft.com/office/drawing/2014/main" id="{382B2A3D-2276-73F2-03B3-5537D4D7251F}"/>
              </a:ext>
            </a:extLst>
          </p:cNvPr>
          <p:cNvSpPr txBox="1"/>
          <p:nvPr/>
        </p:nvSpPr>
        <p:spPr>
          <a:xfrm>
            <a:off x="956357" y="4417789"/>
            <a:ext cx="5508103" cy="338554"/>
          </a:xfrm>
          <a:prstGeom prst="rect">
            <a:avLst/>
          </a:prstGeom>
          <a:noFill/>
        </p:spPr>
        <p:txBody>
          <a:bodyPr wrap="square">
            <a:spAutoFit/>
          </a:bodyPr>
          <a:lstStyle/>
          <a:p>
            <a:r>
              <a:rPr lang="fr-FR" sz="800" dirty="0">
                <a:hlinkClick r:id="rId3"/>
              </a:rPr>
              <a:t>https://talan.com/actualites/detail-actualites/news/sondage-ifop-talan-les-francais-et-les-ia-generatives/</a:t>
            </a:r>
            <a:endParaRPr lang="fr-FR" sz="800" dirty="0"/>
          </a:p>
          <a:p>
            <a:endParaRPr lang="fr-FR" sz="800" dirty="0"/>
          </a:p>
        </p:txBody>
      </p:sp>
    </p:spTree>
    <p:extLst>
      <p:ext uri="{BB962C8B-B14F-4D97-AF65-F5344CB8AC3E}">
        <p14:creationId xmlns:p14="http://schemas.microsoft.com/office/powerpoint/2010/main" val="258084158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66</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dirty="0">
                <a:solidFill>
                  <a:schemeClr val="tx1"/>
                </a:solidFill>
                <a:latin typeface="Arial"/>
                <a:ea typeface="Times New Roman"/>
                <a:cs typeface="Arial"/>
              </a:rPr>
              <a:t>Accessibilité ? </a:t>
            </a:r>
            <a:endParaRPr dirty="0"/>
          </a:p>
        </p:txBody>
      </p:sp>
      <p:sp>
        <p:nvSpPr>
          <p:cNvPr id="2" name="ZoneTexte 1">
            <a:extLst>
              <a:ext uri="{FF2B5EF4-FFF2-40B4-BE49-F238E27FC236}">
                <a16:creationId xmlns:a16="http://schemas.microsoft.com/office/drawing/2014/main" id="{3F7E3B7A-2072-45CA-BFB4-10A84D88B000}"/>
              </a:ext>
            </a:extLst>
          </p:cNvPr>
          <p:cNvSpPr txBox="1"/>
          <p:nvPr/>
        </p:nvSpPr>
        <p:spPr>
          <a:xfrm>
            <a:off x="1423686" y="1301602"/>
            <a:ext cx="7260634" cy="3416320"/>
          </a:xfrm>
          <a:prstGeom prst="rect">
            <a:avLst/>
          </a:prstGeom>
          <a:noFill/>
        </p:spPr>
        <p:txBody>
          <a:bodyPr wrap="square" rtlCol="0">
            <a:spAutoFit/>
          </a:bodyPr>
          <a:lstStyle/>
          <a:p>
            <a:pPr algn="l"/>
            <a:r>
              <a:rPr lang="fr-FR" dirty="0">
                <a:solidFill>
                  <a:srgbClr val="00B0F0"/>
                </a:solidFill>
                <a:latin typeface="Spectral"/>
              </a:rPr>
              <a:t>Un accès simplifié ?</a:t>
            </a:r>
            <a:endParaRPr lang="fr-FR" dirty="0">
              <a:latin typeface="Spectral"/>
            </a:endParaRPr>
          </a:p>
          <a:p>
            <a:pPr algn="l"/>
            <a:r>
              <a:rPr lang="fr-FR" dirty="0">
                <a:latin typeface="Spectral"/>
              </a:rPr>
              <a:t>“Disponible gratuitement sur un banal site web, comme n'importe quel autre service.” (Arrêt sur image)</a:t>
            </a:r>
          </a:p>
          <a:p>
            <a:pPr algn="l"/>
            <a:endParaRPr lang="fr-FR" dirty="0">
              <a:latin typeface="Spectral"/>
            </a:endParaRPr>
          </a:p>
          <a:p>
            <a:r>
              <a:rPr lang="fr-FR" dirty="0">
                <a:solidFill>
                  <a:srgbClr val="00B0F0"/>
                </a:solidFill>
                <a:latin typeface="Spectral"/>
              </a:rPr>
              <a:t>Des compétences générales ?</a:t>
            </a:r>
            <a:endParaRPr lang="fr-FR" dirty="0">
              <a:latin typeface="Spectral"/>
            </a:endParaRPr>
          </a:p>
          <a:p>
            <a:pPr marL="285750" indent="-285750" algn="l">
              <a:buFont typeface="Arial" panose="020B0604020202020204" pitchFamily="34" charset="0"/>
              <a:buChar char="•"/>
            </a:pPr>
            <a:r>
              <a:rPr lang="fr-FR" dirty="0">
                <a:latin typeface="Spectral"/>
              </a:rPr>
              <a:t>Ecrire sans fautes</a:t>
            </a:r>
          </a:p>
          <a:p>
            <a:pPr algn="l"/>
            <a:endParaRPr lang="fr-FR" dirty="0">
              <a:latin typeface="Spectral"/>
            </a:endParaRPr>
          </a:p>
          <a:p>
            <a:r>
              <a:rPr lang="fr-FR" dirty="0">
                <a:solidFill>
                  <a:srgbClr val="00B0F0"/>
                </a:solidFill>
                <a:latin typeface="Spectral"/>
              </a:rPr>
              <a:t>Des compétences spécifiques ?</a:t>
            </a:r>
            <a:endParaRPr lang="fr-FR" dirty="0">
              <a:latin typeface="Spectral"/>
            </a:endParaRPr>
          </a:p>
          <a:p>
            <a:pPr marL="285750" indent="-285750" algn="l">
              <a:buFont typeface="Arial" panose="020B0604020202020204" pitchFamily="34" charset="0"/>
              <a:buChar char="•"/>
            </a:pPr>
            <a:r>
              <a:rPr lang="fr-FR" dirty="0">
                <a:latin typeface="Spectral"/>
              </a:rPr>
              <a:t>Comprendre les enjeux : littéracie spécifique de cet outil ? ou de l'IA ?</a:t>
            </a:r>
          </a:p>
          <a:p>
            <a:pPr marL="285750" indent="-285750" algn="l">
              <a:buFont typeface="Arial" panose="020B0604020202020204" pitchFamily="34" charset="0"/>
              <a:buChar char="•"/>
            </a:pPr>
            <a:r>
              <a:rPr lang="fr-FR" dirty="0">
                <a:latin typeface="Spectral"/>
              </a:rPr>
              <a:t>Utiliser l'interface : Créer des prompts par exemple</a:t>
            </a:r>
          </a:p>
          <a:p>
            <a:pPr marL="285750" indent="-285750" algn="l">
              <a:buFont typeface="Arial" panose="020B0604020202020204" pitchFamily="34" charset="0"/>
              <a:buChar char="•"/>
            </a:pPr>
            <a:r>
              <a:rPr lang="fr-FR" dirty="0">
                <a:latin typeface="Spectral"/>
              </a:rPr>
              <a:t>Economie de l’attention et les données personnelles.</a:t>
            </a:r>
          </a:p>
          <a:p>
            <a:pPr marL="285750" indent="-285750" algn="l">
              <a:buFont typeface="Arial" panose="020B0604020202020204" pitchFamily="34" charset="0"/>
              <a:buChar char="•"/>
            </a:pPr>
            <a:r>
              <a:rPr lang="fr-FR" dirty="0">
                <a:latin typeface="Spectral"/>
              </a:rPr>
              <a:t>Pour aller plus loin : Maîtriser le code (on n’y revient pas)</a:t>
            </a:r>
          </a:p>
        </p:txBody>
      </p:sp>
    </p:spTree>
    <p:extLst>
      <p:ext uri="{BB962C8B-B14F-4D97-AF65-F5344CB8AC3E}">
        <p14:creationId xmlns:p14="http://schemas.microsoft.com/office/powerpoint/2010/main" val="318191283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67</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dirty="0">
                <a:solidFill>
                  <a:schemeClr val="tx1"/>
                </a:solidFill>
                <a:latin typeface="Arial"/>
                <a:ea typeface="Times New Roman"/>
                <a:cs typeface="Arial"/>
              </a:rPr>
              <a:t>Le prompt idéal ?</a:t>
            </a:r>
            <a:endParaRPr dirty="0"/>
          </a:p>
        </p:txBody>
      </p:sp>
      <p:sp>
        <p:nvSpPr>
          <p:cNvPr id="2" name="ZoneTexte 1">
            <a:extLst>
              <a:ext uri="{FF2B5EF4-FFF2-40B4-BE49-F238E27FC236}">
                <a16:creationId xmlns:a16="http://schemas.microsoft.com/office/drawing/2014/main" id="{3F7E3B7A-2072-45CA-BFB4-10A84D88B000}"/>
              </a:ext>
            </a:extLst>
          </p:cNvPr>
          <p:cNvSpPr txBox="1"/>
          <p:nvPr/>
        </p:nvSpPr>
        <p:spPr>
          <a:xfrm>
            <a:off x="1423686" y="1301602"/>
            <a:ext cx="7260634" cy="3354765"/>
          </a:xfrm>
          <a:prstGeom prst="rect">
            <a:avLst/>
          </a:prstGeom>
          <a:noFill/>
        </p:spPr>
        <p:txBody>
          <a:bodyPr wrap="square" rtlCol="0">
            <a:spAutoFit/>
          </a:bodyPr>
          <a:lstStyle/>
          <a:p>
            <a:pPr algn="l"/>
            <a:r>
              <a:rPr lang="fr-FR" dirty="0">
                <a:solidFill>
                  <a:srgbClr val="00B0F0"/>
                </a:solidFill>
                <a:latin typeface="Spectral"/>
              </a:rPr>
              <a:t>« le prompt de base doit idéalement comporter</a:t>
            </a:r>
          </a:p>
          <a:p>
            <a:pPr marL="285750" indent="-285750" algn="l">
              <a:buFont typeface="Arial" panose="020B0604020202020204" pitchFamily="34" charset="0"/>
              <a:buChar char="•"/>
              <a:tabLst>
                <a:tab pos="1793875" algn="l"/>
              </a:tabLst>
            </a:pPr>
            <a:r>
              <a:rPr lang="fr-FR" sz="1600" dirty="0">
                <a:latin typeface="Spectral"/>
              </a:rPr>
              <a:t>un rôle ou au minimum un contexte (professionnel, sectoriel et géographique)</a:t>
            </a:r>
          </a:p>
          <a:p>
            <a:pPr marL="285750" indent="-285750" algn="l">
              <a:buFont typeface="Arial" panose="020B0604020202020204" pitchFamily="34" charset="0"/>
              <a:buChar char="•"/>
              <a:tabLst>
                <a:tab pos="1793875" algn="l"/>
              </a:tabLst>
            </a:pPr>
            <a:r>
              <a:rPr lang="fr-FR" sz="1600" dirty="0">
                <a:latin typeface="Spectral"/>
              </a:rPr>
              <a:t>une instruction/tâche</a:t>
            </a:r>
          </a:p>
          <a:p>
            <a:pPr marL="285750" indent="-285750" algn="l">
              <a:buFont typeface="Arial" panose="020B0604020202020204" pitchFamily="34" charset="0"/>
              <a:buChar char="•"/>
              <a:tabLst>
                <a:tab pos="1793875" algn="l"/>
              </a:tabLst>
            </a:pPr>
            <a:r>
              <a:rPr lang="fr-FR" sz="1600" dirty="0">
                <a:latin typeface="Spectral"/>
              </a:rPr>
              <a:t>une question</a:t>
            </a:r>
          </a:p>
          <a:p>
            <a:pPr marL="285750" indent="-285750" algn="l">
              <a:buFont typeface="Arial" panose="020B0604020202020204" pitchFamily="34" charset="0"/>
              <a:buChar char="•"/>
              <a:tabLst>
                <a:tab pos="1793875" algn="l"/>
              </a:tabLst>
            </a:pPr>
            <a:r>
              <a:rPr lang="fr-FR" sz="1600" dirty="0">
                <a:latin typeface="Spectral"/>
              </a:rPr>
              <a:t>des exemples au format exact dans lequel l’"output" est désiré. On peut ainsi écrire le début d’un essai et lui demander d’écrire la suite</a:t>
            </a:r>
          </a:p>
          <a:p>
            <a:pPr marL="285750" indent="-285750" algn="l">
              <a:buFont typeface="Arial" panose="020B0604020202020204" pitchFamily="34" charset="0"/>
              <a:buChar char="•"/>
              <a:tabLst>
                <a:tab pos="1793875" algn="l"/>
              </a:tabLst>
            </a:pPr>
            <a:r>
              <a:rPr lang="fr-FR" sz="1600" dirty="0">
                <a:latin typeface="Spectral"/>
              </a:rPr>
              <a:t>la longueur désirée de la réponse</a:t>
            </a:r>
          </a:p>
          <a:p>
            <a:pPr marL="285750" indent="-285750" algn="l">
              <a:buFont typeface="Arial" panose="020B0604020202020204" pitchFamily="34" charset="0"/>
              <a:buChar char="•"/>
              <a:tabLst>
                <a:tab pos="1793875" algn="l"/>
              </a:tabLst>
            </a:pPr>
            <a:r>
              <a:rPr lang="fr-FR" sz="1600" dirty="0">
                <a:latin typeface="Spectral"/>
              </a:rPr>
              <a:t>la présence d’arguments détaillés (ou pas). Evitez de demander des citations, </a:t>
            </a:r>
            <a:r>
              <a:rPr lang="fr-FR" sz="1600" dirty="0" err="1">
                <a:latin typeface="Spectral"/>
              </a:rPr>
              <a:t>ChatGPT</a:t>
            </a:r>
            <a:r>
              <a:rPr lang="fr-FR" sz="1600" dirty="0">
                <a:latin typeface="Spectral"/>
              </a:rPr>
              <a:t> est mauvais à ça et en invente souvent.</a:t>
            </a:r>
          </a:p>
          <a:p>
            <a:pPr algn="l"/>
            <a:endParaRPr lang="fr-FR" dirty="0">
              <a:latin typeface="Spectral"/>
            </a:endParaRPr>
          </a:p>
          <a:p>
            <a:pPr algn="l"/>
            <a:r>
              <a:rPr lang="fr-FR" dirty="0">
                <a:solidFill>
                  <a:srgbClr val="00B0F0"/>
                </a:solidFill>
                <a:latin typeface="Spectral"/>
              </a:rPr>
              <a:t>Source : Emmanuel Barthe : </a:t>
            </a:r>
            <a:r>
              <a:rPr lang="fr-FR" sz="1200" dirty="0">
                <a:solidFill>
                  <a:srgbClr val="00B0F0"/>
                </a:solidFill>
                <a:latin typeface="Spectral"/>
                <a:hlinkClick r:id="rId2"/>
              </a:rPr>
              <a:t>https://www.precisement.org/blog/GPT-et-les-documentalistes-Ou-que-faire-avec-ChatGPT-Bing-Chat-et-Perplexity-ai</a:t>
            </a:r>
            <a:endParaRPr lang="fr-FR" sz="1200" dirty="0">
              <a:solidFill>
                <a:srgbClr val="00B0F0"/>
              </a:solidFill>
              <a:latin typeface="Spectral"/>
            </a:endParaRPr>
          </a:p>
          <a:p>
            <a:pPr algn="l"/>
            <a:endParaRPr lang="fr-FR" dirty="0">
              <a:latin typeface="Spectral"/>
            </a:endParaRPr>
          </a:p>
        </p:txBody>
      </p:sp>
    </p:spTree>
    <p:extLst>
      <p:ext uri="{BB962C8B-B14F-4D97-AF65-F5344CB8AC3E}">
        <p14:creationId xmlns:p14="http://schemas.microsoft.com/office/powerpoint/2010/main" val="110927652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68</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dirty="0">
                <a:solidFill>
                  <a:schemeClr val="tx1"/>
                </a:solidFill>
                <a:latin typeface="Arial"/>
                <a:ea typeface="Times New Roman"/>
                <a:cs typeface="Arial"/>
              </a:rPr>
              <a:t>Chat GPT pour préparer ses formations ?</a:t>
            </a:r>
            <a:endParaRPr dirty="0"/>
          </a:p>
        </p:txBody>
      </p:sp>
      <p:sp>
        <p:nvSpPr>
          <p:cNvPr id="2" name="ZoneTexte 1">
            <a:extLst>
              <a:ext uri="{FF2B5EF4-FFF2-40B4-BE49-F238E27FC236}">
                <a16:creationId xmlns:a16="http://schemas.microsoft.com/office/drawing/2014/main" id="{3F7E3B7A-2072-45CA-BFB4-10A84D88B000}"/>
              </a:ext>
            </a:extLst>
          </p:cNvPr>
          <p:cNvSpPr txBox="1"/>
          <p:nvPr/>
        </p:nvSpPr>
        <p:spPr>
          <a:xfrm>
            <a:off x="1423686" y="1608331"/>
            <a:ext cx="7260634" cy="2646878"/>
          </a:xfrm>
          <a:prstGeom prst="rect">
            <a:avLst/>
          </a:prstGeom>
          <a:noFill/>
        </p:spPr>
        <p:txBody>
          <a:bodyPr wrap="square" rtlCol="0">
            <a:spAutoFit/>
          </a:bodyPr>
          <a:lstStyle/>
          <a:p>
            <a:pPr algn="l"/>
            <a:r>
              <a:rPr lang="fr-FR" dirty="0">
                <a:solidFill>
                  <a:srgbClr val="00B0F0"/>
                </a:solidFill>
                <a:latin typeface="Spectral"/>
              </a:rPr>
              <a:t>Pour préparer ses formations : </a:t>
            </a:r>
          </a:p>
          <a:p>
            <a:pPr algn="l"/>
            <a:endParaRPr lang="fr-FR" dirty="0">
              <a:solidFill>
                <a:srgbClr val="00B0F0"/>
              </a:solidFill>
              <a:latin typeface="Spectral"/>
            </a:endParaRPr>
          </a:p>
          <a:p>
            <a:pPr marL="285750" indent="-285750" algn="l">
              <a:buFont typeface="Arial" panose="020B0604020202020204" pitchFamily="34" charset="0"/>
              <a:buChar char="•"/>
              <a:tabLst>
                <a:tab pos="1793875" algn="l"/>
              </a:tabLst>
            </a:pPr>
            <a:r>
              <a:rPr lang="en-US" sz="1600" dirty="0">
                <a:latin typeface="Spectral"/>
              </a:rPr>
              <a:t>Pour </a:t>
            </a:r>
            <a:r>
              <a:rPr lang="en-US" sz="1600" dirty="0" err="1">
                <a:latin typeface="Spectral"/>
              </a:rPr>
              <a:t>démarrer</a:t>
            </a:r>
            <a:r>
              <a:rPr lang="en-US" sz="1600" dirty="0">
                <a:latin typeface="Spectral"/>
              </a:rPr>
              <a:t> </a:t>
            </a:r>
            <a:r>
              <a:rPr lang="en-US" sz="1600" dirty="0" err="1">
                <a:latin typeface="Spectral"/>
              </a:rPr>
              <a:t>une</a:t>
            </a:r>
            <a:r>
              <a:rPr lang="en-US" sz="1600" dirty="0">
                <a:latin typeface="Spectral"/>
              </a:rPr>
              <a:t> </a:t>
            </a:r>
            <a:r>
              <a:rPr lang="en-US" sz="1600" dirty="0" err="1">
                <a:latin typeface="Spectral"/>
              </a:rPr>
              <a:t>réflexion</a:t>
            </a:r>
            <a:r>
              <a:rPr lang="en-US" sz="1600" dirty="0">
                <a:latin typeface="Spectral"/>
              </a:rPr>
              <a:t> sur un </a:t>
            </a:r>
            <a:r>
              <a:rPr lang="en-US" sz="1600" dirty="0" err="1">
                <a:latin typeface="Spectral"/>
              </a:rPr>
              <a:t>sujet</a:t>
            </a:r>
            <a:r>
              <a:rPr lang="en-US" sz="1600" dirty="0">
                <a:latin typeface="Spectral"/>
              </a:rPr>
              <a:t>.</a:t>
            </a:r>
          </a:p>
          <a:p>
            <a:pPr marL="285750" indent="-285750" algn="l">
              <a:buFont typeface="Arial" panose="020B0604020202020204" pitchFamily="34" charset="0"/>
              <a:buChar char="•"/>
              <a:tabLst>
                <a:tab pos="1793875" algn="l"/>
              </a:tabLst>
            </a:pPr>
            <a:endParaRPr lang="en-US" sz="1600" dirty="0">
              <a:latin typeface="Spectral"/>
            </a:endParaRPr>
          </a:p>
          <a:p>
            <a:pPr marL="285750" indent="-285750" algn="l">
              <a:buFont typeface="Arial" panose="020B0604020202020204" pitchFamily="34" charset="0"/>
              <a:buChar char="•"/>
              <a:tabLst>
                <a:tab pos="1793875" algn="l"/>
              </a:tabLst>
            </a:pPr>
            <a:r>
              <a:rPr lang="en-US" sz="1600" dirty="0">
                <a:latin typeface="Spectral"/>
              </a:rPr>
              <a:t>Pour </a:t>
            </a:r>
            <a:r>
              <a:rPr lang="en-US" sz="1600" dirty="0" err="1">
                <a:latin typeface="Spectral"/>
              </a:rPr>
              <a:t>échanger</a:t>
            </a:r>
            <a:r>
              <a:rPr lang="en-US" sz="1600" dirty="0">
                <a:latin typeface="Spectral"/>
              </a:rPr>
              <a:t> des </a:t>
            </a:r>
            <a:r>
              <a:rPr lang="en-US" sz="1600" dirty="0" err="1">
                <a:latin typeface="Spectral"/>
              </a:rPr>
              <a:t>idées</a:t>
            </a:r>
            <a:r>
              <a:rPr lang="en-US" sz="1600" dirty="0">
                <a:latin typeface="Spectral"/>
              </a:rPr>
              <a:t> sur un </a:t>
            </a:r>
            <a:r>
              <a:rPr lang="en-US" sz="1600" dirty="0" err="1">
                <a:latin typeface="Spectral"/>
              </a:rPr>
              <a:t>projet</a:t>
            </a:r>
            <a:r>
              <a:rPr lang="en-US" sz="1600" dirty="0">
                <a:latin typeface="Spectral"/>
              </a:rPr>
              <a:t> de </a:t>
            </a:r>
            <a:r>
              <a:rPr lang="en-US" sz="1600" dirty="0" err="1">
                <a:latin typeface="Spectral"/>
              </a:rPr>
              <a:t>cours</a:t>
            </a:r>
            <a:endParaRPr lang="en-US" sz="1600" dirty="0">
              <a:latin typeface="Spectral"/>
            </a:endParaRPr>
          </a:p>
          <a:p>
            <a:pPr marL="285750" indent="-285750" algn="l">
              <a:buFont typeface="Arial" panose="020B0604020202020204" pitchFamily="34" charset="0"/>
              <a:buChar char="•"/>
              <a:tabLst>
                <a:tab pos="1793875" algn="l"/>
              </a:tabLst>
            </a:pPr>
            <a:endParaRPr lang="en-US" sz="1600" dirty="0">
              <a:latin typeface="Spectral"/>
            </a:endParaRPr>
          </a:p>
          <a:p>
            <a:pPr marL="285750" indent="-285750" algn="l">
              <a:buFont typeface="Arial" panose="020B0604020202020204" pitchFamily="34" charset="0"/>
              <a:buChar char="•"/>
              <a:tabLst>
                <a:tab pos="1793875" algn="l"/>
              </a:tabLst>
            </a:pPr>
            <a:r>
              <a:rPr lang="en-US" sz="1600" dirty="0">
                <a:latin typeface="Spectral"/>
              </a:rPr>
              <a:t>Pour des actions plus </a:t>
            </a:r>
            <a:r>
              <a:rPr lang="en-US" sz="1600" dirty="0" err="1">
                <a:latin typeface="Spectral"/>
              </a:rPr>
              <a:t>concrètes</a:t>
            </a:r>
            <a:r>
              <a:rPr lang="en-US" sz="1600" dirty="0">
                <a:latin typeface="Spectral"/>
              </a:rPr>
              <a:t> : “Generating teaching material,  Generating assessment material, Designing training material, simulations, or case studies, Generating instructions and guidelines” : Muhammad Abbas, </a:t>
            </a:r>
            <a:r>
              <a:rPr lang="en-US" sz="1600" dirty="0">
                <a:latin typeface="Spectral"/>
                <a:hlinkClick r:id="rId2"/>
              </a:rPr>
              <a:t>lien</a:t>
            </a:r>
            <a:endParaRPr lang="fr-FR" dirty="0">
              <a:latin typeface="Spectral"/>
            </a:endParaRPr>
          </a:p>
          <a:p>
            <a:pPr algn="l"/>
            <a:endParaRPr lang="fr-FR" dirty="0">
              <a:latin typeface="Spectral"/>
            </a:endParaRPr>
          </a:p>
        </p:txBody>
      </p:sp>
    </p:spTree>
    <p:extLst>
      <p:ext uri="{BB962C8B-B14F-4D97-AF65-F5344CB8AC3E}">
        <p14:creationId xmlns:p14="http://schemas.microsoft.com/office/powerpoint/2010/main" val="196691457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469576826" name="Espace réservé du numéro de diapositive 1"/>
          <p:cNvSpPr>
            <a:spLocks noGrp="1"/>
          </p:cNvSpPr>
          <p:nvPr>
            <p:ph type="sldNum" sz="quarter" idx="12"/>
          </p:nvPr>
        </p:nvSpPr>
        <p:spPr bwMode="auto"/>
        <p:txBody>
          <a:bodyPr/>
          <a:lstStyle/>
          <a:p>
            <a:pPr>
              <a:defRPr/>
            </a:pPr>
            <a:fld id="{CE5A3D32-488C-1851-A4CC-83B392B58A3B}" type="slidenum">
              <a:rPr lang="fr-FR"/>
              <a:t>69</a:t>
            </a:fld>
            <a:endParaRPr lang="fr-FR"/>
          </a:p>
        </p:txBody>
      </p:sp>
      <p:sp>
        <p:nvSpPr>
          <p:cNvPr id="457029777" name="Titre 4"/>
          <p:cNvSpPr>
            <a:spLocks noGrp="1"/>
          </p:cNvSpPr>
          <p:nvPr>
            <p:ph type="title"/>
          </p:nvPr>
        </p:nvSpPr>
        <p:spPr bwMode="auto">
          <a:xfrm>
            <a:off x="1197958" y="988880"/>
            <a:ext cx="7355369" cy="1737720"/>
          </a:xfrm>
        </p:spPr>
        <p:txBody>
          <a:bodyPr/>
          <a:lstStyle/>
          <a:p>
            <a:pPr>
              <a:defRPr/>
            </a:pPr>
            <a:r>
              <a:rPr lang="fr-FR"/>
              <a:t>Données et base de connaissance : enjeux juridiques</a:t>
            </a:r>
          </a:p>
        </p:txBody>
      </p:sp>
      <p:sp>
        <p:nvSpPr>
          <p:cNvPr id="782872179" name="Espace réservé du texte 5"/>
          <p:cNvSpPr>
            <a:spLocks noGrp="1"/>
          </p:cNvSpPr>
          <p:nvPr>
            <p:ph type="body" sz="quarter" idx="14"/>
          </p:nvPr>
        </p:nvSpPr>
        <p:spPr bwMode="auto"/>
        <p:txBody>
          <a:bodyPr/>
          <a:lstStyle/>
          <a:p>
            <a:pPr>
              <a:defRPr/>
            </a:pPr>
            <a:endParaRPr lang="fr-FR"/>
          </a:p>
        </p:txBody>
      </p:sp>
      <p:sp>
        <p:nvSpPr>
          <p:cNvPr id="1629489048" name="Espace réservé du texte 6"/>
          <p:cNvSpPr>
            <a:spLocks noGrp="1"/>
          </p:cNvSpPr>
          <p:nvPr>
            <p:ph type="body" sz="quarter" idx="15"/>
          </p:nvPr>
        </p:nvSpPr>
        <p:spPr bwMode="auto"/>
        <p:txBody>
          <a:bodyPr/>
          <a:lstStyle/>
          <a:p>
            <a:pPr>
              <a:defRPr/>
            </a:pPr>
            <a:endParaRPr lang="fr-F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1A1D7BA1-04FA-B621-0F02-DFBDC55D09D9}"/>
              </a:ext>
            </a:extLst>
          </p:cNvPr>
          <p:cNvSpPr>
            <a:spLocks noGrp="1"/>
          </p:cNvSpPr>
          <p:nvPr>
            <p:ph type="title"/>
          </p:nvPr>
        </p:nvSpPr>
        <p:spPr>
          <a:xfrm>
            <a:off x="1197959" y="296392"/>
            <a:ext cx="7316491" cy="424732"/>
          </a:xfrm>
        </p:spPr>
        <p:txBody>
          <a:bodyPr/>
          <a:lstStyle/>
          <a:p>
            <a:r>
              <a:rPr lang="fr-FR" dirty="0"/>
              <a:t>Pourquoi une telle tendance en 2023 ?</a:t>
            </a:r>
          </a:p>
        </p:txBody>
      </p:sp>
      <p:sp>
        <p:nvSpPr>
          <p:cNvPr id="8" name="Espace réservé du texte 7">
            <a:extLst>
              <a:ext uri="{FF2B5EF4-FFF2-40B4-BE49-F238E27FC236}">
                <a16:creationId xmlns:a16="http://schemas.microsoft.com/office/drawing/2014/main" id="{C6FAF86B-D1CB-7126-88A0-F682E7B3233E}"/>
              </a:ext>
            </a:extLst>
          </p:cNvPr>
          <p:cNvSpPr>
            <a:spLocks noGrp="1"/>
          </p:cNvSpPr>
          <p:nvPr>
            <p:ph type="body" sz="quarter" idx="17"/>
          </p:nvPr>
        </p:nvSpPr>
        <p:spPr/>
        <p:txBody>
          <a:bodyPr>
            <a:normAutofit lnSpcReduction="10000"/>
          </a:bodyPr>
          <a:lstStyle/>
          <a:p>
            <a:r>
              <a:rPr lang="fr-FR" dirty="0"/>
              <a:t>Hypothèse 1</a:t>
            </a:r>
          </a:p>
          <a:p>
            <a:r>
              <a:rPr lang="fr-FR" sz="1200" b="0" dirty="0">
                <a:solidFill>
                  <a:schemeClr val="tx1"/>
                </a:solidFill>
              </a:rPr>
              <a:t>Bond technologique ou bond communicationnel ?</a:t>
            </a:r>
          </a:p>
          <a:p>
            <a:r>
              <a:rPr lang="en-US" sz="1200" b="0" dirty="0"/>
              <a:t>"Chat GPT is not about intelligence, it is about communication" Andres </a:t>
            </a:r>
            <a:r>
              <a:rPr lang="en-US" sz="1200" b="0" dirty="0" err="1"/>
              <a:t>Hepp</a:t>
            </a:r>
            <a:r>
              <a:rPr lang="en-US" sz="1200" b="0" dirty="0"/>
              <a:t> (</a:t>
            </a:r>
            <a:r>
              <a:rPr lang="en-US" sz="1200" b="0" dirty="0" err="1"/>
              <a:t>congrès</a:t>
            </a:r>
            <a:r>
              <a:rPr lang="en-US" sz="1200" b="0" dirty="0"/>
              <a:t> SFSIC 2023)</a:t>
            </a:r>
            <a:endParaRPr lang="fr-FR" sz="1200" b="0" dirty="0"/>
          </a:p>
          <a:p>
            <a:endParaRPr lang="fr-FR" dirty="0"/>
          </a:p>
          <a:p>
            <a:r>
              <a:rPr lang="fr-FR" dirty="0"/>
              <a:t>Hypothèse 2</a:t>
            </a:r>
          </a:p>
          <a:p>
            <a:r>
              <a:rPr lang="fr-FR" sz="1200" b="0" dirty="0">
                <a:solidFill>
                  <a:schemeClr val="tx1"/>
                </a:solidFill>
              </a:rPr>
              <a:t>L’IA accessible et multiplication des usages ?</a:t>
            </a:r>
          </a:p>
          <a:p>
            <a:r>
              <a:rPr lang="fr-FR" sz="1200" b="0" dirty="0"/>
              <a:t>« Nous sommes une nouvelle fois devant un changement absolument majeur de notre manière d’enseigner, de transmettre, et d’interagir dans un cadre éducatif, _a fortiori_ lorsque celui-ci est asynchrone et/ou à distance. » Olivier </a:t>
            </a:r>
            <a:r>
              <a:rPr lang="fr-FR" sz="1200" b="0" dirty="0" err="1"/>
              <a:t>Ertzcheid</a:t>
            </a:r>
            <a:r>
              <a:rPr lang="fr-FR" sz="1200" b="0" dirty="0"/>
              <a:t> : </a:t>
            </a:r>
            <a:r>
              <a:rPr lang="fr-FR" sz="1200" b="0" dirty="0">
                <a:hlinkClick r:id="rId2"/>
              </a:rPr>
              <a:t>https://affordance.framasoft.org/2023/01/gpt-3-cest-toi-le-chat/</a:t>
            </a:r>
            <a:endParaRPr lang="fr-FR" sz="1200" b="0" dirty="0"/>
          </a:p>
          <a:p>
            <a:endParaRPr lang="fr-FR" b="0" dirty="0"/>
          </a:p>
          <a:p>
            <a:r>
              <a:rPr lang="fr-FR" dirty="0"/>
              <a:t>Hypothèse 3</a:t>
            </a:r>
          </a:p>
          <a:p>
            <a:r>
              <a:rPr lang="fr-FR" sz="1200" b="0" dirty="0">
                <a:solidFill>
                  <a:schemeClr val="tx1"/>
                </a:solidFill>
              </a:rPr>
              <a:t>Des inquiétudes ?</a:t>
            </a:r>
          </a:p>
          <a:p>
            <a:r>
              <a:rPr lang="en-US" sz="1200" b="0" dirty="0"/>
              <a:t>“ This niggling feeling that maybe I should be interested got the better of me.”</a:t>
            </a:r>
            <a:r>
              <a:rPr lang="fr-FR" sz="1200" b="0" dirty="0"/>
              <a:t> Elizabeth Hutchinson : </a:t>
            </a:r>
            <a:r>
              <a:rPr lang="fr-FR" sz="1200" b="0" dirty="0">
                <a:hlinkClick r:id="rId3"/>
              </a:rPr>
              <a:t>https://www.elizabethahutchinson.com/post/chatgpt-and-school-libraries</a:t>
            </a:r>
            <a:endParaRPr lang="fr-FR" sz="1200" b="0" dirty="0"/>
          </a:p>
          <a:p>
            <a:endParaRPr lang="fr-FR" sz="1300" b="0" dirty="0"/>
          </a:p>
          <a:p>
            <a:endParaRPr lang="fr-FR" dirty="0"/>
          </a:p>
        </p:txBody>
      </p:sp>
      <p:sp>
        <p:nvSpPr>
          <p:cNvPr id="2" name="Espace réservé du numéro de diapositive 1">
            <a:extLst>
              <a:ext uri="{FF2B5EF4-FFF2-40B4-BE49-F238E27FC236}">
                <a16:creationId xmlns:a16="http://schemas.microsoft.com/office/drawing/2014/main" id="{39002474-4744-AA8C-11ED-2C8FB4BC5069}"/>
              </a:ext>
            </a:extLst>
          </p:cNvPr>
          <p:cNvSpPr>
            <a:spLocks noGrp="1"/>
          </p:cNvSpPr>
          <p:nvPr>
            <p:ph type="sldNum" sz="quarter" idx="12"/>
          </p:nvPr>
        </p:nvSpPr>
        <p:spPr/>
        <p:txBody>
          <a:bodyPr/>
          <a:lstStyle/>
          <a:p>
            <a:pPr>
              <a:defRPr/>
            </a:pPr>
            <a:fld id="{42A674EB-CF99-4CC2-8F94-AC08E84D1EAE}" type="slidenum">
              <a:rPr lang="fr-FR" smtClean="0"/>
              <a:t>7</a:t>
            </a:fld>
            <a:endParaRPr lang="fr-FR"/>
          </a:p>
        </p:txBody>
      </p:sp>
    </p:spTree>
    <p:extLst>
      <p:ext uri="{BB962C8B-B14F-4D97-AF65-F5344CB8AC3E}">
        <p14:creationId xmlns:p14="http://schemas.microsoft.com/office/powerpoint/2010/main" val="229871368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995968F6-B964-959F-A887-99071FAFFF07}"/>
              </a:ext>
            </a:extLst>
          </p:cNvPr>
          <p:cNvSpPr>
            <a:spLocks noGrp="1"/>
          </p:cNvSpPr>
          <p:nvPr>
            <p:ph type="title"/>
          </p:nvPr>
        </p:nvSpPr>
        <p:spPr/>
        <p:txBody>
          <a:bodyPr/>
          <a:lstStyle/>
          <a:p>
            <a:r>
              <a:rPr lang="fr-FR"/>
              <a:t>Enjeux juridiques lors des phases d’apprentissage de ChatGPT</a:t>
            </a:r>
          </a:p>
        </p:txBody>
      </p:sp>
      <p:sp>
        <p:nvSpPr>
          <p:cNvPr id="9" name="Espace réservé du texte 8">
            <a:extLst>
              <a:ext uri="{FF2B5EF4-FFF2-40B4-BE49-F238E27FC236}">
                <a16:creationId xmlns:a16="http://schemas.microsoft.com/office/drawing/2014/main" id="{666B791C-0BD6-0BC6-DBAC-C951A8D2DDD4}"/>
              </a:ext>
            </a:extLst>
          </p:cNvPr>
          <p:cNvSpPr>
            <a:spLocks noGrp="1"/>
          </p:cNvSpPr>
          <p:nvPr>
            <p:ph type="body" sz="quarter" idx="17"/>
          </p:nvPr>
        </p:nvSpPr>
        <p:spPr/>
        <p:txBody>
          <a:bodyPr/>
          <a:lstStyle/>
          <a:p>
            <a:pPr lvl="1"/>
            <a:r>
              <a:rPr lang="fr-FR" sz="1400" b="1"/>
              <a:t>Constat</a:t>
            </a:r>
            <a:r>
              <a:rPr lang="fr-FR" sz="1400"/>
              <a:t> : </a:t>
            </a:r>
          </a:p>
          <a:p>
            <a:pPr lvl="1"/>
            <a:r>
              <a:rPr lang="fr-FR" sz="1400"/>
              <a:t>Collecte d’une masse considérable de données lors des phases d’apprentissage de ChatGPT. </a:t>
            </a:r>
          </a:p>
          <a:p>
            <a:pPr lvl="1"/>
            <a:endParaRPr lang="fr-FR" sz="1400"/>
          </a:p>
          <a:p>
            <a:pPr lvl="1"/>
            <a:r>
              <a:rPr lang="fr-FR" sz="1400" b="1"/>
              <a:t>Questions</a:t>
            </a:r>
            <a:r>
              <a:rPr lang="fr-FR" sz="1400"/>
              <a:t> : </a:t>
            </a:r>
          </a:p>
          <a:p>
            <a:pPr marL="285750" lvl="1" indent="-285750">
              <a:buFont typeface="Arial" panose="020B0604020202020204" pitchFamily="34" charset="0"/>
              <a:buChar char="•"/>
            </a:pPr>
            <a:r>
              <a:rPr lang="fr-FR" sz="1400"/>
              <a:t>En tant que chercheur, est-il possible de s’opposer à ce qu’OpenAI utilise mes recherches pour alimenter la base de connaissances ? </a:t>
            </a:r>
          </a:p>
          <a:p>
            <a:pPr marL="285750" lvl="1" indent="-285750">
              <a:buFont typeface="Arial" panose="020B0604020202020204" pitchFamily="34" charset="0"/>
              <a:buChar char="•"/>
            </a:pPr>
            <a:r>
              <a:rPr lang="fr-FR" sz="1400"/>
              <a:t>OpenAI collecte-t-il mes données personnelles lorsque j’utilise ChatGPT ? </a:t>
            </a:r>
          </a:p>
        </p:txBody>
      </p:sp>
      <p:sp>
        <p:nvSpPr>
          <p:cNvPr id="2" name="Espace réservé du numéro de diapositive 1">
            <a:extLst>
              <a:ext uri="{FF2B5EF4-FFF2-40B4-BE49-F238E27FC236}">
                <a16:creationId xmlns:a16="http://schemas.microsoft.com/office/drawing/2014/main" id="{F6556863-916C-4D58-17EC-F3BD0AA800F0}"/>
              </a:ext>
            </a:extLst>
          </p:cNvPr>
          <p:cNvSpPr>
            <a:spLocks noGrp="1"/>
          </p:cNvSpPr>
          <p:nvPr>
            <p:ph type="sldNum" sz="quarter" idx="12"/>
          </p:nvPr>
        </p:nvSpPr>
        <p:spPr/>
        <p:txBody>
          <a:bodyPr/>
          <a:lstStyle/>
          <a:p>
            <a:pPr>
              <a:defRPr/>
            </a:pPr>
            <a:fld id="{42A674EB-CF99-4CC2-8F94-AC08E84D1EAE}" type="slidenum">
              <a:rPr lang="fr-FR" smtClean="0"/>
              <a:t>70</a:t>
            </a:fld>
            <a:endParaRPr lang="fr-FR"/>
          </a:p>
        </p:txBody>
      </p:sp>
    </p:spTree>
    <p:extLst>
      <p:ext uri="{BB962C8B-B14F-4D97-AF65-F5344CB8AC3E}">
        <p14:creationId xmlns:p14="http://schemas.microsoft.com/office/powerpoint/2010/main" val="232063424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995968F6-B964-959F-A887-99071FAFFF07}"/>
              </a:ext>
            </a:extLst>
          </p:cNvPr>
          <p:cNvSpPr>
            <a:spLocks noGrp="1"/>
          </p:cNvSpPr>
          <p:nvPr>
            <p:ph type="title"/>
          </p:nvPr>
        </p:nvSpPr>
        <p:spPr>
          <a:xfrm>
            <a:off x="1198859" y="342566"/>
            <a:ext cx="7316491" cy="757130"/>
          </a:xfrm>
        </p:spPr>
        <p:txBody>
          <a:bodyPr/>
          <a:lstStyle/>
          <a:p>
            <a:r>
              <a:rPr lang="fr-FR"/>
              <a:t>L’utilisation des données couvertes par le droit d’auteur</a:t>
            </a:r>
          </a:p>
        </p:txBody>
      </p:sp>
      <p:sp>
        <p:nvSpPr>
          <p:cNvPr id="9" name="Espace réservé du texte 8">
            <a:extLst>
              <a:ext uri="{FF2B5EF4-FFF2-40B4-BE49-F238E27FC236}">
                <a16:creationId xmlns:a16="http://schemas.microsoft.com/office/drawing/2014/main" id="{666B791C-0BD6-0BC6-DBAC-C951A8D2DDD4}"/>
              </a:ext>
            </a:extLst>
          </p:cNvPr>
          <p:cNvSpPr>
            <a:spLocks noGrp="1"/>
          </p:cNvSpPr>
          <p:nvPr>
            <p:ph type="body" sz="quarter" idx="17"/>
          </p:nvPr>
        </p:nvSpPr>
        <p:spPr>
          <a:xfrm>
            <a:off x="1197959" y="1495176"/>
            <a:ext cx="7316491" cy="3648323"/>
          </a:xfrm>
        </p:spPr>
        <p:txBody>
          <a:bodyPr>
            <a:normAutofit/>
          </a:bodyPr>
          <a:lstStyle/>
          <a:p>
            <a:r>
              <a:rPr lang="fr-FR" sz="1600"/>
              <a:t>Exception de </a:t>
            </a:r>
            <a:r>
              <a:rPr lang="fr-FR" sz="1600" i="1"/>
              <a:t>text and data mining</a:t>
            </a:r>
            <a:endParaRPr lang="fr-FR" sz="1400">
              <a:sym typeface="Wingdings" panose="05000000000000000000" pitchFamily="2" charset="2"/>
            </a:endParaRPr>
          </a:p>
          <a:p>
            <a:pPr lvl="1"/>
            <a:r>
              <a:rPr lang="fr-FR" sz="1400">
                <a:sym typeface="Wingdings" panose="05000000000000000000" pitchFamily="2" charset="2"/>
              </a:rPr>
              <a:t>OpenAI peut-il se prévaloir de l’exception de </a:t>
            </a:r>
            <a:r>
              <a:rPr lang="fr-FR" sz="1400" i="1">
                <a:sym typeface="Wingdings" panose="05000000000000000000" pitchFamily="2" charset="2"/>
              </a:rPr>
              <a:t>text and data mining </a:t>
            </a:r>
            <a:r>
              <a:rPr lang="fr-FR" sz="1400">
                <a:sym typeface="Wingdings" panose="05000000000000000000" pitchFamily="2" charset="2"/>
              </a:rPr>
              <a:t>(TDM) ? </a:t>
            </a:r>
            <a:endParaRPr lang="fr-FR" sz="1400" b="1">
              <a:sym typeface="Wingdings" panose="05000000000000000000" pitchFamily="2" charset="2"/>
            </a:endParaRPr>
          </a:p>
          <a:p>
            <a:pPr lvl="1"/>
            <a:r>
              <a:rPr lang="fr-FR" sz="1400" b="1">
                <a:sym typeface="Wingdings" panose="05000000000000000000" pitchFamily="2" charset="2"/>
              </a:rPr>
              <a:t>Définition de la fouille de textes et de données </a:t>
            </a:r>
            <a:r>
              <a:rPr lang="fr-FR" sz="1400">
                <a:sym typeface="Wingdings" panose="05000000000000000000" pitchFamily="2" charset="2"/>
              </a:rPr>
              <a:t>: « </a:t>
            </a:r>
            <a:r>
              <a:rPr lang="fr-FR" sz="1400" i="1">
                <a:sym typeface="Wingdings" panose="05000000000000000000" pitchFamily="2" charset="2"/>
              </a:rPr>
              <a:t>la mise en œuvre d'une technique d'analyse automatisée de textes et données sous forme numérique afin d'en dégager des informations, notamment des constantes, des tendances et des corrélations</a:t>
            </a:r>
            <a:r>
              <a:rPr lang="fr-FR" sz="1400">
                <a:sym typeface="Wingdings" panose="05000000000000000000" pitchFamily="2" charset="2"/>
              </a:rPr>
              <a:t>. » (CPI, art. L. 122-5-3, I). </a:t>
            </a:r>
          </a:p>
          <a:p>
            <a:pPr lvl="1"/>
            <a:r>
              <a:rPr lang="fr-FR" sz="1400">
                <a:sym typeface="Wingdings" panose="05000000000000000000" pitchFamily="2" charset="2"/>
              </a:rPr>
              <a:t>Extension du domaine de l’exception de TDM depuis la directive droit d’auteur du 17 avr. 2019 (transposition par l’ord. n° 2021-1518 du 24 nov. 2021). </a:t>
            </a:r>
          </a:p>
        </p:txBody>
      </p:sp>
      <p:sp>
        <p:nvSpPr>
          <p:cNvPr id="2" name="Espace réservé du numéro de diapositive 1">
            <a:extLst>
              <a:ext uri="{FF2B5EF4-FFF2-40B4-BE49-F238E27FC236}">
                <a16:creationId xmlns:a16="http://schemas.microsoft.com/office/drawing/2014/main" id="{F6556863-916C-4D58-17EC-F3BD0AA800F0}"/>
              </a:ext>
            </a:extLst>
          </p:cNvPr>
          <p:cNvSpPr>
            <a:spLocks noGrp="1"/>
          </p:cNvSpPr>
          <p:nvPr>
            <p:ph type="sldNum" sz="quarter" idx="12"/>
          </p:nvPr>
        </p:nvSpPr>
        <p:spPr/>
        <p:txBody>
          <a:bodyPr/>
          <a:lstStyle/>
          <a:p>
            <a:pPr>
              <a:defRPr/>
            </a:pPr>
            <a:fld id="{42A674EB-CF99-4CC2-8F94-AC08E84D1EAE}" type="slidenum">
              <a:rPr lang="fr-FR" smtClean="0"/>
              <a:t>71</a:t>
            </a:fld>
            <a:endParaRPr lang="fr-FR"/>
          </a:p>
        </p:txBody>
      </p:sp>
    </p:spTree>
    <p:extLst>
      <p:ext uri="{BB962C8B-B14F-4D97-AF65-F5344CB8AC3E}">
        <p14:creationId xmlns:p14="http://schemas.microsoft.com/office/powerpoint/2010/main" val="114707129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995968F6-B964-959F-A887-99071FAFFF07}"/>
              </a:ext>
            </a:extLst>
          </p:cNvPr>
          <p:cNvSpPr>
            <a:spLocks noGrp="1"/>
          </p:cNvSpPr>
          <p:nvPr>
            <p:ph type="title"/>
          </p:nvPr>
        </p:nvSpPr>
        <p:spPr>
          <a:xfrm>
            <a:off x="1198859" y="342566"/>
            <a:ext cx="7316491" cy="757130"/>
          </a:xfrm>
        </p:spPr>
        <p:txBody>
          <a:bodyPr/>
          <a:lstStyle/>
          <a:p>
            <a:r>
              <a:rPr lang="fr-FR"/>
              <a:t>L’utilisation des données couvertes par le droit d’auteur</a:t>
            </a:r>
          </a:p>
        </p:txBody>
      </p:sp>
      <p:sp>
        <p:nvSpPr>
          <p:cNvPr id="9" name="Espace réservé du texte 8">
            <a:extLst>
              <a:ext uri="{FF2B5EF4-FFF2-40B4-BE49-F238E27FC236}">
                <a16:creationId xmlns:a16="http://schemas.microsoft.com/office/drawing/2014/main" id="{666B791C-0BD6-0BC6-DBAC-C951A8D2DDD4}"/>
              </a:ext>
            </a:extLst>
          </p:cNvPr>
          <p:cNvSpPr>
            <a:spLocks noGrp="1"/>
          </p:cNvSpPr>
          <p:nvPr>
            <p:ph type="body" sz="quarter" idx="17"/>
          </p:nvPr>
        </p:nvSpPr>
        <p:spPr>
          <a:xfrm>
            <a:off x="1197959" y="1495176"/>
            <a:ext cx="7316491" cy="3648323"/>
          </a:xfrm>
        </p:spPr>
        <p:txBody>
          <a:bodyPr>
            <a:normAutofit/>
          </a:bodyPr>
          <a:lstStyle/>
          <a:p>
            <a:r>
              <a:rPr lang="fr-FR" sz="1600"/>
              <a:t>Exception de </a:t>
            </a:r>
            <a:r>
              <a:rPr lang="fr-FR" sz="1600" i="1"/>
              <a:t>text and data mining</a:t>
            </a:r>
          </a:p>
          <a:p>
            <a:pPr lvl="1"/>
            <a:r>
              <a:rPr lang="fr-FR" sz="1400" b="1">
                <a:sym typeface="Wingdings" panose="05000000000000000000" pitchFamily="2" charset="2"/>
              </a:rPr>
              <a:t>1) Exception de TDM à des fins de recherche scientifique </a:t>
            </a:r>
            <a:r>
              <a:rPr lang="fr-FR" sz="1400">
                <a:sym typeface="Wingdings" panose="05000000000000000000" pitchFamily="2" charset="2"/>
              </a:rPr>
              <a:t>: </a:t>
            </a:r>
          </a:p>
          <a:p>
            <a:pPr lvl="1"/>
            <a:r>
              <a:rPr lang="fr-FR" sz="1400">
                <a:sym typeface="Wingdings" panose="05000000000000000000" pitchFamily="2" charset="2"/>
              </a:rPr>
              <a:t>« Des copies ou reproductions numériques d'œuvres auxquelles il a été accédé de manière licite peuvent être réalisées </a:t>
            </a:r>
            <a:r>
              <a:rPr lang="fr-FR" sz="1400" b="1">
                <a:sym typeface="Wingdings" panose="05000000000000000000" pitchFamily="2" charset="2"/>
              </a:rPr>
              <a:t>sans autorisation des auteurs </a:t>
            </a:r>
            <a:r>
              <a:rPr lang="fr-FR" sz="1400">
                <a:sym typeface="Wingdings" panose="05000000000000000000" pitchFamily="2" charset="2"/>
              </a:rPr>
              <a:t>en vue de </a:t>
            </a:r>
            <a:r>
              <a:rPr lang="fr-FR" sz="1400" b="1">
                <a:sym typeface="Wingdings" panose="05000000000000000000" pitchFamily="2" charset="2"/>
              </a:rPr>
              <a:t>fouilles de textes et de données </a:t>
            </a:r>
            <a:r>
              <a:rPr lang="fr-FR" sz="1400">
                <a:sym typeface="Wingdings" panose="05000000000000000000" pitchFamily="2" charset="2"/>
              </a:rPr>
              <a:t>menées à bien </a:t>
            </a:r>
            <a:r>
              <a:rPr lang="fr-FR" sz="1400" b="1">
                <a:sym typeface="Wingdings" panose="05000000000000000000" pitchFamily="2" charset="2"/>
              </a:rPr>
              <a:t>aux seules fins de la recherche scientifique </a:t>
            </a:r>
            <a:r>
              <a:rPr lang="fr-FR" sz="1400">
                <a:sym typeface="Wingdings" panose="05000000000000000000" pitchFamily="2" charset="2"/>
              </a:rPr>
              <a:t>par les </a:t>
            </a:r>
            <a:r>
              <a:rPr lang="fr-FR" sz="1400" b="1">
                <a:sym typeface="Wingdings" panose="05000000000000000000" pitchFamily="2" charset="2"/>
              </a:rPr>
              <a:t>organismes de recherche, les bibliothèques accessibles au public, les musées, les services d'archives ou les institutions dépositaires du patrimoine cinématographique, audiovisuel ou sonore</a:t>
            </a:r>
            <a:r>
              <a:rPr lang="fr-FR" sz="1400">
                <a:sym typeface="Wingdings" panose="05000000000000000000" pitchFamily="2" charset="2"/>
              </a:rPr>
              <a:t>, ou pour leur compte et à leur demande par d'autres personnes, y compris dans le cadre d'un partenariat sans but lucratif avec des acteurs privés. » (CPI, art. L. 122-5-3, II)</a:t>
            </a:r>
          </a:p>
          <a:p>
            <a:pPr lvl="1"/>
            <a:r>
              <a:rPr lang="fr-FR" sz="1400">
                <a:sym typeface="Wingdings" panose="05000000000000000000" pitchFamily="2" charset="2"/>
              </a:rPr>
              <a:t>OpenAI et ChatGPT non concernés. </a:t>
            </a:r>
          </a:p>
        </p:txBody>
      </p:sp>
      <p:sp>
        <p:nvSpPr>
          <p:cNvPr id="2" name="Espace réservé du numéro de diapositive 1">
            <a:extLst>
              <a:ext uri="{FF2B5EF4-FFF2-40B4-BE49-F238E27FC236}">
                <a16:creationId xmlns:a16="http://schemas.microsoft.com/office/drawing/2014/main" id="{F6556863-916C-4D58-17EC-F3BD0AA800F0}"/>
              </a:ext>
            </a:extLst>
          </p:cNvPr>
          <p:cNvSpPr>
            <a:spLocks noGrp="1"/>
          </p:cNvSpPr>
          <p:nvPr>
            <p:ph type="sldNum" sz="quarter" idx="12"/>
          </p:nvPr>
        </p:nvSpPr>
        <p:spPr/>
        <p:txBody>
          <a:bodyPr/>
          <a:lstStyle/>
          <a:p>
            <a:pPr>
              <a:defRPr/>
            </a:pPr>
            <a:fld id="{42A674EB-CF99-4CC2-8F94-AC08E84D1EAE}" type="slidenum">
              <a:rPr lang="fr-FR" smtClean="0"/>
              <a:t>72</a:t>
            </a:fld>
            <a:endParaRPr lang="fr-FR"/>
          </a:p>
        </p:txBody>
      </p:sp>
    </p:spTree>
    <p:extLst>
      <p:ext uri="{BB962C8B-B14F-4D97-AF65-F5344CB8AC3E}">
        <p14:creationId xmlns:p14="http://schemas.microsoft.com/office/powerpoint/2010/main" val="238860045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995968F6-B964-959F-A887-99071FAFFF07}"/>
              </a:ext>
            </a:extLst>
          </p:cNvPr>
          <p:cNvSpPr>
            <a:spLocks noGrp="1"/>
          </p:cNvSpPr>
          <p:nvPr>
            <p:ph type="title"/>
          </p:nvPr>
        </p:nvSpPr>
        <p:spPr>
          <a:xfrm>
            <a:off x="1198859" y="342566"/>
            <a:ext cx="7316491" cy="757130"/>
          </a:xfrm>
        </p:spPr>
        <p:txBody>
          <a:bodyPr/>
          <a:lstStyle/>
          <a:p>
            <a:r>
              <a:rPr lang="fr-FR"/>
              <a:t>L’utilisation des données couvertes par le droit d’auteur</a:t>
            </a:r>
          </a:p>
        </p:txBody>
      </p:sp>
      <p:sp>
        <p:nvSpPr>
          <p:cNvPr id="9" name="Espace réservé du texte 8">
            <a:extLst>
              <a:ext uri="{FF2B5EF4-FFF2-40B4-BE49-F238E27FC236}">
                <a16:creationId xmlns:a16="http://schemas.microsoft.com/office/drawing/2014/main" id="{666B791C-0BD6-0BC6-DBAC-C951A8D2DDD4}"/>
              </a:ext>
            </a:extLst>
          </p:cNvPr>
          <p:cNvSpPr>
            <a:spLocks noGrp="1"/>
          </p:cNvSpPr>
          <p:nvPr>
            <p:ph type="body" sz="quarter" idx="17"/>
          </p:nvPr>
        </p:nvSpPr>
        <p:spPr>
          <a:xfrm>
            <a:off x="1197959" y="1495176"/>
            <a:ext cx="7316491" cy="3648323"/>
          </a:xfrm>
        </p:spPr>
        <p:txBody>
          <a:bodyPr>
            <a:normAutofit/>
          </a:bodyPr>
          <a:lstStyle/>
          <a:p>
            <a:r>
              <a:rPr lang="fr-FR" sz="1600"/>
              <a:t>Exception de </a:t>
            </a:r>
            <a:r>
              <a:rPr lang="fr-FR" sz="1600" i="1"/>
              <a:t>text and data mining</a:t>
            </a:r>
          </a:p>
          <a:p>
            <a:pPr lvl="1"/>
            <a:r>
              <a:rPr lang="fr-FR" sz="1400" b="1">
                <a:sym typeface="Wingdings" panose="05000000000000000000" pitchFamily="2" charset="2"/>
              </a:rPr>
              <a:t>2) Exception de TDM à d’autres fins : </a:t>
            </a:r>
          </a:p>
          <a:p>
            <a:pPr lvl="1"/>
            <a:r>
              <a:rPr lang="fr-FR" sz="1400">
                <a:sym typeface="Wingdings" panose="05000000000000000000" pitchFamily="2" charset="2"/>
              </a:rPr>
              <a:t>« Des copies ou reproductions numériques d'œuvres auxquelles il a été accédé de manière licite peuvent être réalisées en vue de fouilles de textes et de données menées à bien </a:t>
            </a:r>
            <a:r>
              <a:rPr lang="fr-FR" sz="1400" b="1">
                <a:sym typeface="Wingdings" panose="05000000000000000000" pitchFamily="2" charset="2"/>
              </a:rPr>
              <a:t>par toute personne</a:t>
            </a:r>
            <a:r>
              <a:rPr lang="fr-FR" sz="1400">
                <a:sym typeface="Wingdings" panose="05000000000000000000" pitchFamily="2" charset="2"/>
              </a:rPr>
              <a:t>, </a:t>
            </a:r>
            <a:r>
              <a:rPr lang="fr-FR" sz="1400" b="1">
                <a:sym typeface="Wingdings" panose="05000000000000000000" pitchFamily="2" charset="2"/>
              </a:rPr>
              <a:t>quelle que soit la finalité de la fouille</a:t>
            </a:r>
            <a:r>
              <a:rPr lang="fr-FR" sz="1400">
                <a:sym typeface="Wingdings" panose="05000000000000000000" pitchFamily="2" charset="2"/>
              </a:rPr>
              <a:t>, </a:t>
            </a:r>
            <a:r>
              <a:rPr lang="fr-FR" sz="1400" b="1">
                <a:sym typeface="Wingdings" panose="05000000000000000000" pitchFamily="2" charset="2"/>
              </a:rPr>
              <a:t>sauf si l'auteur s'y est opposé de manière appropriée</a:t>
            </a:r>
            <a:r>
              <a:rPr lang="fr-FR" sz="1400">
                <a:sym typeface="Wingdings" panose="05000000000000000000" pitchFamily="2" charset="2"/>
              </a:rPr>
              <a:t>, notamment par des procédés lisibles par machine pour les contenus mis à la disposition du public en ligne. » (CPI, art. L. 122-5-3, III). </a:t>
            </a:r>
          </a:p>
          <a:p>
            <a:pPr lvl="1"/>
            <a:r>
              <a:rPr lang="fr-FR" sz="1400">
                <a:sym typeface="Wingdings" panose="05000000000000000000" pitchFamily="2" charset="2"/>
              </a:rPr>
              <a:t>Si applicable au cas d’OpenAI et ChatGPT  </a:t>
            </a:r>
            <a:r>
              <a:rPr lang="fr-FR" sz="1400" b="1">
                <a:sym typeface="Wingdings" panose="05000000000000000000" pitchFamily="2" charset="2"/>
              </a:rPr>
              <a:t>mécanisme d’</a:t>
            </a:r>
            <a:r>
              <a:rPr lang="fr-FR" sz="1400" b="1" i="1">
                <a:sym typeface="Wingdings" panose="05000000000000000000" pitchFamily="2" charset="2"/>
              </a:rPr>
              <a:t>opt-out</a:t>
            </a:r>
            <a:r>
              <a:rPr lang="fr-FR" sz="1400" b="1">
                <a:sym typeface="Wingdings" panose="05000000000000000000" pitchFamily="2" charset="2"/>
              </a:rPr>
              <a:t> </a:t>
            </a:r>
            <a:r>
              <a:rPr lang="fr-FR" sz="1400">
                <a:sym typeface="Wingdings" panose="05000000000000000000" pitchFamily="2" charset="2"/>
              </a:rPr>
              <a:t>= possibilité pour les auteurs de s’opposer à l’utilisation de leurs œuvres par OpenAI pour l’apprentissage de ChatGPT. </a:t>
            </a:r>
          </a:p>
          <a:p>
            <a:pPr lvl="1"/>
            <a:r>
              <a:rPr lang="fr-FR" sz="1400">
                <a:sym typeface="Wingdings" panose="05000000000000000000" pitchFamily="2" charset="2"/>
              </a:rPr>
              <a:t>Importance de la forme du refus. </a:t>
            </a:r>
          </a:p>
        </p:txBody>
      </p:sp>
      <p:sp>
        <p:nvSpPr>
          <p:cNvPr id="2" name="Espace réservé du numéro de diapositive 1">
            <a:extLst>
              <a:ext uri="{FF2B5EF4-FFF2-40B4-BE49-F238E27FC236}">
                <a16:creationId xmlns:a16="http://schemas.microsoft.com/office/drawing/2014/main" id="{F6556863-916C-4D58-17EC-F3BD0AA800F0}"/>
              </a:ext>
            </a:extLst>
          </p:cNvPr>
          <p:cNvSpPr>
            <a:spLocks noGrp="1"/>
          </p:cNvSpPr>
          <p:nvPr>
            <p:ph type="sldNum" sz="quarter" idx="12"/>
          </p:nvPr>
        </p:nvSpPr>
        <p:spPr/>
        <p:txBody>
          <a:bodyPr/>
          <a:lstStyle/>
          <a:p>
            <a:pPr>
              <a:defRPr/>
            </a:pPr>
            <a:fld id="{42A674EB-CF99-4CC2-8F94-AC08E84D1EAE}" type="slidenum">
              <a:rPr lang="fr-FR" smtClean="0"/>
              <a:t>73</a:t>
            </a:fld>
            <a:endParaRPr lang="fr-FR"/>
          </a:p>
        </p:txBody>
      </p:sp>
    </p:spTree>
    <p:extLst>
      <p:ext uri="{BB962C8B-B14F-4D97-AF65-F5344CB8AC3E}">
        <p14:creationId xmlns:p14="http://schemas.microsoft.com/office/powerpoint/2010/main" val="210962327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12274310" name="Titre 1"/>
          <p:cNvSpPr>
            <a:spLocks noGrp="1"/>
          </p:cNvSpPr>
          <p:nvPr>
            <p:ph type="title" hasCustomPrompt="1"/>
          </p:nvPr>
        </p:nvSpPr>
        <p:spPr bwMode="auto">
          <a:xfrm>
            <a:off x="1198859" y="342566"/>
            <a:ext cx="7316491" cy="757130"/>
          </a:xfrm>
        </p:spPr>
        <p:txBody>
          <a:bodyPr/>
          <a:lstStyle>
            <a:lvl1pPr>
              <a:defRPr>
                <a:solidFill>
                  <a:schemeClr val="tx1"/>
                </a:solidFill>
              </a:defRPr>
            </a:lvl1pPr>
          </a:lstStyle>
          <a:p>
            <a:pPr>
              <a:defRPr/>
            </a:pPr>
            <a:r>
              <a:rPr lang="fr-FR">
                <a:latin typeface="Arial"/>
                <a:ea typeface="Times New Roman"/>
                <a:cs typeface="Arial"/>
              </a:rPr>
              <a:t>C</a:t>
            </a:r>
            <a:r>
              <a:rPr lang="fr-FR" sz="2400" b="1" i="0" u="none" strike="noStrike" cap="none" spc="0">
                <a:solidFill>
                  <a:schemeClr val="tx1"/>
                </a:solidFill>
                <a:latin typeface="Arial"/>
                <a:ea typeface="Times New Roman"/>
                <a:cs typeface="Arial"/>
              </a:rPr>
              <a:t>ollecte et traitement de données personnelles Sondage</a:t>
            </a:r>
            <a:endParaRPr/>
          </a:p>
        </p:txBody>
      </p:sp>
      <p:sp>
        <p:nvSpPr>
          <p:cNvPr id="2" name="Espace réservé du texte 1">
            <a:extLst>
              <a:ext uri="{FF2B5EF4-FFF2-40B4-BE49-F238E27FC236}">
                <a16:creationId xmlns:a16="http://schemas.microsoft.com/office/drawing/2014/main" id="{07AA88EB-B41F-C771-4858-7D8928DEFEDD}"/>
              </a:ext>
            </a:extLst>
          </p:cNvPr>
          <p:cNvSpPr>
            <a:spLocks noGrp="1"/>
          </p:cNvSpPr>
          <p:nvPr>
            <p:ph type="body" sz="quarter" idx="17"/>
          </p:nvPr>
        </p:nvSpPr>
        <p:spPr/>
        <p:txBody>
          <a:bodyPr/>
          <a:lstStyle/>
          <a:p>
            <a:pPr algn="l"/>
            <a:r>
              <a:rPr lang="fr-FR" sz="1800" b="0" i="0" dirty="0">
                <a:solidFill>
                  <a:srgbClr val="E0AC00"/>
                </a:solidFill>
                <a:effectLst/>
                <a:latin typeface="Spectral"/>
              </a:rPr>
              <a:t>Pensez-vous que des données personnelles sont collectées </a:t>
            </a:r>
            <a:r>
              <a:rPr lang="fr-FR" sz="1800" b="0" dirty="0">
                <a:solidFill>
                  <a:srgbClr val="E0AC00"/>
                </a:solidFill>
                <a:latin typeface="Spectral"/>
              </a:rPr>
              <a:t>lorsque </a:t>
            </a:r>
            <a:r>
              <a:rPr lang="fr-FR" sz="1800" b="0">
                <a:solidFill>
                  <a:srgbClr val="E0AC00"/>
                </a:solidFill>
                <a:latin typeface="Spectral"/>
              </a:rPr>
              <a:t>vous utilisez </a:t>
            </a:r>
            <a:r>
              <a:rPr lang="fr-FR" sz="1800" b="0" dirty="0">
                <a:solidFill>
                  <a:srgbClr val="E0AC00"/>
                </a:solidFill>
                <a:latin typeface="Spectral"/>
              </a:rPr>
              <a:t>Chat GPT ?</a:t>
            </a:r>
            <a:endParaRPr lang="fr-FR" b="0" i="0" dirty="0">
              <a:solidFill>
                <a:srgbClr val="222222"/>
              </a:solidFill>
              <a:effectLst/>
              <a:latin typeface="Spectral"/>
            </a:endParaRPr>
          </a:p>
          <a:p>
            <a:endParaRPr lang="fr-FR" dirty="0"/>
          </a:p>
        </p:txBody>
      </p:sp>
      <p:sp>
        <p:nvSpPr>
          <p:cNvPr id="1416544008"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EC76AB40-922B-5CE7-A73D-2BB6B899EDD6}" type="slidenum">
              <a:rPr lang="fr-FR"/>
              <a:t>74</a:t>
            </a:fld>
            <a:endParaRPr lang="fr-FR"/>
          </a:p>
        </p:txBody>
      </p:sp>
    </p:spTree>
    <p:extLst>
      <p:ext uri="{BB962C8B-B14F-4D97-AF65-F5344CB8AC3E}">
        <p14:creationId xmlns:p14="http://schemas.microsoft.com/office/powerpoint/2010/main" val="240154200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F6556863-916C-4D58-17EC-F3BD0AA800F0}"/>
              </a:ext>
            </a:extLst>
          </p:cNvPr>
          <p:cNvSpPr>
            <a:spLocks noGrp="1"/>
          </p:cNvSpPr>
          <p:nvPr>
            <p:ph type="sldNum" sz="quarter" idx="12"/>
          </p:nvPr>
        </p:nvSpPr>
        <p:spPr/>
        <p:txBody>
          <a:bodyPr/>
          <a:lstStyle/>
          <a:p>
            <a:pPr>
              <a:defRPr/>
            </a:pPr>
            <a:fld id="{42A674EB-CF99-4CC2-8F94-AC08E84D1EAE}" type="slidenum">
              <a:rPr lang="fr-FR" smtClean="0"/>
              <a:t>75</a:t>
            </a:fld>
            <a:endParaRPr lang="fr-FR"/>
          </a:p>
        </p:txBody>
      </p:sp>
      <p:sp>
        <p:nvSpPr>
          <p:cNvPr id="8" name="Titre 7">
            <a:extLst>
              <a:ext uri="{FF2B5EF4-FFF2-40B4-BE49-F238E27FC236}">
                <a16:creationId xmlns:a16="http://schemas.microsoft.com/office/drawing/2014/main" id="{995968F6-B964-959F-A887-99071FAFFF07}"/>
              </a:ext>
            </a:extLst>
          </p:cNvPr>
          <p:cNvSpPr>
            <a:spLocks noGrp="1"/>
          </p:cNvSpPr>
          <p:nvPr>
            <p:ph type="title"/>
          </p:nvPr>
        </p:nvSpPr>
        <p:spPr/>
        <p:txBody>
          <a:bodyPr/>
          <a:lstStyle/>
          <a:p>
            <a:r>
              <a:rPr lang="fr-FR"/>
              <a:t>Collecte et traitement de données personnelles</a:t>
            </a:r>
          </a:p>
        </p:txBody>
      </p:sp>
      <p:sp>
        <p:nvSpPr>
          <p:cNvPr id="9" name="Espace réservé du texte 8">
            <a:extLst>
              <a:ext uri="{FF2B5EF4-FFF2-40B4-BE49-F238E27FC236}">
                <a16:creationId xmlns:a16="http://schemas.microsoft.com/office/drawing/2014/main" id="{666B791C-0BD6-0BC6-DBAC-C951A8D2DDD4}"/>
              </a:ext>
            </a:extLst>
          </p:cNvPr>
          <p:cNvSpPr>
            <a:spLocks noGrp="1"/>
          </p:cNvSpPr>
          <p:nvPr>
            <p:ph type="body" sz="quarter" idx="17"/>
          </p:nvPr>
        </p:nvSpPr>
        <p:spPr/>
        <p:txBody>
          <a:bodyPr>
            <a:normAutofit/>
          </a:bodyPr>
          <a:lstStyle/>
          <a:p>
            <a:pPr lvl="1"/>
            <a:r>
              <a:rPr lang="fr-FR" sz="1400"/>
              <a:t>L’utilisateur a la possibilité de </a:t>
            </a:r>
            <a:r>
              <a:rPr lang="fr-FR" sz="1400" b="1"/>
              <a:t>saisir des données personnelles </a:t>
            </a:r>
            <a:r>
              <a:rPr lang="fr-FR" sz="1400"/>
              <a:t>lors de son utilisation de ChatGPT. </a:t>
            </a:r>
          </a:p>
          <a:p>
            <a:pPr lvl="2"/>
            <a:r>
              <a:rPr lang="fr-FR" sz="1400"/>
              <a:t>OpenAI = responsable du traitement </a:t>
            </a:r>
            <a:r>
              <a:rPr lang="fr-FR" sz="1400">
                <a:sym typeface="Wingdings" panose="05000000000000000000" pitchFamily="2" charset="2"/>
              </a:rPr>
              <a:t> respect des dispositions du RGPD (principes, Accountability)</a:t>
            </a:r>
          </a:p>
          <a:p>
            <a:pPr lvl="2"/>
            <a:r>
              <a:rPr lang="fr-FR" sz="1400">
                <a:sym typeface="Wingdings" panose="05000000000000000000" pitchFamily="2" charset="2"/>
              </a:rPr>
              <a:t>Utilisateurs et non-utilisateurs = personnes concernées par le traitement  droits reconnus par le RGPD. </a:t>
            </a:r>
          </a:p>
          <a:p>
            <a:pPr lvl="1"/>
            <a:r>
              <a:rPr lang="fr-FR" sz="1400"/>
              <a:t>CNIL italienne, déc. 30 mars 2023 = interdiction temporaire à l’encontre de ChatGPT en Italie du fait de plusieurs violations graves au RGPD. Levée de l’interdiction mais enquête toujours en cours. </a:t>
            </a:r>
          </a:p>
        </p:txBody>
      </p:sp>
    </p:spTree>
    <p:extLst>
      <p:ext uri="{BB962C8B-B14F-4D97-AF65-F5344CB8AC3E}">
        <p14:creationId xmlns:p14="http://schemas.microsoft.com/office/powerpoint/2010/main" val="300750506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297938866" name="Espace réservé du texte 14"/>
          <p:cNvSpPr>
            <a:spLocks noGrp="1"/>
          </p:cNvSpPr>
          <p:nvPr>
            <p:ph type="body" sz="quarter" idx="14"/>
          </p:nvPr>
        </p:nvSpPr>
        <p:spPr bwMode="auto"/>
        <p:txBody>
          <a:bodyPr/>
          <a:lstStyle/>
          <a:p>
            <a:pPr>
              <a:defRPr/>
            </a:pPr>
            <a:endParaRPr lang="fr-FR"/>
          </a:p>
        </p:txBody>
      </p:sp>
      <p:sp>
        <p:nvSpPr>
          <p:cNvPr id="1823572231" name="Espace réservé du texte 15"/>
          <p:cNvSpPr>
            <a:spLocks noGrp="1"/>
          </p:cNvSpPr>
          <p:nvPr>
            <p:ph type="body" sz="quarter" idx="15"/>
          </p:nvPr>
        </p:nvSpPr>
        <p:spPr bwMode="auto"/>
        <p:txBody>
          <a:bodyPr/>
          <a:lstStyle/>
          <a:p>
            <a:pPr>
              <a:defRPr/>
            </a:pPr>
            <a:endParaRPr lang="fr-FR"/>
          </a:p>
        </p:txBody>
      </p:sp>
      <p:sp>
        <p:nvSpPr>
          <p:cNvPr id="944509336" name="Espace réservé du texte 10"/>
          <p:cNvSpPr>
            <a:spLocks noGrp="1"/>
          </p:cNvSpPr>
          <p:nvPr>
            <p:ph type="title" idx="4294967295"/>
          </p:nvPr>
        </p:nvSpPr>
        <p:spPr bwMode="auto">
          <a:xfrm>
            <a:off x="444498" y="482598"/>
            <a:ext cx="2495548" cy="3027361"/>
          </a:xfrm>
          <a:prstGeom prst="rect">
            <a:avLst/>
          </a:prstGeom>
          <a:noFill/>
          <a:ln>
            <a:noFill/>
            <a:prstDash val="solid"/>
          </a:ln>
          <a:effectLst/>
        </p:spPr>
        <p:txBody>
          <a:bodyPr rot="0" spcFirstLastPara="0" vertOverflow="overflow" horzOverflow="overflow" vert="horz" wrap="square" lIns="0" tIns="0" rIns="0" bIns="0" numCol="1" spcCol="0" rtlCol="0" fromWordArt="0" anchor="b" anchorCtr="0" forceAA="0" compatLnSpc="1">
            <a:prstTxWarp prst="textNoShape">
              <a:avLst/>
            </a:prstTxWarp>
            <a:normAutofit/>
          </a:bodyPr>
          <a:lstStyle/>
          <a:p>
            <a:pPr marL="0" marR="0" lvl="0" indent="0" algn="l" defTabSz="685800">
              <a:lnSpc>
                <a:spcPct val="100000"/>
              </a:lnSpc>
              <a:spcBef>
                <a:spcPts val="0"/>
              </a:spcBef>
              <a:spcAft>
                <a:spcPts val="397"/>
              </a:spcAft>
              <a:buClrTx/>
              <a:buSzTx/>
              <a:buFont typeface="Arial"/>
              <a:buNone/>
              <a:defRPr/>
            </a:pPr>
            <a:r>
              <a:rPr lang="fr-FR" sz="2400" b="1" i="0" u="none" strike="noStrike" cap="none" spc="0">
                <a:ln>
                  <a:noFill/>
                </a:ln>
                <a:solidFill>
                  <a:schemeClr val="tx1"/>
                </a:solidFill>
                <a:latin typeface="Arial"/>
                <a:ea typeface="Arial"/>
                <a:cs typeface="Arial"/>
              </a:rPr>
              <a:t>Partie 5</a:t>
            </a:r>
            <a:endParaRPr/>
          </a:p>
        </p:txBody>
      </p:sp>
      <p:sp>
        <p:nvSpPr>
          <p:cNvPr id="1775419980" name="Espace réservé du texte 11"/>
          <p:cNvSpPr>
            <a:spLocks noGrp="1"/>
          </p:cNvSpPr>
          <p:nvPr>
            <p:ph type="body" sz="quarter" idx="17"/>
          </p:nvPr>
        </p:nvSpPr>
        <p:spPr bwMode="auto">
          <a:xfrm>
            <a:off x="3811666" y="507150"/>
            <a:ext cx="5068800" cy="4129200"/>
          </a:xfrm>
        </p:spPr>
        <p:txBody>
          <a:bodyPr vertOverflow="overflow" horzOverflow="overflow" vert="horz" wrap="square" lIns="91440" tIns="45720" rIns="91440" bIns="45720" numCol="1" spcCol="0" rtlCol="0" fromWordArt="0" anchor="ctr" anchorCtr="0" forceAA="0" compatLnSpc="0">
            <a:normAutofit/>
          </a:bodyPr>
          <a:lstStyle/>
          <a:p>
            <a:pPr>
              <a:lnSpc>
                <a:spcPct val="150000"/>
              </a:lnSpc>
              <a:defRPr/>
            </a:pPr>
            <a:r>
              <a:rPr lang="fr-FR" sz="2400" b="1" i="0" u="none" strike="noStrike" cap="none" spc="0" dirty="0">
                <a:solidFill>
                  <a:schemeClr val="tx2"/>
                </a:solidFill>
                <a:latin typeface="Arial"/>
                <a:ea typeface="Times New Roman"/>
                <a:cs typeface="Arial"/>
              </a:rPr>
              <a:t>Chat GPT et compétences informationnelles : produire des connaissances </a:t>
            </a:r>
            <a:r>
              <a:rPr lang="fr-FR" sz="1400" b="1" i="0" u="none" strike="noStrike" cap="none" spc="0" dirty="0">
                <a:solidFill>
                  <a:schemeClr val="tx2"/>
                </a:solidFill>
                <a:latin typeface="Arial"/>
                <a:ea typeface="Times New Roman"/>
                <a:cs typeface="Arial"/>
              </a:rPr>
              <a:t> </a:t>
            </a:r>
            <a:endParaRPr lang="fr-FR" sz="1400" b="1" i="0" u="none" strike="noStrike" cap="none" spc="0" dirty="0">
              <a:solidFill>
                <a:schemeClr val="tx2"/>
              </a:solidFill>
              <a:latin typeface="Arial"/>
              <a:cs typeface="Arial"/>
            </a:endParaRPr>
          </a:p>
          <a:p>
            <a:pPr marL="342900" indent="-342900">
              <a:lnSpc>
                <a:spcPct val="150000"/>
              </a:lnSpc>
              <a:buFont typeface="+mj-lt"/>
              <a:buAutoNum type="arabicPeriod"/>
              <a:defRPr/>
            </a:pPr>
            <a:endParaRPr lang="fr-FR" sz="1400" b="1" i="0" u="none" strike="noStrike" cap="none" spc="0" dirty="0">
              <a:solidFill>
                <a:schemeClr val="tx2"/>
              </a:solidFill>
              <a:latin typeface="Arial"/>
              <a:cs typeface="Arial"/>
            </a:endParaRPr>
          </a:p>
        </p:txBody>
      </p:sp>
      <p:sp>
        <p:nvSpPr>
          <p:cNvPr id="634708917" name="Espace réservé du numéro de diapositive 517"/>
          <p:cNvSpPr>
            <a:spLocks noGrp="1"/>
          </p:cNvSpPr>
          <p:nvPr userDrawn="1">
            <p:ph type="sldNum" sz="quarter" idx="12"/>
          </p:nvPr>
        </p:nvSpPr>
        <p:spPr bwMode="auto">
          <a:xfrm>
            <a:off x="3047999" y="2811361"/>
            <a:ext cx="519701" cy="2332136"/>
          </a:xfrm>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560D14B9-FCAF-F7C6-1EEE-B1EB7989D7E3}" type="slidenum">
              <a:rPr lang="fr-FR"/>
              <a:t>76</a:t>
            </a:fld>
            <a:endParaRPr lang="fr-F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55626057" name="Espace réservé du numéro de diapositive 1"/>
          <p:cNvSpPr>
            <a:spLocks noGrp="1"/>
          </p:cNvSpPr>
          <p:nvPr>
            <p:ph type="sldNum" sz="quarter" idx="12"/>
          </p:nvPr>
        </p:nvSpPr>
        <p:spPr bwMode="auto"/>
        <p:txBody>
          <a:bodyPr/>
          <a:lstStyle/>
          <a:p>
            <a:pPr>
              <a:defRPr/>
            </a:pPr>
            <a:fld id="{22FD6ECC-5858-A9DA-D858-C0DFF5723583}" type="slidenum">
              <a:rPr lang="fr-FR"/>
              <a:t>77</a:t>
            </a:fld>
            <a:endParaRPr lang="fr-FR"/>
          </a:p>
        </p:txBody>
      </p:sp>
      <p:sp>
        <p:nvSpPr>
          <p:cNvPr id="1225050742" name="Titre 4"/>
          <p:cNvSpPr>
            <a:spLocks noGrp="1"/>
          </p:cNvSpPr>
          <p:nvPr>
            <p:ph type="title"/>
          </p:nvPr>
        </p:nvSpPr>
        <p:spPr bwMode="auto">
          <a:xfrm>
            <a:off x="1197958" y="2094440"/>
            <a:ext cx="7363649" cy="640440"/>
          </a:xfrm>
        </p:spPr>
        <p:txBody>
          <a:bodyPr/>
          <a:lstStyle/>
          <a:p>
            <a:pPr>
              <a:defRPr/>
            </a:pPr>
            <a:r>
              <a:rPr lang="fr-FR"/>
              <a:t>Écrire, citer, produire</a:t>
            </a:r>
          </a:p>
        </p:txBody>
      </p:sp>
      <p:sp>
        <p:nvSpPr>
          <p:cNvPr id="104890281" name="Espace réservé du texte 5"/>
          <p:cNvSpPr>
            <a:spLocks noGrp="1"/>
          </p:cNvSpPr>
          <p:nvPr>
            <p:ph type="body" sz="quarter" idx="14"/>
          </p:nvPr>
        </p:nvSpPr>
        <p:spPr bwMode="auto"/>
        <p:txBody>
          <a:bodyPr/>
          <a:lstStyle/>
          <a:p>
            <a:pPr>
              <a:defRPr/>
            </a:pPr>
            <a:endParaRPr lang="fr-FR"/>
          </a:p>
        </p:txBody>
      </p:sp>
      <p:sp>
        <p:nvSpPr>
          <p:cNvPr id="755798648" name="Espace réservé du texte 6"/>
          <p:cNvSpPr>
            <a:spLocks noGrp="1"/>
          </p:cNvSpPr>
          <p:nvPr>
            <p:ph type="body" sz="quarter" idx="15"/>
          </p:nvPr>
        </p:nvSpPr>
        <p:spPr bwMode="auto"/>
        <p:txBody>
          <a:bodyPr/>
          <a:lstStyle/>
          <a:p>
            <a:pPr>
              <a:defRPr/>
            </a:pPr>
            <a:endParaRPr lang="fr-F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78</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dirty="0">
                <a:solidFill>
                  <a:schemeClr val="tx1"/>
                </a:solidFill>
                <a:latin typeface="Arial"/>
                <a:ea typeface="Times New Roman"/>
                <a:cs typeface="Arial"/>
              </a:rPr>
              <a:t>Usage de Chat GPT par la recherche ?!?</a:t>
            </a:r>
            <a:endParaRPr dirty="0"/>
          </a:p>
        </p:txBody>
      </p:sp>
      <p:sp>
        <p:nvSpPr>
          <p:cNvPr id="2" name="ZoneTexte 1">
            <a:extLst>
              <a:ext uri="{FF2B5EF4-FFF2-40B4-BE49-F238E27FC236}">
                <a16:creationId xmlns:a16="http://schemas.microsoft.com/office/drawing/2014/main" id="{3F7E3B7A-2072-45CA-BFB4-10A84D88B000}"/>
              </a:ext>
            </a:extLst>
          </p:cNvPr>
          <p:cNvSpPr txBox="1"/>
          <p:nvPr/>
        </p:nvSpPr>
        <p:spPr>
          <a:xfrm>
            <a:off x="1120699" y="1185854"/>
            <a:ext cx="3598848" cy="3693319"/>
          </a:xfrm>
          <a:prstGeom prst="rect">
            <a:avLst/>
          </a:prstGeom>
          <a:noFill/>
        </p:spPr>
        <p:txBody>
          <a:bodyPr wrap="square" rtlCol="0">
            <a:spAutoFit/>
          </a:bodyPr>
          <a:lstStyle/>
          <a:p>
            <a:pPr algn="l"/>
            <a:r>
              <a:rPr lang="en-US" dirty="0">
                <a:solidFill>
                  <a:schemeClr val="accent3">
                    <a:lumMod val="60000"/>
                    <a:lumOff val="40000"/>
                  </a:schemeClr>
                </a:solidFill>
                <a:latin typeface="Spectral"/>
              </a:rPr>
              <a:t>Assistance in text generation:</a:t>
            </a:r>
          </a:p>
          <a:p>
            <a:pPr algn="l"/>
            <a:r>
              <a:rPr lang="en-US" dirty="0">
                <a:highlight>
                  <a:srgbClr val="FFFF00"/>
                </a:highlight>
                <a:latin typeface="Spectral"/>
              </a:rPr>
              <a:t>Data analysis:</a:t>
            </a:r>
          </a:p>
          <a:p>
            <a:pPr algn="l"/>
            <a:r>
              <a:rPr lang="en-US" dirty="0">
                <a:solidFill>
                  <a:schemeClr val="accent3">
                    <a:lumMod val="60000"/>
                    <a:lumOff val="40000"/>
                  </a:schemeClr>
                </a:solidFill>
                <a:latin typeface="Spectral"/>
              </a:rPr>
              <a:t>Review and Summarization:</a:t>
            </a:r>
          </a:p>
          <a:p>
            <a:pPr algn="l"/>
            <a:r>
              <a:rPr lang="en-US" dirty="0">
                <a:solidFill>
                  <a:schemeClr val="accent3">
                    <a:lumMod val="60000"/>
                    <a:lumOff val="40000"/>
                  </a:schemeClr>
                </a:solidFill>
                <a:latin typeface="Spectral"/>
              </a:rPr>
              <a:t>Suggesting research topics and ideas</a:t>
            </a:r>
          </a:p>
          <a:p>
            <a:pPr algn="l"/>
            <a:r>
              <a:rPr lang="en-US" dirty="0">
                <a:solidFill>
                  <a:schemeClr val="accent3">
                    <a:lumMod val="60000"/>
                    <a:lumOff val="40000"/>
                  </a:schemeClr>
                </a:solidFill>
                <a:latin typeface="Spectral"/>
              </a:rPr>
              <a:t>Generating research questions and hypotheses</a:t>
            </a:r>
          </a:p>
          <a:p>
            <a:pPr algn="l"/>
            <a:r>
              <a:rPr lang="en-US" dirty="0">
                <a:solidFill>
                  <a:schemeClr val="accent3">
                    <a:lumMod val="60000"/>
                    <a:lumOff val="40000"/>
                  </a:schemeClr>
                </a:solidFill>
                <a:latin typeface="Spectral"/>
              </a:rPr>
              <a:t>Generating outlines and structure for research papers:</a:t>
            </a:r>
          </a:p>
          <a:p>
            <a:pPr algn="l"/>
            <a:r>
              <a:rPr lang="en-US" dirty="0">
                <a:solidFill>
                  <a:schemeClr val="accent3">
                    <a:lumMod val="60000"/>
                    <a:lumOff val="40000"/>
                  </a:schemeClr>
                </a:solidFill>
                <a:latin typeface="Spectral"/>
              </a:rPr>
              <a:t>Identifying gaps in literature:</a:t>
            </a:r>
          </a:p>
          <a:p>
            <a:pPr algn="l"/>
            <a:r>
              <a:rPr lang="en-US" dirty="0">
                <a:solidFill>
                  <a:schemeClr val="accent3">
                    <a:lumMod val="60000"/>
                    <a:lumOff val="40000"/>
                  </a:schemeClr>
                </a:solidFill>
                <a:latin typeface="Spectral"/>
              </a:rPr>
              <a:t>Suggesting underpinning theories</a:t>
            </a:r>
          </a:p>
          <a:p>
            <a:r>
              <a:rPr lang="en-US" dirty="0">
                <a:solidFill>
                  <a:schemeClr val="accent3">
                    <a:lumMod val="60000"/>
                    <a:lumOff val="40000"/>
                  </a:schemeClr>
                </a:solidFill>
                <a:latin typeface="Spectral"/>
              </a:rPr>
              <a:t>Suggesting appropriate research methods</a:t>
            </a:r>
          </a:p>
          <a:p>
            <a:pPr algn="l"/>
            <a:endParaRPr lang="en-US" dirty="0">
              <a:latin typeface="Spectral"/>
            </a:endParaRPr>
          </a:p>
        </p:txBody>
      </p:sp>
      <p:sp>
        <p:nvSpPr>
          <p:cNvPr id="3" name="ZoneTexte 2">
            <a:extLst>
              <a:ext uri="{FF2B5EF4-FFF2-40B4-BE49-F238E27FC236}">
                <a16:creationId xmlns:a16="http://schemas.microsoft.com/office/drawing/2014/main" id="{2BE46C56-9810-C75D-D03F-33EAEE03B35D}"/>
              </a:ext>
            </a:extLst>
          </p:cNvPr>
          <p:cNvSpPr txBox="1"/>
          <p:nvPr/>
        </p:nvSpPr>
        <p:spPr bwMode="auto">
          <a:xfrm>
            <a:off x="4935940" y="1601352"/>
            <a:ext cx="3598848" cy="2862322"/>
          </a:xfrm>
          <a:prstGeom prst="rect">
            <a:avLst/>
          </a:prstGeom>
          <a:noFill/>
        </p:spPr>
        <p:txBody>
          <a:bodyPr wrap="square" rtlCol="0">
            <a:spAutoFit/>
          </a:bodyPr>
          <a:lstStyle/>
          <a:p>
            <a:pPr algn="l"/>
            <a:r>
              <a:rPr lang="en-US" dirty="0">
                <a:highlight>
                  <a:srgbClr val="FFFF00"/>
                </a:highlight>
                <a:latin typeface="Spectral"/>
              </a:rPr>
              <a:t>Designing simulations</a:t>
            </a:r>
          </a:p>
          <a:p>
            <a:pPr algn="l"/>
            <a:r>
              <a:rPr lang="en-US" dirty="0">
                <a:solidFill>
                  <a:schemeClr val="accent3">
                    <a:lumMod val="60000"/>
                    <a:lumOff val="40000"/>
                  </a:schemeClr>
                </a:solidFill>
                <a:latin typeface="Spectral"/>
              </a:rPr>
              <a:t>Generating and validating scale items:</a:t>
            </a:r>
          </a:p>
          <a:p>
            <a:pPr algn="l"/>
            <a:r>
              <a:rPr lang="en-US" dirty="0">
                <a:solidFill>
                  <a:schemeClr val="accent2">
                    <a:lumMod val="75000"/>
                  </a:schemeClr>
                </a:solidFill>
                <a:latin typeface="Spectral"/>
              </a:rPr>
              <a:t>Developing interview guides:</a:t>
            </a:r>
          </a:p>
          <a:p>
            <a:pPr algn="l"/>
            <a:r>
              <a:rPr lang="en-US" dirty="0">
                <a:solidFill>
                  <a:schemeClr val="accent2">
                    <a:lumMod val="75000"/>
                  </a:schemeClr>
                </a:solidFill>
                <a:latin typeface="Spectral"/>
              </a:rPr>
              <a:t>Developing experimental protocols:</a:t>
            </a:r>
          </a:p>
          <a:p>
            <a:pPr algn="l"/>
            <a:r>
              <a:rPr lang="en-US" dirty="0">
                <a:solidFill>
                  <a:schemeClr val="accent2">
                    <a:lumMod val="75000"/>
                  </a:schemeClr>
                </a:solidFill>
                <a:latin typeface="Spectral"/>
              </a:rPr>
              <a:t>Improving the, grammar and readability of text:</a:t>
            </a:r>
          </a:p>
          <a:p>
            <a:pPr algn="l"/>
            <a:r>
              <a:rPr lang="en-US" dirty="0">
                <a:solidFill>
                  <a:schemeClr val="accent2">
                    <a:lumMod val="75000"/>
                  </a:schemeClr>
                </a:solidFill>
                <a:latin typeface="Spectral"/>
              </a:rPr>
              <a:t>Generating references in a given format:</a:t>
            </a:r>
          </a:p>
          <a:p>
            <a:pPr algn="l"/>
            <a:r>
              <a:rPr lang="en-US" dirty="0">
                <a:highlight>
                  <a:srgbClr val="FFFF00"/>
                </a:highlight>
                <a:latin typeface="Spectral"/>
              </a:rPr>
              <a:t>Assisting with data visualization:</a:t>
            </a:r>
            <a:endParaRPr lang="fr-FR" dirty="0">
              <a:highlight>
                <a:srgbClr val="FFFF00"/>
              </a:highlight>
              <a:latin typeface="Spectral"/>
            </a:endParaRPr>
          </a:p>
        </p:txBody>
      </p:sp>
      <p:sp>
        <p:nvSpPr>
          <p:cNvPr id="5" name="ZoneTexte 4">
            <a:extLst>
              <a:ext uri="{FF2B5EF4-FFF2-40B4-BE49-F238E27FC236}">
                <a16:creationId xmlns:a16="http://schemas.microsoft.com/office/drawing/2014/main" id="{AF481AE2-4FF7-D0B4-636D-FC9B23009EEF}"/>
              </a:ext>
            </a:extLst>
          </p:cNvPr>
          <p:cNvSpPr txBox="1"/>
          <p:nvPr/>
        </p:nvSpPr>
        <p:spPr>
          <a:xfrm>
            <a:off x="1120699" y="4774168"/>
            <a:ext cx="4586468" cy="276999"/>
          </a:xfrm>
          <a:prstGeom prst="rect">
            <a:avLst/>
          </a:prstGeom>
          <a:noFill/>
        </p:spPr>
        <p:txBody>
          <a:bodyPr wrap="square">
            <a:spAutoFit/>
          </a:bodyPr>
          <a:lstStyle/>
          <a:p>
            <a:r>
              <a:rPr lang="fr-FR" sz="1200" dirty="0"/>
              <a:t>Source : Muhammad Abbas : </a:t>
            </a:r>
            <a:r>
              <a:rPr lang="fr-FR" sz="1200" dirty="0">
                <a:hlinkClick r:id="rId2"/>
              </a:rPr>
              <a:t>lien</a:t>
            </a:r>
            <a:endParaRPr lang="fr-FR" sz="1200" dirty="0"/>
          </a:p>
        </p:txBody>
      </p:sp>
    </p:spTree>
    <p:extLst>
      <p:ext uri="{BB962C8B-B14F-4D97-AF65-F5344CB8AC3E}">
        <p14:creationId xmlns:p14="http://schemas.microsoft.com/office/powerpoint/2010/main" val="300383522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79</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dirty="0">
                <a:solidFill>
                  <a:schemeClr val="tx1"/>
                </a:solidFill>
                <a:latin typeface="Arial"/>
                <a:ea typeface="Times New Roman"/>
                <a:cs typeface="Arial"/>
              </a:rPr>
              <a:t>Usage de Chat GPT par la recherche ?!?</a:t>
            </a:r>
            <a:endParaRPr dirty="0"/>
          </a:p>
        </p:txBody>
      </p:sp>
      <p:sp>
        <p:nvSpPr>
          <p:cNvPr id="2" name="ZoneTexte 1">
            <a:extLst>
              <a:ext uri="{FF2B5EF4-FFF2-40B4-BE49-F238E27FC236}">
                <a16:creationId xmlns:a16="http://schemas.microsoft.com/office/drawing/2014/main" id="{3F7E3B7A-2072-45CA-BFB4-10A84D88B000}"/>
              </a:ext>
            </a:extLst>
          </p:cNvPr>
          <p:cNvSpPr txBox="1"/>
          <p:nvPr/>
        </p:nvSpPr>
        <p:spPr>
          <a:xfrm>
            <a:off x="825606" y="1492141"/>
            <a:ext cx="3598848" cy="3293209"/>
          </a:xfrm>
          <a:prstGeom prst="rect">
            <a:avLst/>
          </a:prstGeom>
          <a:noFill/>
        </p:spPr>
        <p:txBody>
          <a:bodyPr wrap="square" rtlCol="0">
            <a:spAutoFit/>
          </a:bodyPr>
          <a:lstStyle/>
          <a:p>
            <a:r>
              <a:rPr lang="en-US" sz="1600" dirty="0" err="1">
                <a:latin typeface="Spectral"/>
              </a:rPr>
              <a:t>Toutes</a:t>
            </a:r>
            <a:r>
              <a:rPr lang="en-US" sz="1600" dirty="0">
                <a:latin typeface="Spectral"/>
              </a:rPr>
              <a:t> </a:t>
            </a:r>
            <a:r>
              <a:rPr lang="en-US" sz="1600" dirty="0" err="1">
                <a:latin typeface="Spectral"/>
              </a:rPr>
              <a:t>ces</a:t>
            </a:r>
            <a:r>
              <a:rPr lang="en-US" sz="1600" dirty="0">
                <a:latin typeface="Spectral"/>
              </a:rPr>
              <a:t> </a:t>
            </a:r>
            <a:r>
              <a:rPr lang="en-US" sz="1600" dirty="0" err="1">
                <a:latin typeface="Spectral"/>
              </a:rPr>
              <a:t>tâches</a:t>
            </a:r>
            <a:r>
              <a:rPr lang="en-US" sz="1600" dirty="0">
                <a:latin typeface="Spectral"/>
              </a:rPr>
              <a:t> </a:t>
            </a:r>
            <a:r>
              <a:rPr lang="en-US" sz="1600" dirty="0" err="1">
                <a:latin typeface="Spectral"/>
              </a:rPr>
              <a:t>interrogent</a:t>
            </a:r>
            <a:r>
              <a:rPr lang="en-US" sz="1600" dirty="0">
                <a:latin typeface="Spectral"/>
              </a:rPr>
              <a:t> la </a:t>
            </a:r>
            <a:r>
              <a:rPr lang="en-US" sz="1600" dirty="0" err="1">
                <a:latin typeface="Spectral"/>
              </a:rPr>
              <a:t>maîtrise</a:t>
            </a:r>
            <a:r>
              <a:rPr lang="en-US" sz="1600" dirty="0">
                <a:latin typeface="Spectral"/>
              </a:rPr>
              <a:t> du </a:t>
            </a:r>
            <a:r>
              <a:rPr lang="en-US" sz="1600" dirty="0" err="1">
                <a:latin typeface="Spectral"/>
              </a:rPr>
              <a:t>processus</a:t>
            </a:r>
            <a:r>
              <a:rPr lang="en-US" sz="1600" dirty="0">
                <a:latin typeface="Spectral"/>
              </a:rPr>
              <a:t> </a:t>
            </a:r>
            <a:r>
              <a:rPr lang="en-US" sz="1600" dirty="0" err="1">
                <a:latin typeface="Spectral"/>
              </a:rPr>
              <a:t>scientifique</a:t>
            </a:r>
            <a:r>
              <a:rPr lang="en-US" sz="1600" dirty="0">
                <a:latin typeface="Spectral"/>
              </a:rPr>
              <a:t> et la comprehension </a:t>
            </a:r>
            <a:r>
              <a:rPr lang="en-US" sz="1600" dirty="0" err="1">
                <a:latin typeface="Spectral"/>
              </a:rPr>
              <a:t>même</a:t>
            </a:r>
            <a:r>
              <a:rPr lang="en-US" sz="1600" dirty="0">
                <a:latin typeface="Spectral"/>
              </a:rPr>
              <a:t> de </a:t>
            </a:r>
            <a:r>
              <a:rPr lang="en-US" sz="1600" dirty="0" err="1">
                <a:latin typeface="Spectral"/>
              </a:rPr>
              <a:t>l’importance</a:t>
            </a:r>
            <a:r>
              <a:rPr lang="en-US" sz="1600" dirty="0">
                <a:latin typeface="Spectral"/>
              </a:rPr>
              <a:t> de </a:t>
            </a:r>
            <a:r>
              <a:rPr lang="en-US" sz="1600" dirty="0" err="1">
                <a:latin typeface="Spectral"/>
              </a:rPr>
              <a:t>celui</a:t>
            </a:r>
            <a:r>
              <a:rPr lang="en-US" sz="1600" dirty="0">
                <a:latin typeface="Spectral"/>
              </a:rPr>
              <a:t>-ci par de </a:t>
            </a:r>
            <a:r>
              <a:rPr lang="en-US" sz="1600" dirty="0" err="1">
                <a:latin typeface="Spectral"/>
              </a:rPr>
              <a:t>futurs</a:t>
            </a:r>
            <a:r>
              <a:rPr lang="en-US" sz="1600" dirty="0">
                <a:latin typeface="Spectral"/>
              </a:rPr>
              <a:t> </a:t>
            </a:r>
            <a:r>
              <a:rPr lang="en-US" sz="1600" dirty="0" err="1">
                <a:latin typeface="Spectral"/>
              </a:rPr>
              <a:t>chercheurs</a:t>
            </a:r>
            <a:r>
              <a:rPr lang="en-US" sz="1600" dirty="0">
                <a:latin typeface="Spectral"/>
              </a:rPr>
              <a:t> :</a:t>
            </a:r>
          </a:p>
          <a:p>
            <a:r>
              <a:rPr lang="en-US" sz="1200" dirty="0">
                <a:solidFill>
                  <a:schemeClr val="accent3">
                    <a:lumMod val="60000"/>
                    <a:lumOff val="40000"/>
                  </a:schemeClr>
                </a:solidFill>
                <a:latin typeface="Spectral"/>
              </a:rPr>
              <a:t>Assistance in text generation:</a:t>
            </a:r>
          </a:p>
          <a:p>
            <a:pPr algn="l"/>
            <a:r>
              <a:rPr lang="en-US" sz="1200" dirty="0">
                <a:solidFill>
                  <a:schemeClr val="accent3">
                    <a:lumMod val="60000"/>
                    <a:lumOff val="40000"/>
                  </a:schemeClr>
                </a:solidFill>
                <a:latin typeface="Spectral"/>
              </a:rPr>
              <a:t>Review and Summarization:</a:t>
            </a:r>
          </a:p>
          <a:p>
            <a:pPr algn="l"/>
            <a:r>
              <a:rPr lang="en-US" sz="1200" dirty="0">
                <a:solidFill>
                  <a:schemeClr val="accent3">
                    <a:lumMod val="60000"/>
                    <a:lumOff val="40000"/>
                  </a:schemeClr>
                </a:solidFill>
                <a:latin typeface="Spectral"/>
              </a:rPr>
              <a:t>Suggesting research topics and ideas</a:t>
            </a:r>
          </a:p>
          <a:p>
            <a:pPr algn="l"/>
            <a:r>
              <a:rPr lang="en-US" sz="1200" dirty="0">
                <a:solidFill>
                  <a:schemeClr val="accent3">
                    <a:lumMod val="60000"/>
                    <a:lumOff val="40000"/>
                  </a:schemeClr>
                </a:solidFill>
                <a:latin typeface="Spectral"/>
              </a:rPr>
              <a:t>Generating research questions and hypotheses</a:t>
            </a:r>
          </a:p>
          <a:p>
            <a:pPr algn="l"/>
            <a:r>
              <a:rPr lang="en-US" sz="1200" dirty="0">
                <a:solidFill>
                  <a:schemeClr val="accent3">
                    <a:lumMod val="60000"/>
                    <a:lumOff val="40000"/>
                  </a:schemeClr>
                </a:solidFill>
                <a:latin typeface="Spectral"/>
              </a:rPr>
              <a:t>Generating outlines and structure for research papers:</a:t>
            </a:r>
          </a:p>
          <a:p>
            <a:pPr algn="l"/>
            <a:r>
              <a:rPr lang="en-US" sz="1200" dirty="0">
                <a:solidFill>
                  <a:schemeClr val="accent3">
                    <a:lumMod val="60000"/>
                    <a:lumOff val="40000"/>
                  </a:schemeClr>
                </a:solidFill>
                <a:latin typeface="Spectral"/>
              </a:rPr>
              <a:t>Identifying gaps in literature:</a:t>
            </a:r>
          </a:p>
          <a:p>
            <a:pPr algn="l"/>
            <a:r>
              <a:rPr lang="en-US" sz="1200" dirty="0">
                <a:solidFill>
                  <a:schemeClr val="accent3">
                    <a:lumMod val="60000"/>
                    <a:lumOff val="40000"/>
                  </a:schemeClr>
                </a:solidFill>
                <a:latin typeface="Spectral"/>
              </a:rPr>
              <a:t>Suggesting underpinning theories</a:t>
            </a:r>
          </a:p>
          <a:p>
            <a:r>
              <a:rPr lang="en-US" sz="1200" dirty="0">
                <a:solidFill>
                  <a:schemeClr val="accent3">
                    <a:lumMod val="60000"/>
                    <a:lumOff val="40000"/>
                  </a:schemeClr>
                </a:solidFill>
                <a:latin typeface="Spectral"/>
              </a:rPr>
              <a:t>Suggesting appropriate research methods</a:t>
            </a:r>
          </a:p>
          <a:p>
            <a:r>
              <a:rPr lang="en-US" sz="1200" dirty="0">
                <a:solidFill>
                  <a:schemeClr val="accent3">
                    <a:lumMod val="60000"/>
                    <a:lumOff val="40000"/>
                  </a:schemeClr>
                </a:solidFill>
                <a:latin typeface="Spectral"/>
              </a:rPr>
              <a:t>Generating and validating scale items:</a:t>
            </a:r>
          </a:p>
          <a:p>
            <a:endParaRPr lang="en-US" dirty="0">
              <a:solidFill>
                <a:schemeClr val="accent3">
                  <a:lumMod val="60000"/>
                  <a:lumOff val="40000"/>
                </a:schemeClr>
              </a:solidFill>
              <a:latin typeface="Spectral"/>
            </a:endParaRPr>
          </a:p>
          <a:p>
            <a:pPr algn="l"/>
            <a:endParaRPr lang="en-US" dirty="0">
              <a:latin typeface="Spectral"/>
            </a:endParaRPr>
          </a:p>
        </p:txBody>
      </p:sp>
      <p:sp>
        <p:nvSpPr>
          <p:cNvPr id="3" name="ZoneTexte 2">
            <a:extLst>
              <a:ext uri="{FF2B5EF4-FFF2-40B4-BE49-F238E27FC236}">
                <a16:creationId xmlns:a16="http://schemas.microsoft.com/office/drawing/2014/main" id="{2BE46C56-9810-C75D-D03F-33EAEE03B35D}"/>
              </a:ext>
            </a:extLst>
          </p:cNvPr>
          <p:cNvSpPr txBox="1"/>
          <p:nvPr/>
        </p:nvSpPr>
        <p:spPr bwMode="auto">
          <a:xfrm>
            <a:off x="4572000" y="2957292"/>
            <a:ext cx="3598848" cy="1877437"/>
          </a:xfrm>
          <a:prstGeom prst="rect">
            <a:avLst/>
          </a:prstGeom>
          <a:noFill/>
        </p:spPr>
        <p:txBody>
          <a:bodyPr wrap="square" rtlCol="0">
            <a:spAutoFit/>
          </a:bodyPr>
          <a:lstStyle/>
          <a:p>
            <a:r>
              <a:rPr lang="en-US" sz="1600" dirty="0" err="1">
                <a:latin typeface="Spectral"/>
              </a:rPr>
              <a:t>Celles</a:t>
            </a:r>
            <a:r>
              <a:rPr lang="en-US" sz="1600" dirty="0">
                <a:latin typeface="Spectral"/>
              </a:rPr>
              <a:t>-ci </a:t>
            </a:r>
            <a:r>
              <a:rPr lang="en-US" sz="1600" dirty="0" err="1">
                <a:latin typeface="Spectral"/>
              </a:rPr>
              <a:t>peuvent</a:t>
            </a:r>
            <a:r>
              <a:rPr lang="en-US" sz="1600" dirty="0">
                <a:latin typeface="Spectral"/>
              </a:rPr>
              <a:t> </a:t>
            </a:r>
            <a:r>
              <a:rPr lang="en-US" sz="1600" dirty="0" err="1">
                <a:latin typeface="Spectral"/>
              </a:rPr>
              <a:t>relever</a:t>
            </a:r>
            <a:r>
              <a:rPr lang="en-US" sz="1600" dirty="0">
                <a:latin typeface="Spectral"/>
              </a:rPr>
              <a:t> d’un </a:t>
            </a:r>
            <a:r>
              <a:rPr lang="en-US" sz="1600" dirty="0" err="1">
                <a:latin typeface="Spectral"/>
              </a:rPr>
              <a:t>véritable</a:t>
            </a:r>
            <a:r>
              <a:rPr lang="en-US" sz="1600" dirty="0">
                <a:latin typeface="Spectral"/>
              </a:rPr>
              <a:t> travail de </a:t>
            </a:r>
            <a:r>
              <a:rPr lang="en-US" sz="1600" dirty="0" err="1">
                <a:latin typeface="Spectral"/>
              </a:rPr>
              <a:t>traitement</a:t>
            </a:r>
            <a:r>
              <a:rPr lang="en-US" sz="1600" dirty="0">
                <a:latin typeface="Spectral"/>
              </a:rPr>
              <a:t> des </a:t>
            </a:r>
            <a:r>
              <a:rPr lang="en-US" sz="1600" dirty="0" err="1">
                <a:latin typeface="Spectral"/>
              </a:rPr>
              <a:t>données</a:t>
            </a:r>
            <a:r>
              <a:rPr lang="en-US" sz="1600" dirty="0">
                <a:latin typeface="Spectral"/>
              </a:rPr>
              <a:t>, </a:t>
            </a:r>
            <a:r>
              <a:rPr lang="en-US" sz="1600" dirty="0" err="1">
                <a:latin typeface="Spectral"/>
              </a:rPr>
              <a:t>mais</a:t>
            </a:r>
            <a:r>
              <a:rPr lang="en-US" sz="1600" dirty="0">
                <a:latin typeface="Spectral"/>
              </a:rPr>
              <a:t> pour </a:t>
            </a:r>
            <a:r>
              <a:rPr lang="en-US" sz="1600" dirty="0" err="1">
                <a:latin typeface="Spectral"/>
              </a:rPr>
              <a:t>cela</a:t>
            </a:r>
            <a:r>
              <a:rPr lang="en-US" sz="1600" dirty="0">
                <a:latin typeface="Spectral"/>
              </a:rPr>
              <a:t> Chat GPT </a:t>
            </a:r>
            <a:r>
              <a:rPr lang="en-US" sz="1600" dirty="0" err="1">
                <a:latin typeface="Spectral"/>
              </a:rPr>
              <a:t>en</a:t>
            </a:r>
            <a:r>
              <a:rPr lang="en-US" sz="1600" dirty="0">
                <a:latin typeface="Spectral"/>
              </a:rPr>
              <a:t> tant que </a:t>
            </a:r>
            <a:r>
              <a:rPr lang="en-US" sz="1600" dirty="0" err="1">
                <a:latin typeface="Spectral"/>
              </a:rPr>
              <a:t>tel</a:t>
            </a:r>
            <a:r>
              <a:rPr lang="en-US" sz="1600" dirty="0">
                <a:latin typeface="Spectral"/>
              </a:rPr>
              <a:t> ne </a:t>
            </a:r>
            <a:r>
              <a:rPr lang="en-US" sz="1600" dirty="0" err="1">
                <a:latin typeface="Spectral"/>
              </a:rPr>
              <a:t>suffira</a:t>
            </a:r>
            <a:r>
              <a:rPr lang="en-US" sz="1600" dirty="0">
                <a:latin typeface="Spectral"/>
              </a:rPr>
              <a:t> pas (</a:t>
            </a:r>
            <a:r>
              <a:rPr lang="en-US" sz="1600" dirty="0" err="1">
                <a:latin typeface="Spectral"/>
              </a:rPr>
              <a:t>voir</a:t>
            </a:r>
            <a:r>
              <a:rPr lang="en-US" sz="1600" dirty="0">
                <a:latin typeface="Spectral"/>
              </a:rPr>
              <a:t> </a:t>
            </a:r>
            <a:r>
              <a:rPr lang="en-US" sz="1600" dirty="0" err="1">
                <a:latin typeface="Spectral"/>
              </a:rPr>
              <a:t>ce</a:t>
            </a:r>
            <a:r>
              <a:rPr lang="en-US" sz="1600" dirty="0">
                <a:latin typeface="Spectral"/>
              </a:rPr>
              <a:t> qui a </a:t>
            </a:r>
            <a:r>
              <a:rPr lang="en-US" sz="1600" dirty="0" err="1">
                <a:latin typeface="Spectral"/>
              </a:rPr>
              <a:t>été</a:t>
            </a:r>
            <a:r>
              <a:rPr lang="en-US" sz="1600" dirty="0">
                <a:latin typeface="Spectral"/>
              </a:rPr>
              <a:t> </a:t>
            </a:r>
            <a:r>
              <a:rPr lang="en-US" sz="1600" dirty="0" err="1">
                <a:latin typeface="Spectral"/>
              </a:rPr>
              <a:t>dit</a:t>
            </a:r>
            <a:r>
              <a:rPr lang="en-US" sz="1600" dirty="0">
                <a:latin typeface="Spectral"/>
              </a:rPr>
              <a:t> </a:t>
            </a:r>
            <a:r>
              <a:rPr lang="en-US" sz="1600" dirty="0" err="1">
                <a:latin typeface="Spectral"/>
              </a:rPr>
              <a:t>précédemment</a:t>
            </a:r>
            <a:r>
              <a:rPr lang="en-US" sz="1600" dirty="0">
                <a:latin typeface="Spectral"/>
              </a:rPr>
              <a:t> sur Python et </a:t>
            </a:r>
            <a:r>
              <a:rPr lang="en-US" sz="1600" dirty="0" err="1">
                <a:latin typeface="Spectral"/>
              </a:rPr>
              <a:t>Langchain</a:t>
            </a:r>
            <a:r>
              <a:rPr lang="en-US" sz="1600" dirty="0">
                <a:latin typeface="Spectral"/>
              </a:rPr>
              <a:t>)</a:t>
            </a:r>
          </a:p>
          <a:p>
            <a:pPr algn="l"/>
            <a:r>
              <a:rPr lang="en-US" sz="1200" dirty="0">
                <a:highlight>
                  <a:srgbClr val="FFFF00"/>
                </a:highlight>
                <a:latin typeface="Spectral"/>
              </a:rPr>
              <a:t>Designing simulations</a:t>
            </a:r>
          </a:p>
          <a:p>
            <a:r>
              <a:rPr lang="en-US" sz="1200" dirty="0">
                <a:highlight>
                  <a:srgbClr val="FFFF00"/>
                </a:highlight>
                <a:latin typeface="Spectral"/>
              </a:rPr>
              <a:t>Assisting with data visualization:</a:t>
            </a:r>
            <a:endParaRPr lang="fr-FR" sz="1200" dirty="0">
              <a:highlight>
                <a:srgbClr val="FFFF00"/>
              </a:highlight>
              <a:latin typeface="Spectral"/>
            </a:endParaRPr>
          </a:p>
          <a:p>
            <a:r>
              <a:rPr lang="en-US" sz="1200" dirty="0">
                <a:highlight>
                  <a:srgbClr val="FFFF00"/>
                </a:highlight>
                <a:latin typeface="Spectral"/>
              </a:rPr>
              <a:t>Data analysis:</a:t>
            </a:r>
          </a:p>
        </p:txBody>
      </p:sp>
      <p:sp>
        <p:nvSpPr>
          <p:cNvPr id="4" name="ZoneTexte 3">
            <a:extLst>
              <a:ext uri="{FF2B5EF4-FFF2-40B4-BE49-F238E27FC236}">
                <a16:creationId xmlns:a16="http://schemas.microsoft.com/office/drawing/2014/main" id="{CF4EBB48-7FB0-52A5-64D9-5208F16533E9}"/>
              </a:ext>
            </a:extLst>
          </p:cNvPr>
          <p:cNvSpPr txBox="1"/>
          <p:nvPr/>
        </p:nvSpPr>
        <p:spPr bwMode="auto">
          <a:xfrm>
            <a:off x="5416776" y="912239"/>
            <a:ext cx="3598848" cy="1815882"/>
          </a:xfrm>
          <a:prstGeom prst="rect">
            <a:avLst/>
          </a:prstGeom>
          <a:noFill/>
        </p:spPr>
        <p:txBody>
          <a:bodyPr wrap="square" rtlCol="0">
            <a:spAutoFit/>
          </a:bodyPr>
          <a:lstStyle/>
          <a:p>
            <a:r>
              <a:rPr lang="en-US" sz="1600" dirty="0" err="1">
                <a:latin typeface="Spectral"/>
              </a:rPr>
              <a:t>Celles</a:t>
            </a:r>
            <a:r>
              <a:rPr lang="en-US" sz="1600" dirty="0">
                <a:latin typeface="Spectral"/>
              </a:rPr>
              <a:t>-ci </a:t>
            </a:r>
            <a:r>
              <a:rPr lang="en-US" sz="1600" dirty="0" err="1">
                <a:latin typeface="Spectral"/>
              </a:rPr>
              <a:t>peuvent</a:t>
            </a:r>
            <a:r>
              <a:rPr lang="en-US" sz="1600" dirty="0">
                <a:latin typeface="Spectral"/>
              </a:rPr>
              <a:t> se </a:t>
            </a:r>
            <a:r>
              <a:rPr lang="en-US" sz="1600" dirty="0" err="1">
                <a:latin typeface="Spectral"/>
              </a:rPr>
              <a:t>comprendre</a:t>
            </a:r>
            <a:r>
              <a:rPr lang="en-US" sz="1600" dirty="0">
                <a:latin typeface="Spectral"/>
              </a:rPr>
              <a:t>, à condition que Chat GPT </a:t>
            </a:r>
            <a:r>
              <a:rPr lang="en-US" sz="1600" dirty="0" err="1">
                <a:latin typeface="Spectral"/>
              </a:rPr>
              <a:t>soit</a:t>
            </a:r>
            <a:r>
              <a:rPr lang="en-US" sz="1600" dirty="0">
                <a:latin typeface="Spectral"/>
              </a:rPr>
              <a:t> un </a:t>
            </a:r>
            <a:r>
              <a:rPr lang="en-US" sz="1600" dirty="0" err="1">
                <a:latin typeface="Spectral"/>
              </a:rPr>
              <a:t>outil</a:t>
            </a:r>
            <a:r>
              <a:rPr lang="en-US" sz="1600" dirty="0">
                <a:latin typeface="Spectral"/>
              </a:rPr>
              <a:t> </a:t>
            </a:r>
            <a:r>
              <a:rPr lang="en-US" sz="1600" dirty="0" err="1">
                <a:latin typeface="Spectral"/>
              </a:rPr>
              <a:t>d’assistance</a:t>
            </a:r>
            <a:r>
              <a:rPr lang="en-US" sz="1600" dirty="0">
                <a:latin typeface="Spectral"/>
              </a:rPr>
              <a:t> et non un </a:t>
            </a:r>
            <a:r>
              <a:rPr lang="en-US" sz="1600" dirty="0" err="1">
                <a:latin typeface="Spectral"/>
              </a:rPr>
              <a:t>outil</a:t>
            </a:r>
            <a:r>
              <a:rPr lang="en-US" sz="1600" dirty="0">
                <a:latin typeface="Spectral"/>
              </a:rPr>
              <a:t> qui fait à </a:t>
            </a:r>
            <a:r>
              <a:rPr lang="en-US" sz="1600" dirty="0" err="1">
                <a:latin typeface="Spectral"/>
              </a:rPr>
              <a:t>notre</a:t>
            </a:r>
            <a:r>
              <a:rPr lang="en-US" sz="1600" dirty="0">
                <a:latin typeface="Spectral"/>
              </a:rPr>
              <a:t> place : </a:t>
            </a:r>
          </a:p>
          <a:p>
            <a:pPr algn="l"/>
            <a:r>
              <a:rPr lang="en-US" sz="1200" dirty="0">
                <a:solidFill>
                  <a:schemeClr val="accent2">
                    <a:lumMod val="75000"/>
                  </a:schemeClr>
                </a:solidFill>
                <a:latin typeface="Spectral"/>
              </a:rPr>
              <a:t>Developing interview guides:</a:t>
            </a:r>
          </a:p>
          <a:p>
            <a:pPr algn="l"/>
            <a:r>
              <a:rPr lang="en-US" sz="1200" dirty="0">
                <a:solidFill>
                  <a:schemeClr val="accent2">
                    <a:lumMod val="75000"/>
                  </a:schemeClr>
                </a:solidFill>
                <a:latin typeface="Spectral"/>
              </a:rPr>
              <a:t>Developing experimental protocols:</a:t>
            </a:r>
          </a:p>
          <a:p>
            <a:pPr algn="l"/>
            <a:r>
              <a:rPr lang="en-US" sz="1200" dirty="0">
                <a:solidFill>
                  <a:schemeClr val="accent2">
                    <a:lumMod val="75000"/>
                  </a:schemeClr>
                </a:solidFill>
                <a:latin typeface="Spectral"/>
              </a:rPr>
              <a:t>Improving the, grammar and readability of text:</a:t>
            </a:r>
          </a:p>
          <a:p>
            <a:pPr algn="l"/>
            <a:r>
              <a:rPr lang="en-US" sz="1200" dirty="0">
                <a:solidFill>
                  <a:schemeClr val="accent2">
                    <a:lumMod val="75000"/>
                  </a:schemeClr>
                </a:solidFill>
                <a:latin typeface="Spectral"/>
              </a:rPr>
              <a:t>Generating references in a given format:</a:t>
            </a:r>
          </a:p>
        </p:txBody>
      </p:sp>
    </p:spTree>
    <p:extLst>
      <p:ext uri="{BB962C8B-B14F-4D97-AF65-F5344CB8AC3E}">
        <p14:creationId xmlns:p14="http://schemas.microsoft.com/office/powerpoint/2010/main" val="3253994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1A1D7BA1-04FA-B621-0F02-DFBDC55D09D9}"/>
              </a:ext>
            </a:extLst>
          </p:cNvPr>
          <p:cNvSpPr>
            <a:spLocks noGrp="1"/>
          </p:cNvSpPr>
          <p:nvPr>
            <p:ph type="title"/>
          </p:nvPr>
        </p:nvSpPr>
        <p:spPr>
          <a:xfrm>
            <a:off x="1197959" y="296392"/>
            <a:ext cx="7316491" cy="424732"/>
          </a:xfrm>
        </p:spPr>
        <p:txBody>
          <a:bodyPr/>
          <a:lstStyle/>
          <a:p>
            <a:r>
              <a:rPr lang="fr-FR" dirty="0"/>
              <a:t>Matinées du numérique responsable</a:t>
            </a:r>
          </a:p>
        </p:txBody>
      </p:sp>
      <p:sp>
        <p:nvSpPr>
          <p:cNvPr id="8" name="Espace réservé du texte 7">
            <a:extLst>
              <a:ext uri="{FF2B5EF4-FFF2-40B4-BE49-F238E27FC236}">
                <a16:creationId xmlns:a16="http://schemas.microsoft.com/office/drawing/2014/main" id="{C6FAF86B-D1CB-7126-88A0-F682E7B3233E}"/>
              </a:ext>
            </a:extLst>
          </p:cNvPr>
          <p:cNvSpPr>
            <a:spLocks noGrp="1"/>
          </p:cNvSpPr>
          <p:nvPr>
            <p:ph type="body" sz="quarter" idx="17"/>
          </p:nvPr>
        </p:nvSpPr>
        <p:spPr/>
        <p:txBody>
          <a:bodyPr>
            <a:normAutofit/>
          </a:bodyPr>
          <a:lstStyle/>
          <a:p>
            <a:r>
              <a:rPr lang="fr-FR" dirty="0"/>
              <a:t>Janvier </a:t>
            </a:r>
          </a:p>
          <a:p>
            <a:r>
              <a:rPr lang="fr-FR" sz="1200" b="0" dirty="0">
                <a:solidFill>
                  <a:schemeClr val="tx1"/>
                </a:solidFill>
              </a:rPr>
              <a:t>De l’attention à Chat GPT</a:t>
            </a:r>
          </a:p>
          <a:p>
            <a:endParaRPr lang="fr-FR" sz="1200" b="0" dirty="0">
              <a:solidFill>
                <a:schemeClr val="tx1"/>
              </a:solidFill>
            </a:endParaRPr>
          </a:p>
          <a:p>
            <a:endParaRPr lang="fr-FR" dirty="0"/>
          </a:p>
          <a:p>
            <a:r>
              <a:rPr lang="fr-FR" dirty="0"/>
              <a:t>Avril</a:t>
            </a:r>
          </a:p>
          <a:p>
            <a:r>
              <a:rPr lang="fr-FR" sz="1200" b="0" dirty="0">
                <a:solidFill>
                  <a:schemeClr val="tx1"/>
                </a:solidFill>
              </a:rPr>
              <a:t>D’une table-ronde sur des pratiques à un séminaire sur les enjeux</a:t>
            </a:r>
          </a:p>
          <a:p>
            <a:endParaRPr lang="fr-FR" sz="1200" b="0" dirty="0">
              <a:solidFill>
                <a:schemeClr val="tx1"/>
              </a:solidFill>
            </a:endParaRPr>
          </a:p>
          <a:p>
            <a:endParaRPr lang="fr-FR" b="0" dirty="0"/>
          </a:p>
          <a:p>
            <a:r>
              <a:rPr lang="fr-FR" dirty="0"/>
              <a:t>Juin</a:t>
            </a:r>
          </a:p>
          <a:p>
            <a:r>
              <a:rPr lang="fr-FR" sz="1200" b="0" dirty="0">
                <a:solidFill>
                  <a:schemeClr val="tx1"/>
                </a:solidFill>
              </a:rPr>
              <a:t>Trois regards : juridique, bibliothéconomique, technologie et médias de l’information</a:t>
            </a:r>
          </a:p>
          <a:p>
            <a:endParaRPr lang="fr-FR" sz="1300" b="0" dirty="0"/>
          </a:p>
          <a:p>
            <a:endParaRPr lang="fr-FR" dirty="0"/>
          </a:p>
        </p:txBody>
      </p:sp>
      <p:sp>
        <p:nvSpPr>
          <p:cNvPr id="2" name="Espace réservé du numéro de diapositive 1">
            <a:extLst>
              <a:ext uri="{FF2B5EF4-FFF2-40B4-BE49-F238E27FC236}">
                <a16:creationId xmlns:a16="http://schemas.microsoft.com/office/drawing/2014/main" id="{39002474-4744-AA8C-11ED-2C8FB4BC5069}"/>
              </a:ext>
            </a:extLst>
          </p:cNvPr>
          <p:cNvSpPr>
            <a:spLocks noGrp="1"/>
          </p:cNvSpPr>
          <p:nvPr>
            <p:ph type="sldNum" sz="quarter" idx="12"/>
          </p:nvPr>
        </p:nvSpPr>
        <p:spPr/>
        <p:txBody>
          <a:bodyPr/>
          <a:lstStyle/>
          <a:p>
            <a:pPr>
              <a:defRPr/>
            </a:pPr>
            <a:fld id="{42A674EB-CF99-4CC2-8F94-AC08E84D1EAE}" type="slidenum">
              <a:rPr lang="fr-FR" smtClean="0"/>
              <a:t>8</a:t>
            </a:fld>
            <a:endParaRPr lang="fr-FR"/>
          </a:p>
        </p:txBody>
      </p:sp>
    </p:spTree>
    <p:extLst>
      <p:ext uri="{BB962C8B-B14F-4D97-AF65-F5344CB8AC3E}">
        <p14:creationId xmlns:p14="http://schemas.microsoft.com/office/powerpoint/2010/main" val="206798019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80</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dirty="0">
                <a:solidFill>
                  <a:schemeClr val="tx1"/>
                </a:solidFill>
                <a:latin typeface="Arial"/>
                <a:ea typeface="Times New Roman"/>
                <a:cs typeface="Arial"/>
              </a:rPr>
              <a:t>Chat GPT comme auteur</a:t>
            </a:r>
            <a:endParaRPr dirty="0"/>
          </a:p>
        </p:txBody>
      </p:sp>
      <p:sp>
        <p:nvSpPr>
          <p:cNvPr id="2" name="ZoneTexte 1">
            <a:extLst>
              <a:ext uri="{FF2B5EF4-FFF2-40B4-BE49-F238E27FC236}">
                <a16:creationId xmlns:a16="http://schemas.microsoft.com/office/drawing/2014/main" id="{3F7E3B7A-2072-45CA-BFB4-10A84D88B000}"/>
              </a:ext>
            </a:extLst>
          </p:cNvPr>
          <p:cNvSpPr txBox="1"/>
          <p:nvPr/>
        </p:nvSpPr>
        <p:spPr>
          <a:xfrm>
            <a:off x="1423686" y="1323409"/>
            <a:ext cx="7260634" cy="3785652"/>
          </a:xfrm>
          <a:prstGeom prst="rect">
            <a:avLst/>
          </a:prstGeom>
          <a:noFill/>
        </p:spPr>
        <p:txBody>
          <a:bodyPr wrap="square" rtlCol="0">
            <a:spAutoFit/>
          </a:bodyPr>
          <a:lstStyle/>
          <a:p>
            <a:pPr algn="l">
              <a:tabLst>
                <a:tab pos="1793875" algn="l"/>
              </a:tabLst>
            </a:pPr>
            <a:r>
              <a:rPr lang="fr-FR" sz="1600" dirty="0">
                <a:latin typeface="Spectral"/>
              </a:rPr>
              <a:t>Selon le protocole de </a:t>
            </a:r>
            <a:r>
              <a:rPr lang="en-US" sz="1600" dirty="0">
                <a:latin typeface="Spectral"/>
              </a:rPr>
              <a:t>Vancouver : quatre </a:t>
            </a:r>
            <a:r>
              <a:rPr lang="en-US" sz="1600" dirty="0" err="1">
                <a:latin typeface="Spectral"/>
              </a:rPr>
              <a:t>caractéristiques</a:t>
            </a:r>
            <a:r>
              <a:rPr lang="en-US" sz="1600" dirty="0">
                <a:latin typeface="Spectral"/>
              </a:rPr>
              <a:t> pour qualifier la nature d'un auteur : </a:t>
            </a:r>
          </a:p>
          <a:p>
            <a:pPr marL="285750" indent="-285750" algn="l">
              <a:buFont typeface="Arial" panose="020B0604020202020204" pitchFamily="34" charset="0"/>
              <a:buChar char="•"/>
              <a:tabLst>
                <a:tab pos="1793875" algn="l"/>
              </a:tabLst>
            </a:pPr>
            <a:r>
              <a:rPr lang="en-US" sz="1600" dirty="0">
                <a:latin typeface="Spectral"/>
              </a:rPr>
              <a:t>Vancouver Protocol on authorship : </a:t>
            </a:r>
            <a:r>
              <a:rPr lang="en-US" sz="1600" dirty="0">
                <a:latin typeface="Spectral"/>
                <a:hlinkClick r:id="rId2"/>
              </a:rPr>
              <a:t>https://www.lib.chalmers.se/en/publish-and-analyse/publish-research/authorship-guidelines-and-ethical-standards/</a:t>
            </a:r>
            <a:r>
              <a:rPr lang="en-US" sz="1600" dirty="0">
                <a:latin typeface="Spectral"/>
              </a:rPr>
              <a:t> </a:t>
            </a:r>
            <a:r>
              <a:rPr lang="en-US" sz="1600" dirty="0" err="1">
                <a:latin typeface="Spectral"/>
              </a:rPr>
              <a:t>cité</a:t>
            </a:r>
            <a:r>
              <a:rPr lang="en-US" sz="1600" dirty="0">
                <a:latin typeface="Spectral"/>
              </a:rPr>
              <a:t> par </a:t>
            </a:r>
            <a:r>
              <a:rPr lang="en-US" sz="1600" dirty="0" err="1">
                <a:latin typeface="Spectral"/>
              </a:rPr>
              <a:t>Polontski</a:t>
            </a:r>
            <a:r>
              <a:rPr lang="en-US" sz="1600" dirty="0">
                <a:latin typeface="Spectral"/>
              </a:rPr>
              <a:t> et Roman, 2023.  </a:t>
            </a:r>
          </a:p>
          <a:p>
            <a:pPr marL="285750" indent="-285750" algn="l">
              <a:buFont typeface="Arial" panose="020B0604020202020204" pitchFamily="34" charset="0"/>
              <a:buChar char="•"/>
              <a:tabLst>
                <a:tab pos="1793875" algn="l"/>
              </a:tabLst>
            </a:pPr>
            <a:endParaRPr lang="en-US" sz="1600" dirty="0">
              <a:latin typeface="Spectral"/>
            </a:endParaRPr>
          </a:p>
          <a:p>
            <a:pPr marL="285750" indent="-285750" algn="l">
              <a:buFont typeface="Arial" panose="020B0604020202020204" pitchFamily="34" charset="0"/>
              <a:buChar char="•"/>
              <a:tabLst>
                <a:tab pos="1793875" algn="l"/>
              </a:tabLst>
            </a:pPr>
            <a:endParaRPr lang="en-US" sz="1600" dirty="0">
              <a:latin typeface="Spectral"/>
            </a:endParaRPr>
          </a:p>
          <a:p>
            <a:pPr marL="285750" indent="-285750" algn="l">
              <a:buFont typeface="Arial" panose="020B0604020202020204" pitchFamily="34" charset="0"/>
              <a:buChar char="•"/>
              <a:tabLst>
                <a:tab pos="1793875" algn="l"/>
              </a:tabLst>
            </a:pPr>
            <a:r>
              <a:rPr lang="en-US" sz="1600" dirty="0">
                <a:latin typeface="Spectral"/>
              </a:rPr>
              <a:t>Substantial contributions to the conception or design of the work; or the acquisition, analysis, or interpretation of data for the work; </a:t>
            </a:r>
          </a:p>
          <a:p>
            <a:pPr marL="285750" indent="-285750" algn="l">
              <a:buFont typeface="Arial" panose="020B0604020202020204" pitchFamily="34" charset="0"/>
              <a:buChar char="•"/>
              <a:tabLst>
                <a:tab pos="1793875" algn="l"/>
              </a:tabLst>
            </a:pPr>
            <a:r>
              <a:rPr lang="en-US" sz="1600" dirty="0">
                <a:latin typeface="Spectral"/>
              </a:rPr>
              <a:t>AND Drafting the work or revising it critically for important intellectual content;</a:t>
            </a:r>
          </a:p>
          <a:p>
            <a:pPr marL="285750" indent="-285750" algn="l">
              <a:buFont typeface="Arial" panose="020B0604020202020204" pitchFamily="34" charset="0"/>
              <a:buChar char="•"/>
              <a:tabLst>
                <a:tab pos="1793875" algn="l"/>
              </a:tabLst>
            </a:pPr>
            <a:r>
              <a:rPr lang="en-US" sz="1600" dirty="0">
                <a:latin typeface="Spectral"/>
              </a:rPr>
              <a:t>AND Final approval of the version to be published; </a:t>
            </a:r>
          </a:p>
          <a:p>
            <a:pPr marL="285750" indent="-285750" algn="l">
              <a:buFont typeface="Arial" panose="020B0604020202020204" pitchFamily="34" charset="0"/>
              <a:buChar char="•"/>
              <a:tabLst>
                <a:tab pos="1793875" algn="l"/>
              </a:tabLst>
            </a:pPr>
            <a:r>
              <a:rPr lang="en-US" sz="1600" dirty="0">
                <a:latin typeface="Spectral"/>
              </a:rPr>
              <a:t>AND Agreement to be accountable for all aspects of the work in ensuring that questions related to the accuracy or integrity of any part of the work are appropriately investigated and resolved.</a:t>
            </a:r>
          </a:p>
          <a:p>
            <a:pPr algn="l">
              <a:tabLst>
                <a:tab pos="1793875" algn="l"/>
              </a:tabLst>
            </a:pPr>
            <a:endParaRPr lang="fr-FR" sz="1600" dirty="0">
              <a:latin typeface="Spectral"/>
            </a:endParaRPr>
          </a:p>
        </p:txBody>
      </p:sp>
    </p:spTree>
    <p:extLst>
      <p:ext uri="{BB962C8B-B14F-4D97-AF65-F5344CB8AC3E}">
        <p14:creationId xmlns:p14="http://schemas.microsoft.com/office/powerpoint/2010/main" val="408101387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81</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dirty="0">
                <a:solidFill>
                  <a:schemeClr val="tx1"/>
                </a:solidFill>
                <a:latin typeface="Arial"/>
                <a:ea typeface="Times New Roman"/>
                <a:cs typeface="Arial"/>
              </a:rPr>
              <a:t>Chat GPT comme auteur : suite</a:t>
            </a:r>
            <a:endParaRPr dirty="0"/>
          </a:p>
        </p:txBody>
      </p:sp>
      <p:sp>
        <p:nvSpPr>
          <p:cNvPr id="2" name="ZoneTexte 1">
            <a:extLst>
              <a:ext uri="{FF2B5EF4-FFF2-40B4-BE49-F238E27FC236}">
                <a16:creationId xmlns:a16="http://schemas.microsoft.com/office/drawing/2014/main" id="{3F7E3B7A-2072-45CA-BFB4-10A84D88B000}"/>
              </a:ext>
            </a:extLst>
          </p:cNvPr>
          <p:cNvSpPr txBox="1"/>
          <p:nvPr/>
        </p:nvSpPr>
        <p:spPr>
          <a:xfrm>
            <a:off x="1423686" y="1323409"/>
            <a:ext cx="7260634" cy="3785652"/>
          </a:xfrm>
          <a:prstGeom prst="rect">
            <a:avLst/>
          </a:prstGeom>
          <a:noFill/>
        </p:spPr>
        <p:txBody>
          <a:bodyPr wrap="square" rtlCol="0">
            <a:spAutoFit/>
          </a:bodyPr>
          <a:lstStyle/>
          <a:p>
            <a:pPr algn="l">
              <a:tabLst>
                <a:tab pos="1793875" algn="l"/>
              </a:tabLst>
            </a:pPr>
            <a:r>
              <a:rPr lang="en-US" sz="1600" dirty="0">
                <a:latin typeface="Spectral"/>
              </a:rPr>
              <a:t>Proposition 1 et 2 : “Substantial contributions to the conception or design of the work; or the acquisition, analysis, or interpretation of data for the work; AND Drafting the work or revising it critically for important intellectual content;”</a:t>
            </a:r>
          </a:p>
          <a:p>
            <a:pPr algn="l">
              <a:tabLst>
                <a:tab pos="1793875" algn="l"/>
              </a:tabLst>
            </a:pPr>
            <a:endParaRPr lang="en-US" sz="1600" dirty="0">
              <a:latin typeface="Spectral"/>
            </a:endParaRPr>
          </a:p>
          <a:p>
            <a:pPr algn="l">
              <a:tabLst>
                <a:tab pos="1793875" algn="l"/>
              </a:tabLst>
            </a:pPr>
            <a:r>
              <a:rPr lang="en-US" sz="1600" dirty="0">
                <a:latin typeface="Spectral"/>
              </a:rPr>
              <a:t>Est-</a:t>
            </a:r>
            <a:r>
              <a:rPr lang="en-US" sz="1600" dirty="0" err="1">
                <a:latin typeface="Spectral"/>
              </a:rPr>
              <a:t>ce</a:t>
            </a:r>
            <a:r>
              <a:rPr lang="en-US" sz="1600" dirty="0">
                <a:latin typeface="Spectral"/>
              </a:rPr>
              <a:t> que Chat GPT a </a:t>
            </a:r>
            <a:r>
              <a:rPr lang="en-US" sz="1600" dirty="0" err="1">
                <a:latin typeface="Spectral"/>
              </a:rPr>
              <a:t>travaillé</a:t>
            </a:r>
            <a:r>
              <a:rPr lang="en-US" sz="1600" dirty="0">
                <a:latin typeface="Spectral"/>
              </a:rPr>
              <a:t> </a:t>
            </a:r>
            <a:r>
              <a:rPr lang="en-US" sz="1600" dirty="0" err="1">
                <a:latin typeface="Spectral"/>
              </a:rPr>
              <a:t>autant</a:t>
            </a:r>
            <a:r>
              <a:rPr lang="en-US" sz="1600" dirty="0">
                <a:latin typeface="Spectral"/>
              </a:rPr>
              <a:t> que </a:t>
            </a:r>
            <a:r>
              <a:rPr lang="en-US" sz="1600" dirty="0" err="1">
                <a:latin typeface="Spectral"/>
              </a:rPr>
              <a:t>l’auteur</a:t>
            </a:r>
            <a:r>
              <a:rPr lang="en-US" sz="1600" dirty="0">
                <a:latin typeface="Spectral"/>
              </a:rPr>
              <a:t> principal ?</a:t>
            </a:r>
          </a:p>
          <a:p>
            <a:pPr algn="l">
              <a:tabLst>
                <a:tab pos="1793875" algn="l"/>
              </a:tabLst>
            </a:pPr>
            <a:r>
              <a:rPr lang="en-US" sz="1600" dirty="0">
                <a:latin typeface="Spectral"/>
              </a:rPr>
              <a:t>Est-</a:t>
            </a:r>
            <a:r>
              <a:rPr lang="en-US" sz="1600" dirty="0" err="1">
                <a:latin typeface="Spectral"/>
              </a:rPr>
              <a:t>ce</a:t>
            </a:r>
            <a:r>
              <a:rPr lang="en-US" sz="1600" dirty="0">
                <a:latin typeface="Spectral"/>
              </a:rPr>
              <a:t> que dans un article avec 15 auteurs, </a:t>
            </a:r>
            <a:r>
              <a:rPr lang="en-US" sz="1600" dirty="0" err="1">
                <a:latin typeface="Spectral"/>
              </a:rPr>
              <a:t>tous</a:t>
            </a:r>
            <a:r>
              <a:rPr lang="en-US" sz="1600" dirty="0">
                <a:latin typeface="Spectral"/>
              </a:rPr>
              <a:t> les auteurs </a:t>
            </a:r>
            <a:r>
              <a:rPr lang="en-US" sz="1600" dirty="0" err="1">
                <a:latin typeface="Spectral"/>
              </a:rPr>
              <a:t>ont</a:t>
            </a:r>
            <a:r>
              <a:rPr lang="en-US" sz="1600" dirty="0">
                <a:latin typeface="Spectral"/>
              </a:rPr>
              <a:t> </a:t>
            </a:r>
            <a:r>
              <a:rPr lang="en-US" sz="1600" dirty="0" err="1">
                <a:latin typeface="Spectral"/>
              </a:rPr>
              <a:t>travaillé</a:t>
            </a:r>
            <a:r>
              <a:rPr lang="en-US" sz="1600" dirty="0">
                <a:latin typeface="Spectral"/>
              </a:rPr>
              <a:t> </a:t>
            </a:r>
            <a:r>
              <a:rPr lang="en-US" sz="1600" dirty="0" err="1">
                <a:latin typeface="Spectral"/>
              </a:rPr>
              <a:t>autant</a:t>
            </a:r>
            <a:r>
              <a:rPr lang="en-US" sz="1600" dirty="0">
                <a:latin typeface="Spectral"/>
              </a:rPr>
              <a:t> ?</a:t>
            </a:r>
          </a:p>
          <a:p>
            <a:pPr algn="l">
              <a:tabLst>
                <a:tab pos="1793875" algn="l"/>
              </a:tabLst>
            </a:pPr>
            <a:r>
              <a:rPr lang="en-US" sz="1600" dirty="0">
                <a:latin typeface="Spectral"/>
              </a:rPr>
              <a:t>Est-</a:t>
            </a:r>
            <a:r>
              <a:rPr lang="en-US" sz="1600" dirty="0" err="1">
                <a:latin typeface="Spectral"/>
              </a:rPr>
              <a:t>ce</a:t>
            </a:r>
            <a:r>
              <a:rPr lang="en-US" sz="1600" dirty="0">
                <a:latin typeface="Spectral"/>
              </a:rPr>
              <a:t> que </a:t>
            </a:r>
            <a:r>
              <a:rPr lang="en-US" sz="1600" dirty="0" err="1">
                <a:latin typeface="Spectral"/>
              </a:rPr>
              <a:t>tous</a:t>
            </a:r>
            <a:r>
              <a:rPr lang="en-US" sz="1600" dirty="0">
                <a:latin typeface="Spectral"/>
              </a:rPr>
              <a:t> les auteurs d’un article </a:t>
            </a:r>
            <a:r>
              <a:rPr lang="en-US" sz="1600" dirty="0" err="1">
                <a:latin typeface="Spectral"/>
              </a:rPr>
              <a:t>écrivent</a:t>
            </a:r>
            <a:r>
              <a:rPr lang="en-US" sz="1600" dirty="0">
                <a:latin typeface="Spectral"/>
              </a:rPr>
              <a:t> ? </a:t>
            </a:r>
          </a:p>
          <a:p>
            <a:pPr algn="l">
              <a:tabLst>
                <a:tab pos="1793875" algn="l"/>
              </a:tabLst>
            </a:pPr>
            <a:r>
              <a:rPr lang="en-US" sz="1600" dirty="0">
                <a:latin typeface="Spectral"/>
              </a:rPr>
              <a:t>Quid des </a:t>
            </a:r>
            <a:r>
              <a:rPr lang="en-US" sz="1600" dirty="0" err="1">
                <a:latin typeface="Spectral"/>
              </a:rPr>
              <a:t>personnes</a:t>
            </a:r>
            <a:r>
              <a:rPr lang="en-US" sz="1600" dirty="0">
                <a:latin typeface="Spectral"/>
              </a:rPr>
              <a:t> </a:t>
            </a:r>
            <a:r>
              <a:rPr lang="en-US" sz="1600" dirty="0" err="1">
                <a:latin typeface="Spectral"/>
              </a:rPr>
              <a:t>morales</a:t>
            </a:r>
            <a:r>
              <a:rPr lang="en-US" sz="1600" dirty="0">
                <a:latin typeface="Spectral"/>
              </a:rPr>
              <a:t> dans les articles : un </a:t>
            </a:r>
            <a:r>
              <a:rPr lang="en-US" sz="1600" dirty="0" err="1">
                <a:latin typeface="Spectral"/>
              </a:rPr>
              <a:t>groupe</a:t>
            </a:r>
            <a:r>
              <a:rPr lang="en-US" sz="1600" dirty="0">
                <a:latin typeface="Spectral"/>
              </a:rPr>
              <a:t> d’un </a:t>
            </a:r>
            <a:r>
              <a:rPr lang="en-US" sz="1600" dirty="0" err="1">
                <a:latin typeface="Spectral"/>
              </a:rPr>
              <a:t>projet</a:t>
            </a:r>
            <a:r>
              <a:rPr lang="en-US" sz="1600" dirty="0">
                <a:latin typeface="Spectral"/>
              </a:rPr>
              <a:t> de science participative, </a:t>
            </a:r>
            <a:r>
              <a:rPr lang="en-US" sz="1600" dirty="0" err="1">
                <a:latin typeface="Spectral"/>
              </a:rPr>
              <a:t>une</a:t>
            </a:r>
            <a:r>
              <a:rPr lang="en-US" sz="1600" dirty="0">
                <a:latin typeface="Spectral"/>
              </a:rPr>
              <a:t> institution ? </a:t>
            </a:r>
          </a:p>
          <a:p>
            <a:pPr algn="l">
              <a:tabLst>
                <a:tab pos="1793875" algn="l"/>
              </a:tabLst>
            </a:pPr>
            <a:endParaRPr lang="en-US" sz="1600" dirty="0">
              <a:latin typeface="Spectral"/>
            </a:endParaRPr>
          </a:p>
          <a:p>
            <a:pPr algn="l">
              <a:tabLst>
                <a:tab pos="1793875" algn="l"/>
              </a:tabLst>
            </a:pPr>
            <a:r>
              <a:rPr lang="en-US" sz="1600" dirty="0">
                <a:latin typeface="Spectral"/>
              </a:rPr>
              <a:t>Des </a:t>
            </a:r>
            <a:r>
              <a:rPr lang="en-US" sz="1600" dirty="0" err="1">
                <a:latin typeface="Spectral"/>
              </a:rPr>
              <a:t>pistes</a:t>
            </a:r>
            <a:r>
              <a:rPr lang="en-US" sz="1600" dirty="0">
                <a:latin typeface="Spectral"/>
              </a:rPr>
              <a:t> à </a:t>
            </a:r>
            <a:r>
              <a:rPr lang="en-US" sz="1600" dirty="0" err="1">
                <a:latin typeface="Spectral"/>
              </a:rPr>
              <a:t>trouver</a:t>
            </a:r>
            <a:r>
              <a:rPr lang="en-US" sz="1600" dirty="0">
                <a:latin typeface="Spectral"/>
              </a:rPr>
              <a:t> dans </a:t>
            </a:r>
            <a:r>
              <a:rPr lang="fr-FR" sz="1600" dirty="0" err="1">
                <a:latin typeface="Spectral"/>
              </a:rPr>
              <a:t>CRediT</a:t>
            </a:r>
            <a:r>
              <a:rPr lang="fr-FR" sz="1600" dirty="0">
                <a:latin typeface="Spectral"/>
              </a:rPr>
              <a:t> </a:t>
            </a:r>
            <a:r>
              <a:rPr lang="fr-FR" sz="1600" dirty="0" err="1">
                <a:latin typeface="Spectral"/>
              </a:rPr>
              <a:t>Contributor</a:t>
            </a:r>
            <a:r>
              <a:rPr lang="fr-FR" sz="1600" dirty="0">
                <a:latin typeface="Spectral"/>
              </a:rPr>
              <a:t> </a:t>
            </a:r>
            <a:r>
              <a:rPr lang="fr-FR" sz="1600" dirty="0" err="1">
                <a:latin typeface="Spectral"/>
              </a:rPr>
              <a:t>Roles</a:t>
            </a:r>
            <a:r>
              <a:rPr lang="fr-FR" sz="1600" dirty="0">
                <a:latin typeface="Spectral"/>
              </a:rPr>
              <a:t> </a:t>
            </a:r>
            <a:r>
              <a:rPr lang="fr-FR" sz="1600" dirty="0" err="1">
                <a:latin typeface="Spectral"/>
              </a:rPr>
              <a:t>Taxonomy</a:t>
            </a:r>
            <a:r>
              <a:rPr lang="fr-FR" sz="1600" dirty="0">
                <a:latin typeface="Spectral"/>
              </a:rPr>
              <a:t> pour définir le rôle de Chat GPT ? </a:t>
            </a:r>
            <a:r>
              <a:rPr lang="fr-FR" sz="1600" dirty="0">
                <a:latin typeface="Spectral"/>
                <a:hlinkClick r:id="rId2"/>
              </a:rPr>
              <a:t>https://credit.niso.org/</a:t>
            </a:r>
            <a:endParaRPr lang="fr-FR" sz="1600" dirty="0">
              <a:latin typeface="Spectral"/>
            </a:endParaRPr>
          </a:p>
          <a:p>
            <a:pPr algn="l">
              <a:tabLst>
                <a:tab pos="1793875" algn="l"/>
              </a:tabLst>
            </a:pPr>
            <a:r>
              <a:rPr lang="fr-FR" sz="1600" dirty="0">
                <a:latin typeface="Spectral"/>
              </a:rPr>
              <a:t> </a:t>
            </a:r>
            <a:endParaRPr lang="en-US" sz="1600" dirty="0">
              <a:latin typeface="Spectral"/>
            </a:endParaRPr>
          </a:p>
          <a:p>
            <a:pPr algn="l">
              <a:tabLst>
                <a:tab pos="1793875" algn="l"/>
              </a:tabLst>
            </a:pPr>
            <a:endParaRPr lang="en-US" sz="1600" dirty="0">
              <a:latin typeface="Spectral"/>
            </a:endParaRPr>
          </a:p>
          <a:p>
            <a:pPr algn="l">
              <a:tabLst>
                <a:tab pos="1793875" algn="l"/>
              </a:tabLst>
            </a:pPr>
            <a:endParaRPr lang="fr-FR" sz="1600" dirty="0">
              <a:latin typeface="Spectral"/>
            </a:endParaRPr>
          </a:p>
        </p:txBody>
      </p:sp>
    </p:spTree>
    <p:extLst>
      <p:ext uri="{BB962C8B-B14F-4D97-AF65-F5344CB8AC3E}">
        <p14:creationId xmlns:p14="http://schemas.microsoft.com/office/powerpoint/2010/main" val="219260476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82</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dirty="0">
                <a:solidFill>
                  <a:schemeClr val="tx1"/>
                </a:solidFill>
                <a:latin typeface="Arial"/>
                <a:ea typeface="Times New Roman"/>
                <a:cs typeface="Arial"/>
              </a:rPr>
              <a:t>Chat GPT comme auteur : fin</a:t>
            </a:r>
            <a:endParaRPr dirty="0"/>
          </a:p>
        </p:txBody>
      </p:sp>
      <p:sp>
        <p:nvSpPr>
          <p:cNvPr id="2" name="ZoneTexte 1">
            <a:extLst>
              <a:ext uri="{FF2B5EF4-FFF2-40B4-BE49-F238E27FC236}">
                <a16:creationId xmlns:a16="http://schemas.microsoft.com/office/drawing/2014/main" id="{3F7E3B7A-2072-45CA-BFB4-10A84D88B000}"/>
              </a:ext>
            </a:extLst>
          </p:cNvPr>
          <p:cNvSpPr txBox="1"/>
          <p:nvPr/>
        </p:nvSpPr>
        <p:spPr>
          <a:xfrm>
            <a:off x="1423686" y="1323409"/>
            <a:ext cx="7260634" cy="2308324"/>
          </a:xfrm>
          <a:prstGeom prst="rect">
            <a:avLst/>
          </a:prstGeom>
          <a:noFill/>
        </p:spPr>
        <p:txBody>
          <a:bodyPr wrap="square" rtlCol="0">
            <a:spAutoFit/>
          </a:bodyPr>
          <a:lstStyle/>
          <a:p>
            <a:pPr algn="l">
              <a:tabLst>
                <a:tab pos="1793875" algn="l"/>
              </a:tabLst>
            </a:pPr>
            <a:r>
              <a:rPr lang="en-US" sz="1600" dirty="0">
                <a:latin typeface="Spectral"/>
              </a:rPr>
              <a:t>Proposition 3 et 4 : “Final approval of the version to be published; AND Agreement to be accountable for all aspects of the work in ensuring that questions related to the accuracy or integrity of any part of the work are appropriately investigated and resolved.”</a:t>
            </a:r>
          </a:p>
          <a:p>
            <a:pPr algn="l">
              <a:tabLst>
                <a:tab pos="1793875" algn="l"/>
              </a:tabLst>
            </a:pPr>
            <a:endParaRPr lang="en-US" sz="1600" dirty="0">
              <a:latin typeface="Spectral"/>
            </a:endParaRPr>
          </a:p>
          <a:p>
            <a:pPr algn="l">
              <a:tabLst>
                <a:tab pos="1793875" algn="l"/>
              </a:tabLst>
            </a:pPr>
            <a:r>
              <a:rPr lang="en-US" sz="1600" dirty="0">
                <a:latin typeface="Spectral"/>
              </a:rPr>
              <a:t>Questions </a:t>
            </a:r>
            <a:r>
              <a:rPr lang="en-US" sz="1600" dirty="0" err="1">
                <a:latin typeface="Spectral"/>
              </a:rPr>
              <a:t>éthiques</a:t>
            </a:r>
            <a:r>
              <a:rPr lang="en-US" sz="1600" dirty="0">
                <a:latin typeface="Spectral"/>
              </a:rPr>
              <a:t> de </a:t>
            </a:r>
            <a:r>
              <a:rPr lang="en-US" sz="1600" dirty="0" err="1">
                <a:latin typeface="Spectral"/>
              </a:rPr>
              <a:t>capacité</a:t>
            </a:r>
            <a:r>
              <a:rPr lang="en-US" sz="1600" dirty="0">
                <a:latin typeface="Spectral"/>
              </a:rPr>
              <a:t> de </a:t>
            </a:r>
            <a:r>
              <a:rPr lang="en-US" sz="1600" dirty="0" err="1">
                <a:latin typeface="Spectral"/>
              </a:rPr>
              <a:t>l’IA</a:t>
            </a:r>
            <a:r>
              <a:rPr lang="en-US" sz="1600" dirty="0">
                <a:latin typeface="Spectral"/>
              </a:rPr>
              <a:t> à </a:t>
            </a:r>
            <a:r>
              <a:rPr lang="en-US" sz="1600" dirty="0" err="1">
                <a:latin typeface="Spectral"/>
              </a:rPr>
              <a:t>être</a:t>
            </a:r>
            <a:r>
              <a:rPr lang="en-US" sz="1600" dirty="0">
                <a:latin typeface="Spectral"/>
              </a:rPr>
              <a:t> tenue pour responsible. </a:t>
            </a:r>
          </a:p>
          <a:p>
            <a:pPr algn="l">
              <a:tabLst>
                <a:tab pos="1793875" algn="l"/>
              </a:tabLst>
            </a:pPr>
            <a:r>
              <a:rPr lang="en-US" sz="1600" dirty="0">
                <a:latin typeface="Spectral"/>
              </a:rPr>
              <a:t>Mais de qui parle-t-on de Chat GPT ? De la conversation ? De Open AI ? </a:t>
            </a:r>
          </a:p>
          <a:p>
            <a:pPr algn="l">
              <a:tabLst>
                <a:tab pos="1793875" algn="l"/>
              </a:tabLst>
            </a:pPr>
            <a:r>
              <a:rPr lang="en-US" sz="1600" dirty="0" err="1">
                <a:latin typeface="Spectral"/>
              </a:rPr>
              <a:t>Voir</a:t>
            </a:r>
            <a:r>
              <a:rPr lang="en-US" sz="1600" dirty="0">
                <a:latin typeface="Spectral"/>
              </a:rPr>
              <a:t> plus loin les </a:t>
            </a:r>
            <a:r>
              <a:rPr lang="en-US" sz="1600" dirty="0" err="1">
                <a:latin typeface="Spectral"/>
              </a:rPr>
              <a:t>enjeux</a:t>
            </a:r>
            <a:r>
              <a:rPr lang="en-US" sz="1600" dirty="0">
                <a:latin typeface="Spectral"/>
              </a:rPr>
              <a:t> </a:t>
            </a:r>
            <a:r>
              <a:rPr lang="en-US" sz="1600" dirty="0" err="1">
                <a:latin typeface="Spectral"/>
              </a:rPr>
              <a:t>juridiques</a:t>
            </a:r>
            <a:r>
              <a:rPr lang="en-US" sz="1600" dirty="0">
                <a:latin typeface="Spectral"/>
              </a:rPr>
              <a:t>.</a:t>
            </a:r>
          </a:p>
          <a:p>
            <a:pPr algn="l">
              <a:tabLst>
                <a:tab pos="1793875" algn="l"/>
              </a:tabLst>
            </a:pPr>
            <a:endParaRPr lang="fr-FR" sz="1600" dirty="0">
              <a:latin typeface="Spectral"/>
            </a:endParaRPr>
          </a:p>
        </p:txBody>
      </p:sp>
    </p:spTree>
    <p:extLst>
      <p:ext uri="{BB962C8B-B14F-4D97-AF65-F5344CB8AC3E}">
        <p14:creationId xmlns:p14="http://schemas.microsoft.com/office/powerpoint/2010/main" val="321812639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83</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dirty="0">
                <a:latin typeface="Arial"/>
                <a:cs typeface="Arial"/>
              </a:rPr>
              <a:t>Chat GPT dans les articles scientifiques</a:t>
            </a:r>
            <a:endParaRPr dirty="0"/>
          </a:p>
        </p:txBody>
      </p:sp>
      <p:sp>
        <p:nvSpPr>
          <p:cNvPr id="2" name="ZoneTexte 1">
            <a:extLst>
              <a:ext uri="{FF2B5EF4-FFF2-40B4-BE49-F238E27FC236}">
                <a16:creationId xmlns:a16="http://schemas.microsoft.com/office/drawing/2014/main" id="{3F7E3B7A-2072-45CA-BFB4-10A84D88B000}"/>
              </a:ext>
            </a:extLst>
          </p:cNvPr>
          <p:cNvSpPr txBox="1"/>
          <p:nvPr/>
        </p:nvSpPr>
        <p:spPr>
          <a:xfrm>
            <a:off x="1423686" y="1608331"/>
            <a:ext cx="7260634" cy="3539430"/>
          </a:xfrm>
          <a:prstGeom prst="rect">
            <a:avLst/>
          </a:prstGeom>
          <a:noFill/>
        </p:spPr>
        <p:txBody>
          <a:bodyPr wrap="square" rtlCol="0">
            <a:spAutoFit/>
          </a:bodyPr>
          <a:lstStyle/>
          <a:p>
            <a:pPr>
              <a:tabLst>
                <a:tab pos="1793875" algn="l"/>
              </a:tabLst>
            </a:pPr>
            <a:r>
              <a:rPr lang="fr-FR" sz="1600" dirty="0">
                <a:latin typeface="Spectral"/>
              </a:rPr>
              <a:t>Reconnaître le rôle de Chat GPT  (d’après </a:t>
            </a:r>
            <a:r>
              <a:rPr lang="fr-FR" sz="1600" dirty="0">
                <a:solidFill>
                  <a:schemeClr val="tx2">
                    <a:lumMod val="75000"/>
                  </a:schemeClr>
                </a:solidFill>
                <a:latin typeface="Spectral"/>
              </a:rPr>
              <a:t>les 4 cas listés par </a:t>
            </a:r>
            <a:r>
              <a:rPr lang="en-US" sz="1600" dirty="0">
                <a:solidFill>
                  <a:schemeClr val="tx2">
                    <a:lumMod val="75000"/>
                  </a:schemeClr>
                </a:solidFill>
                <a:latin typeface="Spectral"/>
              </a:rPr>
              <a:t>Polonsky et </a:t>
            </a:r>
            <a:r>
              <a:rPr lang="en-US" sz="1600" dirty="0" err="1">
                <a:solidFill>
                  <a:schemeClr val="tx2">
                    <a:lumMod val="75000"/>
                  </a:schemeClr>
                </a:solidFill>
                <a:latin typeface="Spectral"/>
              </a:rPr>
              <a:t>Rotman</a:t>
            </a:r>
            <a:r>
              <a:rPr lang="en-US" sz="1600" dirty="0">
                <a:latin typeface="Spectral"/>
              </a:rPr>
              <a:t>, 2023). </a:t>
            </a:r>
            <a:r>
              <a:rPr lang="fr-FR" sz="1600" dirty="0">
                <a:latin typeface="Spectral"/>
              </a:rPr>
              <a:t>: </a:t>
            </a:r>
          </a:p>
          <a:p>
            <a:pPr marL="285750" indent="-285750" algn="l">
              <a:buFont typeface="Arial" panose="020B0604020202020204" pitchFamily="34" charset="0"/>
              <a:buChar char="•"/>
              <a:tabLst>
                <a:tab pos="1793875" algn="l"/>
              </a:tabLst>
            </a:pPr>
            <a:endParaRPr lang="fr-FR" sz="1600" dirty="0">
              <a:latin typeface="Spectral"/>
            </a:endParaRPr>
          </a:p>
          <a:p>
            <a:pPr marL="285750" indent="-285750" algn="l">
              <a:buFont typeface="Arial" panose="020B0604020202020204" pitchFamily="34" charset="0"/>
              <a:buChar char="•"/>
              <a:tabLst>
                <a:tab pos="1793875" algn="l"/>
              </a:tabLst>
            </a:pPr>
            <a:r>
              <a:rPr lang="fr-FR" sz="1600" dirty="0">
                <a:solidFill>
                  <a:schemeClr val="tx2">
                    <a:lumMod val="75000"/>
                  </a:schemeClr>
                </a:solidFill>
                <a:latin typeface="Spectral"/>
              </a:rPr>
              <a:t>co-auteur</a:t>
            </a:r>
            <a:r>
              <a:rPr lang="fr-FR" sz="1600" dirty="0">
                <a:latin typeface="Spectral"/>
              </a:rPr>
              <a:t> &gt;&gt;&gt; Mais les revues reconnaissent-elles cet auteur ?</a:t>
            </a:r>
          </a:p>
          <a:p>
            <a:pPr marL="285750" indent="-285750" algn="l">
              <a:buFont typeface="Arial" panose="020B0604020202020204" pitchFamily="34" charset="0"/>
              <a:buChar char="•"/>
              <a:tabLst>
                <a:tab pos="1793875" algn="l"/>
              </a:tabLst>
            </a:pPr>
            <a:endParaRPr lang="fr-FR" sz="1600" dirty="0">
              <a:latin typeface="Spectral"/>
            </a:endParaRPr>
          </a:p>
          <a:p>
            <a:pPr marL="285750" indent="-285750" algn="l">
              <a:buFont typeface="Arial" panose="020B0604020202020204" pitchFamily="34" charset="0"/>
              <a:buChar char="•"/>
              <a:tabLst>
                <a:tab pos="1793875" algn="l"/>
              </a:tabLst>
            </a:pPr>
            <a:r>
              <a:rPr lang="fr-FR" sz="1600" dirty="0">
                <a:solidFill>
                  <a:schemeClr val="tx2">
                    <a:lumMod val="75000"/>
                  </a:schemeClr>
                </a:solidFill>
                <a:latin typeface="Spectral"/>
              </a:rPr>
              <a:t>comme un contributeur que l'on remercie </a:t>
            </a:r>
            <a:r>
              <a:rPr lang="fr-FR" sz="1600" dirty="0">
                <a:latin typeface="Spectral"/>
              </a:rPr>
              <a:t>&gt;&gt;&gt; Chat GPT dans les remerciements : de nouvelles recherches bibliométriques à mener prochainement</a:t>
            </a:r>
          </a:p>
          <a:p>
            <a:pPr marL="285750" indent="-285750" algn="l">
              <a:buFont typeface="Arial" panose="020B0604020202020204" pitchFamily="34" charset="0"/>
              <a:buChar char="•"/>
              <a:tabLst>
                <a:tab pos="1793875" algn="l"/>
              </a:tabLst>
            </a:pPr>
            <a:endParaRPr lang="fr-FR" sz="1600" dirty="0">
              <a:latin typeface="Spectral"/>
            </a:endParaRPr>
          </a:p>
          <a:p>
            <a:pPr marL="285750" indent="-285750" algn="l">
              <a:buFont typeface="Arial" panose="020B0604020202020204" pitchFamily="34" charset="0"/>
              <a:buChar char="•"/>
              <a:tabLst>
                <a:tab pos="1793875" algn="l"/>
              </a:tabLst>
            </a:pPr>
            <a:r>
              <a:rPr lang="fr-FR" sz="1600" dirty="0">
                <a:solidFill>
                  <a:schemeClr val="tx2">
                    <a:lumMod val="75000"/>
                  </a:schemeClr>
                </a:solidFill>
                <a:latin typeface="Spectral"/>
              </a:rPr>
              <a:t>comme une parole qu'on cite (</a:t>
            </a:r>
            <a:r>
              <a:rPr lang="fr-FR" sz="1600" dirty="0" err="1">
                <a:solidFill>
                  <a:schemeClr val="tx2">
                    <a:lumMod val="75000"/>
                  </a:schemeClr>
                </a:solidFill>
                <a:latin typeface="Spectral"/>
              </a:rPr>
              <a:t>quote</a:t>
            </a:r>
            <a:r>
              <a:rPr lang="fr-FR" sz="1600" dirty="0">
                <a:solidFill>
                  <a:schemeClr val="tx2">
                    <a:lumMod val="75000"/>
                  </a:schemeClr>
                </a:solidFill>
                <a:latin typeface="Spectral"/>
              </a:rPr>
              <a:t>) ou comme une référence qu'on cite (citation) </a:t>
            </a:r>
            <a:r>
              <a:rPr lang="fr-FR" sz="1600" dirty="0">
                <a:latin typeface="Spectral"/>
              </a:rPr>
              <a:t>&gt;&gt;&gt; définir les modes de citation de Chat GPT : dans les styles, dans Zotero, etc. </a:t>
            </a:r>
          </a:p>
          <a:p>
            <a:pPr algn="l">
              <a:tabLst>
                <a:tab pos="1793875" algn="l"/>
              </a:tabLst>
            </a:pPr>
            <a:endParaRPr lang="fr-FR" sz="1600" dirty="0">
              <a:latin typeface="Spectral"/>
            </a:endParaRPr>
          </a:p>
          <a:p>
            <a:pPr algn="l">
              <a:tabLst>
                <a:tab pos="1793875" algn="l"/>
              </a:tabLst>
            </a:pPr>
            <a:endParaRPr lang="fr-FR" sz="1600" dirty="0">
              <a:latin typeface="Spectral"/>
            </a:endParaRPr>
          </a:p>
          <a:p>
            <a:pPr algn="l">
              <a:tabLst>
                <a:tab pos="1793875" algn="l"/>
              </a:tabLst>
            </a:pPr>
            <a:endParaRPr lang="fr-FR" sz="1600" dirty="0">
              <a:latin typeface="Spectral"/>
            </a:endParaRPr>
          </a:p>
        </p:txBody>
      </p:sp>
    </p:spTree>
    <p:extLst>
      <p:ext uri="{BB962C8B-B14F-4D97-AF65-F5344CB8AC3E}">
        <p14:creationId xmlns:p14="http://schemas.microsoft.com/office/powerpoint/2010/main" val="103417355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Image 3">
            <a:extLst>
              <a:ext uri="{FF2B5EF4-FFF2-40B4-BE49-F238E27FC236}">
                <a16:creationId xmlns:a16="http://schemas.microsoft.com/office/drawing/2014/main" id="{BC62AD8B-1E69-AB8B-688D-E5488248043C}"/>
              </a:ext>
            </a:extLst>
          </p:cNvPr>
          <p:cNvPicPr>
            <a:picLocks noChangeAspect="1"/>
          </p:cNvPicPr>
          <p:nvPr/>
        </p:nvPicPr>
        <p:blipFill rotWithShape="1">
          <a:blip r:embed="rId2"/>
          <a:srcRect l="29217" t="23298" r="8217" b="13816"/>
          <a:stretch/>
        </p:blipFill>
        <p:spPr>
          <a:xfrm>
            <a:off x="3541598" y="309375"/>
            <a:ext cx="5602402" cy="3754029"/>
          </a:xfrm>
          <a:prstGeom prst="rect">
            <a:avLst/>
          </a:prstGeom>
        </p:spPr>
      </p:pic>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84</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dirty="0">
                <a:solidFill>
                  <a:schemeClr val="tx1"/>
                </a:solidFill>
                <a:latin typeface="Arial"/>
                <a:ea typeface="Times New Roman"/>
                <a:cs typeface="Arial"/>
              </a:rPr>
              <a:t>Citer Chat GPT</a:t>
            </a:r>
            <a:endParaRPr dirty="0"/>
          </a:p>
        </p:txBody>
      </p:sp>
      <p:sp>
        <p:nvSpPr>
          <p:cNvPr id="2" name="ZoneTexte 1">
            <a:extLst>
              <a:ext uri="{FF2B5EF4-FFF2-40B4-BE49-F238E27FC236}">
                <a16:creationId xmlns:a16="http://schemas.microsoft.com/office/drawing/2014/main" id="{3F7E3B7A-2072-45CA-BFB4-10A84D88B000}"/>
              </a:ext>
            </a:extLst>
          </p:cNvPr>
          <p:cNvSpPr txBox="1"/>
          <p:nvPr/>
        </p:nvSpPr>
        <p:spPr>
          <a:xfrm>
            <a:off x="1030201" y="4295516"/>
            <a:ext cx="5662146" cy="584775"/>
          </a:xfrm>
          <a:prstGeom prst="rect">
            <a:avLst/>
          </a:prstGeom>
          <a:noFill/>
        </p:spPr>
        <p:txBody>
          <a:bodyPr wrap="square" rtlCol="0">
            <a:spAutoFit/>
          </a:bodyPr>
          <a:lstStyle/>
          <a:p>
            <a:pPr algn="l">
              <a:tabLst>
                <a:tab pos="1793875" algn="l"/>
              </a:tabLst>
            </a:pPr>
            <a:r>
              <a:rPr lang="fr-FR" sz="1600" dirty="0">
                <a:latin typeface="Spectral"/>
              </a:rPr>
              <a:t>Guide pour citer Chat GPT : </a:t>
            </a:r>
            <a:r>
              <a:rPr lang="fr-FR" sz="1600" dirty="0">
                <a:latin typeface="Spectral"/>
                <a:hlinkClick r:id="rId3"/>
              </a:rPr>
              <a:t>https://www.scribbr.com/ai-tools/chatgpt-citations/</a:t>
            </a:r>
            <a:endParaRPr lang="fr-FR" sz="1600" dirty="0">
              <a:latin typeface="Spectral"/>
            </a:endParaRPr>
          </a:p>
        </p:txBody>
      </p:sp>
    </p:spTree>
    <p:extLst>
      <p:ext uri="{BB962C8B-B14F-4D97-AF65-F5344CB8AC3E}">
        <p14:creationId xmlns:p14="http://schemas.microsoft.com/office/powerpoint/2010/main" val="100684653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4791631"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A70A5B1B-C478-3BC4-CB4F-4706A267E0E9}" type="slidenum">
              <a:rPr lang="fr-FR"/>
              <a:t>85</a:t>
            </a:fld>
            <a:endParaRPr lang="fr-FR"/>
          </a:p>
        </p:txBody>
      </p:sp>
      <p:sp>
        <p:nvSpPr>
          <p:cNvPr id="1110989354" name="Titre 1"/>
          <p:cNvSpPr>
            <a:spLocks noGrp="1"/>
          </p:cNvSpPr>
          <p:nvPr>
            <p:ph type="title" hasCustomPrompt="1"/>
          </p:nvPr>
        </p:nvSpPr>
        <p:spPr bwMode="auto">
          <a:xfrm>
            <a:off x="1198858" y="372577"/>
            <a:ext cx="7335930" cy="420984"/>
          </a:xfrm>
        </p:spPr>
        <p:txBody>
          <a:bodyPr/>
          <a:lstStyle>
            <a:lvl1pPr>
              <a:defRPr>
                <a:solidFill>
                  <a:schemeClr val="tx1"/>
                </a:solidFill>
              </a:defRPr>
            </a:lvl1pPr>
          </a:lstStyle>
          <a:p>
            <a:pPr>
              <a:defRPr/>
            </a:pPr>
            <a:r>
              <a:rPr lang="fr-FR" sz="2400" b="1" i="0" u="none" strike="noStrike" cap="none" spc="0" dirty="0">
                <a:solidFill>
                  <a:schemeClr val="tx1"/>
                </a:solidFill>
                <a:latin typeface="Arial"/>
                <a:ea typeface="Times New Roman"/>
                <a:cs typeface="Arial"/>
              </a:rPr>
              <a:t>Ou méthodologie</a:t>
            </a:r>
            <a:endParaRPr dirty="0"/>
          </a:p>
        </p:txBody>
      </p:sp>
      <p:sp>
        <p:nvSpPr>
          <p:cNvPr id="2" name="ZoneTexte 1">
            <a:extLst>
              <a:ext uri="{FF2B5EF4-FFF2-40B4-BE49-F238E27FC236}">
                <a16:creationId xmlns:a16="http://schemas.microsoft.com/office/drawing/2014/main" id="{3F7E3B7A-2072-45CA-BFB4-10A84D88B000}"/>
              </a:ext>
            </a:extLst>
          </p:cNvPr>
          <p:cNvSpPr txBox="1"/>
          <p:nvPr/>
        </p:nvSpPr>
        <p:spPr>
          <a:xfrm>
            <a:off x="1423686" y="1608331"/>
            <a:ext cx="7260634" cy="3293209"/>
          </a:xfrm>
          <a:prstGeom prst="rect">
            <a:avLst/>
          </a:prstGeom>
          <a:noFill/>
        </p:spPr>
        <p:txBody>
          <a:bodyPr wrap="square" rtlCol="0">
            <a:spAutoFit/>
          </a:bodyPr>
          <a:lstStyle/>
          <a:p>
            <a:pPr algn="l">
              <a:tabLst>
                <a:tab pos="1793875" algn="l"/>
              </a:tabLst>
            </a:pPr>
            <a:r>
              <a:rPr lang="fr-FR" sz="1600" dirty="0">
                <a:latin typeface="Spectral"/>
              </a:rPr>
              <a:t>Et si on considérait seulement Chat GPT comme un outil ? </a:t>
            </a:r>
          </a:p>
          <a:p>
            <a:pPr algn="l">
              <a:tabLst>
                <a:tab pos="1793875" algn="l"/>
              </a:tabLst>
            </a:pPr>
            <a:endParaRPr lang="fr-FR" sz="1600" dirty="0">
              <a:latin typeface="Spectral"/>
            </a:endParaRPr>
          </a:p>
          <a:p>
            <a:pPr algn="l">
              <a:tabLst>
                <a:tab pos="1793875" algn="l"/>
              </a:tabLst>
            </a:pPr>
            <a:r>
              <a:rPr lang="fr-FR" sz="1600" dirty="0">
                <a:latin typeface="Spectral"/>
              </a:rPr>
              <a:t>On l'utilise pour traiter des données, transcrire des textes, traduire des textes, etc. </a:t>
            </a:r>
          </a:p>
          <a:p>
            <a:pPr algn="l">
              <a:tabLst>
                <a:tab pos="1793875" algn="l"/>
              </a:tabLst>
            </a:pPr>
            <a:endParaRPr lang="fr-FR" sz="1600" dirty="0">
              <a:latin typeface="Spectral"/>
            </a:endParaRPr>
          </a:p>
          <a:p>
            <a:pPr algn="l">
              <a:tabLst>
                <a:tab pos="1793875" algn="l"/>
              </a:tabLst>
            </a:pPr>
            <a:r>
              <a:rPr lang="fr-FR" sz="1600" dirty="0">
                <a:latin typeface="Spectral"/>
              </a:rPr>
              <a:t>Si c'est un outil, cela rentre dans la méthodologie de dire les outils qui ont été utilisés, de même que les scripts et pourquoi pas les prompts. Si on utilise un prompt de quelqu'un d'autre, il va falloir le préciser. </a:t>
            </a:r>
          </a:p>
          <a:p>
            <a:pPr algn="l">
              <a:tabLst>
                <a:tab pos="1793875" algn="l"/>
              </a:tabLst>
            </a:pPr>
            <a:endParaRPr lang="fr-FR" sz="1600" dirty="0">
              <a:latin typeface="Spectral"/>
            </a:endParaRPr>
          </a:p>
          <a:p>
            <a:pPr algn="l">
              <a:tabLst>
                <a:tab pos="1793875" algn="l"/>
              </a:tabLst>
            </a:pPr>
            <a:r>
              <a:rPr lang="fr-FR" sz="1600" dirty="0">
                <a:latin typeface="Spectral"/>
              </a:rPr>
              <a:t>Au fond, on peut traiter Chat GPT comme on traite n’importe quel outil utilisé pour traiter nos données. </a:t>
            </a:r>
          </a:p>
          <a:p>
            <a:pPr algn="l">
              <a:tabLst>
                <a:tab pos="1793875" algn="l"/>
              </a:tabLst>
            </a:pPr>
            <a:endParaRPr lang="fr-FR" sz="1600" dirty="0">
              <a:latin typeface="Spectral"/>
            </a:endParaRPr>
          </a:p>
          <a:p>
            <a:pPr algn="l">
              <a:tabLst>
                <a:tab pos="1793875" algn="l"/>
              </a:tabLst>
            </a:pPr>
            <a:r>
              <a:rPr lang="fr-FR" sz="1600" dirty="0">
                <a:latin typeface="Spectral"/>
              </a:rPr>
              <a:t>&gt;&gt;&gt; A intégrer dans le </a:t>
            </a:r>
            <a:r>
              <a:rPr lang="fr-FR" sz="1600" dirty="0" err="1">
                <a:latin typeface="Spectral"/>
              </a:rPr>
              <a:t>readme</a:t>
            </a:r>
            <a:r>
              <a:rPr lang="fr-FR" sz="1600" dirty="0">
                <a:latin typeface="Spectral"/>
              </a:rPr>
              <a:t> et le Plan de gestion des données</a:t>
            </a:r>
          </a:p>
          <a:p>
            <a:pPr algn="l">
              <a:tabLst>
                <a:tab pos="1793875" algn="l"/>
              </a:tabLst>
            </a:pPr>
            <a:endParaRPr lang="fr-FR" sz="1600" dirty="0">
              <a:latin typeface="Spectral"/>
            </a:endParaRPr>
          </a:p>
        </p:txBody>
      </p:sp>
    </p:spTree>
    <p:extLst>
      <p:ext uri="{BB962C8B-B14F-4D97-AF65-F5344CB8AC3E}">
        <p14:creationId xmlns:p14="http://schemas.microsoft.com/office/powerpoint/2010/main" val="982320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658388534" name="Espace réservé du numéro de diapositive 1"/>
          <p:cNvSpPr>
            <a:spLocks noGrp="1"/>
          </p:cNvSpPr>
          <p:nvPr>
            <p:ph type="sldNum" sz="quarter" idx="12"/>
          </p:nvPr>
        </p:nvSpPr>
        <p:spPr bwMode="auto"/>
        <p:txBody>
          <a:bodyPr/>
          <a:lstStyle/>
          <a:p>
            <a:pPr>
              <a:defRPr/>
            </a:pPr>
            <a:fld id="{8FF9B552-7488-34EF-5E39-C40672392CAC}" type="slidenum">
              <a:rPr lang="fr-FR"/>
              <a:t>86</a:t>
            </a:fld>
            <a:endParaRPr lang="fr-FR"/>
          </a:p>
        </p:txBody>
      </p:sp>
      <p:sp>
        <p:nvSpPr>
          <p:cNvPr id="375441326" name="Titre 4"/>
          <p:cNvSpPr>
            <a:spLocks noGrp="1"/>
          </p:cNvSpPr>
          <p:nvPr>
            <p:ph type="title"/>
          </p:nvPr>
        </p:nvSpPr>
        <p:spPr bwMode="auto">
          <a:xfrm>
            <a:off x="1197958" y="1025240"/>
            <a:ext cx="7391729" cy="1737720"/>
          </a:xfrm>
        </p:spPr>
        <p:txBody>
          <a:bodyPr/>
          <a:lstStyle/>
          <a:p>
            <a:pPr>
              <a:defRPr/>
            </a:pPr>
            <a:r>
              <a:rPr lang="fr-FR"/>
              <a:t>Enjeux juridiques liés à l’utilisation des contenus générés par l’IA</a:t>
            </a:r>
          </a:p>
        </p:txBody>
      </p:sp>
      <p:sp>
        <p:nvSpPr>
          <p:cNvPr id="1803798227" name="Espace réservé du texte 5"/>
          <p:cNvSpPr>
            <a:spLocks noGrp="1"/>
          </p:cNvSpPr>
          <p:nvPr>
            <p:ph type="body" sz="quarter" idx="14"/>
          </p:nvPr>
        </p:nvSpPr>
        <p:spPr bwMode="auto"/>
        <p:txBody>
          <a:bodyPr/>
          <a:lstStyle/>
          <a:p>
            <a:pPr>
              <a:defRPr/>
            </a:pPr>
            <a:endParaRPr lang="fr-FR"/>
          </a:p>
        </p:txBody>
      </p:sp>
      <p:sp>
        <p:nvSpPr>
          <p:cNvPr id="124897692" name="Espace réservé du texte 6"/>
          <p:cNvSpPr>
            <a:spLocks noGrp="1"/>
          </p:cNvSpPr>
          <p:nvPr>
            <p:ph type="body" sz="quarter" idx="15"/>
          </p:nvPr>
        </p:nvSpPr>
        <p:spPr bwMode="auto"/>
        <p:txBody>
          <a:bodyPr/>
          <a:lstStyle/>
          <a:p>
            <a:pPr>
              <a:defRPr/>
            </a:pPr>
            <a:endParaRPr lang="fr-F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12274310" name="Titre 1"/>
          <p:cNvSpPr>
            <a:spLocks noGrp="1"/>
          </p:cNvSpPr>
          <p:nvPr>
            <p:ph type="title" hasCustomPrompt="1"/>
          </p:nvPr>
        </p:nvSpPr>
        <p:spPr bwMode="auto"/>
        <p:txBody>
          <a:bodyPr/>
          <a:lstStyle>
            <a:lvl1pPr>
              <a:defRPr>
                <a:solidFill>
                  <a:schemeClr val="tx1"/>
                </a:solidFill>
              </a:defRPr>
            </a:lvl1pPr>
          </a:lstStyle>
          <a:p>
            <a:pPr>
              <a:defRPr/>
            </a:pPr>
            <a:r>
              <a:rPr lang="fr-FR" sz="2400" b="1" i="0" u="none" strike="noStrike" cap="none" spc="0">
                <a:solidFill>
                  <a:schemeClr val="tx1"/>
                </a:solidFill>
                <a:latin typeface="Arial"/>
                <a:ea typeface="Times New Roman"/>
                <a:cs typeface="Arial"/>
              </a:rPr>
              <a:t>Sondage</a:t>
            </a:r>
            <a:endParaRPr/>
          </a:p>
        </p:txBody>
      </p:sp>
      <p:sp>
        <p:nvSpPr>
          <p:cNvPr id="2" name="Espace réservé du texte 1">
            <a:extLst>
              <a:ext uri="{FF2B5EF4-FFF2-40B4-BE49-F238E27FC236}">
                <a16:creationId xmlns:a16="http://schemas.microsoft.com/office/drawing/2014/main" id="{07AA88EB-B41F-C771-4858-7D8928DEFEDD}"/>
              </a:ext>
            </a:extLst>
          </p:cNvPr>
          <p:cNvSpPr>
            <a:spLocks noGrp="1"/>
          </p:cNvSpPr>
          <p:nvPr>
            <p:ph type="body" sz="quarter" idx="17"/>
          </p:nvPr>
        </p:nvSpPr>
        <p:spPr/>
        <p:txBody>
          <a:bodyPr/>
          <a:lstStyle/>
          <a:p>
            <a:pPr algn="l"/>
            <a:r>
              <a:rPr lang="fr-FR" sz="1800" b="0" dirty="0">
                <a:solidFill>
                  <a:srgbClr val="E0AC00"/>
                </a:solidFill>
                <a:latin typeface="Spectral"/>
              </a:rPr>
              <a:t>Pensez-vous être propriétaire du contenu que vous générez par l’intermédiaire de Chat GPT ?</a:t>
            </a:r>
            <a:endParaRPr lang="fr-FR" b="0" i="0" dirty="0">
              <a:solidFill>
                <a:srgbClr val="222222"/>
              </a:solidFill>
              <a:effectLst/>
              <a:latin typeface="Spectral"/>
            </a:endParaRPr>
          </a:p>
          <a:p>
            <a:endParaRPr lang="fr-FR" dirty="0"/>
          </a:p>
        </p:txBody>
      </p:sp>
      <p:sp>
        <p:nvSpPr>
          <p:cNvPr id="1416544008" name="Espace réservé du numéro de diapositive 517"/>
          <p:cNvSpPr>
            <a:spLocks noGrp="1"/>
          </p:cNvSpPr>
          <p:nvPr userDrawn="1">
            <p:ph type="sldNum" sz="quarter" idx="12"/>
          </p:nvPr>
        </p:nvSpPr>
        <p:spPr bwMode="auto">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EC76AB40-922B-5CE7-A73D-2BB6B899EDD6}" type="slidenum">
              <a:rPr lang="fr-FR"/>
              <a:t>87</a:t>
            </a:fld>
            <a:endParaRPr lang="fr-FR"/>
          </a:p>
        </p:txBody>
      </p:sp>
    </p:spTree>
    <p:extLst>
      <p:ext uri="{BB962C8B-B14F-4D97-AF65-F5344CB8AC3E}">
        <p14:creationId xmlns:p14="http://schemas.microsoft.com/office/powerpoint/2010/main" val="13449343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E37F6A-435F-D7DE-E8ED-524A0649AA48}"/>
              </a:ext>
            </a:extLst>
          </p:cNvPr>
          <p:cNvSpPr>
            <a:spLocks noGrp="1"/>
          </p:cNvSpPr>
          <p:nvPr>
            <p:ph type="title"/>
          </p:nvPr>
        </p:nvSpPr>
        <p:spPr>
          <a:xfrm>
            <a:off x="1198859" y="674964"/>
            <a:ext cx="7316491" cy="424732"/>
          </a:xfrm>
        </p:spPr>
        <p:txBody>
          <a:bodyPr/>
          <a:lstStyle/>
          <a:p>
            <a:r>
              <a:rPr lang="fr-FR"/>
              <a:t>Contenus générés par IA et droit d’auteur</a:t>
            </a:r>
          </a:p>
        </p:txBody>
      </p:sp>
      <p:sp>
        <p:nvSpPr>
          <p:cNvPr id="3" name="Espace réservé du texte 2">
            <a:extLst>
              <a:ext uri="{FF2B5EF4-FFF2-40B4-BE49-F238E27FC236}">
                <a16:creationId xmlns:a16="http://schemas.microsoft.com/office/drawing/2014/main" id="{17F21610-9B79-D642-D9A0-183B8D145E25}"/>
              </a:ext>
            </a:extLst>
          </p:cNvPr>
          <p:cNvSpPr>
            <a:spLocks noGrp="1"/>
          </p:cNvSpPr>
          <p:nvPr>
            <p:ph type="body" sz="quarter" idx="17"/>
          </p:nvPr>
        </p:nvSpPr>
        <p:spPr>
          <a:xfrm>
            <a:off x="1197959" y="1495176"/>
            <a:ext cx="7316491" cy="3648323"/>
          </a:xfrm>
        </p:spPr>
        <p:txBody>
          <a:bodyPr>
            <a:normAutofit/>
          </a:bodyPr>
          <a:lstStyle/>
          <a:p>
            <a:r>
              <a:rPr lang="fr-FR" sz="1600"/>
              <a:t>Les créations générées par ChatGPT sont-elles protégées par le droit d’auteur ? </a:t>
            </a:r>
          </a:p>
          <a:p>
            <a:pPr lvl="1"/>
            <a:r>
              <a:rPr lang="fr-FR" sz="1400"/>
              <a:t>CPI, art. L. 111-1 : </a:t>
            </a:r>
            <a:br>
              <a:rPr lang="fr-FR" sz="1400"/>
            </a:br>
            <a:r>
              <a:rPr lang="fr-FR" sz="1400"/>
              <a:t>« </a:t>
            </a:r>
            <a:r>
              <a:rPr lang="fr-FR" sz="1400" i="1"/>
              <a:t>L'auteur d'une oeuvre de l'esprit jouit sur cette oeuvre, du seul fait de sa création, d'un droit de propriété incorporelle exclusif et opposable à tous. </a:t>
            </a:r>
            <a:r>
              <a:rPr lang="fr-FR" sz="1400"/>
              <a:t>»</a:t>
            </a:r>
          </a:p>
          <a:p>
            <a:pPr lvl="1"/>
            <a:r>
              <a:rPr lang="fr-FR" sz="1400" b="1"/>
              <a:t>Œuvre de l’esprit </a:t>
            </a:r>
            <a:r>
              <a:rPr lang="fr-FR" sz="1400"/>
              <a:t>= (1) une création (2) de forme (3) originale. </a:t>
            </a:r>
          </a:p>
          <a:p>
            <a:pPr lvl="1"/>
            <a:r>
              <a:rPr lang="fr-FR" sz="1400" b="1"/>
              <a:t>Le contenu généré par IA est-il une œuvre de l’esprit au sens du droit d’auteur ? </a:t>
            </a:r>
            <a:r>
              <a:rPr lang="fr-FR" sz="1400"/>
              <a:t> </a:t>
            </a:r>
          </a:p>
          <a:p>
            <a:pPr lvl="2"/>
            <a:r>
              <a:rPr lang="fr-FR" sz="1400"/>
              <a:t>Identification d’une création ? Origine humaine de la création au sens du droit d’auteur </a:t>
            </a:r>
            <a:r>
              <a:rPr lang="fr-FR" sz="1400">
                <a:sym typeface="Wingdings" panose="05000000000000000000" pitchFamily="2" charset="2"/>
              </a:rPr>
              <a:t> absente pour les contenus générés par IA. </a:t>
            </a:r>
            <a:endParaRPr lang="fr-FR" sz="1400"/>
          </a:p>
          <a:p>
            <a:pPr lvl="2"/>
            <a:r>
              <a:rPr lang="fr-FR" sz="1400">
                <a:sym typeface="Wingdings" panose="05000000000000000000" pitchFamily="2" charset="2"/>
              </a:rPr>
              <a:t>Identification de l’originalité ? Empreinte de la personnalité de l’auteur (liberté de choix créatifs)  absente pour les contenus générés par IA. </a:t>
            </a:r>
          </a:p>
        </p:txBody>
      </p:sp>
      <p:sp>
        <p:nvSpPr>
          <p:cNvPr id="4" name="Espace réservé du numéro de diapositive 3">
            <a:extLst>
              <a:ext uri="{FF2B5EF4-FFF2-40B4-BE49-F238E27FC236}">
                <a16:creationId xmlns:a16="http://schemas.microsoft.com/office/drawing/2014/main" id="{D1BC32C2-8D80-0BC4-4CDB-BBD2EC9DA8D6}"/>
              </a:ext>
            </a:extLst>
          </p:cNvPr>
          <p:cNvSpPr>
            <a:spLocks noGrp="1"/>
          </p:cNvSpPr>
          <p:nvPr>
            <p:ph type="sldNum" sz="quarter" idx="12"/>
          </p:nvPr>
        </p:nvSpPr>
        <p:spPr/>
        <p:txBody>
          <a:bodyPr/>
          <a:lstStyle/>
          <a:p>
            <a:pPr>
              <a:defRPr/>
            </a:pPr>
            <a:fld id="{42A674EB-CF99-4CC2-8F94-AC08E84D1EAE}" type="slidenum">
              <a:rPr lang="fr-FR" smtClean="0"/>
              <a:t>88</a:t>
            </a:fld>
            <a:endParaRPr lang="fr-FR"/>
          </a:p>
        </p:txBody>
      </p:sp>
    </p:spTree>
    <p:extLst>
      <p:ext uri="{BB962C8B-B14F-4D97-AF65-F5344CB8AC3E}">
        <p14:creationId xmlns:p14="http://schemas.microsoft.com/office/powerpoint/2010/main" val="35857355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E37F6A-435F-D7DE-E8ED-524A0649AA48}"/>
              </a:ext>
            </a:extLst>
          </p:cNvPr>
          <p:cNvSpPr>
            <a:spLocks noGrp="1"/>
          </p:cNvSpPr>
          <p:nvPr>
            <p:ph type="title"/>
          </p:nvPr>
        </p:nvSpPr>
        <p:spPr>
          <a:xfrm>
            <a:off x="1198859" y="674964"/>
            <a:ext cx="7316491" cy="424732"/>
          </a:xfrm>
        </p:spPr>
        <p:txBody>
          <a:bodyPr/>
          <a:lstStyle/>
          <a:p>
            <a:r>
              <a:rPr lang="fr-FR"/>
              <a:t>Contenus générés par IA et droit d’auteur</a:t>
            </a:r>
          </a:p>
        </p:txBody>
      </p:sp>
      <p:sp>
        <p:nvSpPr>
          <p:cNvPr id="3" name="Espace réservé du texte 2">
            <a:extLst>
              <a:ext uri="{FF2B5EF4-FFF2-40B4-BE49-F238E27FC236}">
                <a16:creationId xmlns:a16="http://schemas.microsoft.com/office/drawing/2014/main" id="{17F21610-9B79-D642-D9A0-183B8D145E25}"/>
              </a:ext>
            </a:extLst>
          </p:cNvPr>
          <p:cNvSpPr>
            <a:spLocks noGrp="1"/>
          </p:cNvSpPr>
          <p:nvPr>
            <p:ph type="body" sz="quarter" idx="17"/>
          </p:nvPr>
        </p:nvSpPr>
        <p:spPr>
          <a:xfrm>
            <a:off x="1197959" y="1495176"/>
            <a:ext cx="7316491" cy="3648323"/>
          </a:xfrm>
        </p:spPr>
        <p:txBody>
          <a:bodyPr>
            <a:normAutofit/>
          </a:bodyPr>
          <a:lstStyle/>
          <a:p>
            <a:r>
              <a:rPr lang="fr-FR" sz="1600"/>
              <a:t>La position du U.S Copyright Office</a:t>
            </a:r>
          </a:p>
          <a:p>
            <a:pPr lvl="1"/>
            <a:r>
              <a:rPr lang="en-US" sz="1600" b="1"/>
              <a:t>Copyright Registration Guidance: Works Containing Material Generated by Artificial Intelligence (16 mars 2023)</a:t>
            </a:r>
          </a:p>
          <a:p>
            <a:pPr marL="715963" lvl="1"/>
            <a:r>
              <a:rPr lang="en-US" sz="1400"/>
              <a:t>“If a work's traditional elements of authorship were produced by a machine, the work lacks human authorship and the Office will not register it. For example, when an AI technology receives solely a prompt from a human and produces complex written, visual, or musical works in response, the “traditional elements of authorship” are determined and executed by the technology—not the human user. (…) When an AI technology determines the expressive elements of its output, the generated material is not the product of human authorship.[31] As a result, that material is not protected by copyright and must be disclaimed in a registration application.”</a:t>
            </a:r>
          </a:p>
        </p:txBody>
      </p:sp>
      <p:sp>
        <p:nvSpPr>
          <p:cNvPr id="4" name="Espace réservé du numéro de diapositive 3">
            <a:extLst>
              <a:ext uri="{FF2B5EF4-FFF2-40B4-BE49-F238E27FC236}">
                <a16:creationId xmlns:a16="http://schemas.microsoft.com/office/drawing/2014/main" id="{D1BC32C2-8D80-0BC4-4CDB-BBD2EC9DA8D6}"/>
              </a:ext>
            </a:extLst>
          </p:cNvPr>
          <p:cNvSpPr>
            <a:spLocks noGrp="1"/>
          </p:cNvSpPr>
          <p:nvPr>
            <p:ph type="sldNum" sz="quarter" idx="12"/>
          </p:nvPr>
        </p:nvSpPr>
        <p:spPr/>
        <p:txBody>
          <a:bodyPr/>
          <a:lstStyle/>
          <a:p>
            <a:pPr>
              <a:defRPr/>
            </a:pPr>
            <a:fld id="{42A674EB-CF99-4CC2-8F94-AC08E84D1EAE}" type="slidenum">
              <a:rPr lang="fr-FR" smtClean="0"/>
              <a:t>89</a:t>
            </a:fld>
            <a:endParaRPr lang="fr-FR"/>
          </a:p>
        </p:txBody>
      </p:sp>
    </p:spTree>
    <p:extLst>
      <p:ext uri="{BB962C8B-B14F-4D97-AF65-F5344CB8AC3E}">
        <p14:creationId xmlns:p14="http://schemas.microsoft.com/office/powerpoint/2010/main" val="15078314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790217858" name="Espace réservé du texte 14"/>
          <p:cNvSpPr>
            <a:spLocks noGrp="1"/>
          </p:cNvSpPr>
          <p:nvPr>
            <p:ph type="body" sz="quarter" idx="14"/>
          </p:nvPr>
        </p:nvSpPr>
        <p:spPr bwMode="auto"/>
        <p:txBody>
          <a:bodyPr/>
          <a:lstStyle/>
          <a:p>
            <a:pPr>
              <a:defRPr/>
            </a:pPr>
            <a:endParaRPr lang="fr-FR"/>
          </a:p>
        </p:txBody>
      </p:sp>
      <p:sp>
        <p:nvSpPr>
          <p:cNvPr id="1595450406" name="Espace réservé du texte 15"/>
          <p:cNvSpPr>
            <a:spLocks noGrp="1"/>
          </p:cNvSpPr>
          <p:nvPr>
            <p:ph type="body" sz="quarter" idx="15"/>
          </p:nvPr>
        </p:nvSpPr>
        <p:spPr bwMode="auto"/>
        <p:txBody>
          <a:bodyPr/>
          <a:lstStyle/>
          <a:p>
            <a:pPr>
              <a:defRPr/>
            </a:pPr>
            <a:endParaRPr lang="fr-FR"/>
          </a:p>
        </p:txBody>
      </p:sp>
      <p:sp>
        <p:nvSpPr>
          <p:cNvPr id="1554970528" name="Espace réservé du texte 10"/>
          <p:cNvSpPr>
            <a:spLocks noGrp="1"/>
          </p:cNvSpPr>
          <p:nvPr>
            <p:ph type="title" idx="4294967295"/>
          </p:nvPr>
        </p:nvSpPr>
        <p:spPr bwMode="auto">
          <a:xfrm>
            <a:off x="444498" y="482598"/>
            <a:ext cx="2495548" cy="3027361"/>
          </a:xfrm>
          <a:prstGeom prst="rect">
            <a:avLst/>
          </a:prstGeom>
          <a:noFill/>
          <a:ln>
            <a:noFill/>
            <a:prstDash val="solid"/>
          </a:ln>
          <a:effectLst/>
        </p:spPr>
        <p:txBody>
          <a:bodyPr rot="0" spcFirstLastPara="0" vertOverflow="overflow" horzOverflow="overflow" vert="horz" wrap="square" lIns="0" tIns="0" rIns="0" bIns="0" numCol="1" spcCol="0" rtlCol="0" fromWordArt="0" anchor="b" anchorCtr="0" forceAA="0" compatLnSpc="1">
            <a:prstTxWarp prst="textNoShape">
              <a:avLst/>
            </a:prstTxWarp>
            <a:normAutofit/>
          </a:bodyPr>
          <a:lstStyle/>
          <a:p>
            <a:pPr marL="0" marR="0" lvl="0" indent="0" algn="l" defTabSz="685800">
              <a:lnSpc>
                <a:spcPct val="100000"/>
              </a:lnSpc>
              <a:spcBef>
                <a:spcPts val="0"/>
              </a:spcBef>
              <a:spcAft>
                <a:spcPts val="398"/>
              </a:spcAft>
              <a:buClrTx/>
              <a:buSzTx/>
              <a:buFont typeface="Arial"/>
              <a:buNone/>
              <a:defRPr/>
            </a:pPr>
            <a:r>
              <a:rPr lang="fr-FR" sz="2400" b="1" i="0" u="none" strike="noStrike" cap="none" spc="0">
                <a:ln>
                  <a:noFill/>
                </a:ln>
                <a:solidFill>
                  <a:schemeClr val="tx1"/>
                </a:solidFill>
                <a:latin typeface="Arial"/>
                <a:ea typeface="Arial"/>
                <a:cs typeface="Arial"/>
              </a:rPr>
              <a:t>Partie 2</a:t>
            </a:r>
            <a:endParaRPr/>
          </a:p>
        </p:txBody>
      </p:sp>
      <p:sp>
        <p:nvSpPr>
          <p:cNvPr id="1314860044" name="Espace réservé du texte 11"/>
          <p:cNvSpPr>
            <a:spLocks noGrp="1"/>
          </p:cNvSpPr>
          <p:nvPr>
            <p:ph type="body" sz="quarter" idx="17"/>
          </p:nvPr>
        </p:nvSpPr>
        <p:spPr bwMode="auto">
          <a:xfrm>
            <a:off x="3811666" y="507150"/>
            <a:ext cx="5068800" cy="4129200"/>
          </a:xfrm>
        </p:spPr>
        <p:txBody>
          <a:bodyPr vertOverflow="overflow" horzOverflow="overflow" vert="horz" wrap="square" lIns="91440" tIns="45720" rIns="91440" bIns="45720" numCol="1" spcCol="0" rtlCol="0" fromWordArt="0" anchor="ctr" anchorCtr="0" forceAA="0" compatLnSpc="0">
            <a:normAutofit/>
          </a:bodyPr>
          <a:lstStyle/>
          <a:p>
            <a:pPr>
              <a:defRPr/>
            </a:pPr>
            <a:endParaRPr/>
          </a:p>
          <a:p>
            <a:pPr>
              <a:lnSpc>
                <a:spcPct val="150000"/>
              </a:lnSpc>
              <a:defRPr/>
            </a:pPr>
            <a:endParaRPr lang="fr-FR" sz="1400" b="1" i="0" u="none" strike="noStrike" cap="none" spc="0">
              <a:solidFill>
                <a:schemeClr val="tx2"/>
              </a:solidFill>
              <a:latin typeface="Arial"/>
              <a:cs typeface="Arial"/>
            </a:endParaRPr>
          </a:p>
          <a:p>
            <a:pPr>
              <a:lnSpc>
                <a:spcPct val="150000"/>
              </a:lnSpc>
              <a:defRPr/>
            </a:pPr>
            <a:r>
              <a:rPr lang="fr-FR" sz="2400" b="1" i="0" u="none" strike="noStrike" cap="none" spc="0">
                <a:solidFill>
                  <a:schemeClr val="tx2"/>
                </a:solidFill>
                <a:latin typeface="Arial"/>
                <a:ea typeface="Times New Roman"/>
                <a:cs typeface="Arial"/>
              </a:rPr>
              <a:t>Chat GPT : un exemple d’IA Générative : enjeux économiques, technologiques et juridiques</a:t>
            </a:r>
            <a:endParaRPr sz="2400" b="1" i="0" u="none" strike="noStrike" cap="none" spc="0">
              <a:solidFill>
                <a:schemeClr val="tx2"/>
              </a:solidFill>
              <a:latin typeface="Arial"/>
              <a:cs typeface="Arial"/>
            </a:endParaRPr>
          </a:p>
        </p:txBody>
      </p:sp>
      <p:sp>
        <p:nvSpPr>
          <p:cNvPr id="165958280" name="Espace réservé du numéro de diapositive 517"/>
          <p:cNvSpPr>
            <a:spLocks noGrp="1"/>
          </p:cNvSpPr>
          <p:nvPr userDrawn="1">
            <p:ph type="sldNum" sz="quarter" idx="12"/>
          </p:nvPr>
        </p:nvSpPr>
        <p:spPr bwMode="auto">
          <a:xfrm>
            <a:off x="3047999" y="2811361"/>
            <a:ext cx="519701" cy="2332136"/>
          </a:xfrm>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0A1E3F6A-78D1-9E72-822C-EB658D89066D}" type="slidenum">
              <a:rPr lang="fr-FR"/>
              <a:t>9</a:t>
            </a:fld>
            <a:endParaRPr lang="fr-F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E37F6A-435F-D7DE-E8ED-524A0649AA48}"/>
              </a:ext>
            </a:extLst>
          </p:cNvPr>
          <p:cNvSpPr>
            <a:spLocks noGrp="1"/>
          </p:cNvSpPr>
          <p:nvPr>
            <p:ph type="title"/>
          </p:nvPr>
        </p:nvSpPr>
        <p:spPr>
          <a:xfrm>
            <a:off x="1198859" y="674964"/>
            <a:ext cx="7316491" cy="424732"/>
          </a:xfrm>
        </p:spPr>
        <p:txBody>
          <a:bodyPr/>
          <a:lstStyle/>
          <a:p>
            <a:r>
              <a:rPr lang="fr-FR"/>
              <a:t>Contenus générés par IA et droit d’auteur</a:t>
            </a:r>
          </a:p>
        </p:txBody>
      </p:sp>
      <p:sp>
        <p:nvSpPr>
          <p:cNvPr id="3" name="Espace réservé du texte 2">
            <a:extLst>
              <a:ext uri="{FF2B5EF4-FFF2-40B4-BE49-F238E27FC236}">
                <a16:creationId xmlns:a16="http://schemas.microsoft.com/office/drawing/2014/main" id="{17F21610-9B79-D642-D9A0-183B8D145E25}"/>
              </a:ext>
            </a:extLst>
          </p:cNvPr>
          <p:cNvSpPr>
            <a:spLocks noGrp="1"/>
          </p:cNvSpPr>
          <p:nvPr>
            <p:ph type="body" sz="quarter" idx="17"/>
          </p:nvPr>
        </p:nvSpPr>
        <p:spPr>
          <a:xfrm>
            <a:off x="1197959" y="1495176"/>
            <a:ext cx="7316491" cy="3648323"/>
          </a:xfrm>
        </p:spPr>
        <p:txBody>
          <a:bodyPr>
            <a:normAutofit/>
          </a:bodyPr>
          <a:lstStyle/>
          <a:p>
            <a:r>
              <a:rPr lang="fr-FR" sz="1600"/>
              <a:t>La réutilisation du contenu généré par IA est-elle une contrefaçon ? </a:t>
            </a:r>
            <a:endParaRPr lang="en-US" sz="1400"/>
          </a:p>
          <a:p>
            <a:pPr lvl="1"/>
            <a:r>
              <a:rPr lang="en-US" sz="1400" dirty="0" err="1"/>
              <a:t>Contrefaçon</a:t>
            </a:r>
            <a:r>
              <a:rPr lang="en-US" sz="1400" dirty="0"/>
              <a:t> = reproduction </a:t>
            </a:r>
            <a:r>
              <a:rPr lang="en-US" sz="1400" dirty="0" err="1"/>
              <a:t>intégrale</a:t>
            </a:r>
            <a:r>
              <a:rPr lang="en-US" sz="1400" dirty="0"/>
              <a:t> </a:t>
            </a:r>
            <a:r>
              <a:rPr lang="en-US" sz="1400" dirty="0" err="1"/>
              <a:t>ou</a:t>
            </a:r>
            <a:r>
              <a:rPr lang="en-US" sz="1400" dirty="0"/>
              <a:t> </a:t>
            </a:r>
            <a:r>
              <a:rPr lang="en-US" sz="1400" dirty="0" err="1"/>
              <a:t>partielle</a:t>
            </a:r>
            <a:r>
              <a:rPr lang="en-US" sz="1400" dirty="0"/>
              <a:t> de </a:t>
            </a:r>
            <a:r>
              <a:rPr lang="en-US" sz="1400" dirty="0" err="1"/>
              <a:t>l’oeuvre</a:t>
            </a:r>
            <a:r>
              <a:rPr lang="en-US" sz="1400" dirty="0"/>
              <a:t> sans le </a:t>
            </a:r>
            <a:r>
              <a:rPr lang="en-US" sz="1400" dirty="0" err="1"/>
              <a:t>consentement</a:t>
            </a:r>
            <a:r>
              <a:rPr lang="en-US" sz="1400" dirty="0"/>
              <a:t> </a:t>
            </a:r>
            <a:r>
              <a:rPr lang="en-US" sz="1400"/>
              <a:t>de </a:t>
            </a:r>
            <a:r>
              <a:rPr lang="fr-FR" sz="1400"/>
              <a:t>l’auteur. </a:t>
            </a:r>
          </a:p>
          <a:p>
            <a:pPr lvl="2"/>
            <a:r>
              <a:rPr lang="fr-FR" sz="1400"/>
              <a:t>Le contenu généré par IA n’est pas une oeuvre de l’esprit protégée </a:t>
            </a:r>
            <a:r>
              <a:rPr lang="fr-FR" sz="1400">
                <a:sym typeface="Wingdings" panose="05000000000000000000" pitchFamily="2" charset="2"/>
              </a:rPr>
              <a:t> elle n’est pas contrefaite. </a:t>
            </a:r>
          </a:p>
          <a:p>
            <a:pPr lvl="2"/>
            <a:r>
              <a:rPr lang="fr-FR" sz="1400">
                <a:sym typeface="Wingdings" panose="05000000000000000000" pitchFamily="2" charset="2"/>
              </a:rPr>
              <a:t>Mais si le contenu généré par IA reproduit une ou plusieurs oeuvres initiales  contrefaçon des oeuvres empruntées  la réutilisation du contenu généré par IA serait une exploitation contrefaisante. </a:t>
            </a:r>
            <a:endParaRPr lang="fr-FR" sz="1400"/>
          </a:p>
        </p:txBody>
      </p:sp>
      <p:sp>
        <p:nvSpPr>
          <p:cNvPr id="4" name="Espace réservé du numéro de diapositive 3">
            <a:extLst>
              <a:ext uri="{FF2B5EF4-FFF2-40B4-BE49-F238E27FC236}">
                <a16:creationId xmlns:a16="http://schemas.microsoft.com/office/drawing/2014/main" id="{D1BC32C2-8D80-0BC4-4CDB-BBD2EC9DA8D6}"/>
              </a:ext>
            </a:extLst>
          </p:cNvPr>
          <p:cNvSpPr>
            <a:spLocks noGrp="1"/>
          </p:cNvSpPr>
          <p:nvPr>
            <p:ph type="sldNum" sz="quarter" idx="12"/>
          </p:nvPr>
        </p:nvSpPr>
        <p:spPr/>
        <p:txBody>
          <a:bodyPr/>
          <a:lstStyle/>
          <a:p>
            <a:pPr>
              <a:defRPr/>
            </a:pPr>
            <a:fld id="{42A674EB-CF99-4CC2-8F94-AC08E84D1EAE}" type="slidenum">
              <a:rPr lang="fr-FR" smtClean="0"/>
              <a:t>90</a:t>
            </a:fld>
            <a:endParaRPr lang="fr-FR"/>
          </a:p>
        </p:txBody>
      </p:sp>
    </p:spTree>
    <p:extLst>
      <p:ext uri="{BB962C8B-B14F-4D97-AF65-F5344CB8AC3E}">
        <p14:creationId xmlns:p14="http://schemas.microsoft.com/office/powerpoint/2010/main" val="154887011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04736822" name="Espace réservé du texte 14"/>
          <p:cNvSpPr>
            <a:spLocks noGrp="1"/>
          </p:cNvSpPr>
          <p:nvPr>
            <p:ph type="body" sz="quarter" idx="14"/>
          </p:nvPr>
        </p:nvSpPr>
        <p:spPr bwMode="auto"/>
        <p:txBody>
          <a:bodyPr/>
          <a:lstStyle/>
          <a:p>
            <a:pPr>
              <a:defRPr/>
            </a:pPr>
            <a:endParaRPr lang="fr-FR"/>
          </a:p>
        </p:txBody>
      </p:sp>
      <p:sp>
        <p:nvSpPr>
          <p:cNvPr id="2089395600" name="Espace réservé du texte 15"/>
          <p:cNvSpPr>
            <a:spLocks noGrp="1"/>
          </p:cNvSpPr>
          <p:nvPr>
            <p:ph type="body" sz="quarter" idx="15"/>
          </p:nvPr>
        </p:nvSpPr>
        <p:spPr bwMode="auto"/>
        <p:txBody>
          <a:bodyPr/>
          <a:lstStyle/>
          <a:p>
            <a:pPr>
              <a:defRPr/>
            </a:pPr>
            <a:endParaRPr lang="fr-FR"/>
          </a:p>
        </p:txBody>
      </p:sp>
      <p:sp>
        <p:nvSpPr>
          <p:cNvPr id="285983203" name="Espace réservé du texte 10"/>
          <p:cNvSpPr>
            <a:spLocks noGrp="1"/>
          </p:cNvSpPr>
          <p:nvPr>
            <p:ph type="title" idx="4294967295"/>
          </p:nvPr>
        </p:nvSpPr>
        <p:spPr bwMode="auto">
          <a:xfrm>
            <a:off x="444498" y="482598"/>
            <a:ext cx="2495548" cy="3027361"/>
          </a:xfrm>
          <a:prstGeom prst="rect">
            <a:avLst/>
          </a:prstGeom>
          <a:noFill/>
          <a:ln>
            <a:noFill/>
            <a:prstDash val="solid"/>
          </a:ln>
          <a:effectLst/>
        </p:spPr>
        <p:txBody>
          <a:bodyPr rot="0" spcFirstLastPara="0" vertOverflow="overflow" horzOverflow="overflow" vert="horz" wrap="square" lIns="0" tIns="0" rIns="0" bIns="0" numCol="1" spcCol="0" rtlCol="0" fromWordArt="0" anchor="b" anchorCtr="0" forceAA="0" compatLnSpc="1">
            <a:prstTxWarp prst="textNoShape">
              <a:avLst/>
            </a:prstTxWarp>
            <a:normAutofit/>
          </a:bodyPr>
          <a:lstStyle/>
          <a:p>
            <a:pPr marL="0" marR="0" lvl="0" indent="0" algn="l" defTabSz="685800">
              <a:lnSpc>
                <a:spcPct val="100000"/>
              </a:lnSpc>
              <a:spcBef>
                <a:spcPts val="0"/>
              </a:spcBef>
              <a:spcAft>
                <a:spcPts val="397"/>
              </a:spcAft>
              <a:buClrTx/>
              <a:buSzTx/>
              <a:buFont typeface="Arial"/>
              <a:buNone/>
              <a:defRPr/>
            </a:pPr>
            <a:r>
              <a:rPr lang="fr-FR" sz="2400" b="1" i="0" u="none" strike="noStrike" cap="none" spc="0">
                <a:ln>
                  <a:noFill/>
                </a:ln>
                <a:solidFill>
                  <a:schemeClr val="tx1"/>
                </a:solidFill>
                <a:latin typeface="Arial"/>
                <a:ea typeface="Arial"/>
                <a:cs typeface="Arial"/>
              </a:rPr>
              <a:t>Conclusion</a:t>
            </a:r>
            <a:endParaRPr/>
          </a:p>
        </p:txBody>
      </p:sp>
      <p:sp>
        <p:nvSpPr>
          <p:cNvPr id="1161893494" name="Espace réservé du texte 11"/>
          <p:cNvSpPr>
            <a:spLocks noGrp="1"/>
          </p:cNvSpPr>
          <p:nvPr>
            <p:ph type="body" sz="quarter" idx="17"/>
          </p:nvPr>
        </p:nvSpPr>
        <p:spPr bwMode="auto">
          <a:xfrm>
            <a:off x="3811666" y="507150"/>
            <a:ext cx="5068800" cy="4129200"/>
          </a:xfrm>
        </p:spPr>
        <p:txBody>
          <a:bodyPr vertOverflow="overflow" horzOverflow="overflow" vert="horz" wrap="square" lIns="91440" tIns="45720" rIns="91440" bIns="45720" numCol="1" spcCol="0" rtlCol="0" fromWordArt="0" anchor="ctr" anchorCtr="0" forceAA="0" compatLnSpc="0">
            <a:normAutofit/>
          </a:bodyPr>
          <a:lstStyle/>
          <a:p>
            <a:pPr>
              <a:defRPr/>
            </a:pPr>
            <a:endParaRPr/>
          </a:p>
          <a:p>
            <a:pPr>
              <a:lnSpc>
                <a:spcPct val="150000"/>
              </a:lnSpc>
              <a:defRPr/>
            </a:pPr>
            <a:r>
              <a:rPr lang="fr-FR" sz="2400" b="1" i="0" u="none" strike="noStrike" cap="none" spc="0">
                <a:solidFill>
                  <a:schemeClr val="tx2"/>
                </a:solidFill>
                <a:latin typeface="Arial"/>
                <a:cs typeface="Arial"/>
              </a:rPr>
              <a:t>Échanges avec la salle : pratiques, questions, besoins, etc. </a:t>
            </a:r>
            <a:endParaRPr sz="2400" b="1" i="0" u="none" strike="noStrike" cap="none" spc="0">
              <a:solidFill>
                <a:schemeClr val="tx2"/>
              </a:solidFill>
              <a:latin typeface="Arial"/>
              <a:cs typeface="Arial"/>
            </a:endParaRPr>
          </a:p>
        </p:txBody>
      </p:sp>
      <p:sp>
        <p:nvSpPr>
          <p:cNvPr id="2103697996" name="Espace réservé du numéro de diapositive 517"/>
          <p:cNvSpPr>
            <a:spLocks noGrp="1"/>
          </p:cNvSpPr>
          <p:nvPr userDrawn="1">
            <p:ph type="sldNum" sz="quarter" idx="12"/>
          </p:nvPr>
        </p:nvSpPr>
        <p:spPr bwMode="auto">
          <a:xfrm>
            <a:off x="3047999" y="2811361"/>
            <a:ext cx="519701" cy="2332136"/>
          </a:xfrm>
          <a:custGeom>
            <a:avLst/>
            <a:gdLst>
              <a:gd name="connsiteX0" fmla="*/ 198551 w 519702"/>
              <a:gd name="connsiteY0" fmla="*/ 0 h 2332138"/>
              <a:gd name="connsiteX1" fmla="*/ 519702 w 519702"/>
              <a:gd name="connsiteY1" fmla="*/ 2332138 h 2332138"/>
              <a:gd name="connsiteX2" fmla="*/ 0 w 519702"/>
              <a:gd name="connsiteY2" fmla="*/ 2332138 h 2332138"/>
            </a:gdLst>
            <a:ahLst/>
            <a:cxnLst>
              <a:cxn ang="0">
                <a:pos x="connsiteX0" y="connsiteY0"/>
              </a:cxn>
              <a:cxn ang="0">
                <a:pos x="connsiteX1" y="connsiteY1"/>
              </a:cxn>
              <a:cxn ang="0">
                <a:pos x="connsiteX2" y="connsiteY2"/>
              </a:cxn>
            </a:cxnLst>
            <a:rect l="l" t="t" r="r" b="b"/>
            <a:pathLst>
              <a:path w="519702" h="2332138" extrusionOk="0">
                <a:moveTo>
                  <a:pt x="198551" y="0"/>
                </a:moveTo>
                <a:lnTo>
                  <a:pt x="519702" y="2332138"/>
                </a:lnTo>
                <a:lnTo>
                  <a:pt x="0" y="2332138"/>
                </a:lnTo>
                <a:close/>
              </a:path>
            </a:pathLst>
          </a:custGeom>
          <a:solidFill>
            <a:schemeClr val="tx1"/>
          </a:solidFill>
        </p:spPr>
        <p:txBody>
          <a:bodyPr wrap="square" lIns="0" tIns="0" rIns="0" bIns="180000" anchor="b">
            <a:noAutofit/>
          </a:bodyPr>
          <a:lstStyle>
            <a:lvl1pPr>
              <a:defRPr>
                <a:solidFill>
                  <a:schemeClr val="bg1"/>
                </a:solidFill>
              </a:defRPr>
            </a:lvl1pPr>
          </a:lstStyle>
          <a:p>
            <a:pPr>
              <a:defRPr/>
            </a:pPr>
            <a:fld id="{6AE347DB-5D0A-3234-A93F-0CE6DE0D8719}" type="slidenum">
              <a:rPr lang="fr-FR"/>
              <a:t>91</a:t>
            </a:fld>
            <a:endParaRPr lang="fr-F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283389328" name="Espace réservé du texte 140"/>
          <p:cNvSpPr>
            <a:spLocks noGrp="1"/>
          </p:cNvSpPr>
          <p:nvPr>
            <p:ph type="body" sz="quarter" idx="10" hasCustomPrompt="1"/>
          </p:nvPr>
        </p:nvSpPr>
        <p:spPr bwMode="auto">
          <a:xfrm>
            <a:off x="1612436" y="2196666"/>
            <a:ext cx="5919125" cy="750168"/>
          </a:xfrm>
          <a:prstGeom prst="rect">
            <a:avLst/>
          </a:prstGeom>
        </p:spPr>
        <p:txBody>
          <a:bodyPr wrap="square" anchor="b">
            <a:spAutoFit/>
          </a:bodyPr>
          <a:lstStyle>
            <a:lvl1pPr marL="0" indent="0" algn="ctr" defTabSz="457200">
              <a:buNone/>
              <a:tabLst>
                <a:tab pos="2066924" algn="l"/>
              </a:tabLst>
              <a:defRPr lang="fr-FR" sz="1600" b="1">
                <a:solidFill>
                  <a:schemeClr val="tx1"/>
                </a:solidFill>
              </a:defRPr>
            </a:lvl1pPr>
          </a:lstStyle>
          <a:p>
            <a:pPr>
              <a:defRPr/>
            </a:pPr>
            <a:r>
              <a:rPr sz="4800"/>
              <a:t>MERCI ! </a:t>
            </a:r>
            <a:endParaRPr/>
          </a:p>
        </p:txBody>
      </p:sp>
      <p:sp>
        <p:nvSpPr>
          <p:cNvPr id="542563447" name="Espace réservé du texte 143"/>
          <p:cNvSpPr>
            <a:spLocks noGrp="1"/>
          </p:cNvSpPr>
          <p:nvPr>
            <p:ph type="body" sz="quarter" idx="13"/>
          </p:nvPr>
        </p:nvSpPr>
        <p:spPr bwMode="auto">
          <a:xfrm>
            <a:off x="445689" y="0"/>
            <a:ext cx="457522" cy="2017734"/>
          </a:xfrm>
          <a:custGeom>
            <a:avLst/>
            <a:gdLst>
              <a:gd name="connsiteX0" fmla="*/ 0 w 457523"/>
              <a:gd name="connsiteY0" fmla="*/ 0 h 2017735"/>
              <a:gd name="connsiteX1" fmla="*/ 275802 w 457523"/>
              <a:gd name="connsiteY1" fmla="*/ 0 h 2017735"/>
              <a:gd name="connsiteX2" fmla="*/ 457523 w 457523"/>
              <a:gd name="connsiteY2" fmla="*/ 0 h 2017735"/>
              <a:gd name="connsiteX3" fmla="*/ 179667 w 457523"/>
              <a:gd name="connsiteY3" fmla="*/ 2017735 h 2017735"/>
            </a:gdLst>
            <a:ahLst/>
            <a:cxnLst>
              <a:cxn ang="0">
                <a:pos x="connsiteX0" y="connsiteY0"/>
              </a:cxn>
              <a:cxn ang="0">
                <a:pos x="connsiteX1" y="connsiteY1"/>
              </a:cxn>
              <a:cxn ang="0">
                <a:pos x="connsiteX2" y="connsiteY2"/>
              </a:cxn>
              <a:cxn ang="0">
                <a:pos x="connsiteX3" y="connsiteY3"/>
              </a:cxn>
            </a:cxnLst>
            <a:rect l="l" t="t" r="r" b="b"/>
            <a:pathLst>
              <a:path w="457523" h="2017735" extrusionOk="0">
                <a:moveTo>
                  <a:pt x="0" y="0"/>
                </a:moveTo>
                <a:lnTo>
                  <a:pt x="275802" y="0"/>
                </a:lnTo>
                <a:lnTo>
                  <a:pt x="457523" y="0"/>
                </a:lnTo>
                <a:lnTo>
                  <a:pt x="179667" y="2017735"/>
                </a:lnTo>
                <a:close/>
              </a:path>
            </a:pathLst>
          </a:custGeom>
          <a:solidFill>
            <a:schemeClr val="tx2"/>
          </a:solidFill>
        </p:spPr>
        <p:txBody>
          <a:bodyPr wrap="square">
            <a:noAutofit/>
          </a:bodyPr>
          <a:lstStyle>
            <a:lvl1pPr marL="0" indent="0">
              <a:buNone/>
              <a:defRPr sz="100">
                <a:noFill/>
              </a:defRPr>
            </a:lvl1pPr>
          </a:lstStyle>
          <a:p>
            <a:pPr>
              <a:defRPr/>
            </a:pPr>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700428C1-053B-45C1-C079-C32F9E05D03A}"/>
              </a:ext>
            </a:extLst>
          </p:cNvPr>
          <p:cNvSpPr>
            <a:spLocks noGrp="1"/>
          </p:cNvSpPr>
          <p:nvPr>
            <p:ph type="title"/>
          </p:nvPr>
        </p:nvSpPr>
        <p:spPr>
          <a:xfrm>
            <a:off x="1198859" y="674964"/>
            <a:ext cx="7316491" cy="424732"/>
          </a:xfrm>
        </p:spPr>
        <p:txBody>
          <a:bodyPr/>
          <a:lstStyle/>
          <a:p>
            <a:r>
              <a:rPr lang="fr-FR" dirty="0"/>
              <a:t>Biblio 1/6</a:t>
            </a:r>
          </a:p>
        </p:txBody>
      </p:sp>
      <p:sp>
        <p:nvSpPr>
          <p:cNvPr id="5" name="Espace réservé du texte 4">
            <a:extLst>
              <a:ext uri="{FF2B5EF4-FFF2-40B4-BE49-F238E27FC236}">
                <a16:creationId xmlns:a16="http://schemas.microsoft.com/office/drawing/2014/main" id="{FCF62323-31F6-4AA2-CE2C-018B8778C601}"/>
              </a:ext>
            </a:extLst>
          </p:cNvPr>
          <p:cNvSpPr>
            <a:spLocks noGrp="1"/>
          </p:cNvSpPr>
          <p:nvPr>
            <p:ph type="body" sz="quarter" idx="17"/>
          </p:nvPr>
        </p:nvSpPr>
        <p:spPr>
          <a:xfrm>
            <a:off x="1198859" y="1355573"/>
            <a:ext cx="7721776" cy="3474130"/>
          </a:xfrm>
        </p:spPr>
        <p:txBody>
          <a:bodyPr>
            <a:noAutofit/>
          </a:bodyPr>
          <a:lstStyle/>
          <a:p>
            <a:r>
              <a:rPr lang="fr-FR" sz="1000" i="1" dirty="0">
                <a:solidFill>
                  <a:schemeClr val="tx1"/>
                </a:solidFill>
                <a:effectLst/>
              </a:rPr>
              <a:t>Aaron Tay sur Twitter</a:t>
            </a:r>
            <a:r>
              <a:rPr lang="fr-FR" sz="1000" dirty="0">
                <a:solidFill>
                  <a:schemeClr val="tx1"/>
                </a:solidFill>
                <a:effectLst/>
              </a:rPr>
              <a:t>. (2023, avril 11). Twitter. </a:t>
            </a:r>
            <a:r>
              <a:rPr lang="fr-FR" sz="1000" dirty="0">
                <a:solidFill>
                  <a:schemeClr val="tx1"/>
                </a:solidFill>
                <a:effectLst/>
                <a:hlinkClick r:id="rId2">
                  <a:extLst>
                    <a:ext uri="{A12FA001-AC4F-418D-AE19-62706E023703}">
                      <ahyp:hlinkClr xmlns:ahyp="http://schemas.microsoft.com/office/drawing/2018/hyperlinkcolor" val="tx"/>
                    </a:ext>
                  </a:extLst>
                </a:hlinkClick>
              </a:rPr>
              <a:t>https://twitter.com/aarontay/status/1645767129621499905</a:t>
            </a:r>
            <a:endParaRPr lang="fr-FR" sz="1000" dirty="0">
              <a:solidFill>
                <a:schemeClr val="tx1"/>
              </a:solidFill>
              <a:effectLst/>
            </a:endParaRPr>
          </a:p>
          <a:p>
            <a:r>
              <a:rPr lang="fr-FR" sz="1000" dirty="0">
                <a:solidFill>
                  <a:schemeClr val="tx1"/>
                </a:solidFill>
                <a:effectLst/>
              </a:rPr>
              <a:t>Abbas, M. (2023). </a:t>
            </a:r>
            <a:r>
              <a:rPr lang="fr-FR" sz="1000" i="1" dirty="0">
                <a:solidFill>
                  <a:schemeClr val="tx1"/>
                </a:solidFill>
                <a:effectLst/>
              </a:rPr>
              <a:t>Uses and </a:t>
            </a:r>
            <a:r>
              <a:rPr lang="fr-FR" sz="1000" i="1" dirty="0" err="1">
                <a:solidFill>
                  <a:schemeClr val="tx1"/>
                </a:solidFill>
                <a:effectLst/>
              </a:rPr>
              <a:t>Misuses</a:t>
            </a:r>
            <a:r>
              <a:rPr lang="fr-FR" sz="1000" i="1" dirty="0">
                <a:solidFill>
                  <a:schemeClr val="tx1"/>
                </a:solidFill>
                <a:effectLst/>
              </a:rPr>
              <a:t> of </a:t>
            </a:r>
            <a:r>
              <a:rPr lang="fr-FR" sz="1000" i="1" dirty="0" err="1">
                <a:solidFill>
                  <a:schemeClr val="tx1"/>
                </a:solidFill>
                <a:effectLst/>
              </a:rPr>
              <a:t>ChatGPT</a:t>
            </a:r>
            <a:r>
              <a:rPr lang="fr-FR" sz="1000" i="1" dirty="0">
                <a:solidFill>
                  <a:schemeClr val="tx1"/>
                </a:solidFill>
                <a:effectLst/>
              </a:rPr>
              <a:t> by Academic Community : An </a:t>
            </a:r>
            <a:r>
              <a:rPr lang="fr-FR" sz="1000" i="1" dirty="0" err="1">
                <a:solidFill>
                  <a:schemeClr val="tx1"/>
                </a:solidFill>
                <a:effectLst/>
              </a:rPr>
              <a:t>Overview</a:t>
            </a:r>
            <a:r>
              <a:rPr lang="fr-FR" sz="1000" i="1" dirty="0">
                <a:solidFill>
                  <a:schemeClr val="tx1"/>
                </a:solidFill>
                <a:effectLst/>
              </a:rPr>
              <a:t> and Guidelines</a:t>
            </a:r>
            <a:r>
              <a:rPr lang="fr-FR" sz="1000" dirty="0">
                <a:solidFill>
                  <a:schemeClr val="tx1"/>
                </a:solidFill>
                <a:effectLst/>
              </a:rPr>
              <a:t> (SSRN </a:t>
            </a:r>
            <a:r>
              <a:rPr lang="fr-FR" sz="1000" dirty="0" err="1">
                <a:solidFill>
                  <a:schemeClr val="tx1"/>
                </a:solidFill>
                <a:effectLst/>
              </a:rPr>
              <a:t>Scholarly</a:t>
            </a:r>
            <a:r>
              <a:rPr lang="fr-FR" sz="1000" dirty="0">
                <a:solidFill>
                  <a:schemeClr val="tx1"/>
                </a:solidFill>
                <a:effectLst/>
              </a:rPr>
              <a:t> Paper N</a:t>
            </a:r>
            <a:r>
              <a:rPr lang="fr-FR" sz="1000" baseline="30000" dirty="0">
                <a:solidFill>
                  <a:schemeClr val="tx1"/>
                </a:solidFill>
                <a:effectLst/>
              </a:rPr>
              <a:t>o</a:t>
            </a:r>
            <a:r>
              <a:rPr lang="fr-FR" sz="1000" dirty="0">
                <a:solidFill>
                  <a:schemeClr val="tx1"/>
                </a:solidFill>
                <a:effectLst/>
              </a:rPr>
              <a:t> 4402510). </a:t>
            </a:r>
            <a:r>
              <a:rPr lang="fr-FR" sz="1000" dirty="0">
                <a:solidFill>
                  <a:schemeClr val="tx1"/>
                </a:solidFill>
                <a:effectLst/>
                <a:hlinkClick r:id="rId3">
                  <a:extLst>
                    <a:ext uri="{A12FA001-AC4F-418D-AE19-62706E023703}">
                      <ahyp:hlinkClr xmlns:ahyp="http://schemas.microsoft.com/office/drawing/2018/hyperlinkcolor" val="tx"/>
                    </a:ext>
                  </a:extLst>
                </a:hlinkClick>
              </a:rPr>
              <a:t>https://doi.org/10.2139/ssrn.4402510</a:t>
            </a:r>
            <a:endParaRPr lang="fr-FR" sz="1000" dirty="0">
              <a:solidFill>
                <a:schemeClr val="tx1"/>
              </a:solidFill>
              <a:effectLst/>
            </a:endParaRPr>
          </a:p>
          <a:p>
            <a:r>
              <a:rPr lang="fr-FR" sz="1000" dirty="0">
                <a:solidFill>
                  <a:schemeClr val="tx1"/>
                </a:solidFill>
                <a:effectLst/>
              </a:rPr>
              <a:t>ACRL. (s. d.). </a:t>
            </a:r>
            <a:r>
              <a:rPr lang="fr-FR" sz="1000" i="1" dirty="0" err="1">
                <a:solidFill>
                  <a:schemeClr val="tx1"/>
                </a:solidFill>
                <a:effectLst/>
              </a:rPr>
              <a:t>Using</a:t>
            </a:r>
            <a:r>
              <a:rPr lang="fr-FR" sz="1000" i="1" dirty="0">
                <a:solidFill>
                  <a:schemeClr val="tx1"/>
                </a:solidFill>
                <a:effectLst/>
              </a:rPr>
              <a:t> </a:t>
            </a:r>
            <a:r>
              <a:rPr lang="fr-FR" sz="1000" i="1" dirty="0" err="1">
                <a:solidFill>
                  <a:schemeClr val="tx1"/>
                </a:solidFill>
                <a:effectLst/>
              </a:rPr>
              <a:t>ChatGPT</a:t>
            </a:r>
            <a:r>
              <a:rPr lang="fr-FR" sz="1000" i="1" dirty="0">
                <a:solidFill>
                  <a:schemeClr val="tx1"/>
                </a:solidFill>
                <a:effectLst/>
              </a:rPr>
              <a:t> For Library Instruction : Information </a:t>
            </a:r>
            <a:r>
              <a:rPr lang="fr-FR" sz="1000" i="1" dirty="0" err="1">
                <a:solidFill>
                  <a:schemeClr val="tx1"/>
                </a:solidFill>
                <a:effectLst/>
              </a:rPr>
              <a:t>Creation</a:t>
            </a:r>
            <a:r>
              <a:rPr lang="fr-FR" sz="1000" i="1" dirty="0">
                <a:solidFill>
                  <a:schemeClr val="tx1"/>
                </a:solidFill>
                <a:effectLst/>
              </a:rPr>
              <a:t> as a Process | ACRL Framework for Information </a:t>
            </a:r>
            <a:r>
              <a:rPr lang="fr-FR" sz="1000" i="1" dirty="0" err="1">
                <a:solidFill>
                  <a:schemeClr val="tx1"/>
                </a:solidFill>
                <a:effectLst/>
              </a:rPr>
              <a:t>Literacy</a:t>
            </a:r>
            <a:r>
              <a:rPr lang="fr-FR" sz="1000" i="1" dirty="0">
                <a:solidFill>
                  <a:schemeClr val="tx1"/>
                </a:solidFill>
                <a:effectLst/>
              </a:rPr>
              <a:t> </a:t>
            </a:r>
            <a:r>
              <a:rPr lang="fr-FR" sz="1000" i="1" dirty="0" err="1">
                <a:solidFill>
                  <a:schemeClr val="tx1"/>
                </a:solidFill>
                <a:effectLst/>
              </a:rPr>
              <a:t>Sandbox</a:t>
            </a:r>
            <a:r>
              <a:rPr lang="fr-FR" sz="1000" dirty="0">
                <a:solidFill>
                  <a:schemeClr val="tx1"/>
                </a:solidFill>
                <a:effectLst/>
              </a:rPr>
              <a:t>. Consulté 20 juin 2023, à l’adresse </a:t>
            </a:r>
            <a:r>
              <a:rPr lang="fr-FR" sz="1000" dirty="0">
                <a:solidFill>
                  <a:schemeClr val="tx1"/>
                </a:solidFill>
                <a:effectLst/>
                <a:hlinkClick r:id="rId4">
                  <a:extLst>
                    <a:ext uri="{A12FA001-AC4F-418D-AE19-62706E023703}">
                      <ahyp:hlinkClr xmlns:ahyp="http://schemas.microsoft.com/office/drawing/2018/hyperlinkcolor" val="tx"/>
                    </a:ext>
                  </a:extLst>
                </a:hlinkClick>
              </a:rPr>
              <a:t>https://sandbox.acrl.org/library-collection/using-chatgpt-library-instruction-information-creation-process</a:t>
            </a:r>
            <a:endParaRPr lang="fr-FR" sz="1000" dirty="0">
              <a:solidFill>
                <a:schemeClr val="tx1"/>
              </a:solidFill>
              <a:effectLst/>
            </a:endParaRPr>
          </a:p>
          <a:p>
            <a:r>
              <a:rPr lang="fr-FR" sz="1000" dirty="0">
                <a:solidFill>
                  <a:schemeClr val="tx1"/>
                </a:solidFill>
                <a:effectLst/>
              </a:rPr>
              <a:t>AIFBD. (2023, mai 16). Programme de l’Ecole d’été de l’AIFBD – AIFBD. </a:t>
            </a:r>
            <a:r>
              <a:rPr lang="fr-FR" sz="1000" i="1" dirty="0">
                <a:solidFill>
                  <a:schemeClr val="tx1"/>
                </a:solidFill>
                <a:effectLst/>
              </a:rPr>
              <a:t>AIFBD</a:t>
            </a:r>
            <a:r>
              <a:rPr lang="fr-FR" sz="1000" dirty="0">
                <a:solidFill>
                  <a:schemeClr val="tx1"/>
                </a:solidFill>
                <a:effectLst/>
              </a:rPr>
              <a:t>. </a:t>
            </a:r>
            <a:r>
              <a:rPr lang="fr-FR" sz="1000" dirty="0">
                <a:solidFill>
                  <a:schemeClr val="tx1"/>
                </a:solidFill>
                <a:effectLst/>
                <a:hlinkClick r:id="rId5">
                  <a:extLst>
                    <a:ext uri="{A12FA001-AC4F-418D-AE19-62706E023703}">
                      <ahyp:hlinkClr xmlns:ahyp="http://schemas.microsoft.com/office/drawing/2018/hyperlinkcolor" val="tx"/>
                    </a:ext>
                  </a:extLst>
                </a:hlinkClick>
              </a:rPr>
              <a:t>https://www.aifbd.org/programme-de-lecole-dete-de-laifbd/</a:t>
            </a:r>
            <a:endParaRPr lang="fr-FR" sz="1000" dirty="0">
              <a:solidFill>
                <a:schemeClr val="tx1"/>
              </a:solidFill>
              <a:effectLst/>
            </a:endParaRPr>
          </a:p>
          <a:p>
            <a:r>
              <a:rPr lang="fr-FR" sz="1000" i="1" dirty="0">
                <a:solidFill>
                  <a:schemeClr val="tx1"/>
                </a:solidFill>
                <a:effectLst/>
              </a:rPr>
              <a:t>Aleksandr </a:t>
            </a:r>
            <a:r>
              <a:rPr lang="fr-FR" sz="1000" i="1" dirty="0" err="1">
                <a:solidFill>
                  <a:schemeClr val="tx1"/>
                </a:solidFill>
                <a:effectLst/>
              </a:rPr>
              <a:t>Volodarsky</a:t>
            </a:r>
            <a:r>
              <a:rPr lang="fr-FR" sz="1000" i="1" dirty="0">
                <a:solidFill>
                  <a:schemeClr val="tx1"/>
                </a:solidFill>
                <a:effectLst/>
              </a:rPr>
              <a:t> sur Twitter</a:t>
            </a:r>
            <a:r>
              <a:rPr lang="fr-FR" sz="1000" dirty="0">
                <a:solidFill>
                  <a:schemeClr val="tx1"/>
                </a:solidFill>
                <a:effectLst/>
              </a:rPr>
              <a:t>. (2022, décembre 8). Twitter. </a:t>
            </a:r>
            <a:r>
              <a:rPr lang="fr-FR" sz="1000" dirty="0">
                <a:solidFill>
                  <a:schemeClr val="tx1"/>
                </a:solidFill>
                <a:effectLst/>
                <a:hlinkClick r:id="rId6">
                  <a:extLst>
                    <a:ext uri="{A12FA001-AC4F-418D-AE19-62706E023703}">
                      <ahyp:hlinkClr xmlns:ahyp="http://schemas.microsoft.com/office/drawing/2018/hyperlinkcolor" val="tx"/>
                    </a:ext>
                  </a:extLst>
                </a:hlinkClick>
              </a:rPr>
              <a:t>https://twitter.com/volodarik/status/1600854935515844610</a:t>
            </a:r>
            <a:endParaRPr lang="fr-FR" sz="1000" dirty="0">
              <a:solidFill>
                <a:schemeClr val="tx1"/>
              </a:solidFill>
              <a:effectLst/>
            </a:endParaRPr>
          </a:p>
          <a:p>
            <a:r>
              <a:rPr lang="fr-FR" sz="1000" dirty="0" err="1">
                <a:solidFill>
                  <a:schemeClr val="tx1"/>
                </a:solidFill>
                <a:effectLst/>
              </a:rPr>
              <a:t>Bareis</a:t>
            </a:r>
            <a:r>
              <a:rPr lang="fr-FR" sz="1000" dirty="0">
                <a:solidFill>
                  <a:schemeClr val="tx1"/>
                </a:solidFill>
                <a:effectLst/>
              </a:rPr>
              <a:t>, J., &amp; </a:t>
            </a:r>
            <a:r>
              <a:rPr lang="fr-FR" sz="1000" dirty="0" err="1">
                <a:solidFill>
                  <a:schemeClr val="tx1"/>
                </a:solidFill>
                <a:effectLst/>
              </a:rPr>
              <a:t>Katzenbach</a:t>
            </a:r>
            <a:r>
              <a:rPr lang="fr-FR" sz="1000" dirty="0">
                <a:solidFill>
                  <a:schemeClr val="tx1"/>
                </a:solidFill>
                <a:effectLst/>
              </a:rPr>
              <a:t>, C. (2022). </a:t>
            </a:r>
            <a:r>
              <a:rPr lang="fr-FR" sz="1000" dirty="0" err="1">
                <a:solidFill>
                  <a:schemeClr val="tx1"/>
                </a:solidFill>
                <a:effectLst/>
              </a:rPr>
              <a:t>Talking</a:t>
            </a:r>
            <a:r>
              <a:rPr lang="fr-FR" sz="1000" dirty="0">
                <a:solidFill>
                  <a:schemeClr val="tx1"/>
                </a:solidFill>
                <a:effectLst/>
              </a:rPr>
              <a:t> AI </a:t>
            </a:r>
            <a:r>
              <a:rPr lang="fr-FR" sz="1000" dirty="0" err="1">
                <a:solidFill>
                  <a:schemeClr val="tx1"/>
                </a:solidFill>
                <a:effectLst/>
              </a:rPr>
              <a:t>into</a:t>
            </a:r>
            <a:r>
              <a:rPr lang="fr-FR" sz="1000" dirty="0">
                <a:solidFill>
                  <a:schemeClr val="tx1"/>
                </a:solidFill>
                <a:effectLst/>
              </a:rPr>
              <a:t> </a:t>
            </a:r>
            <a:r>
              <a:rPr lang="fr-FR" sz="1000" dirty="0" err="1">
                <a:solidFill>
                  <a:schemeClr val="tx1"/>
                </a:solidFill>
                <a:effectLst/>
              </a:rPr>
              <a:t>Being</a:t>
            </a:r>
            <a:r>
              <a:rPr lang="fr-FR" sz="1000" dirty="0">
                <a:solidFill>
                  <a:schemeClr val="tx1"/>
                </a:solidFill>
                <a:effectLst/>
              </a:rPr>
              <a:t> : The Narratives and </a:t>
            </a:r>
            <a:r>
              <a:rPr lang="fr-FR" sz="1000" dirty="0" err="1">
                <a:solidFill>
                  <a:schemeClr val="tx1"/>
                </a:solidFill>
                <a:effectLst/>
              </a:rPr>
              <a:t>Imaginaries</a:t>
            </a:r>
            <a:r>
              <a:rPr lang="fr-FR" sz="1000" dirty="0">
                <a:solidFill>
                  <a:schemeClr val="tx1"/>
                </a:solidFill>
                <a:effectLst/>
              </a:rPr>
              <a:t> of National AI </a:t>
            </a:r>
            <a:r>
              <a:rPr lang="fr-FR" sz="1000" dirty="0" err="1">
                <a:solidFill>
                  <a:schemeClr val="tx1"/>
                </a:solidFill>
                <a:effectLst/>
              </a:rPr>
              <a:t>Strategies</a:t>
            </a:r>
            <a:r>
              <a:rPr lang="fr-FR" sz="1000" dirty="0">
                <a:solidFill>
                  <a:schemeClr val="tx1"/>
                </a:solidFill>
                <a:effectLst/>
              </a:rPr>
              <a:t> and </a:t>
            </a:r>
            <a:r>
              <a:rPr lang="fr-FR" sz="1000" dirty="0" err="1">
                <a:solidFill>
                  <a:schemeClr val="tx1"/>
                </a:solidFill>
                <a:effectLst/>
              </a:rPr>
              <a:t>Their</a:t>
            </a:r>
            <a:r>
              <a:rPr lang="fr-FR" sz="1000" dirty="0">
                <a:solidFill>
                  <a:schemeClr val="tx1"/>
                </a:solidFill>
                <a:effectLst/>
              </a:rPr>
              <a:t> Performative </a:t>
            </a:r>
            <a:r>
              <a:rPr lang="fr-FR" sz="1000" dirty="0" err="1">
                <a:solidFill>
                  <a:schemeClr val="tx1"/>
                </a:solidFill>
                <a:effectLst/>
              </a:rPr>
              <a:t>Politics</a:t>
            </a:r>
            <a:r>
              <a:rPr lang="fr-FR" sz="1000" dirty="0">
                <a:solidFill>
                  <a:schemeClr val="tx1"/>
                </a:solidFill>
                <a:effectLst/>
              </a:rPr>
              <a:t>. </a:t>
            </a:r>
            <a:r>
              <a:rPr lang="fr-FR" sz="1000" i="1" dirty="0">
                <a:solidFill>
                  <a:schemeClr val="tx1"/>
                </a:solidFill>
                <a:effectLst/>
              </a:rPr>
              <a:t>Science, </a:t>
            </a:r>
            <a:r>
              <a:rPr lang="fr-FR" sz="1000" i="1" dirty="0" err="1">
                <a:solidFill>
                  <a:schemeClr val="tx1"/>
                </a:solidFill>
                <a:effectLst/>
              </a:rPr>
              <a:t>Technology</a:t>
            </a:r>
            <a:r>
              <a:rPr lang="fr-FR" sz="1000" i="1" dirty="0">
                <a:solidFill>
                  <a:schemeClr val="tx1"/>
                </a:solidFill>
                <a:effectLst/>
              </a:rPr>
              <a:t>, &amp; Human Values</a:t>
            </a:r>
            <a:r>
              <a:rPr lang="fr-FR" sz="1000" dirty="0">
                <a:solidFill>
                  <a:schemeClr val="tx1"/>
                </a:solidFill>
                <a:effectLst/>
              </a:rPr>
              <a:t>, </a:t>
            </a:r>
            <a:r>
              <a:rPr lang="fr-FR" sz="1000" i="1" dirty="0">
                <a:solidFill>
                  <a:schemeClr val="tx1"/>
                </a:solidFill>
                <a:effectLst/>
              </a:rPr>
              <a:t>47</a:t>
            </a:r>
            <a:r>
              <a:rPr lang="fr-FR" sz="1000" dirty="0">
                <a:solidFill>
                  <a:schemeClr val="tx1"/>
                </a:solidFill>
                <a:effectLst/>
              </a:rPr>
              <a:t>(5), 855‑881. </a:t>
            </a:r>
            <a:r>
              <a:rPr lang="fr-FR" sz="1000" dirty="0">
                <a:solidFill>
                  <a:schemeClr val="tx1"/>
                </a:solidFill>
                <a:effectLst/>
                <a:hlinkClick r:id="rId7">
                  <a:extLst>
                    <a:ext uri="{A12FA001-AC4F-418D-AE19-62706E023703}">
                      <ahyp:hlinkClr xmlns:ahyp="http://schemas.microsoft.com/office/drawing/2018/hyperlinkcolor" val="tx"/>
                    </a:ext>
                  </a:extLst>
                </a:hlinkClick>
              </a:rPr>
              <a:t>https://doi.org/10.1177/01622439211030007</a:t>
            </a:r>
            <a:endParaRPr lang="fr-FR" sz="1000" dirty="0">
              <a:solidFill>
                <a:schemeClr val="tx1"/>
              </a:solidFill>
              <a:effectLst/>
            </a:endParaRPr>
          </a:p>
          <a:p>
            <a:r>
              <a:rPr lang="fr-FR" sz="1000" dirty="0">
                <a:solidFill>
                  <a:schemeClr val="tx1"/>
                </a:solidFill>
                <a:effectLst/>
              </a:rPr>
              <a:t>Barthe, E. (2023, avril 21). Chat GPT et les documentalistes [Veille]. </a:t>
            </a:r>
            <a:r>
              <a:rPr lang="fr-FR" sz="1000" i="1" dirty="0">
                <a:solidFill>
                  <a:schemeClr val="tx1"/>
                </a:solidFill>
                <a:effectLst/>
              </a:rPr>
              <a:t>Précisément.org</a:t>
            </a:r>
            <a:r>
              <a:rPr lang="fr-FR" sz="1000" dirty="0">
                <a:solidFill>
                  <a:schemeClr val="tx1"/>
                </a:solidFill>
                <a:effectLst/>
              </a:rPr>
              <a:t>. </a:t>
            </a:r>
            <a:r>
              <a:rPr lang="fr-FR" sz="1000" dirty="0">
                <a:solidFill>
                  <a:schemeClr val="tx1"/>
                </a:solidFill>
                <a:effectLst/>
                <a:hlinkClick r:id="rId8">
                  <a:extLst>
                    <a:ext uri="{A12FA001-AC4F-418D-AE19-62706E023703}">
                      <ahyp:hlinkClr xmlns:ahyp="http://schemas.microsoft.com/office/drawing/2018/hyperlinkcolor" val="tx"/>
                    </a:ext>
                  </a:extLst>
                </a:hlinkClick>
              </a:rPr>
              <a:t>https://www.precisement.org/blog/GPT-et-les-documentalistes-Ou-que-faire-avec-ChatGPT-Bing-Chat-et-Perplexity-ai</a:t>
            </a:r>
            <a:endParaRPr lang="fr-FR" sz="1000" dirty="0">
              <a:solidFill>
                <a:schemeClr val="tx1"/>
              </a:solidFill>
              <a:effectLst/>
            </a:endParaRPr>
          </a:p>
          <a:p>
            <a:r>
              <a:rPr lang="fr-FR" sz="1000" dirty="0">
                <a:solidFill>
                  <a:schemeClr val="tx1"/>
                </a:solidFill>
                <a:effectLst/>
              </a:rPr>
              <a:t>Berger, C. (2023). </a:t>
            </a:r>
            <a:r>
              <a:rPr lang="fr-FR" sz="1000" i="1" dirty="0" err="1">
                <a:solidFill>
                  <a:schemeClr val="tx1"/>
                </a:solidFill>
                <a:effectLst/>
              </a:rPr>
              <a:t>LibGuides</a:t>
            </a:r>
            <a:r>
              <a:rPr lang="fr-FR" sz="1000" i="1" dirty="0">
                <a:solidFill>
                  <a:schemeClr val="tx1"/>
                </a:solidFill>
                <a:effectLst/>
              </a:rPr>
              <a:t> : </a:t>
            </a:r>
            <a:r>
              <a:rPr lang="fr-FR" sz="1000" i="1" dirty="0" err="1">
                <a:solidFill>
                  <a:schemeClr val="tx1"/>
                </a:solidFill>
                <a:effectLst/>
              </a:rPr>
              <a:t>ChatGPT</a:t>
            </a:r>
            <a:r>
              <a:rPr lang="fr-FR" sz="1000" i="1" dirty="0">
                <a:solidFill>
                  <a:schemeClr val="tx1"/>
                </a:solidFill>
                <a:effectLst/>
              </a:rPr>
              <a:t>: Intro</a:t>
            </a:r>
            <a:r>
              <a:rPr lang="fr-FR" sz="1000" dirty="0">
                <a:solidFill>
                  <a:schemeClr val="tx1"/>
                </a:solidFill>
                <a:effectLst/>
              </a:rPr>
              <a:t>. </a:t>
            </a:r>
            <a:r>
              <a:rPr lang="fr-FR" sz="1000" dirty="0">
                <a:solidFill>
                  <a:schemeClr val="tx1"/>
                </a:solidFill>
                <a:effectLst/>
                <a:hlinkClick r:id="rId9">
                  <a:extLst>
                    <a:ext uri="{A12FA001-AC4F-418D-AE19-62706E023703}">
                      <ahyp:hlinkClr xmlns:ahyp="http://schemas.microsoft.com/office/drawing/2018/hyperlinkcolor" val="tx"/>
                    </a:ext>
                  </a:extLst>
                </a:hlinkClick>
              </a:rPr>
              <a:t>https://sarahlawrence.libguides.com/chatgpt/intro</a:t>
            </a:r>
            <a:endParaRPr lang="fr-FR" sz="1000" dirty="0">
              <a:solidFill>
                <a:schemeClr val="tx1"/>
              </a:solidFill>
              <a:effectLst/>
            </a:endParaRPr>
          </a:p>
          <a:p>
            <a:r>
              <a:rPr lang="fr-FR" sz="1000" dirty="0" err="1">
                <a:solidFill>
                  <a:schemeClr val="tx1"/>
                </a:solidFill>
                <a:effectLst/>
              </a:rPr>
              <a:t>Boine</a:t>
            </a:r>
            <a:r>
              <a:rPr lang="fr-FR" sz="1000" dirty="0">
                <a:solidFill>
                  <a:schemeClr val="tx1"/>
                </a:solidFill>
                <a:effectLst/>
              </a:rPr>
              <a:t>, C., &amp; Castets-Renard, C. (2023, février 8). </a:t>
            </a:r>
            <a:r>
              <a:rPr lang="fr-FR" sz="1000" i="1" dirty="0" err="1">
                <a:solidFill>
                  <a:schemeClr val="tx1"/>
                </a:solidFill>
                <a:effectLst/>
              </a:rPr>
              <a:t>ChatGPT</a:t>
            </a:r>
            <a:r>
              <a:rPr lang="fr-FR" sz="1000" i="1" dirty="0">
                <a:solidFill>
                  <a:schemeClr val="tx1"/>
                </a:solidFill>
                <a:effectLst/>
              </a:rPr>
              <a:t> : Le plagiat n’est que l’arbre qui cache la forêt</a:t>
            </a:r>
            <a:r>
              <a:rPr lang="fr-FR" sz="1000" dirty="0">
                <a:solidFill>
                  <a:schemeClr val="tx1"/>
                </a:solidFill>
                <a:effectLst/>
              </a:rPr>
              <a:t>. The Conversation. </a:t>
            </a:r>
            <a:r>
              <a:rPr lang="fr-FR" sz="1000" dirty="0">
                <a:solidFill>
                  <a:schemeClr val="tx1"/>
                </a:solidFill>
                <a:effectLst/>
                <a:hlinkClick r:id="rId10">
                  <a:extLst>
                    <a:ext uri="{A12FA001-AC4F-418D-AE19-62706E023703}">
                      <ahyp:hlinkClr xmlns:ahyp="http://schemas.microsoft.com/office/drawing/2018/hyperlinkcolor" val="tx"/>
                    </a:ext>
                  </a:extLst>
                </a:hlinkClick>
              </a:rPr>
              <a:t>http://theconversation.com/chatgpt-le-plagiat-nest-que-larbre-qui-cache-la-foret-198972</a:t>
            </a:r>
            <a:endParaRPr lang="fr-FR" sz="1000" dirty="0">
              <a:solidFill>
                <a:schemeClr val="tx1"/>
              </a:solidFill>
              <a:effectLst/>
            </a:endParaRPr>
          </a:p>
          <a:p>
            <a:r>
              <a:rPr lang="fr-FR" sz="1000" dirty="0">
                <a:solidFill>
                  <a:schemeClr val="tx1"/>
                </a:solidFill>
                <a:effectLst/>
              </a:rPr>
              <a:t>Caulfield, J. (2023, mai 15). </a:t>
            </a:r>
            <a:r>
              <a:rPr lang="fr-FR" sz="1000" i="1" dirty="0" err="1">
                <a:solidFill>
                  <a:schemeClr val="tx1"/>
                </a:solidFill>
                <a:effectLst/>
              </a:rPr>
              <a:t>ChatGPT</a:t>
            </a:r>
            <a:r>
              <a:rPr lang="fr-FR" sz="1000" i="1" dirty="0">
                <a:solidFill>
                  <a:schemeClr val="tx1"/>
                </a:solidFill>
                <a:effectLst/>
              </a:rPr>
              <a:t> Citations | Formats &amp; </a:t>
            </a:r>
            <a:r>
              <a:rPr lang="fr-FR" sz="1000" i="1" dirty="0" err="1">
                <a:solidFill>
                  <a:schemeClr val="tx1"/>
                </a:solidFill>
                <a:effectLst/>
              </a:rPr>
              <a:t>Examples</a:t>
            </a:r>
            <a:r>
              <a:rPr lang="fr-FR" sz="1000" dirty="0">
                <a:solidFill>
                  <a:schemeClr val="tx1"/>
                </a:solidFill>
                <a:effectLst/>
              </a:rPr>
              <a:t>. </a:t>
            </a:r>
            <a:r>
              <a:rPr lang="fr-FR" sz="1000" dirty="0" err="1">
                <a:solidFill>
                  <a:schemeClr val="tx1"/>
                </a:solidFill>
                <a:effectLst/>
              </a:rPr>
              <a:t>Scribbr</a:t>
            </a:r>
            <a:r>
              <a:rPr lang="fr-FR" sz="1000" dirty="0">
                <a:solidFill>
                  <a:schemeClr val="tx1"/>
                </a:solidFill>
                <a:effectLst/>
              </a:rPr>
              <a:t>. </a:t>
            </a:r>
            <a:r>
              <a:rPr lang="fr-FR" sz="1000" dirty="0">
                <a:solidFill>
                  <a:schemeClr val="tx1"/>
                </a:solidFill>
                <a:effectLst/>
                <a:hlinkClick r:id="rId11">
                  <a:extLst>
                    <a:ext uri="{A12FA001-AC4F-418D-AE19-62706E023703}">
                      <ahyp:hlinkClr xmlns:ahyp="http://schemas.microsoft.com/office/drawing/2018/hyperlinkcolor" val="tx"/>
                    </a:ext>
                  </a:extLst>
                </a:hlinkClick>
              </a:rPr>
              <a:t>https://www.scribbr.com/ai-tools/chatgpt-citations/</a:t>
            </a:r>
            <a:endParaRPr lang="fr-FR" sz="1000" dirty="0">
              <a:solidFill>
                <a:schemeClr val="tx1"/>
              </a:solidFill>
              <a:effectLst/>
            </a:endParaRPr>
          </a:p>
          <a:p>
            <a:r>
              <a:rPr lang="fr-FR" sz="1000" dirty="0" err="1">
                <a:solidFill>
                  <a:schemeClr val="tx1"/>
                </a:solidFill>
                <a:effectLst/>
              </a:rPr>
              <a:t>Chalmers</a:t>
            </a:r>
            <a:r>
              <a:rPr lang="fr-FR" sz="1000" dirty="0">
                <a:solidFill>
                  <a:schemeClr val="tx1"/>
                </a:solidFill>
                <a:effectLst/>
              </a:rPr>
              <a:t> Library. (</a:t>
            </a:r>
            <a:r>
              <a:rPr lang="fr-FR" sz="1000" dirty="0" err="1">
                <a:solidFill>
                  <a:schemeClr val="tx1"/>
                </a:solidFill>
                <a:effectLst/>
              </a:rPr>
              <a:t>sd</a:t>
            </a:r>
            <a:r>
              <a:rPr lang="fr-FR" sz="1000" dirty="0">
                <a:solidFill>
                  <a:schemeClr val="tx1"/>
                </a:solidFill>
                <a:effectLst/>
              </a:rPr>
              <a:t>). </a:t>
            </a:r>
            <a:r>
              <a:rPr lang="fr-FR" sz="1000" i="1" dirty="0" err="1">
                <a:solidFill>
                  <a:schemeClr val="tx1"/>
                </a:solidFill>
                <a:effectLst/>
              </a:rPr>
              <a:t>Authorship</a:t>
            </a:r>
            <a:r>
              <a:rPr lang="fr-FR" sz="1000" i="1" dirty="0">
                <a:solidFill>
                  <a:schemeClr val="tx1"/>
                </a:solidFill>
                <a:effectLst/>
              </a:rPr>
              <a:t> guidelines and </a:t>
            </a:r>
            <a:r>
              <a:rPr lang="fr-FR" sz="1000" i="1" dirty="0" err="1">
                <a:solidFill>
                  <a:schemeClr val="tx1"/>
                </a:solidFill>
                <a:effectLst/>
              </a:rPr>
              <a:t>ethical</a:t>
            </a:r>
            <a:r>
              <a:rPr lang="fr-FR" sz="1000" i="1" dirty="0">
                <a:solidFill>
                  <a:schemeClr val="tx1"/>
                </a:solidFill>
                <a:effectLst/>
              </a:rPr>
              <a:t> standards</a:t>
            </a:r>
            <a:r>
              <a:rPr lang="fr-FR" sz="1000" dirty="0">
                <a:solidFill>
                  <a:schemeClr val="tx1"/>
                </a:solidFill>
                <a:effectLst/>
              </a:rPr>
              <a:t> [Institutionnel]. </a:t>
            </a:r>
            <a:r>
              <a:rPr lang="fr-FR" sz="1000" dirty="0" err="1">
                <a:solidFill>
                  <a:schemeClr val="tx1"/>
                </a:solidFill>
                <a:effectLst/>
              </a:rPr>
              <a:t>Chalmers</a:t>
            </a:r>
            <a:r>
              <a:rPr lang="fr-FR" sz="1000" dirty="0">
                <a:solidFill>
                  <a:schemeClr val="tx1"/>
                </a:solidFill>
                <a:effectLst/>
              </a:rPr>
              <a:t> Library. </a:t>
            </a:r>
            <a:r>
              <a:rPr lang="fr-FR" sz="1000" dirty="0">
                <a:solidFill>
                  <a:schemeClr val="tx1"/>
                </a:solidFill>
                <a:effectLst/>
                <a:hlinkClick r:id="rId12">
                  <a:extLst>
                    <a:ext uri="{A12FA001-AC4F-418D-AE19-62706E023703}">
                      <ahyp:hlinkClr xmlns:ahyp="http://schemas.microsoft.com/office/drawing/2018/hyperlinkcolor" val="tx"/>
                    </a:ext>
                  </a:extLst>
                </a:hlinkClick>
              </a:rPr>
              <a:t>https://www.lib.chalmers.se/en/publish-and-analyse/publish-research/authorship-guidelines-and-ethical-standards/</a:t>
            </a:r>
            <a:endParaRPr lang="fr-FR" sz="1000" dirty="0">
              <a:solidFill>
                <a:schemeClr val="tx1"/>
              </a:solidFill>
              <a:effectLst/>
            </a:endParaRPr>
          </a:p>
        </p:txBody>
      </p:sp>
    </p:spTree>
    <p:extLst>
      <p:ext uri="{BB962C8B-B14F-4D97-AF65-F5344CB8AC3E}">
        <p14:creationId xmlns:p14="http://schemas.microsoft.com/office/powerpoint/2010/main" val="79262742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700428C1-053B-45C1-C079-C32F9E05D03A}"/>
              </a:ext>
            </a:extLst>
          </p:cNvPr>
          <p:cNvSpPr>
            <a:spLocks noGrp="1"/>
          </p:cNvSpPr>
          <p:nvPr>
            <p:ph type="title"/>
          </p:nvPr>
        </p:nvSpPr>
        <p:spPr>
          <a:xfrm>
            <a:off x="1198859" y="674964"/>
            <a:ext cx="7316491" cy="424732"/>
          </a:xfrm>
        </p:spPr>
        <p:txBody>
          <a:bodyPr/>
          <a:lstStyle/>
          <a:p>
            <a:r>
              <a:rPr lang="fr-FR" dirty="0"/>
              <a:t>Biblio 2/6</a:t>
            </a:r>
          </a:p>
        </p:txBody>
      </p:sp>
      <p:sp>
        <p:nvSpPr>
          <p:cNvPr id="5" name="Espace réservé du texte 4">
            <a:extLst>
              <a:ext uri="{FF2B5EF4-FFF2-40B4-BE49-F238E27FC236}">
                <a16:creationId xmlns:a16="http://schemas.microsoft.com/office/drawing/2014/main" id="{FCF62323-31F6-4AA2-CE2C-018B8778C601}"/>
              </a:ext>
            </a:extLst>
          </p:cNvPr>
          <p:cNvSpPr>
            <a:spLocks noGrp="1"/>
          </p:cNvSpPr>
          <p:nvPr>
            <p:ph type="body" sz="quarter" idx="17"/>
          </p:nvPr>
        </p:nvSpPr>
        <p:spPr/>
        <p:txBody>
          <a:bodyPr>
            <a:normAutofit fontScale="77500" lnSpcReduction="20000"/>
          </a:bodyPr>
          <a:lstStyle/>
          <a:p>
            <a:endParaRPr lang="fr-FR" dirty="0">
              <a:solidFill>
                <a:schemeClr val="tx1"/>
              </a:solidFill>
              <a:effectLst/>
            </a:endParaRPr>
          </a:p>
          <a:p>
            <a:r>
              <a:rPr lang="fr-FR" sz="1400" dirty="0">
                <a:solidFill>
                  <a:schemeClr val="tx1"/>
                </a:solidFill>
                <a:effectLst/>
              </a:rPr>
              <a:t>Chat </a:t>
            </a:r>
            <a:r>
              <a:rPr lang="fr-FR" sz="1400" dirty="0" err="1">
                <a:solidFill>
                  <a:schemeClr val="tx1"/>
                </a:solidFill>
                <a:effectLst/>
              </a:rPr>
              <a:t>with</a:t>
            </a:r>
            <a:r>
              <a:rPr lang="fr-FR" sz="1400" dirty="0">
                <a:solidFill>
                  <a:schemeClr val="tx1"/>
                </a:solidFill>
                <a:effectLst/>
              </a:rPr>
              <a:t> data (Réalisateur). (2023, avril 27). </a:t>
            </a:r>
            <a:r>
              <a:rPr lang="fr-FR" sz="1400" i="1" dirty="0" err="1">
                <a:solidFill>
                  <a:schemeClr val="tx1"/>
                </a:solidFill>
                <a:effectLst/>
              </a:rPr>
              <a:t>LangChain</a:t>
            </a:r>
            <a:r>
              <a:rPr lang="fr-FR" sz="1400" i="1" dirty="0">
                <a:solidFill>
                  <a:schemeClr val="tx1"/>
                </a:solidFill>
                <a:effectLst/>
              </a:rPr>
              <a:t> Agents : </a:t>
            </a:r>
            <a:r>
              <a:rPr lang="fr-FR" sz="1400" i="1" dirty="0" err="1">
                <a:solidFill>
                  <a:schemeClr val="tx1"/>
                </a:solidFill>
                <a:effectLst/>
              </a:rPr>
              <a:t>Build</a:t>
            </a:r>
            <a:r>
              <a:rPr lang="fr-FR" sz="1400" i="1" dirty="0">
                <a:solidFill>
                  <a:schemeClr val="tx1"/>
                </a:solidFill>
                <a:effectLst/>
              </a:rPr>
              <a:t> </a:t>
            </a:r>
            <a:r>
              <a:rPr lang="fr-FR" sz="1400" i="1" dirty="0" err="1">
                <a:solidFill>
                  <a:schemeClr val="tx1"/>
                </a:solidFill>
                <a:effectLst/>
              </a:rPr>
              <a:t>Personal</a:t>
            </a:r>
            <a:r>
              <a:rPr lang="fr-FR" sz="1400" i="1" dirty="0">
                <a:solidFill>
                  <a:schemeClr val="tx1"/>
                </a:solidFill>
                <a:effectLst/>
              </a:rPr>
              <a:t> Assistants For </a:t>
            </a:r>
            <a:r>
              <a:rPr lang="fr-FR" sz="1400" i="1" dirty="0" err="1">
                <a:solidFill>
                  <a:schemeClr val="tx1"/>
                </a:solidFill>
                <a:effectLst/>
              </a:rPr>
              <a:t>Your</a:t>
            </a:r>
            <a:r>
              <a:rPr lang="fr-FR" sz="1400" i="1" dirty="0">
                <a:solidFill>
                  <a:schemeClr val="tx1"/>
                </a:solidFill>
                <a:effectLst/>
              </a:rPr>
              <a:t> Data (Q&amp;A </a:t>
            </a:r>
            <a:r>
              <a:rPr lang="fr-FR" sz="1400" i="1" dirty="0" err="1">
                <a:solidFill>
                  <a:schemeClr val="tx1"/>
                </a:solidFill>
                <a:effectLst/>
              </a:rPr>
              <a:t>with</a:t>
            </a:r>
            <a:r>
              <a:rPr lang="fr-FR" sz="1400" i="1" dirty="0">
                <a:solidFill>
                  <a:schemeClr val="tx1"/>
                </a:solidFill>
                <a:effectLst/>
              </a:rPr>
              <a:t> Harrison Chase and Mayo </a:t>
            </a:r>
            <a:r>
              <a:rPr lang="fr-FR" sz="1400" i="1" dirty="0" err="1">
                <a:solidFill>
                  <a:schemeClr val="tx1"/>
                </a:solidFill>
                <a:effectLst/>
              </a:rPr>
              <a:t>Oshin</a:t>
            </a:r>
            <a:r>
              <a:rPr lang="fr-FR" sz="1400" i="1" dirty="0">
                <a:solidFill>
                  <a:schemeClr val="tx1"/>
                </a:solidFill>
                <a:effectLst/>
              </a:rPr>
              <a:t>)</a:t>
            </a:r>
            <a:r>
              <a:rPr lang="fr-FR" sz="1400" dirty="0">
                <a:solidFill>
                  <a:schemeClr val="tx1"/>
                </a:solidFill>
                <a:effectLst/>
              </a:rPr>
              <a:t>. </a:t>
            </a:r>
            <a:r>
              <a:rPr lang="fr-FR" sz="1400" dirty="0">
                <a:solidFill>
                  <a:schemeClr val="tx1"/>
                </a:solidFill>
                <a:effectLst/>
                <a:hlinkClick r:id="rId2">
                  <a:extLst>
                    <a:ext uri="{A12FA001-AC4F-418D-AE19-62706E023703}">
                      <ahyp:hlinkClr xmlns:ahyp="http://schemas.microsoft.com/office/drawing/2018/hyperlinkcolor" val="tx"/>
                    </a:ext>
                  </a:extLst>
                </a:hlinkClick>
              </a:rPr>
              <a:t>https://www.youtube.com/watch?v=gVkF8cwfBLI</a:t>
            </a:r>
            <a:endParaRPr lang="fr-FR" sz="1400" dirty="0"/>
          </a:p>
          <a:p>
            <a:r>
              <a:rPr lang="fr-FR" dirty="0" err="1">
                <a:solidFill>
                  <a:schemeClr val="tx1"/>
                </a:solidFill>
                <a:effectLst/>
              </a:rPr>
              <a:t>ChatGPT</a:t>
            </a:r>
            <a:r>
              <a:rPr lang="fr-FR" dirty="0">
                <a:solidFill>
                  <a:schemeClr val="tx1"/>
                </a:solidFill>
                <a:effectLst/>
              </a:rPr>
              <a:t> dans le texte. (2023, juin 9). In </a:t>
            </a:r>
            <a:r>
              <a:rPr lang="fr-FR" i="1" dirty="0">
                <a:solidFill>
                  <a:schemeClr val="tx1"/>
                </a:solidFill>
                <a:effectLst/>
              </a:rPr>
              <a:t>Le code a changé</a:t>
            </a:r>
            <a:r>
              <a:rPr lang="fr-FR" dirty="0">
                <a:solidFill>
                  <a:schemeClr val="tx1"/>
                </a:solidFill>
                <a:effectLst/>
              </a:rPr>
              <a:t>. France Inter. </a:t>
            </a:r>
            <a:r>
              <a:rPr lang="fr-FR" dirty="0">
                <a:solidFill>
                  <a:schemeClr val="tx1"/>
                </a:solidFill>
                <a:effectLst/>
                <a:hlinkClick r:id="rId3">
                  <a:extLst>
                    <a:ext uri="{A12FA001-AC4F-418D-AE19-62706E023703}">
                      <ahyp:hlinkClr xmlns:ahyp="http://schemas.microsoft.com/office/drawing/2018/hyperlinkcolor" val="tx"/>
                    </a:ext>
                  </a:extLst>
                </a:hlinkClick>
              </a:rPr>
              <a:t>https://www.radiofrance.fr/franceinter/podcasts/le-code-a-change/le-code-a-change-7051369</a:t>
            </a:r>
            <a:endParaRPr lang="fr-FR" dirty="0">
              <a:solidFill>
                <a:schemeClr val="tx1"/>
              </a:solidFill>
              <a:effectLst/>
            </a:endParaRPr>
          </a:p>
          <a:p>
            <a:r>
              <a:rPr lang="fr-FR" dirty="0" err="1">
                <a:solidFill>
                  <a:schemeClr val="tx1"/>
                </a:solidFill>
                <a:effectLst/>
              </a:rPr>
              <a:t>ChatGPT</a:t>
            </a:r>
            <a:r>
              <a:rPr lang="fr-FR" dirty="0">
                <a:solidFill>
                  <a:schemeClr val="tx1"/>
                </a:solidFill>
                <a:effectLst/>
              </a:rPr>
              <a:t> : Première interview radio de l’intelligence artificielle. (2023, janvier 18). In </a:t>
            </a:r>
            <a:r>
              <a:rPr lang="fr-FR" i="1" dirty="0">
                <a:solidFill>
                  <a:schemeClr val="tx1"/>
                </a:solidFill>
                <a:effectLst/>
              </a:rPr>
              <a:t>L’invité de 9h10</a:t>
            </a:r>
            <a:r>
              <a:rPr lang="fr-FR" dirty="0">
                <a:solidFill>
                  <a:schemeClr val="tx1"/>
                </a:solidFill>
                <a:effectLst/>
              </a:rPr>
              <a:t>. France Inter. </a:t>
            </a:r>
            <a:r>
              <a:rPr lang="fr-FR" dirty="0">
                <a:solidFill>
                  <a:schemeClr val="tx1"/>
                </a:solidFill>
                <a:effectLst/>
                <a:hlinkClick r:id="rId4">
                  <a:extLst>
                    <a:ext uri="{A12FA001-AC4F-418D-AE19-62706E023703}">
                      <ahyp:hlinkClr xmlns:ahyp="http://schemas.microsoft.com/office/drawing/2018/hyperlinkcolor" val="tx"/>
                    </a:ext>
                  </a:extLst>
                </a:hlinkClick>
              </a:rPr>
              <a:t>https://www.radiofrance.fr/franceinter/podcasts/l-invite-de-9h10/le-7-9h30-l-interview-de-9h10-du-mercredi-18-janvier-2023-1989180</a:t>
            </a:r>
            <a:endParaRPr lang="fr-FR" dirty="0">
              <a:solidFill>
                <a:schemeClr val="tx1"/>
              </a:solidFill>
              <a:effectLst/>
            </a:endParaRPr>
          </a:p>
          <a:p>
            <a:r>
              <a:rPr lang="fr-FR" dirty="0" err="1">
                <a:solidFill>
                  <a:schemeClr val="tx1"/>
                </a:solidFill>
                <a:effectLst/>
              </a:rPr>
              <a:t>ChatGPTLibrarian</a:t>
            </a:r>
            <a:r>
              <a:rPr lang="fr-FR" dirty="0">
                <a:solidFill>
                  <a:schemeClr val="tx1"/>
                </a:solidFill>
                <a:effectLst/>
              </a:rPr>
              <a:t>. (s. d.). </a:t>
            </a:r>
            <a:r>
              <a:rPr lang="fr-FR" i="1" dirty="0" err="1">
                <a:solidFill>
                  <a:schemeClr val="tx1"/>
                </a:solidFill>
                <a:effectLst/>
              </a:rPr>
              <a:t>Using</a:t>
            </a:r>
            <a:r>
              <a:rPr lang="fr-FR" i="1" dirty="0">
                <a:solidFill>
                  <a:schemeClr val="tx1"/>
                </a:solidFill>
                <a:effectLst/>
              </a:rPr>
              <a:t> ChatGPT4 Academic </a:t>
            </a:r>
            <a:r>
              <a:rPr lang="fr-FR" i="1" dirty="0" err="1">
                <a:solidFill>
                  <a:schemeClr val="tx1"/>
                </a:solidFill>
                <a:effectLst/>
              </a:rPr>
              <a:t>Librarian</a:t>
            </a:r>
            <a:r>
              <a:rPr lang="fr-FR" i="1" dirty="0">
                <a:solidFill>
                  <a:schemeClr val="tx1"/>
                </a:solidFill>
                <a:effectLst/>
              </a:rPr>
              <a:t> </a:t>
            </a:r>
            <a:r>
              <a:rPr lang="fr-FR" i="1" dirty="0" err="1">
                <a:solidFill>
                  <a:schemeClr val="tx1"/>
                </a:solidFill>
                <a:effectLst/>
              </a:rPr>
              <a:t>Research</a:t>
            </a:r>
            <a:r>
              <a:rPr lang="fr-FR" i="1" dirty="0">
                <a:solidFill>
                  <a:schemeClr val="tx1"/>
                </a:solidFill>
                <a:effectLst/>
              </a:rPr>
              <a:t> Prompts : A Quick Guide</a:t>
            </a:r>
            <a:r>
              <a:rPr lang="fr-FR" dirty="0">
                <a:solidFill>
                  <a:schemeClr val="tx1"/>
                </a:solidFill>
                <a:effectLst/>
              </a:rPr>
              <a:t>. Consulté 20 juin 2023, à l’adresse </a:t>
            </a:r>
            <a:r>
              <a:rPr lang="fr-FR" dirty="0">
                <a:solidFill>
                  <a:schemeClr val="tx1"/>
                </a:solidFill>
                <a:effectLst/>
                <a:hlinkClick r:id="rId5">
                  <a:extLst>
                    <a:ext uri="{A12FA001-AC4F-418D-AE19-62706E023703}">
                      <ahyp:hlinkClr xmlns:ahyp="http://schemas.microsoft.com/office/drawing/2018/hyperlinkcolor" val="tx"/>
                    </a:ext>
                  </a:extLst>
                </a:hlinkClick>
              </a:rPr>
              <a:t>https://www.chatgptlibrarian.com/2023/03/using-chatgpt4-academic-librarian.html</a:t>
            </a:r>
            <a:endParaRPr lang="fr-FR" dirty="0">
              <a:solidFill>
                <a:schemeClr val="tx1"/>
              </a:solidFill>
              <a:effectLst/>
            </a:endParaRPr>
          </a:p>
          <a:p>
            <a:r>
              <a:rPr lang="fr-FR" dirty="0" err="1">
                <a:solidFill>
                  <a:schemeClr val="tx1"/>
                </a:solidFill>
                <a:effectLst/>
              </a:rPr>
              <a:t>ChatwithData</a:t>
            </a:r>
            <a:r>
              <a:rPr lang="fr-FR" dirty="0">
                <a:solidFill>
                  <a:schemeClr val="tx1"/>
                </a:solidFill>
                <a:effectLst/>
              </a:rPr>
              <a:t>. (s. d.). </a:t>
            </a:r>
            <a:r>
              <a:rPr lang="fr-FR" i="1" dirty="0" err="1">
                <a:solidFill>
                  <a:schemeClr val="tx1"/>
                </a:solidFill>
                <a:effectLst/>
              </a:rPr>
              <a:t>Unlock</a:t>
            </a:r>
            <a:r>
              <a:rPr lang="fr-FR" i="1" dirty="0">
                <a:solidFill>
                  <a:schemeClr val="tx1"/>
                </a:solidFill>
                <a:effectLst/>
              </a:rPr>
              <a:t> the Power of AI : </a:t>
            </a:r>
            <a:r>
              <a:rPr lang="fr-FR" i="1" dirty="0" err="1">
                <a:solidFill>
                  <a:schemeClr val="tx1"/>
                </a:solidFill>
                <a:effectLst/>
              </a:rPr>
              <a:t>Build</a:t>
            </a:r>
            <a:r>
              <a:rPr lang="fr-FR" i="1" dirty="0">
                <a:solidFill>
                  <a:schemeClr val="tx1"/>
                </a:solidFill>
                <a:effectLst/>
              </a:rPr>
              <a:t> a </a:t>
            </a:r>
            <a:r>
              <a:rPr lang="fr-FR" i="1" dirty="0" err="1">
                <a:solidFill>
                  <a:schemeClr val="tx1"/>
                </a:solidFill>
                <a:effectLst/>
              </a:rPr>
              <a:t>ChatGPT</a:t>
            </a:r>
            <a:r>
              <a:rPr lang="fr-FR" i="1" dirty="0">
                <a:solidFill>
                  <a:schemeClr val="tx1"/>
                </a:solidFill>
                <a:effectLst/>
              </a:rPr>
              <a:t> </a:t>
            </a:r>
            <a:r>
              <a:rPr lang="fr-FR" i="1" dirty="0" err="1">
                <a:solidFill>
                  <a:schemeClr val="tx1"/>
                </a:solidFill>
                <a:effectLst/>
              </a:rPr>
              <a:t>Chatbot</a:t>
            </a:r>
            <a:r>
              <a:rPr lang="fr-FR" i="1" dirty="0">
                <a:solidFill>
                  <a:schemeClr val="tx1"/>
                </a:solidFill>
                <a:effectLst/>
              </a:rPr>
              <a:t> For </a:t>
            </a:r>
            <a:r>
              <a:rPr lang="fr-FR" i="1" dirty="0" err="1">
                <a:solidFill>
                  <a:schemeClr val="tx1"/>
                </a:solidFill>
                <a:effectLst/>
              </a:rPr>
              <a:t>Your</a:t>
            </a:r>
            <a:r>
              <a:rPr lang="fr-FR" i="1" dirty="0">
                <a:solidFill>
                  <a:schemeClr val="tx1"/>
                </a:solidFill>
                <a:effectLst/>
              </a:rPr>
              <a:t> Data</a:t>
            </a:r>
            <a:r>
              <a:rPr lang="fr-FR" dirty="0">
                <a:solidFill>
                  <a:schemeClr val="tx1"/>
                </a:solidFill>
                <a:effectLst/>
              </a:rPr>
              <a:t>. Consulté 20 juin 2023, à l’adresse </a:t>
            </a:r>
            <a:r>
              <a:rPr lang="fr-FR" dirty="0">
                <a:solidFill>
                  <a:schemeClr val="tx1"/>
                </a:solidFill>
                <a:effectLst/>
                <a:hlinkClick r:id="rId6">
                  <a:extLst>
                    <a:ext uri="{A12FA001-AC4F-418D-AE19-62706E023703}">
                      <ahyp:hlinkClr xmlns:ahyp="http://schemas.microsoft.com/office/drawing/2018/hyperlinkcolor" val="tx"/>
                    </a:ext>
                  </a:extLst>
                </a:hlinkClick>
              </a:rPr>
              <a:t>https://chatwithdata.teachable.com/p/aichatbotdata</a:t>
            </a:r>
            <a:endParaRPr lang="fr-FR" dirty="0">
              <a:solidFill>
                <a:schemeClr val="tx1"/>
              </a:solidFill>
              <a:effectLst/>
            </a:endParaRPr>
          </a:p>
          <a:p>
            <a:r>
              <a:rPr lang="fr-FR" dirty="0">
                <a:solidFill>
                  <a:schemeClr val="tx1"/>
                </a:solidFill>
                <a:effectLst/>
              </a:rPr>
              <a:t>Cox, C., &amp; </a:t>
            </a:r>
            <a:r>
              <a:rPr lang="fr-FR" dirty="0" err="1">
                <a:solidFill>
                  <a:schemeClr val="tx1"/>
                </a:solidFill>
                <a:effectLst/>
              </a:rPr>
              <a:t>Tzoc</a:t>
            </a:r>
            <a:r>
              <a:rPr lang="fr-FR" dirty="0">
                <a:solidFill>
                  <a:schemeClr val="tx1"/>
                </a:solidFill>
                <a:effectLst/>
              </a:rPr>
              <a:t>, E. (2023). </a:t>
            </a:r>
            <a:r>
              <a:rPr lang="fr-FR" i="1" dirty="0" err="1">
                <a:solidFill>
                  <a:schemeClr val="tx1"/>
                </a:solidFill>
                <a:effectLst/>
              </a:rPr>
              <a:t>ChatGPT</a:t>
            </a:r>
            <a:r>
              <a:rPr lang="fr-FR" i="1" dirty="0">
                <a:solidFill>
                  <a:schemeClr val="tx1"/>
                </a:solidFill>
                <a:effectLst/>
              </a:rPr>
              <a:t> : Implications for </a:t>
            </a:r>
            <a:r>
              <a:rPr lang="fr-FR" i="1" dirty="0" err="1">
                <a:solidFill>
                  <a:schemeClr val="tx1"/>
                </a:solidFill>
                <a:effectLst/>
              </a:rPr>
              <a:t>academic</a:t>
            </a:r>
            <a:r>
              <a:rPr lang="fr-FR" i="1" dirty="0">
                <a:solidFill>
                  <a:schemeClr val="tx1"/>
                </a:solidFill>
                <a:effectLst/>
              </a:rPr>
              <a:t> </a:t>
            </a:r>
            <a:r>
              <a:rPr lang="fr-FR" i="1" dirty="0" err="1">
                <a:solidFill>
                  <a:schemeClr val="tx1"/>
                </a:solidFill>
                <a:effectLst/>
              </a:rPr>
              <a:t>libraries</a:t>
            </a:r>
            <a:r>
              <a:rPr lang="fr-FR" i="1" dirty="0">
                <a:solidFill>
                  <a:schemeClr val="tx1"/>
                </a:solidFill>
                <a:effectLst/>
              </a:rPr>
              <a:t> | Cox | </a:t>
            </a:r>
            <a:r>
              <a:rPr lang="fr-FR" i="1" dirty="0" err="1">
                <a:solidFill>
                  <a:schemeClr val="tx1"/>
                </a:solidFill>
                <a:effectLst/>
              </a:rPr>
              <a:t>College</a:t>
            </a:r>
            <a:r>
              <a:rPr lang="fr-FR" i="1" dirty="0">
                <a:solidFill>
                  <a:schemeClr val="tx1"/>
                </a:solidFill>
                <a:effectLst/>
              </a:rPr>
              <a:t> &amp; </a:t>
            </a:r>
            <a:r>
              <a:rPr lang="fr-FR" i="1" dirty="0" err="1">
                <a:solidFill>
                  <a:schemeClr val="tx1"/>
                </a:solidFill>
                <a:effectLst/>
              </a:rPr>
              <a:t>Research</a:t>
            </a:r>
            <a:r>
              <a:rPr lang="fr-FR" i="1" dirty="0">
                <a:solidFill>
                  <a:schemeClr val="tx1"/>
                </a:solidFill>
                <a:effectLst/>
              </a:rPr>
              <a:t> </a:t>
            </a:r>
            <a:r>
              <a:rPr lang="fr-FR" i="1" dirty="0" err="1">
                <a:solidFill>
                  <a:schemeClr val="tx1"/>
                </a:solidFill>
                <a:effectLst/>
              </a:rPr>
              <a:t>Libraries</a:t>
            </a:r>
            <a:r>
              <a:rPr lang="fr-FR" i="1" dirty="0">
                <a:solidFill>
                  <a:schemeClr val="tx1"/>
                </a:solidFill>
                <a:effectLst/>
              </a:rPr>
              <a:t> News</a:t>
            </a:r>
            <a:r>
              <a:rPr lang="fr-FR" dirty="0">
                <a:solidFill>
                  <a:schemeClr val="tx1"/>
                </a:solidFill>
                <a:effectLst/>
              </a:rPr>
              <a:t>. </a:t>
            </a:r>
            <a:r>
              <a:rPr lang="fr-FR" dirty="0">
                <a:solidFill>
                  <a:schemeClr val="tx1"/>
                </a:solidFill>
                <a:effectLst/>
                <a:hlinkClick r:id="rId7">
                  <a:extLst>
                    <a:ext uri="{A12FA001-AC4F-418D-AE19-62706E023703}">
                      <ahyp:hlinkClr xmlns:ahyp="http://schemas.microsoft.com/office/drawing/2018/hyperlinkcolor" val="tx"/>
                    </a:ext>
                  </a:extLst>
                </a:hlinkClick>
              </a:rPr>
              <a:t>https://doi.org/10.5860/crln.84.3.99</a:t>
            </a:r>
            <a:endParaRPr lang="fr-FR" dirty="0">
              <a:solidFill>
                <a:schemeClr val="tx1"/>
              </a:solidFill>
              <a:effectLst/>
            </a:endParaRPr>
          </a:p>
          <a:p>
            <a:r>
              <a:rPr lang="fr-FR" dirty="0" err="1">
                <a:solidFill>
                  <a:schemeClr val="tx1"/>
                </a:solidFill>
                <a:effectLst/>
              </a:rPr>
              <a:t>CRediT</a:t>
            </a:r>
            <a:r>
              <a:rPr lang="fr-FR" dirty="0">
                <a:solidFill>
                  <a:schemeClr val="tx1"/>
                </a:solidFill>
                <a:effectLst/>
              </a:rPr>
              <a:t>. (s. d.). </a:t>
            </a:r>
            <a:r>
              <a:rPr lang="fr-FR" i="1" dirty="0" err="1">
                <a:solidFill>
                  <a:schemeClr val="tx1"/>
                </a:solidFill>
                <a:effectLst/>
              </a:rPr>
              <a:t>CRediT</a:t>
            </a:r>
            <a:r>
              <a:rPr lang="fr-FR" dirty="0">
                <a:solidFill>
                  <a:schemeClr val="tx1"/>
                </a:solidFill>
                <a:effectLst/>
              </a:rPr>
              <a:t>. </a:t>
            </a:r>
            <a:r>
              <a:rPr lang="fr-FR" dirty="0" err="1">
                <a:solidFill>
                  <a:schemeClr val="tx1"/>
                </a:solidFill>
                <a:effectLst/>
              </a:rPr>
              <a:t>CRediT</a:t>
            </a:r>
            <a:r>
              <a:rPr lang="fr-FR" dirty="0">
                <a:solidFill>
                  <a:schemeClr val="tx1"/>
                </a:solidFill>
                <a:effectLst/>
              </a:rPr>
              <a:t>. Consulté 20 juin 2023, à l’adresse </a:t>
            </a:r>
            <a:r>
              <a:rPr lang="fr-FR" dirty="0">
                <a:solidFill>
                  <a:schemeClr val="tx1"/>
                </a:solidFill>
                <a:effectLst/>
                <a:hlinkClick r:id="rId8">
                  <a:extLst>
                    <a:ext uri="{A12FA001-AC4F-418D-AE19-62706E023703}">
                      <ahyp:hlinkClr xmlns:ahyp="http://schemas.microsoft.com/office/drawing/2018/hyperlinkcolor" val="tx"/>
                    </a:ext>
                  </a:extLst>
                </a:hlinkClick>
              </a:rPr>
              <a:t>https://credit.niso.org/</a:t>
            </a:r>
            <a:endParaRPr lang="fr-FR" dirty="0">
              <a:solidFill>
                <a:schemeClr val="tx1"/>
              </a:solidFill>
              <a:effectLst/>
            </a:endParaRPr>
          </a:p>
          <a:p>
            <a:r>
              <a:rPr lang="fr-FR" dirty="0" err="1">
                <a:solidFill>
                  <a:schemeClr val="tx1"/>
                </a:solidFill>
                <a:effectLst/>
              </a:rPr>
              <a:t>Cuofano</a:t>
            </a:r>
            <a:r>
              <a:rPr lang="fr-FR" dirty="0">
                <a:solidFill>
                  <a:schemeClr val="tx1"/>
                </a:solidFill>
                <a:effectLst/>
              </a:rPr>
              <a:t>, G. (2023, juin 18). A qui appartient </a:t>
            </a:r>
            <a:r>
              <a:rPr lang="fr-FR" dirty="0" err="1">
                <a:solidFill>
                  <a:schemeClr val="tx1"/>
                </a:solidFill>
                <a:effectLst/>
              </a:rPr>
              <a:t>OpenAI</a:t>
            </a:r>
            <a:r>
              <a:rPr lang="fr-FR" dirty="0">
                <a:solidFill>
                  <a:schemeClr val="tx1"/>
                </a:solidFill>
                <a:effectLst/>
              </a:rPr>
              <a:t> ? </a:t>
            </a:r>
            <a:r>
              <a:rPr lang="fr-FR" i="1" dirty="0" err="1">
                <a:solidFill>
                  <a:schemeClr val="tx1"/>
                </a:solidFill>
                <a:effectLst/>
              </a:rPr>
              <a:t>FourWeekMBA</a:t>
            </a:r>
            <a:r>
              <a:rPr lang="fr-FR" dirty="0">
                <a:solidFill>
                  <a:schemeClr val="tx1"/>
                </a:solidFill>
                <a:effectLst/>
              </a:rPr>
              <a:t>. </a:t>
            </a:r>
            <a:r>
              <a:rPr lang="fr-FR" dirty="0">
                <a:solidFill>
                  <a:schemeClr val="tx1"/>
                </a:solidFill>
                <a:effectLst/>
                <a:hlinkClick r:id="rId9">
                  <a:extLst>
                    <a:ext uri="{A12FA001-AC4F-418D-AE19-62706E023703}">
                      <ahyp:hlinkClr xmlns:ahyp="http://schemas.microsoft.com/office/drawing/2018/hyperlinkcolor" val="tx"/>
                    </a:ext>
                  </a:extLst>
                </a:hlinkClick>
              </a:rPr>
              <a:t>https://fourweekmba.com/fr/%C3%A0-qui-appartient-openai/</a:t>
            </a:r>
            <a:endParaRPr lang="fr-FR" dirty="0">
              <a:solidFill>
                <a:schemeClr val="tx1"/>
              </a:solidFill>
              <a:effectLst/>
            </a:endParaRPr>
          </a:p>
          <a:p>
            <a:r>
              <a:rPr lang="fr-FR" dirty="0">
                <a:solidFill>
                  <a:schemeClr val="tx1"/>
                </a:solidFill>
                <a:effectLst/>
              </a:rPr>
              <a:t>Curiale, T., </a:t>
            </a:r>
            <a:r>
              <a:rPr lang="fr-FR" dirty="0" err="1">
                <a:solidFill>
                  <a:schemeClr val="tx1"/>
                </a:solidFill>
                <a:effectLst/>
              </a:rPr>
              <a:t>Acquatella</a:t>
            </a:r>
            <a:r>
              <a:rPr lang="fr-FR" dirty="0">
                <a:solidFill>
                  <a:schemeClr val="tx1"/>
                </a:solidFill>
                <a:effectLst/>
              </a:rPr>
              <a:t>, F., Gros, L., Cosquer, M., &amp; Tisseron, S. (2022). L’anthropomorphisme, enjeu de performance pour les </a:t>
            </a:r>
            <a:r>
              <a:rPr lang="fr-FR" dirty="0" err="1">
                <a:solidFill>
                  <a:schemeClr val="tx1"/>
                </a:solidFill>
                <a:effectLst/>
              </a:rPr>
              <a:t>chatbots</a:t>
            </a:r>
            <a:r>
              <a:rPr lang="fr-FR" dirty="0">
                <a:solidFill>
                  <a:schemeClr val="tx1"/>
                </a:solidFill>
                <a:effectLst/>
              </a:rPr>
              <a:t>. </a:t>
            </a:r>
            <a:r>
              <a:rPr lang="fr-FR" i="1" dirty="0">
                <a:solidFill>
                  <a:schemeClr val="tx1"/>
                </a:solidFill>
                <a:effectLst/>
              </a:rPr>
              <a:t>Revue internationale de psychosociologie et de gestion des comportements organisationnels</a:t>
            </a:r>
            <a:r>
              <a:rPr lang="fr-FR" dirty="0">
                <a:solidFill>
                  <a:schemeClr val="tx1"/>
                </a:solidFill>
                <a:effectLst/>
              </a:rPr>
              <a:t>, </a:t>
            </a:r>
            <a:r>
              <a:rPr lang="fr-FR" i="1" dirty="0">
                <a:solidFill>
                  <a:schemeClr val="tx1"/>
                </a:solidFill>
                <a:effectLst/>
              </a:rPr>
              <a:t>XXVIII</a:t>
            </a:r>
            <a:r>
              <a:rPr lang="fr-FR" dirty="0">
                <a:solidFill>
                  <a:schemeClr val="tx1"/>
                </a:solidFill>
                <a:effectLst/>
              </a:rPr>
              <a:t>(72), 101‑123. </a:t>
            </a:r>
            <a:r>
              <a:rPr lang="fr-FR" dirty="0">
                <a:solidFill>
                  <a:schemeClr val="tx1"/>
                </a:solidFill>
                <a:effectLst/>
                <a:hlinkClick r:id="rId10">
                  <a:extLst>
                    <a:ext uri="{A12FA001-AC4F-418D-AE19-62706E023703}">
                      <ahyp:hlinkClr xmlns:ahyp="http://schemas.microsoft.com/office/drawing/2018/hyperlinkcolor" val="tx"/>
                    </a:ext>
                  </a:extLst>
                </a:hlinkClick>
              </a:rPr>
              <a:t>https://doi.org/10.3917/rips1.072.0101</a:t>
            </a:r>
            <a:endParaRPr lang="fr-FR" dirty="0">
              <a:solidFill>
                <a:schemeClr val="tx1"/>
              </a:solidFill>
              <a:effectLst/>
            </a:endParaRPr>
          </a:p>
          <a:p>
            <a:endParaRPr lang="fr-FR" dirty="0">
              <a:solidFill>
                <a:schemeClr val="tx1"/>
              </a:solidFill>
            </a:endParaRPr>
          </a:p>
        </p:txBody>
      </p:sp>
    </p:spTree>
    <p:extLst>
      <p:ext uri="{BB962C8B-B14F-4D97-AF65-F5344CB8AC3E}">
        <p14:creationId xmlns:p14="http://schemas.microsoft.com/office/powerpoint/2010/main" val="352355864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700428C1-053B-45C1-C079-C32F9E05D03A}"/>
              </a:ext>
            </a:extLst>
          </p:cNvPr>
          <p:cNvSpPr>
            <a:spLocks noGrp="1"/>
          </p:cNvSpPr>
          <p:nvPr>
            <p:ph type="title"/>
          </p:nvPr>
        </p:nvSpPr>
        <p:spPr>
          <a:xfrm>
            <a:off x="1198859" y="674964"/>
            <a:ext cx="7316491" cy="424732"/>
          </a:xfrm>
        </p:spPr>
        <p:txBody>
          <a:bodyPr/>
          <a:lstStyle/>
          <a:p>
            <a:r>
              <a:rPr lang="fr-FR" dirty="0"/>
              <a:t>Biblio 3/6</a:t>
            </a:r>
          </a:p>
        </p:txBody>
      </p:sp>
      <p:sp>
        <p:nvSpPr>
          <p:cNvPr id="5" name="Espace réservé du texte 4">
            <a:extLst>
              <a:ext uri="{FF2B5EF4-FFF2-40B4-BE49-F238E27FC236}">
                <a16:creationId xmlns:a16="http://schemas.microsoft.com/office/drawing/2014/main" id="{FCF62323-31F6-4AA2-CE2C-018B8778C601}"/>
              </a:ext>
            </a:extLst>
          </p:cNvPr>
          <p:cNvSpPr>
            <a:spLocks noGrp="1"/>
          </p:cNvSpPr>
          <p:nvPr>
            <p:ph type="body" sz="quarter" idx="17"/>
          </p:nvPr>
        </p:nvSpPr>
        <p:spPr/>
        <p:txBody>
          <a:bodyPr>
            <a:normAutofit fontScale="85000" lnSpcReduction="20000"/>
          </a:bodyPr>
          <a:lstStyle/>
          <a:p>
            <a:r>
              <a:rPr lang="fr-FR" dirty="0" err="1">
                <a:solidFill>
                  <a:schemeClr val="tx1"/>
                </a:solidFill>
                <a:effectLst/>
              </a:rPr>
              <a:t>Decrypt</a:t>
            </a:r>
            <a:r>
              <a:rPr lang="fr-FR" dirty="0">
                <a:solidFill>
                  <a:schemeClr val="tx1"/>
                </a:solidFill>
                <a:effectLst/>
              </a:rPr>
              <a:t>. (2023a, avril 4). </a:t>
            </a:r>
            <a:r>
              <a:rPr lang="fr-FR" i="1" dirty="0">
                <a:solidFill>
                  <a:schemeClr val="tx1"/>
                </a:solidFill>
                <a:effectLst/>
              </a:rPr>
              <a:t>C’est quoi </a:t>
            </a:r>
            <a:r>
              <a:rPr lang="fr-FR" i="1" dirty="0" err="1">
                <a:solidFill>
                  <a:schemeClr val="tx1"/>
                </a:solidFill>
                <a:effectLst/>
              </a:rPr>
              <a:t>LangChain</a:t>
            </a:r>
            <a:r>
              <a:rPr lang="fr-FR" i="1" dirty="0">
                <a:solidFill>
                  <a:schemeClr val="tx1"/>
                </a:solidFill>
                <a:effectLst/>
              </a:rPr>
              <a:t> ? Tout comprendre à cet outil open-source</a:t>
            </a:r>
            <a:r>
              <a:rPr lang="fr-FR" dirty="0">
                <a:solidFill>
                  <a:schemeClr val="tx1"/>
                </a:solidFill>
                <a:effectLst/>
              </a:rPr>
              <a:t>. </a:t>
            </a:r>
            <a:r>
              <a:rPr lang="fr-FR" dirty="0" err="1">
                <a:solidFill>
                  <a:schemeClr val="tx1"/>
                </a:solidFill>
                <a:effectLst/>
              </a:rPr>
              <a:t>PandIA</a:t>
            </a:r>
            <a:r>
              <a:rPr lang="fr-FR" dirty="0">
                <a:solidFill>
                  <a:schemeClr val="tx1"/>
                </a:solidFill>
                <a:effectLst/>
              </a:rPr>
              <a:t>. </a:t>
            </a:r>
            <a:r>
              <a:rPr lang="fr-FR" dirty="0">
                <a:solidFill>
                  <a:schemeClr val="tx1"/>
                </a:solidFill>
                <a:effectLst/>
                <a:hlinkClick r:id="rId2">
                  <a:extLst>
                    <a:ext uri="{A12FA001-AC4F-418D-AE19-62706E023703}">
                      <ahyp:hlinkClr xmlns:ahyp="http://schemas.microsoft.com/office/drawing/2018/hyperlinkcolor" val="tx"/>
                    </a:ext>
                  </a:extLst>
                </a:hlinkClick>
              </a:rPr>
              <a:t>https://pandia.pro/guide/cest-quoi-langchain-tout-comprendre/</a:t>
            </a:r>
            <a:endParaRPr lang="fr-FR" dirty="0">
              <a:solidFill>
                <a:schemeClr val="tx1"/>
              </a:solidFill>
              <a:effectLst/>
            </a:endParaRPr>
          </a:p>
          <a:p>
            <a:r>
              <a:rPr lang="fr-FR" dirty="0" err="1">
                <a:solidFill>
                  <a:schemeClr val="tx1"/>
                </a:solidFill>
                <a:effectLst/>
              </a:rPr>
              <a:t>Decrypt</a:t>
            </a:r>
            <a:r>
              <a:rPr lang="fr-FR" dirty="0">
                <a:solidFill>
                  <a:schemeClr val="tx1"/>
                </a:solidFill>
                <a:effectLst/>
              </a:rPr>
              <a:t>. (2023b, avril 10). </a:t>
            </a:r>
            <a:r>
              <a:rPr lang="fr-FR" i="1" dirty="0">
                <a:solidFill>
                  <a:schemeClr val="tx1"/>
                </a:solidFill>
                <a:effectLst/>
              </a:rPr>
              <a:t>Comment utiliser </a:t>
            </a:r>
            <a:r>
              <a:rPr lang="fr-FR" i="1" dirty="0" err="1">
                <a:solidFill>
                  <a:schemeClr val="tx1"/>
                </a:solidFill>
                <a:effectLst/>
              </a:rPr>
              <a:t>LangChain</a:t>
            </a:r>
            <a:r>
              <a:rPr lang="fr-FR" i="1" dirty="0">
                <a:solidFill>
                  <a:schemeClr val="tx1"/>
                </a:solidFill>
                <a:effectLst/>
              </a:rPr>
              <a:t> pour créer votre première application d’IA en Python</a:t>
            </a:r>
            <a:r>
              <a:rPr lang="fr-FR" dirty="0">
                <a:solidFill>
                  <a:schemeClr val="tx1"/>
                </a:solidFill>
                <a:effectLst/>
              </a:rPr>
              <a:t>. </a:t>
            </a:r>
            <a:r>
              <a:rPr lang="fr-FR" dirty="0" err="1">
                <a:solidFill>
                  <a:schemeClr val="tx1"/>
                </a:solidFill>
                <a:effectLst/>
              </a:rPr>
              <a:t>PandIA</a:t>
            </a:r>
            <a:r>
              <a:rPr lang="fr-FR" dirty="0">
                <a:solidFill>
                  <a:schemeClr val="tx1"/>
                </a:solidFill>
                <a:effectLst/>
              </a:rPr>
              <a:t>. </a:t>
            </a:r>
            <a:r>
              <a:rPr lang="fr-FR" dirty="0">
                <a:solidFill>
                  <a:schemeClr val="tx1"/>
                </a:solidFill>
                <a:effectLst/>
                <a:hlinkClick r:id="rId3">
                  <a:extLst>
                    <a:ext uri="{A12FA001-AC4F-418D-AE19-62706E023703}">
                      <ahyp:hlinkClr xmlns:ahyp="http://schemas.microsoft.com/office/drawing/2018/hyperlinkcolor" val="tx"/>
                    </a:ext>
                  </a:extLst>
                </a:hlinkClick>
              </a:rPr>
              <a:t>https://pandia.pro/guide/comment-utiliser-langchain-guide-pour-creer-un-bot-en-python/</a:t>
            </a:r>
            <a:endParaRPr lang="fr-FR" dirty="0">
              <a:solidFill>
                <a:schemeClr val="tx1"/>
              </a:solidFill>
              <a:effectLst/>
            </a:endParaRPr>
          </a:p>
          <a:p>
            <a:r>
              <a:rPr lang="fr-FR" dirty="0">
                <a:solidFill>
                  <a:schemeClr val="tx1"/>
                </a:solidFill>
                <a:effectLst/>
              </a:rPr>
              <a:t>Denny </a:t>
            </a:r>
            <a:r>
              <a:rPr lang="fr-FR" dirty="0" err="1">
                <a:solidFill>
                  <a:schemeClr val="tx1"/>
                </a:solidFill>
                <a:effectLst/>
              </a:rPr>
              <a:t>Vrandečić</a:t>
            </a:r>
            <a:r>
              <a:rPr lang="fr-FR" dirty="0">
                <a:solidFill>
                  <a:schemeClr val="tx1"/>
                </a:solidFill>
                <a:effectLst/>
              </a:rPr>
              <a:t> (Réalisateur). (2023, mai 23). </a:t>
            </a:r>
            <a:r>
              <a:rPr lang="fr-FR" i="1" dirty="0">
                <a:solidFill>
                  <a:schemeClr val="tx1"/>
                </a:solidFill>
                <a:effectLst/>
              </a:rPr>
              <a:t>The Future of </a:t>
            </a:r>
            <a:r>
              <a:rPr lang="fr-FR" i="1" dirty="0" err="1">
                <a:solidFill>
                  <a:schemeClr val="tx1"/>
                </a:solidFill>
                <a:effectLst/>
              </a:rPr>
              <a:t>Knowledge</a:t>
            </a:r>
            <a:r>
              <a:rPr lang="fr-FR" i="1" dirty="0">
                <a:solidFill>
                  <a:schemeClr val="tx1"/>
                </a:solidFill>
                <a:effectLst/>
              </a:rPr>
              <a:t> Graphs in a World of Large </a:t>
            </a:r>
            <a:r>
              <a:rPr lang="fr-FR" i="1" dirty="0" err="1">
                <a:solidFill>
                  <a:schemeClr val="tx1"/>
                </a:solidFill>
                <a:effectLst/>
              </a:rPr>
              <a:t>Language</a:t>
            </a:r>
            <a:r>
              <a:rPr lang="fr-FR" i="1" dirty="0">
                <a:solidFill>
                  <a:schemeClr val="tx1"/>
                </a:solidFill>
                <a:effectLst/>
              </a:rPr>
              <a:t> </a:t>
            </a:r>
            <a:r>
              <a:rPr lang="fr-FR" i="1" dirty="0" err="1">
                <a:solidFill>
                  <a:schemeClr val="tx1"/>
                </a:solidFill>
                <a:effectLst/>
              </a:rPr>
              <a:t>Models</a:t>
            </a:r>
            <a:r>
              <a:rPr lang="fr-FR" dirty="0">
                <a:solidFill>
                  <a:schemeClr val="tx1"/>
                </a:solidFill>
                <a:effectLst/>
              </a:rPr>
              <a:t>. </a:t>
            </a:r>
            <a:r>
              <a:rPr lang="fr-FR" dirty="0">
                <a:solidFill>
                  <a:schemeClr val="tx1"/>
                </a:solidFill>
                <a:effectLst/>
                <a:hlinkClick r:id="rId4">
                  <a:extLst>
                    <a:ext uri="{A12FA001-AC4F-418D-AE19-62706E023703}">
                      <ahyp:hlinkClr xmlns:ahyp="http://schemas.microsoft.com/office/drawing/2018/hyperlinkcolor" val="tx"/>
                    </a:ext>
                  </a:extLst>
                </a:hlinkClick>
              </a:rPr>
              <a:t>https://www.youtube.com/watch?v=WqYBx2gB6vA</a:t>
            </a:r>
            <a:endParaRPr lang="fr-FR" dirty="0">
              <a:solidFill>
                <a:schemeClr val="tx1"/>
              </a:solidFill>
              <a:effectLst/>
            </a:endParaRPr>
          </a:p>
          <a:p>
            <a:r>
              <a:rPr lang="fr-FR" dirty="0">
                <a:solidFill>
                  <a:schemeClr val="tx1"/>
                </a:solidFill>
                <a:effectLst/>
              </a:rPr>
              <a:t>Deschamps, C. (2023, février 10). </a:t>
            </a:r>
            <a:r>
              <a:rPr lang="fr-FR" i="1" dirty="0">
                <a:solidFill>
                  <a:schemeClr val="tx1"/>
                </a:solidFill>
                <a:effectLst/>
              </a:rPr>
              <a:t>Vous </a:t>
            </a:r>
            <a:r>
              <a:rPr lang="fr-FR" i="1" dirty="0" err="1">
                <a:solidFill>
                  <a:schemeClr val="tx1"/>
                </a:solidFill>
                <a:effectLst/>
              </a:rPr>
              <a:t>dorkiez</a:t>
            </a:r>
            <a:r>
              <a:rPr lang="fr-FR" i="1" dirty="0">
                <a:solidFill>
                  <a:schemeClr val="tx1"/>
                </a:solidFill>
                <a:effectLst/>
              </a:rPr>
              <a:t> j’en suis fort aise ? Et bien </a:t>
            </a:r>
            <a:r>
              <a:rPr lang="fr-FR" i="1" dirty="0" err="1">
                <a:solidFill>
                  <a:schemeClr val="tx1"/>
                </a:solidFill>
                <a:effectLst/>
              </a:rPr>
              <a:t>promptez</a:t>
            </a:r>
            <a:r>
              <a:rPr lang="fr-FR" i="1" dirty="0">
                <a:solidFill>
                  <a:schemeClr val="tx1"/>
                </a:solidFill>
                <a:effectLst/>
              </a:rPr>
              <a:t> maintenant ! | Outils Froids</a:t>
            </a:r>
            <a:r>
              <a:rPr lang="fr-FR" dirty="0">
                <a:solidFill>
                  <a:schemeClr val="tx1"/>
                </a:solidFill>
                <a:effectLst/>
              </a:rPr>
              <a:t>. </a:t>
            </a:r>
            <a:r>
              <a:rPr lang="fr-FR" dirty="0">
                <a:solidFill>
                  <a:schemeClr val="tx1"/>
                </a:solidFill>
                <a:effectLst/>
                <a:hlinkClick r:id="rId5">
                  <a:extLst>
                    <a:ext uri="{A12FA001-AC4F-418D-AE19-62706E023703}">
                      <ahyp:hlinkClr xmlns:ahyp="http://schemas.microsoft.com/office/drawing/2018/hyperlinkcolor" val="tx"/>
                    </a:ext>
                  </a:extLst>
                </a:hlinkClick>
              </a:rPr>
              <a:t>https://www.outilsfroids.net/2023/02/vous-dorkiez-jen-suis-fort-aise-et-bien-promptez-maintenant/</a:t>
            </a:r>
            <a:endParaRPr lang="fr-FR" dirty="0">
              <a:solidFill>
                <a:schemeClr val="tx1"/>
              </a:solidFill>
              <a:effectLst/>
            </a:endParaRPr>
          </a:p>
          <a:p>
            <a:r>
              <a:rPr lang="fr-FR" dirty="0">
                <a:solidFill>
                  <a:schemeClr val="tx1"/>
                </a:solidFill>
                <a:effectLst/>
              </a:rPr>
              <a:t>Diouf, A. B. (2023, mai 18). </a:t>
            </a:r>
            <a:r>
              <a:rPr lang="fr-FR" i="1" dirty="0">
                <a:solidFill>
                  <a:schemeClr val="tx1"/>
                </a:solidFill>
                <a:effectLst/>
              </a:rPr>
              <a:t>N° 100 – De l’Intelligence artificielle dans l’écosystème de l’information documentaire</a:t>
            </a:r>
            <a:r>
              <a:rPr lang="fr-FR" dirty="0">
                <a:solidFill>
                  <a:schemeClr val="tx1"/>
                </a:solidFill>
                <a:effectLst/>
              </a:rPr>
              <a:t>. </a:t>
            </a:r>
            <a:r>
              <a:rPr lang="fr-FR" dirty="0">
                <a:solidFill>
                  <a:schemeClr val="tx1"/>
                </a:solidFill>
                <a:effectLst/>
                <a:hlinkClick r:id="rId6">
                  <a:extLst>
                    <a:ext uri="{A12FA001-AC4F-418D-AE19-62706E023703}">
                      <ahyp:hlinkClr xmlns:ahyp="http://schemas.microsoft.com/office/drawing/2018/hyperlinkcolor" val="tx"/>
                    </a:ext>
                  </a:extLst>
                </a:hlinkClick>
              </a:rPr>
              <a:t>https://antoninbenoitdiouf.com/2023/05/18/n-100-de-lintelligence-artificielle-dans-lecosysteme-de-linformation-documentaire/</a:t>
            </a:r>
            <a:endParaRPr lang="fr-FR" dirty="0">
              <a:solidFill>
                <a:schemeClr val="tx1"/>
              </a:solidFill>
              <a:effectLst/>
            </a:endParaRPr>
          </a:p>
          <a:p>
            <a:r>
              <a:rPr lang="fr-FR" dirty="0">
                <a:solidFill>
                  <a:schemeClr val="tx1"/>
                </a:solidFill>
                <a:effectLst/>
              </a:rPr>
              <a:t>Enssib. (s. d.). </a:t>
            </a:r>
            <a:r>
              <a:rPr lang="fr-FR" i="1" dirty="0" err="1">
                <a:solidFill>
                  <a:schemeClr val="tx1"/>
                </a:solidFill>
                <a:effectLst/>
              </a:rPr>
              <a:t>ChatGPT</a:t>
            </a:r>
            <a:r>
              <a:rPr lang="fr-FR" i="1" dirty="0">
                <a:solidFill>
                  <a:schemeClr val="tx1"/>
                </a:solidFill>
                <a:effectLst/>
              </a:rPr>
              <a:t>, nouvel accès au savoir : Quels rôles et fonctions pour les professionnels de l’information &amp; de l’éducation ?</a:t>
            </a:r>
            <a:r>
              <a:rPr lang="fr-FR" dirty="0">
                <a:solidFill>
                  <a:schemeClr val="tx1"/>
                </a:solidFill>
                <a:effectLst/>
              </a:rPr>
              <a:t> Consulté 20 juin 2023, à l’adresse </a:t>
            </a:r>
            <a:r>
              <a:rPr lang="fr-FR" dirty="0">
                <a:solidFill>
                  <a:schemeClr val="tx1"/>
                </a:solidFill>
                <a:effectLst/>
                <a:hlinkClick r:id="rId7">
                  <a:extLst>
                    <a:ext uri="{A12FA001-AC4F-418D-AE19-62706E023703}">
                      <ahyp:hlinkClr xmlns:ahyp="http://schemas.microsoft.com/office/drawing/2018/hyperlinkcolor" val="tx"/>
                    </a:ext>
                  </a:extLst>
                </a:hlinkClick>
              </a:rPr>
              <a:t>https://www.enssib.fr/Labo-des-metiers-02</a:t>
            </a:r>
            <a:endParaRPr lang="fr-FR" dirty="0">
              <a:solidFill>
                <a:schemeClr val="tx1"/>
              </a:solidFill>
              <a:effectLst/>
            </a:endParaRPr>
          </a:p>
          <a:p>
            <a:r>
              <a:rPr lang="fr-FR" dirty="0" err="1">
                <a:solidFill>
                  <a:schemeClr val="tx1"/>
                </a:solidFill>
                <a:effectLst/>
              </a:rPr>
              <a:t>Ertzscheid</a:t>
            </a:r>
            <a:r>
              <a:rPr lang="fr-FR" dirty="0">
                <a:solidFill>
                  <a:schemeClr val="tx1"/>
                </a:solidFill>
                <a:effectLst/>
              </a:rPr>
              <a:t>, O. (2023a, janvier 2). GPT-3 : C’est toi le Chat. </a:t>
            </a:r>
            <a:r>
              <a:rPr lang="fr-FR" i="1" dirty="0">
                <a:solidFill>
                  <a:schemeClr val="tx1"/>
                </a:solidFill>
                <a:effectLst/>
              </a:rPr>
              <a:t>affordance.info</a:t>
            </a:r>
            <a:r>
              <a:rPr lang="fr-FR" dirty="0">
                <a:solidFill>
                  <a:schemeClr val="tx1"/>
                </a:solidFill>
                <a:effectLst/>
              </a:rPr>
              <a:t>. </a:t>
            </a:r>
            <a:r>
              <a:rPr lang="fr-FR" dirty="0">
                <a:solidFill>
                  <a:schemeClr val="tx1"/>
                </a:solidFill>
                <a:effectLst/>
                <a:hlinkClick r:id="rId8">
                  <a:extLst>
                    <a:ext uri="{A12FA001-AC4F-418D-AE19-62706E023703}">
                      <ahyp:hlinkClr xmlns:ahyp="http://schemas.microsoft.com/office/drawing/2018/hyperlinkcolor" val="tx"/>
                    </a:ext>
                  </a:extLst>
                </a:hlinkClick>
              </a:rPr>
              <a:t>https://affordance.framasoft.org/2023/01/gpt-3-cest-toi-le-chat/</a:t>
            </a:r>
            <a:endParaRPr lang="fr-FR" dirty="0">
              <a:solidFill>
                <a:schemeClr val="tx1"/>
              </a:solidFill>
              <a:effectLst/>
            </a:endParaRPr>
          </a:p>
          <a:p>
            <a:r>
              <a:rPr lang="fr-FR" dirty="0" err="1">
                <a:solidFill>
                  <a:schemeClr val="tx1"/>
                </a:solidFill>
                <a:effectLst/>
              </a:rPr>
              <a:t>Ertzscheid</a:t>
            </a:r>
            <a:r>
              <a:rPr lang="fr-FR" dirty="0">
                <a:solidFill>
                  <a:schemeClr val="tx1"/>
                </a:solidFill>
                <a:effectLst/>
              </a:rPr>
              <a:t>, O. (2023b, mai 1). En discutant avec </a:t>
            </a:r>
            <a:r>
              <a:rPr lang="fr-FR" dirty="0" err="1">
                <a:solidFill>
                  <a:schemeClr val="tx1"/>
                </a:solidFill>
                <a:effectLst/>
              </a:rPr>
              <a:t>ChatGPT</a:t>
            </a:r>
            <a:r>
              <a:rPr lang="fr-FR" dirty="0">
                <a:solidFill>
                  <a:schemeClr val="tx1"/>
                </a:solidFill>
                <a:effectLst/>
              </a:rPr>
              <a:t>, on discute avec l’humanité tout entière. </a:t>
            </a:r>
            <a:r>
              <a:rPr lang="fr-FR" i="1" dirty="0">
                <a:solidFill>
                  <a:schemeClr val="tx1"/>
                </a:solidFill>
                <a:effectLst/>
              </a:rPr>
              <a:t>affordance.info</a:t>
            </a:r>
            <a:r>
              <a:rPr lang="fr-FR" dirty="0">
                <a:solidFill>
                  <a:schemeClr val="tx1"/>
                </a:solidFill>
                <a:effectLst/>
              </a:rPr>
              <a:t>. </a:t>
            </a:r>
            <a:r>
              <a:rPr lang="fr-FR" dirty="0">
                <a:solidFill>
                  <a:schemeClr val="tx1"/>
                </a:solidFill>
                <a:effectLst/>
                <a:hlinkClick r:id="rId9">
                  <a:extLst>
                    <a:ext uri="{A12FA001-AC4F-418D-AE19-62706E023703}">
                      <ahyp:hlinkClr xmlns:ahyp="http://schemas.microsoft.com/office/drawing/2018/hyperlinkcolor" val="tx"/>
                    </a:ext>
                  </a:extLst>
                </a:hlinkClick>
              </a:rPr>
              <a:t>https://affordance.framasoft.org/2023/05/en-discutant-avec-chatgpt-on-discute-avec-lhumanite-tout-entiere/</a:t>
            </a:r>
            <a:endParaRPr lang="fr-FR" dirty="0">
              <a:solidFill>
                <a:schemeClr val="tx1"/>
              </a:solidFill>
              <a:effectLst/>
            </a:endParaRPr>
          </a:p>
          <a:p>
            <a:endParaRPr lang="fr-FR" dirty="0">
              <a:solidFill>
                <a:schemeClr val="tx1"/>
              </a:solidFill>
              <a:effectLst/>
            </a:endParaRPr>
          </a:p>
          <a:p>
            <a:endParaRPr lang="fr-FR" dirty="0">
              <a:solidFill>
                <a:schemeClr val="tx1"/>
              </a:solidFill>
            </a:endParaRPr>
          </a:p>
        </p:txBody>
      </p:sp>
    </p:spTree>
    <p:extLst>
      <p:ext uri="{BB962C8B-B14F-4D97-AF65-F5344CB8AC3E}">
        <p14:creationId xmlns:p14="http://schemas.microsoft.com/office/powerpoint/2010/main" val="425606964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700428C1-053B-45C1-C079-C32F9E05D03A}"/>
              </a:ext>
            </a:extLst>
          </p:cNvPr>
          <p:cNvSpPr>
            <a:spLocks noGrp="1"/>
          </p:cNvSpPr>
          <p:nvPr>
            <p:ph type="title"/>
          </p:nvPr>
        </p:nvSpPr>
        <p:spPr>
          <a:xfrm>
            <a:off x="1198859" y="674964"/>
            <a:ext cx="7316491" cy="424732"/>
          </a:xfrm>
        </p:spPr>
        <p:txBody>
          <a:bodyPr/>
          <a:lstStyle/>
          <a:p>
            <a:r>
              <a:rPr lang="fr-FR" dirty="0"/>
              <a:t>Biblio 4/6</a:t>
            </a:r>
          </a:p>
        </p:txBody>
      </p:sp>
      <p:sp>
        <p:nvSpPr>
          <p:cNvPr id="5" name="Espace réservé du texte 4">
            <a:extLst>
              <a:ext uri="{FF2B5EF4-FFF2-40B4-BE49-F238E27FC236}">
                <a16:creationId xmlns:a16="http://schemas.microsoft.com/office/drawing/2014/main" id="{FCF62323-31F6-4AA2-CE2C-018B8778C601}"/>
              </a:ext>
            </a:extLst>
          </p:cNvPr>
          <p:cNvSpPr>
            <a:spLocks noGrp="1"/>
          </p:cNvSpPr>
          <p:nvPr>
            <p:ph type="body" sz="quarter" idx="17"/>
          </p:nvPr>
        </p:nvSpPr>
        <p:spPr/>
        <p:txBody>
          <a:bodyPr>
            <a:normAutofit fontScale="85000" lnSpcReduction="20000"/>
          </a:bodyPr>
          <a:lstStyle/>
          <a:p>
            <a:endParaRPr lang="fr-FR" dirty="0">
              <a:solidFill>
                <a:schemeClr val="tx1"/>
              </a:solidFill>
              <a:effectLst/>
            </a:endParaRPr>
          </a:p>
          <a:p>
            <a:r>
              <a:rPr lang="fr-FR" dirty="0" err="1">
                <a:solidFill>
                  <a:schemeClr val="tx1"/>
                </a:solidFill>
                <a:effectLst/>
              </a:rPr>
              <a:t>Forrestal</a:t>
            </a:r>
            <a:r>
              <a:rPr lang="fr-FR" dirty="0">
                <a:solidFill>
                  <a:schemeClr val="tx1"/>
                </a:solidFill>
                <a:effectLst/>
              </a:rPr>
              <a:t>, V. (2023, juin 19). Do </a:t>
            </a:r>
            <a:r>
              <a:rPr lang="fr-FR" dirty="0" err="1">
                <a:solidFill>
                  <a:schemeClr val="tx1"/>
                </a:solidFill>
                <a:effectLst/>
              </a:rPr>
              <a:t>We</a:t>
            </a:r>
            <a:r>
              <a:rPr lang="fr-FR" dirty="0">
                <a:solidFill>
                  <a:schemeClr val="tx1"/>
                </a:solidFill>
                <a:effectLst/>
              </a:rPr>
              <a:t> Need </a:t>
            </a:r>
            <a:r>
              <a:rPr lang="fr-FR" dirty="0" err="1">
                <a:solidFill>
                  <a:schemeClr val="tx1"/>
                </a:solidFill>
                <a:effectLst/>
              </a:rPr>
              <a:t>Librarians</a:t>
            </a:r>
            <a:r>
              <a:rPr lang="fr-FR" dirty="0">
                <a:solidFill>
                  <a:schemeClr val="tx1"/>
                </a:solidFill>
                <a:effectLst/>
              </a:rPr>
              <a:t> </a:t>
            </a:r>
            <a:r>
              <a:rPr lang="fr-FR" dirty="0" err="1">
                <a:solidFill>
                  <a:schemeClr val="tx1"/>
                </a:solidFill>
                <a:effectLst/>
              </a:rPr>
              <a:t>Now</a:t>
            </a:r>
            <a:r>
              <a:rPr lang="fr-FR" dirty="0">
                <a:solidFill>
                  <a:schemeClr val="tx1"/>
                </a:solidFill>
                <a:effectLst/>
              </a:rPr>
              <a:t> </a:t>
            </a:r>
            <a:r>
              <a:rPr lang="fr-FR" dirty="0" err="1">
                <a:solidFill>
                  <a:schemeClr val="tx1"/>
                </a:solidFill>
                <a:effectLst/>
              </a:rPr>
              <a:t>that</a:t>
            </a:r>
            <a:r>
              <a:rPr lang="fr-FR" dirty="0">
                <a:solidFill>
                  <a:schemeClr val="tx1"/>
                </a:solidFill>
                <a:effectLst/>
              </a:rPr>
              <a:t> </a:t>
            </a:r>
            <a:r>
              <a:rPr lang="fr-FR" dirty="0" err="1">
                <a:solidFill>
                  <a:schemeClr val="tx1"/>
                </a:solidFill>
                <a:effectLst/>
              </a:rPr>
              <a:t>We</a:t>
            </a:r>
            <a:r>
              <a:rPr lang="fr-FR" dirty="0">
                <a:solidFill>
                  <a:schemeClr val="tx1"/>
                </a:solidFill>
                <a:effectLst/>
              </a:rPr>
              <a:t> Have </a:t>
            </a:r>
            <a:r>
              <a:rPr lang="fr-FR" dirty="0" err="1">
                <a:solidFill>
                  <a:schemeClr val="tx1"/>
                </a:solidFill>
                <a:effectLst/>
              </a:rPr>
              <a:t>ChatGPT</a:t>
            </a:r>
            <a:r>
              <a:rPr lang="fr-FR" dirty="0">
                <a:solidFill>
                  <a:schemeClr val="tx1"/>
                </a:solidFill>
                <a:effectLst/>
              </a:rPr>
              <a:t>? </a:t>
            </a:r>
            <a:r>
              <a:rPr lang="fr-FR" i="1" dirty="0" err="1">
                <a:solidFill>
                  <a:schemeClr val="tx1"/>
                </a:solidFill>
                <a:effectLst/>
              </a:rPr>
              <a:t>Choice</a:t>
            </a:r>
            <a:r>
              <a:rPr lang="fr-FR" i="1" dirty="0">
                <a:solidFill>
                  <a:schemeClr val="tx1"/>
                </a:solidFill>
                <a:effectLst/>
              </a:rPr>
              <a:t> 360</a:t>
            </a:r>
            <a:r>
              <a:rPr lang="fr-FR" dirty="0">
                <a:solidFill>
                  <a:schemeClr val="tx1"/>
                </a:solidFill>
                <a:effectLst/>
              </a:rPr>
              <a:t>. </a:t>
            </a:r>
            <a:r>
              <a:rPr lang="fr-FR" dirty="0">
                <a:solidFill>
                  <a:schemeClr val="tx1"/>
                </a:solidFill>
                <a:effectLst/>
                <a:hlinkClick r:id="rId2">
                  <a:extLst>
                    <a:ext uri="{A12FA001-AC4F-418D-AE19-62706E023703}">
                      <ahyp:hlinkClr xmlns:ahyp="http://schemas.microsoft.com/office/drawing/2018/hyperlinkcolor" val="tx"/>
                    </a:ext>
                  </a:extLst>
                </a:hlinkClick>
              </a:rPr>
              <a:t>https://www.choice360.org/libtech-insight/do-we-need-librarians-now-that-we-have-chatgpt/</a:t>
            </a:r>
            <a:endParaRPr lang="fr-FR" dirty="0">
              <a:solidFill>
                <a:schemeClr val="tx1"/>
              </a:solidFill>
              <a:effectLst/>
            </a:endParaRPr>
          </a:p>
          <a:p>
            <a:r>
              <a:rPr lang="fr-FR" dirty="0" err="1">
                <a:solidFill>
                  <a:schemeClr val="tx1"/>
                </a:solidFill>
                <a:effectLst/>
              </a:rPr>
              <a:t>Gaudiaut</a:t>
            </a:r>
            <a:r>
              <a:rPr lang="fr-FR" dirty="0">
                <a:solidFill>
                  <a:schemeClr val="tx1"/>
                </a:solidFill>
                <a:effectLst/>
              </a:rPr>
              <a:t>, T. (2023a, janvier 25). </a:t>
            </a:r>
            <a:r>
              <a:rPr lang="fr-FR" i="1" dirty="0">
                <a:solidFill>
                  <a:schemeClr val="tx1"/>
                </a:solidFill>
                <a:effectLst/>
              </a:rPr>
              <a:t>Infographie : </a:t>
            </a:r>
            <a:r>
              <a:rPr lang="fr-FR" i="1" dirty="0" err="1">
                <a:solidFill>
                  <a:schemeClr val="tx1"/>
                </a:solidFill>
                <a:effectLst/>
              </a:rPr>
              <a:t>ChatGPT</a:t>
            </a:r>
            <a:r>
              <a:rPr lang="fr-FR" i="1" dirty="0">
                <a:solidFill>
                  <a:schemeClr val="tx1"/>
                </a:solidFill>
                <a:effectLst/>
              </a:rPr>
              <a:t> a attiré un million d’utilisateurs en cinq jours. Qu’en est-il d’autres plateformes populaires ?</a:t>
            </a:r>
            <a:r>
              <a:rPr lang="fr-FR" dirty="0">
                <a:solidFill>
                  <a:schemeClr val="tx1"/>
                </a:solidFill>
                <a:effectLst/>
              </a:rPr>
              <a:t> </a:t>
            </a:r>
            <a:r>
              <a:rPr lang="fr-FR" dirty="0" err="1">
                <a:solidFill>
                  <a:schemeClr val="tx1"/>
                </a:solidFill>
                <a:effectLst/>
              </a:rPr>
              <a:t>Statista</a:t>
            </a:r>
            <a:r>
              <a:rPr lang="fr-FR" dirty="0">
                <a:solidFill>
                  <a:schemeClr val="tx1"/>
                </a:solidFill>
                <a:effectLst/>
              </a:rPr>
              <a:t> Infographies. </a:t>
            </a:r>
            <a:r>
              <a:rPr lang="fr-FR" dirty="0">
                <a:solidFill>
                  <a:schemeClr val="tx1"/>
                </a:solidFill>
                <a:effectLst/>
                <a:hlinkClick r:id="rId3">
                  <a:extLst>
                    <a:ext uri="{A12FA001-AC4F-418D-AE19-62706E023703}">
                      <ahyp:hlinkClr xmlns:ahyp="http://schemas.microsoft.com/office/drawing/2018/hyperlinkcolor" val="tx"/>
                    </a:ext>
                  </a:extLst>
                </a:hlinkClick>
              </a:rPr>
              <a:t>https://fr.statista.com/infographie/29187/temps-qu-il-a-fallu-a-certains-services-plateformes-en-ligne-pour-atteindre-1-million-utilisateurs</a:t>
            </a:r>
            <a:endParaRPr lang="fr-FR" dirty="0">
              <a:solidFill>
                <a:schemeClr val="tx1"/>
              </a:solidFill>
              <a:effectLst/>
            </a:endParaRPr>
          </a:p>
          <a:p>
            <a:r>
              <a:rPr lang="fr-FR" dirty="0" err="1">
                <a:solidFill>
                  <a:schemeClr val="tx1"/>
                </a:solidFill>
                <a:effectLst/>
              </a:rPr>
              <a:t>Gaudiaut</a:t>
            </a:r>
            <a:r>
              <a:rPr lang="fr-FR" dirty="0">
                <a:solidFill>
                  <a:schemeClr val="tx1"/>
                </a:solidFill>
                <a:effectLst/>
              </a:rPr>
              <a:t>, T. (2023b, mai 11). </a:t>
            </a:r>
            <a:r>
              <a:rPr lang="fr-FR" i="1" dirty="0">
                <a:solidFill>
                  <a:schemeClr val="tx1"/>
                </a:solidFill>
                <a:effectLst/>
              </a:rPr>
              <a:t>Infographie : Les outils d’IA les plus appréciés (jusqu’à présent)</a:t>
            </a:r>
            <a:r>
              <a:rPr lang="fr-FR" dirty="0">
                <a:solidFill>
                  <a:schemeClr val="tx1"/>
                </a:solidFill>
                <a:effectLst/>
              </a:rPr>
              <a:t>. </a:t>
            </a:r>
            <a:r>
              <a:rPr lang="fr-FR" dirty="0" err="1">
                <a:solidFill>
                  <a:schemeClr val="tx1"/>
                </a:solidFill>
                <a:effectLst/>
              </a:rPr>
              <a:t>Statista</a:t>
            </a:r>
            <a:r>
              <a:rPr lang="fr-FR" dirty="0">
                <a:solidFill>
                  <a:schemeClr val="tx1"/>
                </a:solidFill>
                <a:effectLst/>
              </a:rPr>
              <a:t> Infographies. </a:t>
            </a:r>
            <a:r>
              <a:rPr lang="fr-FR" dirty="0">
                <a:solidFill>
                  <a:schemeClr val="tx1"/>
                </a:solidFill>
                <a:effectLst/>
                <a:hlinkClick r:id="rId4">
                  <a:extLst>
                    <a:ext uri="{A12FA001-AC4F-418D-AE19-62706E023703}">
                      <ahyp:hlinkClr xmlns:ahyp="http://schemas.microsoft.com/office/drawing/2018/hyperlinkcolor" val="tx"/>
                    </a:ext>
                  </a:extLst>
                </a:hlinkClick>
              </a:rPr>
              <a:t>https://fr.statista.com/infographie/29982/les-outils-intelligence-artificielle-les-plus-apprecies-par-les-utilisateurs</a:t>
            </a:r>
            <a:endParaRPr lang="fr-FR" dirty="0">
              <a:solidFill>
                <a:schemeClr val="tx1"/>
              </a:solidFill>
              <a:effectLst/>
            </a:endParaRPr>
          </a:p>
          <a:p>
            <a:r>
              <a:rPr lang="fr-FR" dirty="0" err="1">
                <a:solidFill>
                  <a:schemeClr val="tx1"/>
                </a:solidFill>
                <a:effectLst/>
              </a:rPr>
              <a:t>Gaudiaut</a:t>
            </a:r>
            <a:r>
              <a:rPr lang="fr-FR" dirty="0">
                <a:solidFill>
                  <a:schemeClr val="tx1"/>
                </a:solidFill>
                <a:effectLst/>
              </a:rPr>
              <a:t>, T. (2023c, mai 11). </a:t>
            </a:r>
            <a:r>
              <a:rPr lang="fr-FR" i="1" dirty="0">
                <a:solidFill>
                  <a:schemeClr val="tx1"/>
                </a:solidFill>
                <a:effectLst/>
              </a:rPr>
              <a:t>Infographie : Où les </a:t>
            </a:r>
            <a:r>
              <a:rPr lang="fr-FR" i="1" dirty="0" err="1">
                <a:solidFill>
                  <a:schemeClr val="tx1"/>
                </a:solidFill>
                <a:effectLst/>
              </a:rPr>
              <a:t>chatbots</a:t>
            </a:r>
            <a:r>
              <a:rPr lang="fr-FR" i="1" dirty="0">
                <a:solidFill>
                  <a:schemeClr val="tx1"/>
                </a:solidFill>
                <a:effectLst/>
              </a:rPr>
              <a:t> d’IA puisent-ils leurs connaissances ?</a:t>
            </a:r>
            <a:r>
              <a:rPr lang="fr-FR" dirty="0">
                <a:solidFill>
                  <a:schemeClr val="tx1"/>
                </a:solidFill>
                <a:effectLst/>
              </a:rPr>
              <a:t> </a:t>
            </a:r>
            <a:r>
              <a:rPr lang="fr-FR" dirty="0" err="1">
                <a:solidFill>
                  <a:schemeClr val="tx1"/>
                </a:solidFill>
                <a:effectLst/>
              </a:rPr>
              <a:t>Statista</a:t>
            </a:r>
            <a:r>
              <a:rPr lang="fr-FR" dirty="0">
                <a:solidFill>
                  <a:schemeClr val="tx1"/>
                </a:solidFill>
                <a:effectLst/>
              </a:rPr>
              <a:t> Infographies. </a:t>
            </a:r>
            <a:r>
              <a:rPr lang="fr-FR" dirty="0">
                <a:solidFill>
                  <a:schemeClr val="tx1"/>
                </a:solidFill>
                <a:effectLst/>
                <a:hlinkClick r:id="rId5">
                  <a:extLst>
                    <a:ext uri="{A12FA001-AC4F-418D-AE19-62706E023703}">
                      <ahyp:hlinkClr xmlns:ahyp="http://schemas.microsoft.com/office/drawing/2018/hyperlinkcolor" val="tx"/>
                    </a:ext>
                  </a:extLst>
                </a:hlinkClick>
              </a:rPr>
              <a:t>https://fr.statista.com/infographie/29976/sources-informations-et-connaissances-les-plus-utilisees-par-les-chatbots-ia-selon-la-part-des-tokens-dans-c4-google</a:t>
            </a:r>
            <a:endParaRPr lang="fr-FR" dirty="0">
              <a:solidFill>
                <a:schemeClr val="tx1"/>
              </a:solidFill>
              <a:effectLst/>
            </a:endParaRPr>
          </a:p>
          <a:p>
            <a:r>
              <a:rPr lang="fr-FR" dirty="0">
                <a:solidFill>
                  <a:schemeClr val="tx1"/>
                </a:solidFill>
                <a:effectLst/>
              </a:rPr>
              <a:t>Geoffroy, G. (2023, juin 11). GPT, le Game changer [Billet]. </a:t>
            </a:r>
            <a:r>
              <a:rPr lang="fr-FR" i="1" dirty="0">
                <a:solidFill>
                  <a:schemeClr val="tx1"/>
                </a:solidFill>
                <a:effectLst/>
              </a:rPr>
              <a:t>Doc d’Azur</a:t>
            </a:r>
            <a:r>
              <a:rPr lang="fr-FR" dirty="0">
                <a:solidFill>
                  <a:schemeClr val="tx1"/>
                </a:solidFill>
                <a:effectLst/>
              </a:rPr>
              <a:t>. </a:t>
            </a:r>
            <a:r>
              <a:rPr lang="fr-FR" dirty="0">
                <a:solidFill>
                  <a:schemeClr val="tx1"/>
                </a:solidFill>
                <a:effectLst/>
                <a:hlinkClick r:id="rId6">
                  <a:extLst>
                    <a:ext uri="{A12FA001-AC4F-418D-AE19-62706E023703}">
                      <ahyp:hlinkClr xmlns:ahyp="http://schemas.microsoft.com/office/drawing/2018/hyperlinkcolor" val="tx"/>
                    </a:ext>
                  </a:extLst>
                </a:hlinkClick>
              </a:rPr>
              <a:t>https://docdazur.hypotheses.org/495</a:t>
            </a:r>
            <a:endParaRPr lang="fr-FR" dirty="0">
              <a:solidFill>
                <a:schemeClr val="tx1"/>
              </a:solidFill>
              <a:effectLst/>
            </a:endParaRPr>
          </a:p>
          <a:p>
            <a:r>
              <a:rPr lang="fr-FR" dirty="0" err="1">
                <a:solidFill>
                  <a:schemeClr val="tx1"/>
                </a:solidFill>
                <a:effectLst/>
              </a:rPr>
              <a:t>Gewirtz</a:t>
            </a:r>
            <a:r>
              <a:rPr lang="fr-FR" dirty="0">
                <a:solidFill>
                  <a:schemeClr val="tx1"/>
                </a:solidFill>
                <a:effectLst/>
              </a:rPr>
              <a:t>, D. (2023, février 16). </a:t>
            </a:r>
            <a:r>
              <a:rPr lang="fr-FR" i="1" dirty="0">
                <a:solidFill>
                  <a:schemeClr val="tx1"/>
                </a:solidFill>
                <a:effectLst/>
              </a:rPr>
              <a:t>6 </a:t>
            </a:r>
            <a:r>
              <a:rPr lang="fr-FR" i="1" dirty="0" err="1">
                <a:solidFill>
                  <a:schemeClr val="tx1"/>
                </a:solidFill>
                <a:effectLst/>
              </a:rPr>
              <a:t>things</a:t>
            </a:r>
            <a:r>
              <a:rPr lang="fr-FR" i="1" dirty="0">
                <a:solidFill>
                  <a:schemeClr val="tx1"/>
                </a:solidFill>
                <a:effectLst/>
              </a:rPr>
              <a:t> </a:t>
            </a:r>
            <a:r>
              <a:rPr lang="fr-FR" i="1" dirty="0" err="1">
                <a:solidFill>
                  <a:schemeClr val="tx1"/>
                </a:solidFill>
                <a:effectLst/>
              </a:rPr>
              <a:t>ChatGPT</a:t>
            </a:r>
            <a:r>
              <a:rPr lang="fr-FR" i="1" dirty="0">
                <a:solidFill>
                  <a:schemeClr val="tx1"/>
                </a:solidFill>
                <a:effectLst/>
              </a:rPr>
              <a:t> </a:t>
            </a:r>
            <a:r>
              <a:rPr lang="fr-FR" i="1" dirty="0" err="1">
                <a:solidFill>
                  <a:schemeClr val="tx1"/>
                </a:solidFill>
                <a:effectLst/>
              </a:rPr>
              <a:t>can’t</a:t>
            </a:r>
            <a:r>
              <a:rPr lang="fr-FR" i="1" dirty="0">
                <a:solidFill>
                  <a:schemeClr val="tx1"/>
                </a:solidFill>
                <a:effectLst/>
              </a:rPr>
              <a:t> do (and </a:t>
            </a:r>
            <a:r>
              <a:rPr lang="fr-FR" i="1" dirty="0" err="1">
                <a:solidFill>
                  <a:schemeClr val="tx1"/>
                </a:solidFill>
                <a:effectLst/>
              </a:rPr>
              <a:t>another</a:t>
            </a:r>
            <a:r>
              <a:rPr lang="fr-FR" i="1" dirty="0">
                <a:solidFill>
                  <a:schemeClr val="tx1"/>
                </a:solidFill>
                <a:effectLst/>
              </a:rPr>
              <a:t> 20 </a:t>
            </a:r>
            <a:r>
              <a:rPr lang="fr-FR" i="1" dirty="0" err="1">
                <a:solidFill>
                  <a:schemeClr val="tx1"/>
                </a:solidFill>
                <a:effectLst/>
              </a:rPr>
              <a:t>it</a:t>
            </a:r>
            <a:r>
              <a:rPr lang="fr-FR" i="1" dirty="0">
                <a:solidFill>
                  <a:schemeClr val="tx1"/>
                </a:solidFill>
                <a:effectLst/>
              </a:rPr>
              <a:t> refuses to do)</a:t>
            </a:r>
            <a:r>
              <a:rPr lang="fr-FR" dirty="0">
                <a:solidFill>
                  <a:schemeClr val="tx1"/>
                </a:solidFill>
                <a:effectLst/>
              </a:rPr>
              <a:t>. ZDNET. </a:t>
            </a:r>
            <a:r>
              <a:rPr lang="fr-FR" dirty="0">
                <a:solidFill>
                  <a:schemeClr val="tx1"/>
                </a:solidFill>
                <a:effectLst/>
                <a:hlinkClick r:id="rId7">
                  <a:extLst>
                    <a:ext uri="{A12FA001-AC4F-418D-AE19-62706E023703}">
                      <ahyp:hlinkClr xmlns:ahyp="http://schemas.microsoft.com/office/drawing/2018/hyperlinkcolor" val="tx"/>
                    </a:ext>
                  </a:extLst>
                </a:hlinkClick>
              </a:rPr>
              <a:t>https://www.zdnet.com/article/6-things-chatgpt-cant-do-and-another-20-it-refuses-to-do/</a:t>
            </a:r>
            <a:endParaRPr lang="fr-FR" dirty="0">
              <a:solidFill>
                <a:schemeClr val="tx1"/>
              </a:solidFill>
              <a:effectLst/>
            </a:endParaRPr>
          </a:p>
          <a:p>
            <a:r>
              <a:rPr lang="fr-FR" dirty="0">
                <a:solidFill>
                  <a:schemeClr val="tx1"/>
                </a:solidFill>
                <a:effectLst/>
              </a:rPr>
              <a:t>Greg </a:t>
            </a:r>
            <a:r>
              <a:rPr lang="fr-FR" dirty="0" err="1">
                <a:solidFill>
                  <a:schemeClr val="tx1"/>
                </a:solidFill>
                <a:effectLst/>
              </a:rPr>
              <a:t>Kamradt</a:t>
            </a:r>
            <a:r>
              <a:rPr lang="fr-FR" dirty="0">
                <a:solidFill>
                  <a:schemeClr val="tx1"/>
                </a:solidFill>
                <a:effectLst/>
              </a:rPr>
              <a:t> (Data Indy) (Réalisateur). (2023, mars 29). </a:t>
            </a:r>
            <a:r>
              <a:rPr lang="fr-FR" i="1" dirty="0">
                <a:solidFill>
                  <a:schemeClr val="tx1"/>
                </a:solidFill>
                <a:effectLst/>
              </a:rPr>
              <a:t>The </a:t>
            </a:r>
            <a:r>
              <a:rPr lang="fr-FR" i="1" dirty="0" err="1">
                <a:solidFill>
                  <a:schemeClr val="tx1"/>
                </a:solidFill>
                <a:effectLst/>
              </a:rPr>
              <a:t>LangChain</a:t>
            </a:r>
            <a:r>
              <a:rPr lang="fr-FR" i="1" dirty="0">
                <a:solidFill>
                  <a:schemeClr val="tx1"/>
                </a:solidFill>
                <a:effectLst/>
              </a:rPr>
              <a:t> </a:t>
            </a:r>
            <a:r>
              <a:rPr lang="fr-FR" i="1" dirty="0" err="1">
                <a:solidFill>
                  <a:schemeClr val="tx1"/>
                </a:solidFill>
                <a:effectLst/>
              </a:rPr>
              <a:t>Cookbook</a:t>
            </a:r>
            <a:r>
              <a:rPr lang="fr-FR" i="1" dirty="0">
                <a:solidFill>
                  <a:schemeClr val="tx1"/>
                </a:solidFill>
                <a:effectLst/>
              </a:rPr>
              <a:t>—</a:t>
            </a:r>
            <a:r>
              <a:rPr lang="fr-FR" i="1" dirty="0" err="1">
                <a:solidFill>
                  <a:schemeClr val="tx1"/>
                </a:solidFill>
                <a:effectLst/>
              </a:rPr>
              <a:t>Beginner</a:t>
            </a:r>
            <a:r>
              <a:rPr lang="fr-FR" i="1" dirty="0">
                <a:solidFill>
                  <a:schemeClr val="tx1"/>
                </a:solidFill>
                <a:effectLst/>
              </a:rPr>
              <a:t> Guide To 7 Essential Concepts</a:t>
            </a:r>
            <a:r>
              <a:rPr lang="fr-FR" dirty="0">
                <a:solidFill>
                  <a:schemeClr val="tx1"/>
                </a:solidFill>
                <a:effectLst/>
              </a:rPr>
              <a:t>. </a:t>
            </a:r>
            <a:r>
              <a:rPr lang="fr-FR" dirty="0">
                <a:solidFill>
                  <a:schemeClr val="tx1"/>
                </a:solidFill>
                <a:effectLst/>
                <a:hlinkClick r:id="rId8">
                  <a:extLst>
                    <a:ext uri="{A12FA001-AC4F-418D-AE19-62706E023703}">
                      <ahyp:hlinkClr xmlns:ahyp="http://schemas.microsoft.com/office/drawing/2018/hyperlinkcolor" val="tx"/>
                    </a:ext>
                  </a:extLst>
                </a:hlinkClick>
              </a:rPr>
              <a:t>https://www.youtube.com/watch?v=2xxziIWmaSA</a:t>
            </a:r>
            <a:endParaRPr lang="fr-FR" dirty="0">
              <a:solidFill>
                <a:schemeClr val="tx1"/>
              </a:solidFill>
              <a:effectLst/>
            </a:endParaRPr>
          </a:p>
          <a:p>
            <a:r>
              <a:rPr lang="fr-FR" i="1" dirty="0">
                <a:solidFill>
                  <a:schemeClr val="tx1"/>
                </a:solidFill>
                <a:effectLst/>
              </a:rPr>
              <a:t>Guillaume Champeau sur Twitter</a:t>
            </a:r>
            <a:r>
              <a:rPr lang="fr-FR" dirty="0">
                <a:solidFill>
                  <a:schemeClr val="tx1"/>
                </a:solidFill>
                <a:effectLst/>
              </a:rPr>
              <a:t>. (2022, décembre 5). Twitter. </a:t>
            </a:r>
            <a:r>
              <a:rPr lang="fr-FR" dirty="0">
                <a:solidFill>
                  <a:schemeClr val="tx1"/>
                </a:solidFill>
                <a:effectLst/>
                <a:hlinkClick r:id="rId9">
                  <a:extLst>
                    <a:ext uri="{A12FA001-AC4F-418D-AE19-62706E023703}">
                      <ahyp:hlinkClr xmlns:ahyp="http://schemas.microsoft.com/office/drawing/2018/hyperlinkcolor" val="tx"/>
                    </a:ext>
                  </a:extLst>
                </a:hlinkClick>
              </a:rPr>
              <a:t>https://twitter.com/gchampeau/status/1599848962113929216</a:t>
            </a:r>
            <a:endParaRPr lang="fr-FR" dirty="0">
              <a:solidFill>
                <a:schemeClr val="tx1"/>
              </a:solidFill>
              <a:effectLst/>
            </a:endParaRPr>
          </a:p>
          <a:p>
            <a:endParaRPr lang="fr-FR" dirty="0">
              <a:solidFill>
                <a:schemeClr val="tx1"/>
              </a:solidFill>
            </a:endParaRPr>
          </a:p>
        </p:txBody>
      </p:sp>
    </p:spTree>
    <p:extLst>
      <p:ext uri="{BB962C8B-B14F-4D97-AF65-F5344CB8AC3E}">
        <p14:creationId xmlns:p14="http://schemas.microsoft.com/office/powerpoint/2010/main" val="202762037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700428C1-053B-45C1-C079-C32F9E05D03A}"/>
              </a:ext>
            </a:extLst>
          </p:cNvPr>
          <p:cNvSpPr>
            <a:spLocks noGrp="1"/>
          </p:cNvSpPr>
          <p:nvPr>
            <p:ph type="title"/>
          </p:nvPr>
        </p:nvSpPr>
        <p:spPr>
          <a:xfrm>
            <a:off x="1198859" y="674964"/>
            <a:ext cx="7316491" cy="424732"/>
          </a:xfrm>
        </p:spPr>
        <p:txBody>
          <a:bodyPr/>
          <a:lstStyle/>
          <a:p>
            <a:r>
              <a:rPr lang="fr-FR" dirty="0"/>
              <a:t>Biblio 5/6</a:t>
            </a:r>
          </a:p>
        </p:txBody>
      </p:sp>
      <p:sp>
        <p:nvSpPr>
          <p:cNvPr id="5" name="Espace réservé du texte 4">
            <a:extLst>
              <a:ext uri="{FF2B5EF4-FFF2-40B4-BE49-F238E27FC236}">
                <a16:creationId xmlns:a16="http://schemas.microsoft.com/office/drawing/2014/main" id="{FCF62323-31F6-4AA2-CE2C-018B8778C601}"/>
              </a:ext>
            </a:extLst>
          </p:cNvPr>
          <p:cNvSpPr>
            <a:spLocks noGrp="1"/>
          </p:cNvSpPr>
          <p:nvPr>
            <p:ph type="body" sz="quarter" idx="17"/>
          </p:nvPr>
        </p:nvSpPr>
        <p:spPr/>
        <p:txBody>
          <a:bodyPr>
            <a:normAutofit fontScale="85000" lnSpcReduction="20000"/>
          </a:bodyPr>
          <a:lstStyle/>
          <a:p>
            <a:r>
              <a:rPr lang="fr-FR" dirty="0" err="1">
                <a:solidFill>
                  <a:schemeClr val="tx1"/>
                </a:solidFill>
                <a:effectLst/>
              </a:rPr>
              <a:t>Hepp</a:t>
            </a:r>
            <a:r>
              <a:rPr lang="fr-FR" dirty="0">
                <a:solidFill>
                  <a:schemeClr val="tx1"/>
                </a:solidFill>
                <a:effectLst/>
              </a:rPr>
              <a:t>, A. (2019). </a:t>
            </a:r>
            <a:r>
              <a:rPr lang="fr-FR" i="1" dirty="0">
                <a:solidFill>
                  <a:schemeClr val="tx1"/>
                </a:solidFill>
                <a:effectLst/>
              </a:rPr>
              <a:t>Deep </a:t>
            </a:r>
            <a:r>
              <a:rPr lang="fr-FR" i="1" dirty="0" err="1">
                <a:solidFill>
                  <a:schemeClr val="tx1"/>
                </a:solidFill>
                <a:effectLst/>
              </a:rPr>
              <a:t>Mediatization</a:t>
            </a:r>
            <a:r>
              <a:rPr lang="fr-FR" dirty="0">
                <a:solidFill>
                  <a:schemeClr val="tx1"/>
                </a:solidFill>
                <a:effectLst/>
              </a:rPr>
              <a:t>. Routledge. </a:t>
            </a:r>
            <a:r>
              <a:rPr lang="fr-FR" dirty="0">
                <a:solidFill>
                  <a:schemeClr val="tx1"/>
                </a:solidFill>
                <a:effectLst/>
                <a:hlinkClick r:id="rId2">
                  <a:extLst>
                    <a:ext uri="{A12FA001-AC4F-418D-AE19-62706E023703}">
                      <ahyp:hlinkClr xmlns:ahyp="http://schemas.microsoft.com/office/drawing/2018/hyperlinkcolor" val="tx"/>
                    </a:ext>
                  </a:extLst>
                </a:hlinkClick>
              </a:rPr>
              <a:t>http://www.andreas-hepp.name/deep_mediatization/</a:t>
            </a:r>
            <a:endParaRPr lang="fr-FR" dirty="0">
              <a:solidFill>
                <a:schemeClr val="tx1"/>
              </a:solidFill>
              <a:effectLst/>
            </a:endParaRPr>
          </a:p>
          <a:p>
            <a:r>
              <a:rPr lang="fr-FR" dirty="0">
                <a:solidFill>
                  <a:schemeClr val="tx1"/>
                </a:solidFill>
                <a:effectLst/>
              </a:rPr>
              <a:t>Hutchinson, E. (2023, janvier 3). </a:t>
            </a:r>
            <a:r>
              <a:rPr lang="fr-FR" i="1" dirty="0" err="1">
                <a:solidFill>
                  <a:schemeClr val="tx1"/>
                </a:solidFill>
                <a:effectLst/>
              </a:rPr>
              <a:t>ChatGPT</a:t>
            </a:r>
            <a:r>
              <a:rPr lang="fr-FR" i="1" dirty="0">
                <a:solidFill>
                  <a:schemeClr val="tx1"/>
                </a:solidFill>
                <a:effectLst/>
              </a:rPr>
              <a:t> and </a:t>
            </a:r>
            <a:r>
              <a:rPr lang="fr-FR" i="1" dirty="0" err="1">
                <a:solidFill>
                  <a:schemeClr val="tx1"/>
                </a:solidFill>
                <a:effectLst/>
              </a:rPr>
              <a:t>School</a:t>
            </a:r>
            <a:r>
              <a:rPr lang="fr-FR" i="1" dirty="0">
                <a:solidFill>
                  <a:schemeClr val="tx1"/>
                </a:solidFill>
                <a:effectLst/>
              </a:rPr>
              <a:t> </a:t>
            </a:r>
            <a:r>
              <a:rPr lang="fr-FR" i="1" dirty="0" err="1">
                <a:solidFill>
                  <a:schemeClr val="tx1"/>
                </a:solidFill>
                <a:effectLst/>
              </a:rPr>
              <a:t>Libraries</a:t>
            </a:r>
            <a:r>
              <a:rPr lang="fr-FR" dirty="0">
                <a:solidFill>
                  <a:schemeClr val="tx1"/>
                </a:solidFill>
                <a:effectLst/>
              </a:rPr>
              <a:t>. Elizabeth Hutchinson. </a:t>
            </a:r>
            <a:r>
              <a:rPr lang="fr-FR" dirty="0">
                <a:solidFill>
                  <a:schemeClr val="tx1"/>
                </a:solidFill>
                <a:effectLst/>
                <a:hlinkClick r:id="rId3">
                  <a:extLst>
                    <a:ext uri="{A12FA001-AC4F-418D-AE19-62706E023703}">
                      <ahyp:hlinkClr xmlns:ahyp="http://schemas.microsoft.com/office/drawing/2018/hyperlinkcolor" val="tx"/>
                    </a:ext>
                  </a:extLst>
                </a:hlinkClick>
              </a:rPr>
              <a:t>https://www.elizabethahutchinson.com/post/chatgpt-and-school-libraries</a:t>
            </a:r>
            <a:endParaRPr lang="fr-FR" dirty="0">
              <a:solidFill>
                <a:schemeClr val="tx1"/>
              </a:solidFill>
              <a:effectLst/>
            </a:endParaRPr>
          </a:p>
          <a:p>
            <a:r>
              <a:rPr lang="fr-FR" i="1" dirty="0">
                <a:solidFill>
                  <a:schemeClr val="tx1"/>
                </a:solidFill>
                <a:effectLst/>
              </a:rPr>
              <a:t>Ilya </a:t>
            </a:r>
            <a:r>
              <a:rPr lang="fr-FR" i="1" dirty="0" err="1">
                <a:solidFill>
                  <a:schemeClr val="tx1"/>
                </a:solidFill>
                <a:effectLst/>
              </a:rPr>
              <a:t>Shabanov</a:t>
            </a:r>
            <a:r>
              <a:rPr lang="fr-FR" i="1" dirty="0">
                <a:solidFill>
                  <a:schemeClr val="tx1"/>
                </a:solidFill>
                <a:effectLst/>
              </a:rPr>
              <a:t> sur Twitter</a:t>
            </a:r>
            <a:r>
              <a:rPr lang="fr-FR" dirty="0">
                <a:solidFill>
                  <a:schemeClr val="tx1"/>
                </a:solidFill>
                <a:effectLst/>
              </a:rPr>
              <a:t>. (2023, avril 4). Twitter. </a:t>
            </a:r>
            <a:r>
              <a:rPr lang="fr-FR" dirty="0">
                <a:solidFill>
                  <a:schemeClr val="tx1"/>
                </a:solidFill>
                <a:effectLst/>
                <a:hlinkClick r:id="rId4">
                  <a:extLst>
                    <a:ext uri="{A12FA001-AC4F-418D-AE19-62706E023703}">
                      <ahyp:hlinkClr xmlns:ahyp="http://schemas.microsoft.com/office/drawing/2018/hyperlinkcolor" val="tx"/>
                    </a:ext>
                  </a:extLst>
                </a:hlinkClick>
              </a:rPr>
              <a:t>https://twitter.com/Artifexx/status/1643204486905602049</a:t>
            </a:r>
            <a:endParaRPr lang="fr-FR" dirty="0">
              <a:solidFill>
                <a:schemeClr val="tx1"/>
              </a:solidFill>
              <a:effectLst/>
            </a:endParaRPr>
          </a:p>
          <a:p>
            <a:r>
              <a:rPr lang="fr-FR" dirty="0">
                <a:solidFill>
                  <a:schemeClr val="tx1"/>
                </a:solidFill>
                <a:effectLst/>
              </a:rPr>
              <a:t>Langlais, P.-C. (2023, février 7). </a:t>
            </a:r>
            <a:r>
              <a:rPr lang="fr-FR" dirty="0" err="1">
                <a:solidFill>
                  <a:schemeClr val="tx1"/>
                </a:solidFill>
                <a:effectLst/>
              </a:rPr>
              <a:t>ChatGPT</a:t>
            </a:r>
            <a:r>
              <a:rPr lang="fr-FR" dirty="0">
                <a:solidFill>
                  <a:schemeClr val="tx1"/>
                </a:solidFill>
                <a:effectLst/>
              </a:rPr>
              <a:t> : Comment ça marche ? [Billet]. </a:t>
            </a:r>
            <a:r>
              <a:rPr lang="fr-FR" i="1" dirty="0">
                <a:solidFill>
                  <a:schemeClr val="tx1"/>
                </a:solidFill>
                <a:effectLst/>
              </a:rPr>
              <a:t>Sciences communes</a:t>
            </a:r>
            <a:r>
              <a:rPr lang="fr-FR" dirty="0">
                <a:solidFill>
                  <a:schemeClr val="tx1"/>
                </a:solidFill>
                <a:effectLst/>
              </a:rPr>
              <a:t>. </a:t>
            </a:r>
            <a:r>
              <a:rPr lang="fr-FR" dirty="0">
                <a:solidFill>
                  <a:schemeClr val="tx1"/>
                </a:solidFill>
                <a:effectLst/>
                <a:hlinkClick r:id="rId5">
                  <a:extLst>
                    <a:ext uri="{A12FA001-AC4F-418D-AE19-62706E023703}">
                      <ahyp:hlinkClr xmlns:ahyp="http://schemas.microsoft.com/office/drawing/2018/hyperlinkcolor" val="tx"/>
                    </a:ext>
                  </a:extLst>
                </a:hlinkClick>
              </a:rPr>
              <a:t>https://scoms.hypotheses.org/1059</a:t>
            </a:r>
            <a:endParaRPr lang="fr-FR" dirty="0">
              <a:solidFill>
                <a:schemeClr val="tx1"/>
              </a:solidFill>
              <a:effectLst/>
            </a:endParaRPr>
          </a:p>
          <a:p>
            <a:r>
              <a:rPr lang="fr-FR" dirty="0" err="1">
                <a:solidFill>
                  <a:schemeClr val="tx1"/>
                </a:solidFill>
                <a:effectLst/>
              </a:rPr>
              <a:t>Learn</a:t>
            </a:r>
            <a:r>
              <a:rPr lang="fr-FR" dirty="0">
                <a:solidFill>
                  <a:schemeClr val="tx1"/>
                </a:solidFill>
                <a:effectLst/>
              </a:rPr>
              <a:t> </a:t>
            </a:r>
            <a:r>
              <a:rPr lang="fr-FR" dirty="0" err="1">
                <a:solidFill>
                  <a:schemeClr val="tx1"/>
                </a:solidFill>
                <a:effectLst/>
              </a:rPr>
              <a:t>Prompting</a:t>
            </a:r>
            <a:r>
              <a:rPr lang="fr-FR" dirty="0">
                <a:solidFill>
                  <a:schemeClr val="tx1"/>
                </a:solidFill>
                <a:effectLst/>
              </a:rPr>
              <a:t>. (s. d.). </a:t>
            </a:r>
            <a:r>
              <a:rPr lang="fr-FR" i="1" dirty="0" err="1">
                <a:solidFill>
                  <a:schemeClr val="tx1"/>
                </a:solidFill>
                <a:effectLst/>
              </a:rPr>
              <a:t>Learn</a:t>
            </a:r>
            <a:r>
              <a:rPr lang="fr-FR" i="1" dirty="0">
                <a:solidFill>
                  <a:schemeClr val="tx1"/>
                </a:solidFill>
                <a:effectLst/>
              </a:rPr>
              <a:t> </a:t>
            </a:r>
            <a:r>
              <a:rPr lang="fr-FR" i="1" dirty="0" err="1">
                <a:solidFill>
                  <a:schemeClr val="tx1"/>
                </a:solidFill>
                <a:effectLst/>
              </a:rPr>
              <a:t>Prompting</a:t>
            </a:r>
            <a:r>
              <a:rPr lang="fr-FR" i="1" dirty="0">
                <a:solidFill>
                  <a:schemeClr val="tx1"/>
                </a:solidFill>
                <a:effectLst/>
              </a:rPr>
              <a:t> : </a:t>
            </a:r>
            <a:r>
              <a:rPr lang="fr-FR" i="1" dirty="0" err="1">
                <a:solidFill>
                  <a:schemeClr val="tx1"/>
                </a:solidFill>
                <a:effectLst/>
              </a:rPr>
              <a:t>Your</a:t>
            </a:r>
            <a:r>
              <a:rPr lang="fr-FR" i="1" dirty="0">
                <a:solidFill>
                  <a:schemeClr val="tx1"/>
                </a:solidFill>
                <a:effectLst/>
              </a:rPr>
              <a:t> Guide to </a:t>
            </a:r>
            <a:r>
              <a:rPr lang="fr-FR" i="1" dirty="0" err="1">
                <a:solidFill>
                  <a:schemeClr val="tx1"/>
                </a:solidFill>
                <a:effectLst/>
              </a:rPr>
              <a:t>Communicating</a:t>
            </a:r>
            <a:r>
              <a:rPr lang="fr-FR" i="1" dirty="0">
                <a:solidFill>
                  <a:schemeClr val="tx1"/>
                </a:solidFill>
                <a:effectLst/>
              </a:rPr>
              <a:t> </a:t>
            </a:r>
            <a:r>
              <a:rPr lang="fr-FR" i="1" dirty="0" err="1">
                <a:solidFill>
                  <a:schemeClr val="tx1"/>
                </a:solidFill>
                <a:effectLst/>
              </a:rPr>
              <a:t>with</a:t>
            </a:r>
            <a:r>
              <a:rPr lang="fr-FR" i="1" dirty="0">
                <a:solidFill>
                  <a:schemeClr val="tx1"/>
                </a:solidFill>
                <a:effectLst/>
              </a:rPr>
              <a:t> AI</a:t>
            </a:r>
            <a:r>
              <a:rPr lang="fr-FR" dirty="0">
                <a:solidFill>
                  <a:schemeClr val="tx1"/>
                </a:solidFill>
                <a:effectLst/>
              </a:rPr>
              <a:t>. Consulté 20 juin 2023, à l’adresse </a:t>
            </a:r>
            <a:r>
              <a:rPr lang="fr-FR" dirty="0">
                <a:solidFill>
                  <a:schemeClr val="tx1"/>
                </a:solidFill>
                <a:effectLst/>
                <a:hlinkClick r:id="rId6">
                  <a:extLst>
                    <a:ext uri="{A12FA001-AC4F-418D-AE19-62706E023703}">
                      <ahyp:hlinkClr xmlns:ahyp="http://schemas.microsoft.com/office/drawing/2018/hyperlinkcolor" val="tx"/>
                    </a:ext>
                  </a:extLst>
                </a:hlinkClick>
              </a:rPr>
              <a:t>https://learnprompting.org/docs/category/-basics</a:t>
            </a:r>
            <a:endParaRPr lang="fr-FR" dirty="0">
              <a:solidFill>
                <a:schemeClr val="tx1"/>
              </a:solidFill>
              <a:effectLst/>
            </a:endParaRPr>
          </a:p>
          <a:p>
            <a:r>
              <a:rPr lang="fr-FR" i="1" dirty="0">
                <a:solidFill>
                  <a:schemeClr val="tx1"/>
                </a:solidFill>
                <a:effectLst/>
              </a:rPr>
              <a:t>Mushtaq Bilal, PhD sur Twitter</a:t>
            </a:r>
            <a:r>
              <a:rPr lang="fr-FR" dirty="0">
                <a:solidFill>
                  <a:schemeClr val="tx1"/>
                </a:solidFill>
                <a:effectLst/>
              </a:rPr>
              <a:t>. (2023, février 21). Twitter. </a:t>
            </a:r>
            <a:r>
              <a:rPr lang="fr-FR" dirty="0">
                <a:solidFill>
                  <a:schemeClr val="tx1"/>
                </a:solidFill>
                <a:effectLst/>
                <a:hlinkClick r:id="rId7">
                  <a:extLst>
                    <a:ext uri="{A12FA001-AC4F-418D-AE19-62706E023703}">
                      <ahyp:hlinkClr xmlns:ahyp="http://schemas.microsoft.com/office/drawing/2018/hyperlinkcolor" val="tx"/>
                    </a:ext>
                  </a:extLst>
                </a:hlinkClick>
              </a:rPr>
              <a:t>https://twitter.com/MushtaqBilalPhD/status/1627938511822151686</a:t>
            </a:r>
            <a:endParaRPr lang="fr-FR" dirty="0">
              <a:solidFill>
                <a:schemeClr val="tx1"/>
              </a:solidFill>
              <a:effectLst/>
            </a:endParaRPr>
          </a:p>
          <a:p>
            <a:r>
              <a:rPr lang="fr-FR" dirty="0">
                <a:solidFill>
                  <a:schemeClr val="tx1"/>
                </a:solidFill>
                <a:effectLst/>
              </a:rPr>
              <a:t>Myers, M. (2023). </a:t>
            </a:r>
            <a:r>
              <a:rPr lang="fr-FR" i="1" dirty="0" err="1">
                <a:solidFill>
                  <a:schemeClr val="tx1"/>
                </a:solidFill>
                <a:effectLst/>
              </a:rPr>
              <a:t>LibGuides</a:t>
            </a:r>
            <a:r>
              <a:rPr lang="fr-FR" i="1" dirty="0">
                <a:solidFill>
                  <a:schemeClr val="tx1"/>
                </a:solidFill>
                <a:effectLst/>
              </a:rPr>
              <a:t> : </a:t>
            </a:r>
            <a:r>
              <a:rPr lang="fr-FR" i="1" dirty="0" err="1">
                <a:solidFill>
                  <a:schemeClr val="tx1"/>
                </a:solidFill>
                <a:effectLst/>
              </a:rPr>
              <a:t>Generative</a:t>
            </a:r>
            <a:r>
              <a:rPr lang="fr-FR" i="1" dirty="0">
                <a:solidFill>
                  <a:schemeClr val="tx1"/>
                </a:solidFill>
                <a:effectLst/>
              </a:rPr>
              <a:t> AI: Home</a:t>
            </a:r>
            <a:r>
              <a:rPr lang="fr-FR" dirty="0">
                <a:solidFill>
                  <a:schemeClr val="tx1"/>
                </a:solidFill>
                <a:effectLst/>
              </a:rPr>
              <a:t>. </a:t>
            </a:r>
            <a:r>
              <a:rPr lang="fr-FR" dirty="0">
                <a:solidFill>
                  <a:schemeClr val="tx1"/>
                </a:solidFill>
                <a:effectLst/>
                <a:hlinkClick r:id="rId8">
                  <a:extLst>
                    <a:ext uri="{A12FA001-AC4F-418D-AE19-62706E023703}">
                      <ahyp:hlinkClr xmlns:ahyp="http://schemas.microsoft.com/office/drawing/2018/hyperlinkcolor" val="tx"/>
                    </a:ext>
                  </a:extLst>
                </a:hlinkClick>
              </a:rPr>
              <a:t>https://guides.library.tulsacc.edu/c.php?g=1298719&amp;p=9540950</a:t>
            </a:r>
            <a:endParaRPr lang="fr-FR" dirty="0">
              <a:solidFill>
                <a:schemeClr val="tx1"/>
              </a:solidFill>
              <a:effectLst/>
            </a:endParaRPr>
          </a:p>
          <a:p>
            <a:r>
              <a:rPr lang="fr-FR" dirty="0" err="1">
                <a:solidFill>
                  <a:schemeClr val="tx1"/>
                </a:solidFill>
                <a:effectLst/>
              </a:rPr>
              <a:t>PEReN</a:t>
            </a:r>
            <a:r>
              <a:rPr lang="fr-FR" dirty="0">
                <a:solidFill>
                  <a:schemeClr val="tx1"/>
                </a:solidFill>
                <a:effectLst/>
              </a:rPr>
              <a:t>. (2023, avril 6). </a:t>
            </a:r>
            <a:r>
              <a:rPr lang="fr-FR" i="1" dirty="0">
                <a:solidFill>
                  <a:schemeClr val="tx1"/>
                </a:solidFill>
                <a:effectLst/>
              </a:rPr>
              <a:t>Éclairage sur…n°6 – </a:t>
            </a:r>
            <a:r>
              <a:rPr lang="fr-FR" i="1" dirty="0" err="1">
                <a:solidFill>
                  <a:schemeClr val="tx1"/>
                </a:solidFill>
                <a:effectLst/>
              </a:rPr>
              <a:t>ChatGPT</a:t>
            </a:r>
            <a:r>
              <a:rPr lang="fr-FR" i="1" dirty="0">
                <a:solidFill>
                  <a:schemeClr val="tx1"/>
                </a:solidFill>
                <a:effectLst/>
              </a:rPr>
              <a:t> ou la percée des modèles d’IA conversationnels</a:t>
            </a:r>
            <a:r>
              <a:rPr lang="fr-FR" dirty="0">
                <a:solidFill>
                  <a:schemeClr val="tx1"/>
                </a:solidFill>
                <a:effectLst/>
              </a:rPr>
              <a:t> [Institutionnel]. </a:t>
            </a:r>
            <a:r>
              <a:rPr lang="fr-FR" dirty="0" err="1">
                <a:solidFill>
                  <a:schemeClr val="tx1"/>
                </a:solidFill>
                <a:effectLst/>
              </a:rPr>
              <a:t>PEReN</a:t>
            </a:r>
            <a:r>
              <a:rPr lang="fr-FR" dirty="0">
                <a:solidFill>
                  <a:schemeClr val="tx1"/>
                </a:solidFill>
                <a:effectLst/>
              </a:rPr>
              <a:t> - Pôle d’expertise de la régulation numérique. </a:t>
            </a:r>
            <a:r>
              <a:rPr lang="fr-FR" dirty="0">
                <a:solidFill>
                  <a:schemeClr val="tx1"/>
                </a:solidFill>
                <a:effectLst/>
                <a:hlinkClick r:id="rId9">
                  <a:extLst>
                    <a:ext uri="{A12FA001-AC4F-418D-AE19-62706E023703}">
                      <ahyp:hlinkClr xmlns:ahyp="http://schemas.microsoft.com/office/drawing/2018/hyperlinkcolor" val="tx"/>
                    </a:ext>
                  </a:extLst>
                </a:hlinkClick>
              </a:rPr>
              <a:t>https://www.peren.gouv.fr/actualites/2023-04-06_eclairage_sur_chatgpt/</a:t>
            </a:r>
            <a:endParaRPr lang="fr-FR" dirty="0">
              <a:solidFill>
                <a:schemeClr val="tx1"/>
              </a:solidFill>
              <a:effectLst/>
            </a:endParaRPr>
          </a:p>
          <a:p>
            <a:r>
              <a:rPr lang="fr-FR" dirty="0" err="1">
                <a:solidFill>
                  <a:schemeClr val="tx1"/>
                </a:solidFill>
                <a:effectLst/>
              </a:rPr>
              <a:t>Polonsky</a:t>
            </a:r>
            <a:r>
              <a:rPr lang="fr-FR" dirty="0">
                <a:solidFill>
                  <a:schemeClr val="tx1"/>
                </a:solidFill>
                <a:effectLst/>
              </a:rPr>
              <a:t>, M., &amp; </a:t>
            </a:r>
            <a:r>
              <a:rPr lang="fr-FR" dirty="0" err="1">
                <a:solidFill>
                  <a:schemeClr val="tx1"/>
                </a:solidFill>
                <a:effectLst/>
              </a:rPr>
              <a:t>Rotman</a:t>
            </a:r>
            <a:r>
              <a:rPr lang="fr-FR" dirty="0">
                <a:solidFill>
                  <a:schemeClr val="tx1"/>
                </a:solidFill>
                <a:effectLst/>
              </a:rPr>
              <a:t>, J. (2023). </a:t>
            </a:r>
            <a:r>
              <a:rPr lang="fr-FR" i="1" dirty="0" err="1">
                <a:solidFill>
                  <a:schemeClr val="tx1"/>
                </a:solidFill>
                <a:effectLst/>
              </a:rPr>
              <a:t>Should</a:t>
            </a:r>
            <a:r>
              <a:rPr lang="fr-FR" i="1" dirty="0">
                <a:solidFill>
                  <a:schemeClr val="tx1"/>
                </a:solidFill>
                <a:effectLst/>
              </a:rPr>
              <a:t> </a:t>
            </a:r>
            <a:r>
              <a:rPr lang="fr-FR" i="1" dirty="0" err="1">
                <a:solidFill>
                  <a:schemeClr val="tx1"/>
                </a:solidFill>
                <a:effectLst/>
              </a:rPr>
              <a:t>Artificial</a:t>
            </a:r>
            <a:r>
              <a:rPr lang="fr-FR" i="1" dirty="0">
                <a:solidFill>
                  <a:schemeClr val="tx1"/>
                </a:solidFill>
                <a:effectLst/>
              </a:rPr>
              <a:t> Intelligent (AI) Agents </a:t>
            </a:r>
            <a:r>
              <a:rPr lang="fr-FR" i="1" dirty="0" err="1">
                <a:solidFill>
                  <a:schemeClr val="tx1"/>
                </a:solidFill>
                <a:effectLst/>
              </a:rPr>
              <a:t>be</a:t>
            </a:r>
            <a:r>
              <a:rPr lang="fr-FR" i="1" dirty="0">
                <a:solidFill>
                  <a:schemeClr val="tx1"/>
                </a:solidFill>
                <a:effectLst/>
              </a:rPr>
              <a:t> </a:t>
            </a:r>
            <a:r>
              <a:rPr lang="fr-FR" i="1" dirty="0" err="1">
                <a:solidFill>
                  <a:schemeClr val="tx1"/>
                </a:solidFill>
                <a:effectLst/>
              </a:rPr>
              <a:t>Your</a:t>
            </a:r>
            <a:r>
              <a:rPr lang="fr-FR" i="1" dirty="0">
                <a:solidFill>
                  <a:schemeClr val="tx1"/>
                </a:solidFill>
                <a:effectLst/>
              </a:rPr>
              <a:t> Co-</a:t>
            </a:r>
            <a:r>
              <a:rPr lang="fr-FR" i="1" dirty="0" err="1">
                <a:solidFill>
                  <a:schemeClr val="tx1"/>
                </a:solidFill>
                <a:effectLst/>
              </a:rPr>
              <a:t>author</a:t>
            </a:r>
            <a:r>
              <a:rPr lang="fr-FR" i="1" dirty="0">
                <a:solidFill>
                  <a:schemeClr val="tx1"/>
                </a:solidFill>
                <a:effectLst/>
              </a:rPr>
              <a:t>? Arguments in </a:t>
            </a:r>
            <a:r>
              <a:rPr lang="fr-FR" i="1" dirty="0" err="1">
                <a:solidFill>
                  <a:schemeClr val="tx1"/>
                </a:solidFill>
                <a:effectLst/>
              </a:rPr>
              <a:t>favour</a:t>
            </a:r>
            <a:r>
              <a:rPr lang="fr-FR" i="1" dirty="0">
                <a:solidFill>
                  <a:schemeClr val="tx1"/>
                </a:solidFill>
                <a:effectLst/>
              </a:rPr>
              <a:t>, </a:t>
            </a:r>
            <a:r>
              <a:rPr lang="fr-FR" i="1" dirty="0" err="1">
                <a:solidFill>
                  <a:schemeClr val="tx1"/>
                </a:solidFill>
                <a:effectLst/>
              </a:rPr>
              <a:t>informed</a:t>
            </a:r>
            <a:r>
              <a:rPr lang="fr-FR" i="1" dirty="0">
                <a:solidFill>
                  <a:schemeClr val="tx1"/>
                </a:solidFill>
                <a:effectLst/>
              </a:rPr>
              <a:t> by </a:t>
            </a:r>
            <a:r>
              <a:rPr lang="fr-FR" i="1" dirty="0" err="1">
                <a:solidFill>
                  <a:schemeClr val="tx1"/>
                </a:solidFill>
                <a:effectLst/>
              </a:rPr>
              <a:t>ChatGPT</a:t>
            </a:r>
            <a:r>
              <a:rPr lang="fr-FR" dirty="0">
                <a:solidFill>
                  <a:schemeClr val="tx1"/>
                </a:solidFill>
                <a:effectLst/>
              </a:rPr>
              <a:t> (SSRN </a:t>
            </a:r>
            <a:r>
              <a:rPr lang="fr-FR" dirty="0" err="1">
                <a:solidFill>
                  <a:schemeClr val="tx1"/>
                </a:solidFill>
                <a:effectLst/>
              </a:rPr>
              <a:t>Scholarly</a:t>
            </a:r>
            <a:r>
              <a:rPr lang="fr-FR" dirty="0">
                <a:solidFill>
                  <a:schemeClr val="tx1"/>
                </a:solidFill>
                <a:effectLst/>
              </a:rPr>
              <a:t> Paper N</a:t>
            </a:r>
            <a:r>
              <a:rPr lang="fr-FR" baseline="30000" dirty="0">
                <a:solidFill>
                  <a:schemeClr val="tx1"/>
                </a:solidFill>
                <a:effectLst/>
              </a:rPr>
              <a:t>o</a:t>
            </a:r>
            <a:r>
              <a:rPr lang="fr-FR" dirty="0">
                <a:solidFill>
                  <a:schemeClr val="tx1"/>
                </a:solidFill>
                <a:effectLst/>
              </a:rPr>
              <a:t> 4349524). </a:t>
            </a:r>
            <a:r>
              <a:rPr lang="fr-FR" dirty="0">
                <a:solidFill>
                  <a:schemeClr val="tx1"/>
                </a:solidFill>
                <a:effectLst/>
                <a:hlinkClick r:id="rId10">
                  <a:extLst>
                    <a:ext uri="{A12FA001-AC4F-418D-AE19-62706E023703}">
                      <ahyp:hlinkClr xmlns:ahyp="http://schemas.microsoft.com/office/drawing/2018/hyperlinkcolor" val="tx"/>
                    </a:ext>
                  </a:extLst>
                </a:hlinkClick>
              </a:rPr>
              <a:t>https://doi.org/10.2139/ssrn.4349524</a:t>
            </a:r>
            <a:endParaRPr lang="fr-FR" dirty="0">
              <a:solidFill>
                <a:schemeClr val="tx1"/>
              </a:solidFill>
              <a:effectLst/>
            </a:endParaRPr>
          </a:p>
          <a:p>
            <a:endParaRPr lang="fr-FR" dirty="0"/>
          </a:p>
        </p:txBody>
      </p:sp>
    </p:spTree>
    <p:extLst>
      <p:ext uri="{BB962C8B-B14F-4D97-AF65-F5344CB8AC3E}">
        <p14:creationId xmlns:p14="http://schemas.microsoft.com/office/powerpoint/2010/main" val="396513442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700428C1-053B-45C1-C079-C32F9E05D03A}"/>
              </a:ext>
            </a:extLst>
          </p:cNvPr>
          <p:cNvSpPr>
            <a:spLocks noGrp="1"/>
          </p:cNvSpPr>
          <p:nvPr>
            <p:ph type="title"/>
          </p:nvPr>
        </p:nvSpPr>
        <p:spPr>
          <a:xfrm>
            <a:off x="1198859" y="674964"/>
            <a:ext cx="7316491" cy="424732"/>
          </a:xfrm>
        </p:spPr>
        <p:txBody>
          <a:bodyPr/>
          <a:lstStyle/>
          <a:p>
            <a:r>
              <a:rPr lang="fr-FR" dirty="0"/>
              <a:t>Biblio 6/6</a:t>
            </a:r>
          </a:p>
        </p:txBody>
      </p:sp>
      <p:sp>
        <p:nvSpPr>
          <p:cNvPr id="5" name="Espace réservé du texte 4">
            <a:extLst>
              <a:ext uri="{FF2B5EF4-FFF2-40B4-BE49-F238E27FC236}">
                <a16:creationId xmlns:a16="http://schemas.microsoft.com/office/drawing/2014/main" id="{FCF62323-31F6-4AA2-CE2C-018B8778C601}"/>
              </a:ext>
            </a:extLst>
          </p:cNvPr>
          <p:cNvSpPr>
            <a:spLocks noGrp="1"/>
          </p:cNvSpPr>
          <p:nvPr>
            <p:ph type="body" sz="quarter" idx="17"/>
          </p:nvPr>
        </p:nvSpPr>
        <p:spPr/>
        <p:txBody>
          <a:bodyPr>
            <a:normAutofit fontScale="92500" lnSpcReduction="20000"/>
          </a:bodyPr>
          <a:lstStyle/>
          <a:p>
            <a:r>
              <a:rPr lang="fr-FR" dirty="0" err="1">
                <a:solidFill>
                  <a:schemeClr val="tx1"/>
                </a:solidFill>
                <a:effectLst/>
              </a:rPr>
              <a:t>Rabbitmetrics</a:t>
            </a:r>
            <a:r>
              <a:rPr lang="fr-FR" dirty="0">
                <a:solidFill>
                  <a:schemeClr val="tx1"/>
                </a:solidFill>
                <a:effectLst/>
              </a:rPr>
              <a:t> (Réalisateur). (2023, avril 13). </a:t>
            </a:r>
            <a:r>
              <a:rPr lang="fr-FR" i="1" dirty="0" err="1">
                <a:solidFill>
                  <a:schemeClr val="tx1"/>
                </a:solidFill>
                <a:effectLst/>
              </a:rPr>
              <a:t>LangChain</a:t>
            </a:r>
            <a:r>
              <a:rPr lang="fr-FR" i="1" dirty="0">
                <a:solidFill>
                  <a:schemeClr val="tx1"/>
                </a:solidFill>
                <a:effectLst/>
              </a:rPr>
              <a:t> </a:t>
            </a:r>
            <a:r>
              <a:rPr lang="fr-FR" i="1" dirty="0" err="1">
                <a:solidFill>
                  <a:schemeClr val="tx1"/>
                </a:solidFill>
                <a:effectLst/>
              </a:rPr>
              <a:t>Explained</a:t>
            </a:r>
            <a:r>
              <a:rPr lang="fr-FR" i="1" dirty="0">
                <a:solidFill>
                  <a:schemeClr val="tx1"/>
                </a:solidFill>
                <a:effectLst/>
              </a:rPr>
              <a:t> in 13 Minutes | </a:t>
            </a:r>
            <a:r>
              <a:rPr lang="fr-FR" i="1" dirty="0" err="1">
                <a:solidFill>
                  <a:schemeClr val="tx1"/>
                </a:solidFill>
                <a:effectLst/>
              </a:rPr>
              <a:t>QuickStart</a:t>
            </a:r>
            <a:r>
              <a:rPr lang="fr-FR" i="1" dirty="0">
                <a:solidFill>
                  <a:schemeClr val="tx1"/>
                </a:solidFill>
                <a:effectLst/>
              </a:rPr>
              <a:t> Tutorial for </a:t>
            </a:r>
            <a:r>
              <a:rPr lang="fr-FR" i="1" dirty="0" err="1">
                <a:solidFill>
                  <a:schemeClr val="tx1"/>
                </a:solidFill>
                <a:effectLst/>
              </a:rPr>
              <a:t>Beginners</a:t>
            </a:r>
            <a:r>
              <a:rPr lang="fr-FR" dirty="0">
                <a:solidFill>
                  <a:schemeClr val="tx1"/>
                </a:solidFill>
                <a:effectLst/>
              </a:rPr>
              <a:t>. </a:t>
            </a:r>
            <a:r>
              <a:rPr lang="fr-FR" dirty="0">
                <a:solidFill>
                  <a:schemeClr val="tx1"/>
                </a:solidFill>
                <a:effectLst/>
                <a:hlinkClick r:id="rId2">
                  <a:extLst>
                    <a:ext uri="{A12FA001-AC4F-418D-AE19-62706E023703}">
                      <ahyp:hlinkClr xmlns:ahyp="http://schemas.microsoft.com/office/drawing/2018/hyperlinkcolor" val="tx"/>
                    </a:ext>
                  </a:extLst>
                </a:hlinkClick>
              </a:rPr>
              <a:t>https://www.youtube.com/watch?v=aywZrzNaKjs</a:t>
            </a:r>
            <a:endParaRPr lang="fr-FR" dirty="0">
              <a:solidFill>
                <a:schemeClr val="tx1"/>
              </a:solidFill>
              <a:effectLst/>
            </a:endParaRPr>
          </a:p>
          <a:p>
            <a:r>
              <a:rPr lang="fr-FR" dirty="0">
                <a:solidFill>
                  <a:schemeClr val="tx1"/>
                </a:solidFill>
                <a:effectLst/>
              </a:rPr>
              <a:t>Rédaction Médicale et Scientifique. (2023, mai 15). </a:t>
            </a:r>
            <a:r>
              <a:rPr lang="fr-FR" i="1" dirty="0" err="1">
                <a:solidFill>
                  <a:schemeClr val="tx1"/>
                </a:solidFill>
                <a:effectLst/>
              </a:rPr>
              <a:t>ChatGPT</a:t>
            </a:r>
            <a:r>
              <a:rPr lang="fr-FR" i="1" dirty="0">
                <a:solidFill>
                  <a:schemeClr val="tx1"/>
                </a:solidFill>
                <a:effectLst/>
              </a:rPr>
              <a:t> va changer rapidement les publications scientifiques</a:t>
            </a:r>
            <a:r>
              <a:rPr lang="fr-FR" dirty="0">
                <a:solidFill>
                  <a:schemeClr val="tx1"/>
                </a:solidFill>
                <a:effectLst/>
              </a:rPr>
              <a:t>. https://www.redactionmedicale.fr. </a:t>
            </a:r>
            <a:r>
              <a:rPr lang="fr-FR" dirty="0">
                <a:solidFill>
                  <a:schemeClr val="tx1"/>
                </a:solidFill>
                <a:effectLst/>
                <a:hlinkClick r:id="rId3">
                  <a:extLst>
                    <a:ext uri="{A12FA001-AC4F-418D-AE19-62706E023703}">
                      <ahyp:hlinkClr xmlns:ahyp="http://schemas.microsoft.com/office/drawing/2018/hyperlinkcolor" val="tx"/>
                    </a:ext>
                  </a:extLst>
                </a:hlinkClick>
              </a:rPr>
              <a:t>https://www.redactionmedicale.fr/2023/05/chatgpt-va-changer-rapidement-les-publications-scientifiques</a:t>
            </a:r>
            <a:endParaRPr lang="fr-FR" dirty="0">
              <a:solidFill>
                <a:schemeClr val="tx1"/>
              </a:solidFill>
              <a:effectLst/>
            </a:endParaRPr>
          </a:p>
          <a:p>
            <a:r>
              <a:rPr lang="fr-FR" dirty="0">
                <a:solidFill>
                  <a:schemeClr val="tx1"/>
                </a:solidFill>
                <a:effectLst/>
              </a:rPr>
              <a:t>Talan, &amp; IFOP. (2023, mai 11). </a:t>
            </a:r>
            <a:r>
              <a:rPr lang="fr-FR" i="1" dirty="0">
                <a:solidFill>
                  <a:schemeClr val="tx1"/>
                </a:solidFill>
                <a:effectLst/>
              </a:rPr>
              <a:t>Sondage </a:t>
            </a:r>
            <a:r>
              <a:rPr lang="fr-FR" i="1" dirty="0" err="1">
                <a:solidFill>
                  <a:schemeClr val="tx1"/>
                </a:solidFill>
                <a:effectLst/>
              </a:rPr>
              <a:t>Ifop</a:t>
            </a:r>
            <a:r>
              <a:rPr lang="fr-FR" i="1" dirty="0">
                <a:solidFill>
                  <a:schemeClr val="tx1"/>
                </a:solidFill>
                <a:effectLst/>
              </a:rPr>
              <a:t> - Talan : Les Français et les IA génératives</a:t>
            </a:r>
            <a:r>
              <a:rPr lang="fr-FR" dirty="0">
                <a:solidFill>
                  <a:schemeClr val="tx1"/>
                </a:solidFill>
                <a:effectLst/>
              </a:rPr>
              <a:t>. </a:t>
            </a:r>
            <a:r>
              <a:rPr lang="fr-FR" dirty="0">
                <a:solidFill>
                  <a:schemeClr val="tx1"/>
                </a:solidFill>
                <a:effectLst/>
                <a:hlinkClick r:id="rId4">
                  <a:extLst>
                    <a:ext uri="{A12FA001-AC4F-418D-AE19-62706E023703}">
                      <ahyp:hlinkClr xmlns:ahyp="http://schemas.microsoft.com/office/drawing/2018/hyperlinkcolor" val="tx"/>
                    </a:ext>
                  </a:extLst>
                </a:hlinkClick>
              </a:rPr>
              <a:t>https://talan.com/actualites/detail-actualites/news/sondage-ifop-talan-les-francais-et-les-ia-generatives/</a:t>
            </a:r>
            <a:endParaRPr lang="fr-FR" dirty="0">
              <a:solidFill>
                <a:schemeClr val="tx1"/>
              </a:solidFill>
              <a:effectLst/>
            </a:endParaRPr>
          </a:p>
          <a:p>
            <a:r>
              <a:rPr lang="fr-FR" dirty="0">
                <a:solidFill>
                  <a:schemeClr val="tx1"/>
                </a:solidFill>
                <a:effectLst/>
              </a:rPr>
              <a:t>The Distant </a:t>
            </a:r>
            <a:r>
              <a:rPr lang="fr-FR" dirty="0" err="1">
                <a:solidFill>
                  <a:schemeClr val="tx1"/>
                </a:solidFill>
                <a:effectLst/>
              </a:rPr>
              <a:t>Librarian</a:t>
            </a:r>
            <a:r>
              <a:rPr lang="fr-FR" dirty="0">
                <a:solidFill>
                  <a:schemeClr val="tx1"/>
                </a:solidFill>
                <a:effectLst/>
              </a:rPr>
              <a:t>. (2023, janvier). </a:t>
            </a:r>
            <a:r>
              <a:rPr lang="fr-FR" i="1" dirty="0">
                <a:solidFill>
                  <a:schemeClr val="tx1"/>
                </a:solidFill>
                <a:effectLst/>
              </a:rPr>
              <a:t>How to cite </a:t>
            </a:r>
            <a:r>
              <a:rPr lang="fr-FR" i="1" dirty="0" err="1">
                <a:solidFill>
                  <a:schemeClr val="tx1"/>
                </a:solidFill>
                <a:effectLst/>
              </a:rPr>
              <a:t>ChatGPT</a:t>
            </a:r>
            <a:r>
              <a:rPr lang="fr-FR" dirty="0">
                <a:solidFill>
                  <a:schemeClr val="tx1"/>
                </a:solidFill>
                <a:effectLst/>
              </a:rPr>
              <a:t>. The Distant </a:t>
            </a:r>
            <a:r>
              <a:rPr lang="fr-FR" dirty="0" err="1">
                <a:solidFill>
                  <a:schemeClr val="tx1"/>
                </a:solidFill>
                <a:effectLst/>
              </a:rPr>
              <a:t>Librarian</a:t>
            </a:r>
            <a:r>
              <a:rPr lang="fr-FR" dirty="0">
                <a:solidFill>
                  <a:schemeClr val="tx1"/>
                </a:solidFill>
                <a:effectLst/>
              </a:rPr>
              <a:t>. </a:t>
            </a:r>
            <a:r>
              <a:rPr lang="fr-FR" dirty="0">
                <a:solidFill>
                  <a:schemeClr val="tx1"/>
                </a:solidFill>
                <a:effectLst/>
                <a:hlinkClick r:id="rId5">
                  <a:extLst>
                    <a:ext uri="{A12FA001-AC4F-418D-AE19-62706E023703}">
                      <ahyp:hlinkClr xmlns:ahyp="http://schemas.microsoft.com/office/drawing/2018/hyperlinkcolor" val="tx"/>
                    </a:ext>
                  </a:extLst>
                </a:hlinkClick>
              </a:rPr>
              <a:t>https://distlib.blogs.com/distlib/2023/01/how-to-cite-chatgpt.html</a:t>
            </a:r>
            <a:endParaRPr lang="fr-FR" dirty="0">
              <a:solidFill>
                <a:schemeClr val="tx1"/>
              </a:solidFill>
              <a:effectLst/>
            </a:endParaRPr>
          </a:p>
          <a:p>
            <a:r>
              <a:rPr lang="fr-FR" dirty="0">
                <a:solidFill>
                  <a:schemeClr val="tx1"/>
                </a:solidFill>
                <a:effectLst/>
              </a:rPr>
              <a:t>Université de Lille. (s. d.). </a:t>
            </a:r>
            <a:r>
              <a:rPr lang="fr-FR" i="1" dirty="0" err="1">
                <a:solidFill>
                  <a:schemeClr val="tx1"/>
                </a:solidFill>
                <a:effectLst/>
              </a:rPr>
              <a:t>ChatGPT</a:t>
            </a:r>
            <a:r>
              <a:rPr lang="fr-FR" i="1" dirty="0">
                <a:solidFill>
                  <a:schemeClr val="tx1"/>
                </a:solidFill>
                <a:effectLst/>
              </a:rPr>
              <a:t> dans l’enseignement supérieur : Enjeux et usages ?</a:t>
            </a:r>
            <a:r>
              <a:rPr lang="fr-FR" dirty="0">
                <a:solidFill>
                  <a:schemeClr val="tx1"/>
                </a:solidFill>
                <a:effectLst/>
              </a:rPr>
              <a:t> WebTV Université de Lille. Consulté 20 juin 2023, à l’adresse </a:t>
            </a:r>
            <a:r>
              <a:rPr lang="fr-FR" dirty="0">
                <a:solidFill>
                  <a:srgbClr val="3A1B0B"/>
                </a:solidFill>
                <a:effectLst/>
                <a:hlinkClick r:id="rId6">
                  <a:extLst>
                    <a:ext uri="{A12FA001-AC4F-418D-AE19-62706E023703}">
                      <ahyp:hlinkClr xmlns:ahyp="http://schemas.microsoft.com/office/drawing/2018/hyperlinkcolor" val="tx"/>
                    </a:ext>
                  </a:extLst>
                </a:hlinkClick>
              </a:rPr>
              <a:t>https://webtv.univ-lille.fr/</a:t>
            </a:r>
            <a:r>
              <a:rPr lang="fr-FR" dirty="0" err="1">
                <a:solidFill>
                  <a:srgbClr val="3A1B0B"/>
                </a:solidFill>
                <a:effectLst/>
                <a:hlinkClick r:id="rId6">
                  <a:extLst>
                    <a:ext uri="{A12FA001-AC4F-418D-AE19-62706E023703}">
                      <ahyp:hlinkClr xmlns:ahyp="http://schemas.microsoft.com/office/drawing/2018/hyperlinkcolor" val="tx"/>
                    </a:ext>
                  </a:extLst>
                </a:hlinkClick>
              </a:rPr>
              <a:t>video</a:t>
            </a:r>
            <a:r>
              <a:rPr lang="fr-FR" dirty="0">
                <a:solidFill>
                  <a:srgbClr val="3A1B0B"/>
                </a:solidFill>
                <a:effectLst/>
                <a:hlinkClick r:id="rId6">
                  <a:extLst>
                    <a:ext uri="{A12FA001-AC4F-418D-AE19-62706E023703}">
                      <ahyp:hlinkClr xmlns:ahyp="http://schemas.microsoft.com/office/drawing/2018/hyperlinkcolor" val="tx"/>
                    </a:ext>
                  </a:extLst>
                </a:hlinkClick>
              </a:rPr>
              <a:t>/12383/</a:t>
            </a:r>
            <a:r>
              <a:rPr lang="fr-FR" dirty="0" err="1">
                <a:solidFill>
                  <a:srgbClr val="3A1B0B"/>
                </a:solidFill>
                <a:effectLst/>
                <a:hlinkClick r:id="rId6">
                  <a:extLst>
                    <a:ext uri="{A12FA001-AC4F-418D-AE19-62706E023703}">
                      <ahyp:hlinkClr xmlns:ahyp="http://schemas.microsoft.com/office/drawing/2018/hyperlinkcolor" val="tx"/>
                    </a:ext>
                  </a:extLst>
                </a:hlinkClick>
              </a:rPr>
              <a:t>chatgpt</a:t>
            </a:r>
            <a:r>
              <a:rPr lang="fr-FR" dirty="0">
                <a:solidFill>
                  <a:srgbClr val="3A1B0B"/>
                </a:solidFill>
                <a:effectLst/>
                <a:hlinkClick r:id="rId6">
                  <a:extLst>
                    <a:ext uri="{A12FA001-AC4F-418D-AE19-62706E023703}">
                      <ahyp:hlinkClr xmlns:ahyp="http://schemas.microsoft.com/office/drawing/2018/hyperlinkcolor" val="tx"/>
                    </a:ext>
                  </a:extLst>
                </a:hlinkClick>
              </a:rPr>
              <a:t>-dans-l’enseignement-</a:t>
            </a:r>
            <a:r>
              <a:rPr lang="fr-FR" dirty="0" err="1">
                <a:solidFill>
                  <a:srgbClr val="3A1B0B"/>
                </a:solidFill>
                <a:effectLst/>
                <a:hlinkClick r:id="rId6">
                  <a:extLst>
                    <a:ext uri="{A12FA001-AC4F-418D-AE19-62706E023703}">
                      <ahyp:hlinkClr xmlns:ahyp="http://schemas.microsoft.com/office/drawing/2018/hyperlinkcolor" val="tx"/>
                    </a:ext>
                  </a:extLst>
                </a:hlinkClick>
              </a:rPr>
              <a:t>superieur</a:t>
            </a:r>
            <a:r>
              <a:rPr lang="fr-FR" dirty="0">
                <a:solidFill>
                  <a:schemeClr val="tx1"/>
                </a:solidFill>
                <a:effectLst/>
                <a:hlinkClick r:id="rId6">
                  <a:extLst>
                    <a:ext uri="{A12FA001-AC4F-418D-AE19-62706E023703}">
                      <ahyp:hlinkClr xmlns:ahyp="http://schemas.microsoft.com/office/drawing/2018/hyperlinkcolor" val="tx"/>
                    </a:ext>
                  </a:extLst>
                </a:hlinkClick>
              </a:rPr>
              <a:t>-enjeux-et-usages-</a:t>
            </a:r>
            <a:endParaRPr lang="fr-FR" dirty="0">
              <a:solidFill>
                <a:schemeClr val="tx1"/>
              </a:solidFill>
              <a:effectLst/>
            </a:endParaRPr>
          </a:p>
          <a:p>
            <a:r>
              <a:rPr lang="fr-FR" dirty="0">
                <a:solidFill>
                  <a:schemeClr val="tx1"/>
                </a:solidFill>
                <a:effectLst/>
              </a:rPr>
              <a:t>Wiseman, F. (Réalisateur). (2017, septembre 10). </a:t>
            </a:r>
            <a:r>
              <a:rPr lang="fr-FR" i="1" dirty="0">
                <a:solidFill>
                  <a:schemeClr val="tx1"/>
                </a:solidFill>
                <a:effectLst/>
              </a:rPr>
              <a:t>Ex </a:t>
            </a:r>
            <a:r>
              <a:rPr lang="fr-FR" i="1" dirty="0" err="1">
                <a:solidFill>
                  <a:schemeClr val="tx1"/>
                </a:solidFill>
                <a:effectLst/>
              </a:rPr>
              <a:t>Libris</a:t>
            </a:r>
            <a:r>
              <a:rPr lang="fr-FR" i="1" dirty="0">
                <a:solidFill>
                  <a:schemeClr val="tx1"/>
                </a:solidFill>
                <a:effectLst/>
              </a:rPr>
              <a:t>  The New York Public Library—Trailer</a:t>
            </a:r>
            <a:r>
              <a:rPr lang="fr-FR" dirty="0">
                <a:solidFill>
                  <a:schemeClr val="tx1"/>
                </a:solidFill>
                <a:effectLst/>
              </a:rPr>
              <a:t>. </a:t>
            </a:r>
            <a:r>
              <a:rPr lang="fr-FR" dirty="0">
                <a:solidFill>
                  <a:schemeClr val="tx1"/>
                </a:solidFill>
                <a:effectLst/>
                <a:hlinkClick r:id="rId7">
                  <a:extLst>
                    <a:ext uri="{A12FA001-AC4F-418D-AE19-62706E023703}">
                      <ahyp:hlinkClr xmlns:ahyp="http://schemas.microsoft.com/office/drawing/2018/hyperlinkcolor" val="tx"/>
                    </a:ext>
                  </a:extLst>
                </a:hlinkClick>
              </a:rPr>
              <a:t>https://www.youtube.com/watch?v=UAz7mAhrRuU</a:t>
            </a:r>
            <a:endParaRPr lang="fr-FR" dirty="0">
              <a:solidFill>
                <a:schemeClr val="tx1"/>
              </a:solidFill>
              <a:effectLst/>
            </a:endParaRPr>
          </a:p>
          <a:p>
            <a:r>
              <a:rPr lang="fr-FR" dirty="0" err="1">
                <a:solidFill>
                  <a:schemeClr val="tx1"/>
                </a:solidFill>
                <a:effectLst/>
              </a:rPr>
              <a:t>Yakışır</a:t>
            </a:r>
            <a:r>
              <a:rPr lang="fr-FR" dirty="0">
                <a:solidFill>
                  <a:schemeClr val="tx1"/>
                </a:solidFill>
                <a:effectLst/>
              </a:rPr>
              <a:t>, C. (2023). </a:t>
            </a:r>
            <a:r>
              <a:rPr lang="fr-FR" i="1" dirty="0">
                <a:solidFill>
                  <a:schemeClr val="tx1"/>
                </a:solidFill>
                <a:effectLst/>
              </a:rPr>
              <a:t>An Evaluation of the </a:t>
            </a:r>
            <a:r>
              <a:rPr lang="fr-FR" i="1" dirty="0" err="1">
                <a:solidFill>
                  <a:schemeClr val="tx1"/>
                </a:solidFill>
                <a:effectLst/>
              </a:rPr>
              <a:t>ChatGPT</a:t>
            </a:r>
            <a:r>
              <a:rPr lang="fr-FR" i="1" dirty="0">
                <a:solidFill>
                  <a:schemeClr val="tx1"/>
                </a:solidFill>
                <a:effectLst/>
              </a:rPr>
              <a:t> </a:t>
            </a:r>
            <a:r>
              <a:rPr lang="fr-FR" i="1" dirty="0" err="1">
                <a:solidFill>
                  <a:schemeClr val="tx1"/>
                </a:solidFill>
                <a:effectLst/>
              </a:rPr>
              <a:t>Decision</a:t>
            </a:r>
            <a:r>
              <a:rPr lang="fr-FR" i="1" dirty="0">
                <a:solidFill>
                  <a:schemeClr val="tx1"/>
                </a:solidFill>
                <a:effectLst/>
              </a:rPr>
              <a:t>, </a:t>
            </a:r>
            <a:r>
              <a:rPr lang="fr-FR" i="1" dirty="0" err="1">
                <a:solidFill>
                  <a:schemeClr val="tx1"/>
                </a:solidFill>
                <a:effectLst/>
              </a:rPr>
              <a:t>Which</a:t>
            </a:r>
            <a:r>
              <a:rPr lang="fr-FR" i="1" dirty="0">
                <a:solidFill>
                  <a:schemeClr val="tx1"/>
                </a:solidFill>
                <a:effectLst/>
              </a:rPr>
              <a:t> </a:t>
            </a:r>
            <a:r>
              <a:rPr lang="fr-FR" i="1" dirty="0" err="1">
                <a:solidFill>
                  <a:schemeClr val="tx1"/>
                </a:solidFill>
                <a:effectLst/>
              </a:rPr>
              <a:t>Italy</a:t>
            </a:r>
            <a:r>
              <a:rPr lang="fr-FR" i="1" dirty="0">
                <a:solidFill>
                  <a:schemeClr val="tx1"/>
                </a:solidFill>
                <a:effectLst/>
              </a:rPr>
              <a:t> </a:t>
            </a:r>
            <a:r>
              <a:rPr lang="fr-FR" i="1" dirty="0" err="1">
                <a:solidFill>
                  <a:schemeClr val="tx1"/>
                </a:solidFill>
                <a:effectLst/>
              </a:rPr>
              <a:t>Blocked</a:t>
            </a:r>
            <a:r>
              <a:rPr lang="fr-FR" i="1" dirty="0">
                <a:solidFill>
                  <a:schemeClr val="tx1"/>
                </a:solidFill>
                <a:effectLst/>
              </a:rPr>
              <a:t> Access on the Grounds of Violation of the GDPR</a:t>
            </a:r>
            <a:r>
              <a:rPr lang="fr-FR" dirty="0">
                <a:solidFill>
                  <a:schemeClr val="tx1"/>
                </a:solidFill>
                <a:effectLst/>
              </a:rPr>
              <a:t> (SSRN </a:t>
            </a:r>
            <a:r>
              <a:rPr lang="fr-FR" dirty="0" err="1">
                <a:solidFill>
                  <a:schemeClr val="tx1"/>
                </a:solidFill>
                <a:effectLst/>
              </a:rPr>
              <a:t>Scholarly</a:t>
            </a:r>
            <a:r>
              <a:rPr lang="fr-FR" dirty="0">
                <a:solidFill>
                  <a:schemeClr val="tx1"/>
                </a:solidFill>
                <a:effectLst/>
              </a:rPr>
              <a:t> Paper N</a:t>
            </a:r>
            <a:r>
              <a:rPr lang="fr-FR" baseline="30000" dirty="0">
                <a:solidFill>
                  <a:schemeClr val="tx1"/>
                </a:solidFill>
                <a:effectLst/>
              </a:rPr>
              <a:t>o</a:t>
            </a:r>
            <a:r>
              <a:rPr lang="fr-FR" dirty="0">
                <a:solidFill>
                  <a:schemeClr val="tx1"/>
                </a:solidFill>
                <a:effectLst/>
              </a:rPr>
              <a:t> 4423779). </a:t>
            </a:r>
            <a:r>
              <a:rPr lang="fr-FR" dirty="0">
                <a:solidFill>
                  <a:schemeClr val="tx1"/>
                </a:solidFill>
                <a:effectLst/>
                <a:hlinkClick r:id="rId8">
                  <a:extLst>
                    <a:ext uri="{A12FA001-AC4F-418D-AE19-62706E023703}">
                      <ahyp:hlinkClr xmlns:ahyp="http://schemas.microsoft.com/office/drawing/2018/hyperlinkcolor" val="tx"/>
                    </a:ext>
                  </a:extLst>
                </a:hlinkClick>
              </a:rPr>
              <a:t>https://doi.org/10.2139/ssrn.4423779</a:t>
            </a:r>
            <a:endParaRPr lang="fr-FR" dirty="0">
              <a:solidFill>
                <a:schemeClr val="tx1"/>
              </a:solidFill>
              <a:effectLst/>
            </a:endParaRPr>
          </a:p>
          <a:p>
            <a:endParaRPr lang="fr-FR" dirty="0"/>
          </a:p>
        </p:txBody>
      </p:sp>
    </p:spTree>
    <p:extLst>
      <p:ext uri="{BB962C8B-B14F-4D97-AF65-F5344CB8AC3E}">
        <p14:creationId xmlns:p14="http://schemas.microsoft.com/office/powerpoint/2010/main" val="3530627030"/>
      </p:ext>
    </p:extLst>
  </p:cSld>
  <p:clrMapOvr>
    <a:masterClrMapping/>
  </p:clrMapOvr>
</p:sld>
</file>

<file path=ppt/theme/theme1.xml><?xml version="1.0" encoding="utf-8"?>
<a:theme xmlns:a="http://schemas.openxmlformats.org/drawingml/2006/main" name="Template Université de Bordeaux 16/9">
  <a:themeElements>
    <a:clrScheme name="Université de Bordeaux">
      <a:dk1>
        <a:srgbClr val="3A1B0B"/>
      </a:dk1>
      <a:lt1>
        <a:sysClr val="window" lastClr="FFFFFF"/>
      </a:lt1>
      <a:dk2>
        <a:srgbClr val="009DE0"/>
      </a:dk2>
      <a:lt2>
        <a:srgbClr val="000000"/>
      </a:lt2>
      <a:accent1>
        <a:srgbClr val="EC6C43"/>
      </a:accent1>
      <a:accent2>
        <a:srgbClr val="57BC71"/>
      </a:accent2>
      <a:accent3>
        <a:srgbClr val="9F3E91"/>
      </a:accent3>
      <a:accent4>
        <a:srgbClr val="34B1A9"/>
      </a:accent4>
      <a:accent5>
        <a:srgbClr val="E53C43"/>
      </a:accent5>
      <a:accent6>
        <a:srgbClr val="BEAD8A"/>
      </a:accent6>
      <a:hlink>
        <a:srgbClr val="3A1B0B"/>
      </a:hlink>
      <a:folHlink>
        <a:srgbClr val="009DE0"/>
      </a:folHlink>
    </a:clrScheme>
    <a:fontScheme name="Personnalisé 4">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368</TotalTime>
  <Words>7090</Words>
  <Application>Microsoft Office PowerPoint</Application>
  <DocSecurity>0</DocSecurity>
  <PresentationFormat>Affichage à l'écran (16:9)</PresentationFormat>
  <Paragraphs>661</Paragraphs>
  <Slides>98</Slides>
  <Notes>18</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98</vt:i4>
      </vt:variant>
    </vt:vector>
  </HeadingPairs>
  <TitlesOfParts>
    <vt:vector size="103" baseType="lpstr">
      <vt:lpstr>Arial</vt:lpstr>
      <vt:lpstr>Calibri</vt:lpstr>
      <vt:lpstr>Spectral</vt:lpstr>
      <vt:lpstr>Times New Roman</vt:lpstr>
      <vt:lpstr>Template Université de Bordeaux 16/9</vt:lpstr>
      <vt:lpstr>Les bibliothèques et l’IA : le cas de ChatGPT 20 juin 2023</vt:lpstr>
      <vt:lpstr>Présentation PowerPoint</vt:lpstr>
      <vt:lpstr>Plan</vt:lpstr>
      <vt:lpstr>Partie 1</vt:lpstr>
      <vt:lpstr>Un sujet tendance</vt:lpstr>
      <vt:lpstr>Sondage</vt:lpstr>
      <vt:lpstr>Pourquoi une telle tendance en 2023 ?</vt:lpstr>
      <vt:lpstr>Matinées du numérique responsable</vt:lpstr>
      <vt:lpstr>Partie 2</vt:lpstr>
      <vt:lpstr>Plan P2</vt:lpstr>
      <vt:lpstr>Sondage</vt:lpstr>
      <vt:lpstr>IA génératives</vt:lpstr>
      <vt:lpstr>Présentation de ChatGPT</vt:lpstr>
      <vt:lpstr>Entrainement de ChatGPT</vt:lpstr>
      <vt:lpstr>Le phénomène ChatGPT</vt:lpstr>
      <vt:lpstr>Le phénomène ChatGPT (2)</vt:lpstr>
      <vt:lpstr>OpenAI</vt:lpstr>
      <vt:lpstr>Démonstration</vt:lpstr>
      <vt:lpstr>Explosion des extensions ChatGPT</vt:lpstr>
      <vt:lpstr>Très grandes acteurs du web</vt:lpstr>
      <vt:lpstr>Autres IA génératives</vt:lpstr>
      <vt:lpstr>Bloom</vt:lpstr>
      <vt:lpstr>ChatGPT, acteur majeur de la diffusion du savoir ?</vt:lpstr>
      <vt:lpstr>Intelligence artificielle</vt:lpstr>
      <vt:lpstr>La génération automatique d’articles est déjà là</vt:lpstr>
      <vt:lpstr>Le machine learning est déjà là</vt:lpstr>
      <vt:lpstr>Présentation PowerPoint</vt:lpstr>
      <vt:lpstr>Secteur nécessitant de s’adapter ou périr</vt:lpstr>
      <vt:lpstr>Web scrapping</vt:lpstr>
      <vt:lpstr>Limites de ChatGPT</vt:lpstr>
      <vt:lpstr>Limites de ChatGPT</vt:lpstr>
      <vt:lpstr>Limites de ChatGPT</vt:lpstr>
      <vt:lpstr>Limites de ChatGPT</vt:lpstr>
      <vt:lpstr>Annonces gouvernementales</vt:lpstr>
      <vt:lpstr>Le statut juridique d’Open AI</vt:lpstr>
      <vt:lpstr>Présentation PowerPoint</vt:lpstr>
      <vt:lpstr>Partie 3</vt:lpstr>
      <vt:lpstr>Sondage</vt:lpstr>
      <vt:lpstr>Plan P3</vt:lpstr>
      <vt:lpstr>Renouveler les formes du renseignement</vt:lpstr>
      <vt:lpstr>Présentation PowerPoint</vt:lpstr>
      <vt:lpstr>Présentation PowerPoint</vt:lpstr>
      <vt:lpstr>Travail documentaire</vt:lpstr>
      <vt:lpstr>Un tournant bibliothéconomique ?</vt:lpstr>
      <vt:lpstr>Sondage</vt:lpstr>
      <vt:lpstr>Ressemblances et Différences</vt:lpstr>
      <vt:lpstr>Sondage</vt:lpstr>
      <vt:lpstr>Chat GPT et l’OPAC</vt:lpstr>
      <vt:lpstr>Quelques ressources pour comprendre</vt:lpstr>
      <vt:lpstr>Ne nous mentons pas ! 1/2 </vt:lpstr>
      <vt:lpstr>Ne nous mentons pas ! 2/2 </vt:lpstr>
      <vt:lpstr>Réception de Wikipédia : leçons à en tirer</vt:lpstr>
      <vt:lpstr>Triche des étudiants</vt:lpstr>
      <vt:lpstr>Web 2.0 : experts vs citoyens lamba</vt:lpstr>
      <vt:lpstr>Politique de l’autruche</vt:lpstr>
      <vt:lpstr>Large Language Models &amp; Knowledge Graphs</vt:lpstr>
      <vt:lpstr>Défi de ChatGPT</vt:lpstr>
      <vt:lpstr>Réactions de Wikimédia</vt:lpstr>
      <vt:lpstr>Knowledge as a service</vt:lpstr>
      <vt:lpstr>Réactions de Wikipédia</vt:lpstr>
      <vt:lpstr>Partie 4</vt:lpstr>
      <vt:lpstr>Sources, données et prompts</vt:lpstr>
      <vt:lpstr>Sondage</vt:lpstr>
      <vt:lpstr>Qui cela intéresse-t-il ?</vt:lpstr>
      <vt:lpstr>Qui cela intéresse-t-il ?</vt:lpstr>
      <vt:lpstr>Accessibilité ? </vt:lpstr>
      <vt:lpstr>Le prompt idéal ?</vt:lpstr>
      <vt:lpstr>Chat GPT pour préparer ses formations ?</vt:lpstr>
      <vt:lpstr>Données et base de connaissance : enjeux juridiques</vt:lpstr>
      <vt:lpstr>Enjeux juridiques lors des phases d’apprentissage de ChatGPT</vt:lpstr>
      <vt:lpstr>L’utilisation des données couvertes par le droit d’auteur</vt:lpstr>
      <vt:lpstr>L’utilisation des données couvertes par le droit d’auteur</vt:lpstr>
      <vt:lpstr>L’utilisation des données couvertes par le droit d’auteur</vt:lpstr>
      <vt:lpstr>Collecte et traitement de données personnelles Sondage</vt:lpstr>
      <vt:lpstr>Collecte et traitement de données personnelles</vt:lpstr>
      <vt:lpstr>Partie 5</vt:lpstr>
      <vt:lpstr>Écrire, citer, produire</vt:lpstr>
      <vt:lpstr>Usage de Chat GPT par la recherche ?!?</vt:lpstr>
      <vt:lpstr>Usage de Chat GPT par la recherche ?!?</vt:lpstr>
      <vt:lpstr>Chat GPT comme auteur</vt:lpstr>
      <vt:lpstr>Chat GPT comme auteur : suite</vt:lpstr>
      <vt:lpstr>Chat GPT comme auteur : fin</vt:lpstr>
      <vt:lpstr>Chat GPT dans les articles scientifiques</vt:lpstr>
      <vt:lpstr>Citer Chat GPT</vt:lpstr>
      <vt:lpstr>Ou méthodologie</vt:lpstr>
      <vt:lpstr>Enjeux juridiques liés à l’utilisation des contenus générés par l’IA</vt:lpstr>
      <vt:lpstr>Sondage</vt:lpstr>
      <vt:lpstr>Contenus générés par IA et droit d’auteur</vt:lpstr>
      <vt:lpstr>Contenus générés par IA et droit d’auteur</vt:lpstr>
      <vt:lpstr>Contenus générés par IA et droit d’auteur</vt:lpstr>
      <vt:lpstr>Conclusion</vt:lpstr>
      <vt:lpstr>Présentation PowerPoint</vt:lpstr>
      <vt:lpstr>Biblio 1/6</vt:lpstr>
      <vt:lpstr>Biblio 2/6</vt:lpstr>
      <vt:lpstr>Biblio 3/6</vt:lpstr>
      <vt:lpstr>Biblio 4/6</vt:lpstr>
      <vt:lpstr>Biblio 5/6</vt:lpstr>
      <vt:lpstr>Biblio 6/6</vt:lpstr>
    </vt:vector>
  </TitlesOfParts>
  <Manager>Pierre-Yves Beaudouin</Manager>
  <Company>Université de Bordeaux</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 16/9 - Université de Bordeaux</dc:title>
  <dc:subject/>
  <dc:creator>ca</dc:creator>
  <cp:keywords/>
  <dc:description/>
  <cp:lastModifiedBy>raphaelle bats</cp:lastModifiedBy>
  <cp:revision>766</cp:revision>
  <dcterms:created xsi:type="dcterms:W3CDTF">2019-03-15T07:57:19Z</dcterms:created>
  <dcterms:modified xsi:type="dcterms:W3CDTF">2023-07-07T08:16:31Z</dcterms:modified>
  <cp:category/>
  <dc:identifier/>
  <cp:contentStatus/>
  <dc:language/>
  <cp:version/>
</cp:coreProperties>
</file>