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650" r:id="rId2"/>
  </p:sldMasterIdLst>
  <p:notesMasterIdLst>
    <p:notesMasterId r:id="rId39"/>
  </p:notesMasterIdLst>
  <p:sldIdLst>
    <p:sldId id="291"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20" d="100"/>
          <a:sy n="120" d="100"/>
        </p:scale>
        <p:origin x="114" y="27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4934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42933E-67D8-4F8B-B903-72F3F8DC2489}"/>
              </a:ext>
            </a:extLst>
          </p:cNvPr>
          <p:cNvSpPr>
            <a:spLocks noGrp="1"/>
          </p:cNvSpPr>
          <p:nvPr>
            <p:ph type="title"/>
          </p:nvPr>
        </p:nvSpPr>
        <p:spPr>
          <a:xfrm>
            <a:off x="840318" y="457200"/>
            <a:ext cx="3932767" cy="1600200"/>
          </a:xfrm>
        </p:spPr>
        <p:txBody>
          <a:bodyPr anchor="b">
            <a:normAutofit/>
          </a:bodyPr>
          <a:lstStyle>
            <a:lvl1pPr>
              <a:defRPr sz="3600"/>
            </a:lvl1pPr>
          </a:lstStyle>
          <a:p>
            <a:r>
              <a:rPr lang="en-US" smtClean="0"/>
              <a:t>Click to edit Master title style</a:t>
            </a:r>
            <a:endParaRPr lang="de-DE" dirty="0"/>
          </a:p>
        </p:txBody>
      </p:sp>
      <p:sp>
        <p:nvSpPr>
          <p:cNvPr id="3" name="Bildplatzhalter 2">
            <a:extLst>
              <a:ext uri="{FF2B5EF4-FFF2-40B4-BE49-F238E27FC236}">
                <a16:creationId xmlns:a16="http://schemas.microsoft.com/office/drawing/2014/main" id="{6F0EE354-FD81-41AF-A3E5-8E67DF472E47}"/>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de-DE"/>
          </a:p>
        </p:txBody>
      </p:sp>
      <p:sp>
        <p:nvSpPr>
          <p:cNvPr id="4" name="Textplatzhalter 3">
            <a:extLst>
              <a:ext uri="{FF2B5EF4-FFF2-40B4-BE49-F238E27FC236}">
                <a16:creationId xmlns:a16="http://schemas.microsoft.com/office/drawing/2014/main" id="{A1C0C998-F427-45A5-AD22-7EA8B7D2C76E}"/>
              </a:ext>
            </a:extLst>
          </p:cNvPr>
          <p:cNvSpPr>
            <a:spLocks noGrp="1"/>
          </p:cNvSpPr>
          <p:nvPr>
            <p:ph type="body" sz="half" idx="2"/>
          </p:nvPr>
        </p:nvSpPr>
        <p:spPr>
          <a:xfrm>
            <a:off x="840318" y="2057400"/>
            <a:ext cx="393276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8" name="Fußzeilenplatzhalter 7">
            <a:extLst>
              <a:ext uri="{FF2B5EF4-FFF2-40B4-BE49-F238E27FC236}">
                <a16:creationId xmlns:a16="http://schemas.microsoft.com/office/drawing/2014/main" id="{D396E0A6-E17A-4E89-8D5A-B84E1E52F242}"/>
              </a:ext>
            </a:extLst>
          </p:cNvPr>
          <p:cNvSpPr>
            <a:spLocks noGrp="1"/>
          </p:cNvSpPr>
          <p:nvPr>
            <p:ph type="ftr" sz="quarter" idx="10"/>
          </p:nvPr>
        </p:nvSpPr>
        <p:spPr/>
        <p:txBody>
          <a:bodyPr/>
          <a:lstStyle/>
          <a:p>
            <a:r>
              <a:rPr lang="de-DE"/>
              <a:t>Name, Datum</a:t>
            </a:r>
            <a:endParaRPr lang="de-DE" dirty="0"/>
          </a:p>
        </p:txBody>
      </p:sp>
      <p:sp>
        <p:nvSpPr>
          <p:cNvPr id="9" name="Foliennummernplatzhalter 8">
            <a:extLst>
              <a:ext uri="{FF2B5EF4-FFF2-40B4-BE49-F238E27FC236}">
                <a16:creationId xmlns:a16="http://schemas.microsoft.com/office/drawing/2014/main" id="{4A246C11-723E-4CFA-A73A-3F4BD4F40E19}"/>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1265824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0D5685-6B28-46B1-BB09-51DB78ECE18C}"/>
              </a:ext>
            </a:extLst>
          </p:cNvPr>
          <p:cNvSpPr>
            <a:spLocks noGrp="1"/>
          </p:cNvSpPr>
          <p:nvPr>
            <p:ph type="title"/>
          </p:nvPr>
        </p:nvSpPr>
        <p:spPr/>
        <p:txBody>
          <a:bodyPr/>
          <a:lstStyle/>
          <a:p>
            <a:r>
              <a:rPr lang="en-US" smtClean="0"/>
              <a:t>Click to edit Master title style</a:t>
            </a:r>
            <a:endParaRPr lang="de-DE" dirty="0"/>
          </a:p>
        </p:txBody>
      </p:sp>
      <p:sp>
        <p:nvSpPr>
          <p:cNvPr id="3" name="Vertikaler Textplatzhalter 2">
            <a:extLst>
              <a:ext uri="{FF2B5EF4-FFF2-40B4-BE49-F238E27FC236}">
                <a16:creationId xmlns:a16="http://schemas.microsoft.com/office/drawing/2014/main" id="{6906E710-F0DE-4B7D-B1E4-DC3225FFDB8A}"/>
              </a:ext>
            </a:extLst>
          </p:cNvPr>
          <p:cNvSpPr>
            <a:spLocks noGrp="1"/>
          </p:cNvSpPr>
          <p:nvPr>
            <p:ph type="body" orient="vert" idx="1"/>
          </p:nvPr>
        </p:nvSpPr>
        <p:spPr/>
        <p:txBody>
          <a:bodyPr vert="eaVert"/>
          <a:lstStyle>
            <a:lvl2pPr>
              <a:defRPr sz="1800"/>
            </a:lvl2pPr>
            <a:lvl3pPr>
              <a:defRPr sz="1800"/>
            </a:lvl3pPr>
            <a:lvl4pPr>
              <a:defRPr sz="1800"/>
            </a:lvl4pPr>
            <a:lvl5pPr>
              <a:defRPr sz="18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dirty="0"/>
          </a:p>
        </p:txBody>
      </p:sp>
      <p:sp>
        <p:nvSpPr>
          <p:cNvPr id="7" name="Fußzeilenplatzhalter 6">
            <a:extLst>
              <a:ext uri="{FF2B5EF4-FFF2-40B4-BE49-F238E27FC236}">
                <a16:creationId xmlns:a16="http://schemas.microsoft.com/office/drawing/2014/main" id="{D6E2D89B-14F4-43F3-95FD-AFCF0B07E8BF}"/>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072ACC54-48E2-4595-9640-63D077BE3054}"/>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4182616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8B2636D6-A7B4-4EE1-AAE6-21B944068E60}"/>
              </a:ext>
            </a:extLst>
          </p:cNvPr>
          <p:cNvSpPr>
            <a:spLocks noGrp="1"/>
          </p:cNvSpPr>
          <p:nvPr>
            <p:ph type="title" orient="vert"/>
          </p:nvPr>
        </p:nvSpPr>
        <p:spPr>
          <a:xfrm>
            <a:off x="8724901" y="365125"/>
            <a:ext cx="2628900" cy="5811838"/>
          </a:xfrm>
        </p:spPr>
        <p:txBody>
          <a:bodyPr vert="eaVert"/>
          <a:lstStyle/>
          <a:p>
            <a:r>
              <a:rPr lang="en-US" smtClean="0"/>
              <a:t>Click to edit Master title style</a:t>
            </a:r>
            <a:endParaRPr lang="de-DE" dirty="0"/>
          </a:p>
        </p:txBody>
      </p:sp>
      <p:sp>
        <p:nvSpPr>
          <p:cNvPr id="3" name="Vertikaler Textplatzhalter 2">
            <a:extLst>
              <a:ext uri="{FF2B5EF4-FFF2-40B4-BE49-F238E27FC236}">
                <a16:creationId xmlns:a16="http://schemas.microsoft.com/office/drawing/2014/main" id="{97557BC5-DB6D-4C4D-84A3-B9D206201CE1}"/>
              </a:ext>
            </a:extLst>
          </p:cNvPr>
          <p:cNvSpPr>
            <a:spLocks noGrp="1"/>
          </p:cNvSpPr>
          <p:nvPr>
            <p:ph type="body" orient="vert" idx="1"/>
          </p:nvPr>
        </p:nvSpPr>
        <p:spPr>
          <a:xfrm>
            <a:off x="838201" y="365125"/>
            <a:ext cx="7683500" cy="5811838"/>
          </a:xfrm>
        </p:spPr>
        <p:txBody>
          <a:bodyPr vert="eaVert"/>
          <a:lstStyle>
            <a:lvl2pPr>
              <a:defRPr sz="1800"/>
            </a:lvl2pPr>
            <a:lvl3pPr>
              <a:defRPr sz="1800"/>
            </a:lvl3pPr>
            <a:lvl4pPr>
              <a:defRPr sz="1800"/>
            </a:lvl4pPr>
            <a:lvl5pPr>
              <a:defRPr sz="1800"/>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dirty="0"/>
          </a:p>
        </p:txBody>
      </p:sp>
      <p:sp>
        <p:nvSpPr>
          <p:cNvPr id="7" name="Fußzeilenplatzhalter 6">
            <a:extLst>
              <a:ext uri="{FF2B5EF4-FFF2-40B4-BE49-F238E27FC236}">
                <a16:creationId xmlns:a16="http://schemas.microsoft.com/office/drawing/2014/main" id="{7DF11929-F770-4991-8B2D-FD505512A434}"/>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A69ED882-1152-4958-BA2D-4CEF13EF55D3}"/>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408918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chlussfolie">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24DA7C3D-C187-47AA-9810-CAA4BC675436}"/>
              </a:ext>
            </a:extLst>
          </p:cNvPr>
          <p:cNvSpPr>
            <a:spLocks noGrp="1"/>
          </p:cNvSpPr>
          <p:nvPr>
            <p:ph type="ftr" sz="quarter" idx="11"/>
          </p:nvPr>
        </p:nvSpPr>
        <p:spPr/>
        <p:txBody>
          <a:bodyPr/>
          <a:lstStyle/>
          <a:p>
            <a:r>
              <a:rPr lang="de-DE"/>
              <a:t>Name, Datum</a:t>
            </a:r>
            <a:endParaRPr lang="de-DE" dirty="0"/>
          </a:p>
        </p:txBody>
      </p:sp>
      <p:pic>
        <p:nvPicPr>
          <p:cNvPr id="5" name="Grafik 4">
            <a:extLst>
              <a:ext uri="{FF2B5EF4-FFF2-40B4-BE49-F238E27FC236}">
                <a16:creationId xmlns:a16="http://schemas.microsoft.com/office/drawing/2014/main" id="{2030A21C-E365-46CD-A71A-3D15FAD7BF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477" t="24520" r="11017" b="4500"/>
          <a:stretch/>
        </p:blipFill>
        <p:spPr>
          <a:xfrm>
            <a:off x="8741044" y="441702"/>
            <a:ext cx="2409987" cy="1278610"/>
          </a:xfrm>
          <a:prstGeom prst="rect">
            <a:avLst/>
          </a:prstGeom>
        </p:spPr>
      </p:pic>
      <p:grpSp>
        <p:nvGrpSpPr>
          <p:cNvPr id="2" name="Gruppieren 1"/>
          <p:cNvGrpSpPr/>
          <p:nvPr userDrawn="1"/>
        </p:nvGrpSpPr>
        <p:grpSpPr>
          <a:xfrm>
            <a:off x="1697061" y="4914646"/>
            <a:ext cx="8787539" cy="1441704"/>
            <a:chOff x="1697061" y="4914646"/>
            <a:chExt cx="8787539" cy="1441704"/>
          </a:xfrm>
        </p:grpSpPr>
        <p:grpSp>
          <p:nvGrpSpPr>
            <p:cNvPr id="7" name="Gruppieren 6"/>
            <p:cNvGrpSpPr/>
            <p:nvPr userDrawn="1"/>
          </p:nvGrpSpPr>
          <p:grpSpPr>
            <a:xfrm>
              <a:off x="1697061" y="4914646"/>
              <a:ext cx="8787539" cy="1441704"/>
              <a:chOff x="1697061" y="4914646"/>
              <a:chExt cx="8787539" cy="1441704"/>
            </a:xfrm>
          </p:grpSpPr>
          <p:pic>
            <p:nvPicPr>
              <p:cNvPr id="8" name="Grafik 7">
                <a:extLst>
                  <a:ext uri="{FF2B5EF4-FFF2-40B4-BE49-F238E27FC236}">
                    <a16:creationId xmlns:a16="http://schemas.microsoft.com/office/drawing/2014/main" id="{CEA76067-2D8A-4420-AAF5-8BA827BAB13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554" r="6586"/>
              <a:stretch/>
            </p:blipFill>
            <p:spPr>
              <a:xfrm>
                <a:off x="1697061" y="4914646"/>
                <a:ext cx="8787539" cy="1441704"/>
              </a:xfrm>
              <a:prstGeom prst="rect">
                <a:avLst/>
              </a:prstGeom>
            </p:spPr>
          </p:pic>
          <p:sp>
            <p:nvSpPr>
              <p:cNvPr id="9" name="Rechteck 8"/>
              <p:cNvSpPr/>
              <p:nvPr userDrawn="1"/>
            </p:nvSpPr>
            <p:spPr>
              <a:xfrm>
                <a:off x="8632556" y="5718875"/>
                <a:ext cx="1518834" cy="5424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uppieren 9"/>
            <p:cNvGrpSpPr/>
            <p:nvPr userDrawn="1"/>
          </p:nvGrpSpPr>
          <p:grpSpPr>
            <a:xfrm>
              <a:off x="9108263" y="5841511"/>
              <a:ext cx="776515" cy="453935"/>
              <a:chOff x="8367492" y="5840208"/>
              <a:chExt cx="776515" cy="453935"/>
            </a:xfrm>
          </p:grpSpPr>
          <p:pic>
            <p:nvPicPr>
              <p:cNvPr id="11" name="Grafik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458318" y="5983495"/>
                <a:ext cx="685689" cy="310648"/>
              </a:xfrm>
              <a:prstGeom prst="rect">
                <a:avLst/>
              </a:prstGeom>
            </p:spPr>
          </p:pic>
          <p:sp>
            <p:nvSpPr>
              <p:cNvPr id="12" name="Textfeld 11"/>
              <p:cNvSpPr txBox="1"/>
              <p:nvPr userDrawn="1"/>
            </p:nvSpPr>
            <p:spPr>
              <a:xfrm>
                <a:off x="8367492" y="5840208"/>
                <a:ext cx="692786" cy="184666"/>
              </a:xfrm>
              <a:prstGeom prst="rect">
                <a:avLst/>
              </a:prstGeom>
              <a:noFill/>
            </p:spPr>
            <p:txBody>
              <a:bodyPr wrap="square" rtlCol="0">
                <a:spAutoFit/>
              </a:bodyPr>
              <a:lstStyle/>
              <a:p>
                <a:r>
                  <a:rPr lang="de-DE" sz="600" dirty="0">
                    <a:solidFill>
                      <a:schemeClr val="tx2"/>
                    </a:solidFill>
                  </a:rPr>
                  <a:t>gefördert durch</a:t>
                </a:r>
              </a:p>
            </p:txBody>
          </p:sp>
        </p:grpSp>
      </p:grpSp>
    </p:spTree>
    <p:extLst>
      <p:ext uri="{BB962C8B-B14F-4D97-AF65-F5344CB8AC3E}">
        <p14:creationId xmlns:p14="http://schemas.microsoft.com/office/powerpoint/2010/main" val="3896665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49F1D7-1271-4DE8-872C-CA3E3BB9263D}"/>
              </a:ext>
            </a:extLst>
          </p:cNvPr>
          <p:cNvSpPr>
            <a:spLocks noGrp="1"/>
          </p:cNvSpPr>
          <p:nvPr>
            <p:ph type="ctrTitle"/>
          </p:nvPr>
        </p:nvSpPr>
        <p:spPr>
          <a:xfrm>
            <a:off x="1524000" y="1985818"/>
            <a:ext cx="9144000" cy="1524145"/>
          </a:xfrm>
        </p:spPr>
        <p:txBody>
          <a:bodyPr anchor="b" anchorCtr="0">
            <a:normAutofit/>
          </a:bodyPr>
          <a:lstStyle>
            <a:lvl1pPr algn="l">
              <a:defRPr sz="3600" b="1">
                <a:solidFill>
                  <a:srgbClr val="004B9C"/>
                </a:solidFill>
              </a:defRPr>
            </a:lvl1pPr>
          </a:lstStyle>
          <a:p>
            <a:r>
              <a:rPr lang="en-US" smtClean="0"/>
              <a:t>Click to edit Master title style</a:t>
            </a:r>
            <a:endParaRPr lang="de-DE" dirty="0"/>
          </a:p>
        </p:txBody>
      </p:sp>
      <p:sp>
        <p:nvSpPr>
          <p:cNvPr id="3" name="Untertitel 2">
            <a:extLst>
              <a:ext uri="{FF2B5EF4-FFF2-40B4-BE49-F238E27FC236}">
                <a16:creationId xmlns:a16="http://schemas.microsoft.com/office/drawing/2014/main" id="{B2A801EB-15F9-4695-A2FF-9F4DE9D239FF}"/>
              </a:ext>
            </a:extLst>
          </p:cNvPr>
          <p:cNvSpPr>
            <a:spLocks noGrp="1"/>
          </p:cNvSpPr>
          <p:nvPr>
            <p:ph type="subTitle" idx="1"/>
          </p:nvPr>
        </p:nvSpPr>
        <p:spPr>
          <a:xfrm>
            <a:off x="1524000" y="3602038"/>
            <a:ext cx="9144000" cy="131260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de-DE" dirty="0"/>
          </a:p>
        </p:txBody>
      </p:sp>
      <p:sp>
        <p:nvSpPr>
          <p:cNvPr id="5" name="Fußzeilenplatzhalter 4">
            <a:extLst>
              <a:ext uri="{FF2B5EF4-FFF2-40B4-BE49-F238E27FC236}">
                <a16:creationId xmlns:a16="http://schemas.microsoft.com/office/drawing/2014/main" id="{0BF15816-6B13-438C-B40C-7CDDE0810132}"/>
              </a:ext>
            </a:extLst>
          </p:cNvPr>
          <p:cNvSpPr>
            <a:spLocks noGrp="1"/>
          </p:cNvSpPr>
          <p:nvPr>
            <p:ph type="ftr" sz="quarter" idx="11"/>
          </p:nvPr>
        </p:nvSpPr>
        <p:spPr>
          <a:xfrm>
            <a:off x="8325043" y="6424613"/>
            <a:ext cx="2342957" cy="365125"/>
          </a:xfrm>
          <a:prstGeom prst="rect">
            <a:avLst/>
          </a:prstGeom>
        </p:spPr>
        <p:txBody>
          <a:bodyPr/>
          <a:lstStyle>
            <a:lvl1pPr algn="r">
              <a:defRPr sz="1000">
                <a:solidFill>
                  <a:schemeClr val="tx1"/>
                </a:solidFill>
              </a:defRPr>
            </a:lvl1pPr>
          </a:lstStyle>
          <a:p>
            <a:r>
              <a:rPr lang="de-DE" dirty="0"/>
              <a:t>Name, Datum</a:t>
            </a:r>
          </a:p>
        </p:txBody>
      </p:sp>
      <p:pic>
        <p:nvPicPr>
          <p:cNvPr id="9" name="Grafik 8">
            <a:extLst>
              <a:ext uri="{FF2B5EF4-FFF2-40B4-BE49-F238E27FC236}">
                <a16:creationId xmlns:a16="http://schemas.microsoft.com/office/drawing/2014/main" id="{2030A21C-E365-46CD-A71A-3D15FAD7BF4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477" t="24520" r="11017" b="4500"/>
          <a:stretch/>
        </p:blipFill>
        <p:spPr>
          <a:xfrm>
            <a:off x="8741044" y="712919"/>
            <a:ext cx="2409987" cy="1278610"/>
          </a:xfrm>
          <a:prstGeom prst="rect">
            <a:avLst/>
          </a:prstGeom>
        </p:spPr>
      </p:pic>
      <p:grpSp>
        <p:nvGrpSpPr>
          <p:cNvPr id="7" name="Gruppieren 6"/>
          <p:cNvGrpSpPr/>
          <p:nvPr userDrawn="1"/>
        </p:nvGrpSpPr>
        <p:grpSpPr>
          <a:xfrm>
            <a:off x="1697061" y="4914646"/>
            <a:ext cx="8787539" cy="1441704"/>
            <a:chOff x="1697061" y="4914646"/>
            <a:chExt cx="8787539" cy="1441704"/>
          </a:xfrm>
        </p:grpSpPr>
        <p:grpSp>
          <p:nvGrpSpPr>
            <p:cNvPr id="6" name="Gruppieren 5"/>
            <p:cNvGrpSpPr/>
            <p:nvPr userDrawn="1"/>
          </p:nvGrpSpPr>
          <p:grpSpPr>
            <a:xfrm>
              <a:off x="1697061" y="4914646"/>
              <a:ext cx="8787539" cy="1441704"/>
              <a:chOff x="1697061" y="4914646"/>
              <a:chExt cx="8787539" cy="1441704"/>
            </a:xfrm>
          </p:grpSpPr>
          <p:pic>
            <p:nvPicPr>
              <p:cNvPr id="12" name="Grafik 11">
                <a:extLst>
                  <a:ext uri="{FF2B5EF4-FFF2-40B4-BE49-F238E27FC236}">
                    <a16:creationId xmlns:a16="http://schemas.microsoft.com/office/drawing/2014/main" id="{CEA76067-2D8A-4420-AAF5-8BA827BAB13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554" r="6586"/>
              <a:stretch/>
            </p:blipFill>
            <p:spPr>
              <a:xfrm>
                <a:off x="1697061" y="4914646"/>
                <a:ext cx="8787539" cy="1441704"/>
              </a:xfrm>
              <a:prstGeom prst="rect">
                <a:avLst/>
              </a:prstGeom>
            </p:spPr>
          </p:pic>
          <p:sp>
            <p:nvSpPr>
              <p:cNvPr id="4" name="Rechteck 3"/>
              <p:cNvSpPr/>
              <p:nvPr userDrawn="1"/>
            </p:nvSpPr>
            <p:spPr>
              <a:xfrm>
                <a:off x="8632556" y="5718875"/>
                <a:ext cx="1518834" cy="5424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uppieren 9"/>
            <p:cNvGrpSpPr/>
            <p:nvPr userDrawn="1"/>
          </p:nvGrpSpPr>
          <p:grpSpPr>
            <a:xfrm>
              <a:off x="8935693" y="5854897"/>
              <a:ext cx="776515" cy="453935"/>
              <a:chOff x="8367492" y="5840208"/>
              <a:chExt cx="776515" cy="453935"/>
            </a:xfrm>
          </p:grpSpPr>
          <p:pic>
            <p:nvPicPr>
              <p:cNvPr id="11" name="Grafik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458318" y="5983495"/>
                <a:ext cx="685689" cy="310648"/>
              </a:xfrm>
              <a:prstGeom prst="rect">
                <a:avLst/>
              </a:prstGeom>
            </p:spPr>
          </p:pic>
          <p:sp>
            <p:nvSpPr>
              <p:cNvPr id="13" name="Textfeld 12"/>
              <p:cNvSpPr txBox="1"/>
              <p:nvPr userDrawn="1"/>
            </p:nvSpPr>
            <p:spPr>
              <a:xfrm>
                <a:off x="8367492" y="5840208"/>
                <a:ext cx="692786" cy="184666"/>
              </a:xfrm>
              <a:prstGeom prst="rect">
                <a:avLst/>
              </a:prstGeom>
              <a:noFill/>
            </p:spPr>
            <p:txBody>
              <a:bodyPr wrap="square" rtlCol="0">
                <a:spAutoFit/>
              </a:bodyPr>
              <a:lstStyle/>
              <a:p>
                <a:r>
                  <a:rPr lang="de-DE" sz="600" dirty="0">
                    <a:solidFill>
                      <a:schemeClr val="tx2"/>
                    </a:solidFill>
                  </a:rPr>
                  <a:t>gefördert durch</a:t>
                </a:r>
              </a:p>
            </p:txBody>
          </p:sp>
        </p:grpSp>
      </p:grpSp>
    </p:spTree>
    <p:extLst>
      <p:ext uri="{BB962C8B-B14F-4D97-AF65-F5344CB8AC3E}">
        <p14:creationId xmlns:p14="http://schemas.microsoft.com/office/powerpoint/2010/main" val="352051393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43A498-C969-4C24-BC36-D356B79316AC}"/>
              </a:ext>
            </a:extLst>
          </p:cNvPr>
          <p:cNvSpPr>
            <a:spLocks noGrp="1"/>
          </p:cNvSpPr>
          <p:nvPr>
            <p:ph type="title"/>
          </p:nvPr>
        </p:nvSpPr>
        <p:spPr/>
        <p:txBody>
          <a:bodyPr>
            <a:normAutofit/>
          </a:bodyPr>
          <a:lstStyle>
            <a:lvl1pPr>
              <a:defRPr sz="3600" b="1">
                <a:solidFill>
                  <a:srgbClr val="004B9C"/>
                </a:solidFill>
              </a:defRPr>
            </a:lvl1pPr>
          </a:lstStyle>
          <a:p>
            <a:r>
              <a:rPr lang="en-US" smtClean="0"/>
              <a:t>Click to edit Master title style</a:t>
            </a:r>
            <a:endParaRPr lang="de-DE" dirty="0"/>
          </a:p>
        </p:txBody>
      </p:sp>
      <p:sp>
        <p:nvSpPr>
          <p:cNvPr id="3" name="Inhaltsplatzhalter 2">
            <a:extLst>
              <a:ext uri="{FF2B5EF4-FFF2-40B4-BE49-F238E27FC236}">
                <a16:creationId xmlns:a16="http://schemas.microsoft.com/office/drawing/2014/main" id="{55F344C3-24B4-4E5A-A2B1-094F5B3C26A4}"/>
              </a:ext>
            </a:extLst>
          </p:cNvPr>
          <p:cNvSpPr>
            <a:spLocks noGrp="1"/>
          </p:cNvSpPr>
          <p:nvPr>
            <p:ph idx="1" hasCustomPrompt="1"/>
          </p:nvPr>
        </p:nvSpPr>
        <p:spPr/>
        <p:txBody>
          <a:bodyPr>
            <a:normAutofit/>
          </a:bodyPr>
          <a:lstStyle>
            <a:lvl1pPr marL="0" indent="0">
              <a:buNone/>
              <a:defRPr sz="2400"/>
            </a:lvl1pPr>
          </a:lstStyle>
          <a:p>
            <a:pPr lvl="0"/>
            <a:r>
              <a:rPr lang="de-DE" dirty="0"/>
              <a:t>Fließtext</a:t>
            </a:r>
          </a:p>
        </p:txBody>
      </p:sp>
      <p:sp>
        <p:nvSpPr>
          <p:cNvPr id="7" name="Fußzeilenplatzhalter 6">
            <a:extLst>
              <a:ext uri="{FF2B5EF4-FFF2-40B4-BE49-F238E27FC236}">
                <a16:creationId xmlns:a16="http://schemas.microsoft.com/office/drawing/2014/main" id="{E08F0FB8-E5D2-47BA-B5AC-4A0B85422E5D}"/>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1BAFA5C8-4FAB-41C5-A27A-6B832FA167BA}"/>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2689653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2F9D81-BA90-47F0-9DB1-7C48F5FCA0DE}"/>
              </a:ext>
            </a:extLst>
          </p:cNvPr>
          <p:cNvSpPr>
            <a:spLocks noGrp="1"/>
          </p:cNvSpPr>
          <p:nvPr>
            <p:ph type="title"/>
          </p:nvPr>
        </p:nvSpPr>
        <p:spPr>
          <a:xfrm>
            <a:off x="831851" y="1709739"/>
            <a:ext cx="10515600" cy="2852737"/>
          </a:xfrm>
        </p:spPr>
        <p:txBody>
          <a:bodyPr anchor="b">
            <a:normAutofit/>
          </a:bodyPr>
          <a:lstStyle>
            <a:lvl1pPr>
              <a:defRPr sz="3600"/>
            </a:lvl1pPr>
          </a:lstStyle>
          <a:p>
            <a:r>
              <a:rPr lang="en-US" smtClean="0"/>
              <a:t>Click to edit Master title style</a:t>
            </a:r>
            <a:endParaRPr lang="de-DE" dirty="0"/>
          </a:p>
        </p:txBody>
      </p:sp>
      <p:sp>
        <p:nvSpPr>
          <p:cNvPr id="3" name="Textplatzhalter 2">
            <a:extLst>
              <a:ext uri="{FF2B5EF4-FFF2-40B4-BE49-F238E27FC236}">
                <a16:creationId xmlns:a16="http://schemas.microsoft.com/office/drawing/2014/main" id="{EA895F99-AD9B-487F-B2CF-16CDB0F13761}"/>
              </a:ext>
            </a:extLst>
          </p:cNvPr>
          <p:cNvSpPr>
            <a:spLocks noGrp="1"/>
          </p:cNvSpPr>
          <p:nvPr>
            <p:ph type="body" idx="1"/>
          </p:nvPr>
        </p:nvSpPr>
        <p:spPr>
          <a:xfrm>
            <a:off x="831851" y="4589464"/>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7" name="Fußzeilenplatzhalter 6">
            <a:extLst>
              <a:ext uri="{FF2B5EF4-FFF2-40B4-BE49-F238E27FC236}">
                <a16:creationId xmlns:a16="http://schemas.microsoft.com/office/drawing/2014/main" id="{CC33061A-963D-4446-B13D-7F1F9B8D6902}"/>
              </a:ext>
            </a:extLst>
          </p:cNvPr>
          <p:cNvSpPr>
            <a:spLocks noGrp="1"/>
          </p:cNvSpPr>
          <p:nvPr>
            <p:ph type="ftr" sz="quarter" idx="10"/>
          </p:nvPr>
        </p:nvSpPr>
        <p:spPr/>
        <p:txBody>
          <a:bodyPr/>
          <a:lstStyle/>
          <a:p>
            <a:r>
              <a:rPr lang="de-DE"/>
              <a:t>Name, Datum</a:t>
            </a:r>
            <a:endParaRPr lang="de-DE" dirty="0"/>
          </a:p>
        </p:txBody>
      </p:sp>
      <p:sp>
        <p:nvSpPr>
          <p:cNvPr id="8" name="Foliennummernplatzhalter 7">
            <a:extLst>
              <a:ext uri="{FF2B5EF4-FFF2-40B4-BE49-F238E27FC236}">
                <a16:creationId xmlns:a16="http://schemas.microsoft.com/office/drawing/2014/main" id="{EB5DAE2B-90A4-4D84-87BD-8474FA368314}"/>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4050666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0396FA-B5D0-46BB-9FD4-42709EBE477C}"/>
              </a:ext>
            </a:extLst>
          </p:cNvPr>
          <p:cNvSpPr>
            <a:spLocks noGrp="1"/>
          </p:cNvSpPr>
          <p:nvPr>
            <p:ph type="title"/>
          </p:nvPr>
        </p:nvSpPr>
        <p:spPr/>
        <p:txBody>
          <a:bodyPr/>
          <a:lstStyle/>
          <a:p>
            <a:r>
              <a:rPr lang="en-US" smtClean="0"/>
              <a:t>Click to edit Master title style</a:t>
            </a:r>
            <a:endParaRPr lang="de-DE" dirty="0"/>
          </a:p>
        </p:txBody>
      </p:sp>
      <p:sp>
        <p:nvSpPr>
          <p:cNvPr id="3" name="Inhaltsplatzhalter 2">
            <a:extLst>
              <a:ext uri="{FF2B5EF4-FFF2-40B4-BE49-F238E27FC236}">
                <a16:creationId xmlns:a16="http://schemas.microsoft.com/office/drawing/2014/main" id="{4A03BC27-B365-477A-A67E-6792682DC7DD}"/>
              </a:ext>
            </a:extLst>
          </p:cNvPr>
          <p:cNvSpPr>
            <a:spLocks noGrp="1"/>
          </p:cNvSpPr>
          <p:nvPr>
            <p:ph sz="half" idx="1"/>
          </p:nvPr>
        </p:nvSpPr>
        <p:spPr>
          <a:xfrm>
            <a:off x="838200" y="1825625"/>
            <a:ext cx="515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dirty="0"/>
          </a:p>
        </p:txBody>
      </p:sp>
      <p:sp>
        <p:nvSpPr>
          <p:cNvPr id="4" name="Inhaltsplatzhalter 3">
            <a:extLst>
              <a:ext uri="{FF2B5EF4-FFF2-40B4-BE49-F238E27FC236}">
                <a16:creationId xmlns:a16="http://schemas.microsoft.com/office/drawing/2014/main" id="{E618B2F6-5A08-48A6-B287-DD0EC995FB6D}"/>
              </a:ext>
            </a:extLst>
          </p:cNvPr>
          <p:cNvSpPr>
            <a:spLocks noGrp="1"/>
          </p:cNvSpPr>
          <p:nvPr>
            <p:ph sz="half" idx="2"/>
          </p:nvPr>
        </p:nvSpPr>
        <p:spPr>
          <a:xfrm>
            <a:off x="6197600" y="1825625"/>
            <a:ext cx="515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dirty="0"/>
          </a:p>
        </p:txBody>
      </p:sp>
      <p:sp>
        <p:nvSpPr>
          <p:cNvPr id="8" name="Fußzeilenplatzhalter 7">
            <a:extLst>
              <a:ext uri="{FF2B5EF4-FFF2-40B4-BE49-F238E27FC236}">
                <a16:creationId xmlns:a16="http://schemas.microsoft.com/office/drawing/2014/main" id="{207C11A0-D39C-479C-89DE-29D80CF219D0}"/>
              </a:ext>
            </a:extLst>
          </p:cNvPr>
          <p:cNvSpPr>
            <a:spLocks noGrp="1"/>
          </p:cNvSpPr>
          <p:nvPr>
            <p:ph type="ftr" sz="quarter" idx="10"/>
          </p:nvPr>
        </p:nvSpPr>
        <p:spPr/>
        <p:txBody>
          <a:bodyPr/>
          <a:lstStyle/>
          <a:p>
            <a:r>
              <a:rPr lang="de-DE"/>
              <a:t>Name, Datum</a:t>
            </a:r>
            <a:endParaRPr lang="de-DE" dirty="0"/>
          </a:p>
        </p:txBody>
      </p:sp>
      <p:sp>
        <p:nvSpPr>
          <p:cNvPr id="9" name="Foliennummernplatzhalter 8">
            <a:extLst>
              <a:ext uri="{FF2B5EF4-FFF2-40B4-BE49-F238E27FC236}">
                <a16:creationId xmlns:a16="http://schemas.microsoft.com/office/drawing/2014/main" id="{57913B8A-C9D0-49F3-963D-CEAA640454A3}"/>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4063344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A0966A-E772-40DB-AF28-7F5EAA7EB94E}"/>
              </a:ext>
            </a:extLst>
          </p:cNvPr>
          <p:cNvSpPr>
            <a:spLocks noGrp="1"/>
          </p:cNvSpPr>
          <p:nvPr>
            <p:ph type="title"/>
          </p:nvPr>
        </p:nvSpPr>
        <p:spPr>
          <a:xfrm>
            <a:off x="840317" y="365126"/>
            <a:ext cx="10515600" cy="1325563"/>
          </a:xfrm>
        </p:spPr>
        <p:txBody>
          <a:bodyPr/>
          <a:lstStyle/>
          <a:p>
            <a:r>
              <a:rPr lang="en-US" smtClean="0"/>
              <a:t>Click to edit Master title style</a:t>
            </a:r>
            <a:endParaRPr lang="de-DE" dirty="0"/>
          </a:p>
        </p:txBody>
      </p:sp>
      <p:sp>
        <p:nvSpPr>
          <p:cNvPr id="3" name="Textplatzhalter 2">
            <a:extLst>
              <a:ext uri="{FF2B5EF4-FFF2-40B4-BE49-F238E27FC236}">
                <a16:creationId xmlns:a16="http://schemas.microsoft.com/office/drawing/2014/main" id="{DBBD067A-6334-4EEB-9E88-1E80DBDD036C}"/>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Inhaltsplatzhalter 3">
            <a:extLst>
              <a:ext uri="{FF2B5EF4-FFF2-40B4-BE49-F238E27FC236}">
                <a16:creationId xmlns:a16="http://schemas.microsoft.com/office/drawing/2014/main" id="{29250DE7-1FBD-4B83-952F-8094A3F137A0}"/>
              </a:ext>
            </a:extLst>
          </p:cNvPr>
          <p:cNvSpPr>
            <a:spLocks noGrp="1"/>
          </p:cNvSpPr>
          <p:nvPr>
            <p:ph sz="half" idx="2"/>
          </p:nvPr>
        </p:nvSpPr>
        <p:spPr>
          <a:xfrm>
            <a:off x="840318" y="2505075"/>
            <a:ext cx="5158316"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platzhalter 4">
            <a:extLst>
              <a:ext uri="{FF2B5EF4-FFF2-40B4-BE49-F238E27FC236}">
                <a16:creationId xmlns:a16="http://schemas.microsoft.com/office/drawing/2014/main" id="{D92B4FA0-FE2F-40D3-AF99-5EACCD4B534B}"/>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Inhaltsplatzhalter 5">
            <a:extLst>
              <a:ext uri="{FF2B5EF4-FFF2-40B4-BE49-F238E27FC236}">
                <a16:creationId xmlns:a16="http://schemas.microsoft.com/office/drawing/2014/main" id="{9144AA06-12B4-4816-B1C0-B6028B41F23F}"/>
              </a:ext>
            </a:extLst>
          </p:cNvPr>
          <p:cNvSpPr>
            <a:spLocks noGrp="1"/>
          </p:cNvSpPr>
          <p:nvPr>
            <p:ph sz="quarter" idx="4"/>
          </p:nvPr>
        </p:nvSpPr>
        <p:spPr>
          <a:xfrm>
            <a:off x="6172200" y="2505075"/>
            <a:ext cx="518371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10" name="Fußzeilenplatzhalter 9">
            <a:extLst>
              <a:ext uri="{FF2B5EF4-FFF2-40B4-BE49-F238E27FC236}">
                <a16:creationId xmlns:a16="http://schemas.microsoft.com/office/drawing/2014/main" id="{DCD936AB-5F03-4B5D-874A-BE9824F271A8}"/>
              </a:ext>
            </a:extLst>
          </p:cNvPr>
          <p:cNvSpPr>
            <a:spLocks noGrp="1"/>
          </p:cNvSpPr>
          <p:nvPr>
            <p:ph type="ftr" sz="quarter" idx="10"/>
          </p:nvPr>
        </p:nvSpPr>
        <p:spPr/>
        <p:txBody>
          <a:bodyPr/>
          <a:lstStyle/>
          <a:p>
            <a:r>
              <a:rPr lang="de-DE"/>
              <a:t>Name, Datum</a:t>
            </a:r>
            <a:endParaRPr lang="de-DE" dirty="0"/>
          </a:p>
        </p:txBody>
      </p:sp>
      <p:sp>
        <p:nvSpPr>
          <p:cNvPr id="11" name="Foliennummernplatzhalter 10">
            <a:extLst>
              <a:ext uri="{FF2B5EF4-FFF2-40B4-BE49-F238E27FC236}">
                <a16:creationId xmlns:a16="http://schemas.microsoft.com/office/drawing/2014/main" id="{FE23C8EB-47FA-4C21-8564-3582D17BB2A9}"/>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2123182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7F4D50-DA41-40C8-BB50-C15CEEBBCE77}"/>
              </a:ext>
            </a:extLst>
          </p:cNvPr>
          <p:cNvSpPr>
            <a:spLocks noGrp="1"/>
          </p:cNvSpPr>
          <p:nvPr>
            <p:ph type="title"/>
          </p:nvPr>
        </p:nvSpPr>
        <p:spPr/>
        <p:txBody>
          <a:bodyPr/>
          <a:lstStyle/>
          <a:p>
            <a:r>
              <a:rPr lang="en-US" smtClean="0"/>
              <a:t>Click to edit Master title style</a:t>
            </a:r>
            <a:endParaRPr lang="de-DE" dirty="0"/>
          </a:p>
        </p:txBody>
      </p:sp>
      <p:sp>
        <p:nvSpPr>
          <p:cNvPr id="6" name="Fußzeilenplatzhalter 5">
            <a:extLst>
              <a:ext uri="{FF2B5EF4-FFF2-40B4-BE49-F238E27FC236}">
                <a16:creationId xmlns:a16="http://schemas.microsoft.com/office/drawing/2014/main" id="{46CDF7FC-E83B-42C8-9750-2479DBF6FC66}"/>
              </a:ext>
            </a:extLst>
          </p:cNvPr>
          <p:cNvSpPr>
            <a:spLocks noGrp="1"/>
          </p:cNvSpPr>
          <p:nvPr>
            <p:ph type="ftr" sz="quarter" idx="10"/>
          </p:nvPr>
        </p:nvSpPr>
        <p:spPr/>
        <p:txBody>
          <a:bodyPr/>
          <a:lstStyle/>
          <a:p>
            <a:r>
              <a:rPr lang="de-DE"/>
              <a:t>Name, Datum</a:t>
            </a:r>
            <a:endParaRPr lang="de-DE" dirty="0"/>
          </a:p>
        </p:txBody>
      </p:sp>
      <p:sp>
        <p:nvSpPr>
          <p:cNvPr id="7" name="Foliennummernplatzhalter 6">
            <a:extLst>
              <a:ext uri="{FF2B5EF4-FFF2-40B4-BE49-F238E27FC236}">
                <a16:creationId xmlns:a16="http://schemas.microsoft.com/office/drawing/2014/main" id="{DC9E0963-7E16-438C-A211-3D0478E3F845}"/>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1250781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16499FE8-B6DC-4450-ABE3-F6ABDCBDBB13}"/>
              </a:ext>
            </a:extLst>
          </p:cNvPr>
          <p:cNvSpPr>
            <a:spLocks noGrp="1"/>
          </p:cNvSpPr>
          <p:nvPr>
            <p:ph type="ftr" sz="quarter" idx="10"/>
          </p:nvPr>
        </p:nvSpPr>
        <p:spPr/>
        <p:txBody>
          <a:bodyPr/>
          <a:lstStyle/>
          <a:p>
            <a:r>
              <a:rPr lang="de-DE"/>
              <a:t>Name, Datum</a:t>
            </a:r>
            <a:endParaRPr lang="de-DE" dirty="0"/>
          </a:p>
        </p:txBody>
      </p:sp>
      <p:sp>
        <p:nvSpPr>
          <p:cNvPr id="6" name="Foliennummernplatzhalter 5">
            <a:extLst>
              <a:ext uri="{FF2B5EF4-FFF2-40B4-BE49-F238E27FC236}">
                <a16:creationId xmlns:a16="http://schemas.microsoft.com/office/drawing/2014/main" id="{C8ED05DC-8D0A-4036-ADD2-0E83DC8B3273}"/>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3534061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CBC728-A62E-4E85-B146-70509DE44051}"/>
              </a:ext>
            </a:extLst>
          </p:cNvPr>
          <p:cNvSpPr>
            <a:spLocks noGrp="1"/>
          </p:cNvSpPr>
          <p:nvPr>
            <p:ph type="title"/>
          </p:nvPr>
        </p:nvSpPr>
        <p:spPr>
          <a:xfrm>
            <a:off x="840318" y="457200"/>
            <a:ext cx="3932767" cy="1600200"/>
          </a:xfrm>
        </p:spPr>
        <p:txBody>
          <a:bodyPr anchor="b">
            <a:normAutofit/>
          </a:bodyPr>
          <a:lstStyle>
            <a:lvl1pPr>
              <a:defRPr sz="3600"/>
            </a:lvl1pPr>
          </a:lstStyle>
          <a:p>
            <a:r>
              <a:rPr lang="en-US" smtClean="0"/>
              <a:t>Click to edit Master title style</a:t>
            </a:r>
            <a:endParaRPr lang="de-DE" dirty="0"/>
          </a:p>
        </p:txBody>
      </p:sp>
      <p:sp>
        <p:nvSpPr>
          <p:cNvPr id="3" name="Inhaltsplatzhalter 2">
            <a:extLst>
              <a:ext uri="{FF2B5EF4-FFF2-40B4-BE49-F238E27FC236}">
                <a16:creationId xmlns:a16="http://schemas.microsoft.com/office/drawing/2014/main" id="{10AF5148-5ABD-45A6-8A44-07AE260E7E56}"/>
              </a:ext>
            </a:extLst>
          </p:cNvPr>
          <p:cNvSpPr>
            <a:spLocks noGrp="1"/>
          </p:cNvSpPr>
          <p:nvPr>
            <p:ph idx="1"/>
          </p:nvPr>
        </p:nvSpPr>
        <p:spPr>
          <a:xfrm>
            <a:off x="5183717" y="987426"/>
            <a:ext cx="6172200" cy="4873625"/>
          </a:xfrm>
        </p:spPr>
        <p:txBody>
          <a:bodyPr/>
          <a:lstStyle>
            <a:lvl1pPr>
              <a:defRPr sz="24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dirty="0"/>
          </a:p>
        </p:txBody>
      </p:sp>
      <p:sp>
        <p:nvSpPr>
          <p:cNvPr id="4" name="Textplatzhalter 3">
            <a:extLst>
              <a:ext uri="{FF2B5EF4-FFF2-40B4-BE49-F238E27FC236}">
                <a16:creationId xmlns:a16="http://schemas.microsoft.com/office/drawing/2014/main" id="{04260F78-FA65-44FE-9F5A-49B9748E8101}"/>
              </a:ext>
            </a:extLst>
          </p:cNvPr>
          <p:cNvSpPr>
            <a:spLocks noGrp="1"/>
          </p:cNvSpPr>
          <p:nvPr>
            <p:ph type="body" sz="half" idx="2"/>
          </p:nvPr>
        </p:nvSpPr>
        <p:spPr>
          <a:xfrm>
            <a:off x="840318" y="2057400"/>
            <a:ext cx="3932767"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8" name="Fußzeilenplatzhalter 7">
            <a:extLst>
              <a:ext uri="{FF2B5EF4-FFF2-40B4-BE49-F238E27FC236}">
                <a16:creationId xmlns:a16="http://schemas.microsoft.com/office/drawing/2014/main" id="{0EF3959C-F6AE-4496-8B38-8151A295227C}"/>
              </a:ext>
            </a:extLst>
          </p:cNvPr>
          <p:cNvSpPr>
            <a:spLocks noGrp="1"/>
          </p:cNvSpPr>
          <p:nvPr>
            <p:ph type="ftr" sz="quarter" idx="10"/>
          </p:nvPr>
        </p:nvSpPr>
        <p:spPr/>
        <p:txBody>
          <a:bodyPr/>
          <a:lstStyle/>
          <a:p>
            <a:r>
              <a:rPr lang="de-DE"/>
              <a:t>Name, Datum</a:t>
            </a:r>
            <a:endParaRPr lang="de-DE" dirty="0"/>
          </a:p>
        </p:txBody>
      </p:sp>
      <p:sp>
        <p:nvSpPr>
          <p:cNvPr id="9" name="Foliennummernplatzhalter 8">
            <a:extLst>
              <a:ext uri="{FF2B5EF4-FFF2-40B4-BE49-F238E27FC236}">
                <a16:creationId xmlns:a16="http://schemas.microsoft.com/office/drawing/2014/main" id="{296846C4-F349-4D46-B4D1-DEAAD41CB270}"/>
              </a:ext>
            </a:extLst>
          </p:cNvPr>
          <p:cNvSpPr>
            <a:spLocks noGrp="1"/>
          </p:cNvSpPr>
          <p:nvPr>
            <p:ph type="sldNum" sz="quarter" idx="11"/>
          </p:nvPr>
        </p:nvSpPr>
        <p:spPr/>
        <p:txBody>
          <a:bodyPr/>
          <a:lstStyle/>
          <a:p>
            <a:fld id="{EBD3AE7A-5E28-49C1-B085-2E29E10AAFF3}" type="slidenum">
              <a:rPr lang="de-DE" smtClean="0"/>
              <a:pPr/>
              <a:t>‹#›</a:t>
            </a:fld>
            <a:endParaRPr lang="de-DE" dirty="0"/>
          </a:p>
        </p:txBody>
      </p:sp>
    </p:spTree>
    <p:extLst>
      <p:ext uri="{BB962C8B-B14F-4D97-AF65-F5344CB8AC3E}">
        <p14:creationId xmlns:p14="http://schemas.microsoft.com/office/powerpoint/2010/main" val="420077910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9027B8D1-190B-4CAE-B38F-4C0637B32613}"/>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97978" y="6352756"/>
            <a:ext cx="8824986" cy="467944"/>
          </a:xfrm>
          <a:prstGeom prst="rect">
            <a:avLst/>
          </a:prstGeom>
        </p:spPr>
      </p:pic>
      <p:sp>
        <p:nvSpPr>
          <p:cNvPr id="2" name="Titelplatzhalter 1">
            <a:extLst>
              <a:ext uri="{FF2B5EF4-FFF2-40B4-BE49-F238E27FC236}">
                <a16:creationId xmlns:a16="http://schemas.microsoft.com/office/drawing/2014/main" id="{44D9A859-A043-4170-9A66-125E4A5B5E3D}"/>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A7E351FF-E0EB-4781-B66D-08ED37B4C9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Text</a:t>
            </a:r>
          </a:p>
        </p:txBody>
      </p:sp>
      <p:sp>
        <p:nvSpPr>
          <p:cNvPr id="6" name="Foliennummernplatzhalter 5">
            <a:extLst>
              <a:ext uri="{FF2B5EF4-FFF2-40B4-BE49-F238E27FC236}">
                <a16:creationId xmlns:a16="http://schemas.microsoft.com/office/drawing/2014/main" id="{1BC2261A-CA5D-4AAE-B58A-32EFDCB79EA9}"/>
              </a:ext>
            </a:extLst>
          </p:cNvPr>
          <p:cNvSpPr>
            <a:spLocks noGrp="1"/>
          </p:cNvSpPr>
          <p:nvPr>
            <p:ph type="sldNum" sz="quarter" idx="4"/>
          </p:nvPr>
        </p:nvSpPr>
        <p:spPr>
          <a:xfrm>
            <a:off x="10911225" y="6424613"/>
            <a:ext cx="849745" cy="365125"/>
          </a:xfrm>
          <a:prstGeom prst="rect">
            <a:avLst/>
          </a:prstGeom>
        </p:spPr>
        <p:txBody>
          <a:bodyPr vert="horz" lIns="91440" tIns="45720" rIns="91440" bIns="45720" rtlCol="0" anchor="t" anchorCtr="0"/>
          <a:lstStyle>
            <a:lvl1pPr algn="r">
              <a:defRPr sz="1000">
                <a:solidFill>
                  <a:schemeClr val="tx1"/>
                </a:solidFill>
              </a:defRPr>
            </a:lvl1pPr>
          </a:lstStyle>
          <a:p>
            <a:fld id="{EBD3AE7A-5E28-49C1-B085-2E29E10AAFF3}" type="slidenum">
              <a:rPr lang="de-DE" smtClean="0"/>
              <a:pPr/>
              <a:t>‹#›</a:t>
            </a:fld>
            <a:endParaRPr lang="de-DE" dirty="0"/>
          </a:p>
        </p:txBody>
      </p:sp>
      <p:sp>
        <p:nvSpPr>
          <p:cNvPr id="8" name="Fußzeilenplatzhalter 4">
            <a:extLst>
              <a:ext uri="{FF2B5EF4-FFF2-40B4-BE49-F238E27FC236}">
                <a16:creationId xmlns:a16="http://schemas.microsoft.com/office/drawing/2014/main" id="{4EC893C0-8507-476A-9CF5-DD120E315D2A}"/>
              </a:ext>
            </a:extLst>
          </p:cNvPr>
          <p:cNvSpPr>
            <a:spLocks noGrp="1"/>
          </p:cNvSpPr>
          <p:nvPr>
            <p:ph type="ftr" sz="quarter" idx="3"/>
          </p:nvPr>
        </p:nvSpPr>
        <p:spPr>
          <a:xfrm>
            <a:off x="8325043" y="6424613"/>
            <a:ext cx="2342957" cy="365125"/>
          </a:xfrm>
          <a:prstGeom prst="rect">
            <a:avLst/>
          </a:prstGeom>
        </p:spPr>
        <p:txBody>
          <a:bodyPr/>
          <a:lstStyle>
            <a:lvl1pPr algn="r">
              <a:defRPr sz="1000">
                <a:solidFill>
                  <a:schemeClr val="tx1"/>
                </a:solidFill>
              </a:defRPr>
            </a:lvl1pPr>
          </a:lstStyle>
          <a:p>
            <a:r>
              <a:rPr lang="de-DE" dirty="0"/>
              <a:t>Name, Datum</a:t>
            </a:r>
          </a:p>
        </p:txBody>
      </p:sp>
    </p:spTree>
    <p:extLst>
      <p:ext uri="{BB962C8B-B14F-4D97-AF65-F5344CB8AC3E}">
        <p14:creationId xmlns:p14="http://schemas.microsoft.com/office/powerpoint/2010/main" val="2441654484"/>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3600" b="1" kern="1200">
          <a:solidFill>
            <a:srgbClr val="004B9C"/>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jpeg"/><Relationship Id="rId13" Type="http://schemas.openxmlformats.org/officeDocument/2006/relationships/hyperlink" Target="https://doi.org/10.5281/zenodo.8116489" TargetMode="External"/><Relationship Id="rId3" Type="http://schemas.openxmlformats.org/officeDocument/2006/relationships/image" Target="../media/image6.jpeg"/><Relationship Id="rId7" Type="http://schemas.openxmlformats.org/officeDocument/2006/relationships/image" Target="../media/image10.jpeg"/><Relationship Id="rId12" Type="http://schemas.openxmlformats.org/officeDocument/2006/relationships/image" Target="../media/image15.jpeg"/><Relationship Id="rId2" Type="http://schemas.openxmlformats.org/officeDocument/2006/relationships/image" Target="../media/image5.jpeg"/><Relationship Id="rId16" Type="http://schemas.openxmlformats.org/officeDocument/2006/relationships/image" Target="../media/image17.emf"/><Relationship Id="rId1" Type="http://schemas.openxmlformats.org/officeDocument/2006/relationships/slideLayout" Target="../slideLayouts/slideLayout8.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jpeg"/><Relationship Id="rId15" Type="http://schemas.openxmlformats.org/officeDocument/2006/relationships/image" Target="../media/image16.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 Id="rId14" Type="http://schemas.openxmlformats.org/officeDocument/2006/relationships/hyperlink" Target="https://creativecommons.org/licenses/by/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rankfurt University of Applied Science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3403" y="5892622"/>
            <a:ext cx="809678" cy="36664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oethe Universität Frankfu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7269" y="5889618"/>
            <a:ext cx="814616" cy="3688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chschule Darmstad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6073" y="5883483"/>
            <a:ext cx="824512" cy="37336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ochschule Ful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4773" y="5855152"/>
            <a:ext cx="887076" cy="40169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ochschule Geisenheim"/>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03925" y="5883483"/>
            <a:ext cx="809679" cy="36664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ochschule RheinMai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27945" y="5865958"/>
            <a:ext cx="887077" cy="40169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Justus-Liebig-Universität Gieße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29209" y="5908607"/>
            <a:ext cx="769031" cy="34824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Philipps-Universität Marbur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12427" y="5890755"/>
            <a:ext cx="808453" cy="366092"/>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Technische Hochschule Mittelhessen"/>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35067" y="5883483"/>
            <a:ext cx="850323" cy="385052"/>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Technische Universität Darmstadt"/>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998419" y="5891971"/>
            <a:ext cx="842506" cy="381512"/>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Universität Kassel"/>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953954" y="5890755"/>
            <a:ext cx="853025" cy="38627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513404" y="216000"/>
            <a:ext cx="11183120" cy="5501506"/>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2100" b="0" i="0" u="none" strike="noStrike" kern="1200" cap="none" spc="0" normalizeH="0" baseline="0" noProof="0" dirty="0" err="1" smtClean="0">
                <a:ln>
                  <a:noFill/>
                </a:ln>
                <a:solidFill>
                  <a:srgbClr val="004B9C"/>
                </a:solidFill>
                <a:effectLst/>
                <a:uLnTx/>
                <a:uFillTx/>
                <a:latin typeface="Calibri" panose="020F0502020204030204"/>
                <a:ea typeface="+mn-ea"/>
                <a:cs typeface="+mn-cs"/>
              </a:rPr>
              <a:t>HeFDI</a:t>
            </a:r>
            <a:r>
              <a:rPr kumimoji="0" lang="de-DE" sz="2100" b="0" i="0" u="none" strike="noStrike" kern="1200" cap="none" spc="0" normalizeH="0" baseline="0" noProof="0" dirty="0" smtClean="0">
                <a:ln>
                  <a:noFill/>
                </a:ln>
                <a:solidFill>
                  <a:srgbClr val="004B9C"/>
                </a:solidFill>
                <a:effectLst/>
                <a:uLnTx/>
                <a:uFillTx/>
                <a:latin typeface="Calibri" panose="020F0502020204030204"/>
                <a:ea typeface="+mn-ea"/>
                <a:cs typeface="+mn-cs"/>
              </a:rPr>
              <a:t> Data </a:t>
            </a:r>
            <a:r>
              <a:rPr kumimoji="0" lang="de-DE" sz="2100" b="0" i="0" u="none" strike="noStrike" kern="1200" cap="none" spc="0" normalizeH="0" baseline="0" noProof="0" dirty="0" err="1" smtClean="0">
                <a:ln>
                  <a:noFill/>
                </a:ln>
                <a:solidFill>
                  <a:srgbClr val="004B9C"/>
                </a:solidFill>
                <a:effectLst/>
                <a:uLnTx/>
                <a:uFillTx/>
                <a:latin typeface="Calibri" panose="020F0502020204030204"/>
                <a:ea typeface="+mn-ea"/>
                <a:cs typeface="+mn-cs"/>
              </a:rPr>
              <a:t>Week</a:t>
            </a:r>
            <a:r>
              <a:rPr kumimoji="0" lang="de-DE" sz="2100" b="0" i="0" u="none" strike="noStrike" kern="1200" cap="none" spc="0" normalizeH="0" baseline="0" noProof="0" dirty="0" smtClean="0">
                <a:ln>
                  <a:noFill/>
                </a:ln>
                <a:solidFill>
                  <a:srgbClr val="004B9C"/>
                </a:solidFill>
                <a:effectLst/>
                <a:uLnTx/>
                <a:uFillTx/>
                <a:latin typeface="Calibri" panose="020F0502020204030204"/>
                <a:ea typeface="+mn-ea"/>
                <a:cs typeface="+mn-cs"/>
              </a:rPr>
              <a:t> 2023</a:t>
            </a:r>
            <a:endParaRPr kumimoji="0" lang="de-DE" sz="21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100" b="0" i="0" u="none" strike="noStrike" kern="1200" cap="none" spc="0" normalizeH="0" baseline="0" noProof="0" dirty="0" smtClean="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100" b="0" i="0" u="none" strike="noStrike" kern="1200" cap="none" spc="0" normalizeH="0" baseline="0" noProof="0" dirty="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100" b="0" i="0" u="none" strike="noStrike" kern="1200" cap="none" spc="0" normalizeH="0" baseline="0" noProof="0" dirty="0" smtClean="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100" b="0" i="0" u="none" strike="noStrike" kern="1200" cap="none" spc="0" normalizeH="0" baseline="0" noProof="0" dirty="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100" b="0" i="0" u="none" strike="noStrike" kern="1200" cap="none" spc="0" normalizeH="0" baseline="0" noProof="0" dirty="0" smtClean="0">
              <a:ln>
                <a:noFill/>
              </a:ln>
              <a:solidFill>
                <a:srgbClr val="004B9C"/>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004B9C"/>
                </a:solidFill>
                <a:effectLst/>
                <a:uLnTx/>
                <a:uFillTx/>
                <a:latin typeface="Calibri" panose="020F0502020204030204"/>
                <a:ea typeface="+mn-ea"/>
                <a:cs typeface="+mn-cs"/>
              </a:rPr>
              <a:t/>
            </a:r>
            <a:br>
              <a:rPr kumimoji="0" lang="de-DE" sz="1100" b="0" i="0" u="none" strike="noStrike" kern="1200" cap="none" spc="0" normalizeH="0" baseline="0" noProof="0" dirty="0">
                <a:ln>
                  <a:noFill/>
                </a:ln>
                <a:solidFill>
                  <a:srgbClr val="004B9C"/>
                </a:solidFill>
                <a:effectLst/>
                <a:uLnTx/>
                <a:uFillTx/>
                <a:latin typeface="Calibri" panose="020F0502020204030204"/>
                <a:ea typeface="+mn-ea"/>
                <a:cs typeface="+mn-cs"/>
              </a:rPr>
            </a:br>
            <a:endParaRPr kumimoji="0" lang="de-DE"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de-DE" sz="1600" b="1"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smtClean="0">
                <a:ln>
                  <a:noFill/>
                </a:ln>
                <a:solidFill>
                  <a:prstClr val="black"/>
                </a:solidFill>
                <a:effectLst/>
                <a:uLnTx/>
                <a:uFillTx/>
                <a:latin typeface="Calibri" panose="020F0502020204030204"/>
                <a:ea typeface="+mn-ea"/>
                <a:cs typeface="+mn-cs"/>
              </a:rPr>
              <a:t>Abstract</a:t>
            </a:r>
            <a:r>
              <a:rPr kumimoji="0" lang="de-DE" sz="14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0" marR="0" lvl="0" indent="0" algn="just" defTabSz="457200" rtl="0" eaLnBrk="1" fontAlgn="auto" latinLnBrk="0" hangingPunct="1">
              <a:lnSpc>
                <a:spcPct val="100000"/>
              </a:lnSpc>
              <a:spcBef>
                <a:spcPts val="60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Der Vortrag soll einen ersten Einblick in die einfache, aber sehr universell nutzbare Auszeichnungssprache </a:t>
            </a:r>
            <a:r>
              <a:rPr kumimoji="0" lang="de-DE" sz="1200" b="0" i="1" u="none" strike="noStrike" kern="1200" cap="none" spc="0" normalizeH="0" baseline="0" noProof="0" dirty="0" err="1" smtClean="0">
                <a:ln>
                  <a:noFill/>
                </a:ln>
                <a:solidFill>
                  <a:prstClr val="black"/>
                </a:solidFill>
                <a:effectLst/>
                <a:uLnTx/>
                <a:uFillTx/>
                <a:latin typeface="Calibri" panose="020F0502020204030204"/>
                <a:ea typeface="+mn-ea"/>
                <a:cs typeface="+mn-cs"/>
              </a:rPr>
              <a:t>Markdown</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geben. </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Sie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hat zwar </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auf den ersten Blick nur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sehr peripher mit dem Thema </a:t>
            </a:r>
            <a:r>
              <a:rPr kumimoji="0" lang="de-DE" sz="1200" b="0" i="0" u="none" strike="noStrike" kern="1200" cap="none" spc="0" normalizeH="0" baseline="0" noProof="0" dirty="0" err="1" smtClean="0">
                <a:ln>
                  <a:noFill/>
                </a:ln>
                <a:solidFill>
                  <a:prstClr val="black"/>
                </a:solidFill>
                <a:effectLst/>
                <a:uLnTx/>
                <a:uFillTx/>
                <a:latin typeface="Calibri" panose="020F0502020204030204"/>
                <a:ea typeface="+mn-ea"/>
                <a:cs typeface="+mn-cs"/>
              </a:rPr>
              <a:t>Coding</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zu tun, wird aber an vielen Stellen für die Code-Dokumentation genutzt und kann beispielsweise in Verbindung mit dem </a:t>
            </a:r>
            <a:r>
              <a:rPr kumimoji="0" lang="de-DE" sz="1200" b="0" i="1" u="none" strike="noStrike" kern="1200" cap="none" spc="0" normalizeH="0" baseline="0" noProof="0" dirty="0" err="1">
                <a:ln>
                  <a:noFill/>
                </a:ln>
                <a:solidFill>
                  <a:prstClr val="black"/>
                </a:solidFill>
                <a:effectLst/>
                <a:uLnTx/>
                <a:uFillTx/>
                <a:latin typeface="Calibri" panose="020F0502020204030204"/>
                <a:ea typeface="+mn-ea"/>
                <a:cs typeface="+mn-cs"/>
              </a:rPr>
              <a:t>Markdown</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-basierten Diagramm- und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Charting</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-Tool </a:t>
            </a:r>
            <a:r>
              <a:rPr kumimoji="0" lang="de-DE" sz="1200" b="0" i="1" u="none" strike="noStrike" kern="1200" cap="none" spc="0" normalizeH="0" baseline="0" noProof="0" dirty="0" err="1" smtClean="0">
                <a:ln>
                  <a:noFill/>
                </a:ln>
                <a:solidFill>
                  <a:prstClr val="black"/>
                </a:solidFill>
                <a:effectLst/>
                <a:uLnTx/>
                <a:uFillTx/>
                <a:latin typeface="Calibri" panose="020F0502020204030204"/>
                <a:ea typeface="+mn-ea"/>
                <a:cs typeface="+mn-cs"/>
              </a:rPr>
              <a:t>Mermaid</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auch dazu genutzt werden, um Planungsprozesse in reinen Textdateien zu skizzieren. Außerdem </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werden </a:t>
            </a:r>
            <a:r>
              <a:rPr kumimoji="0" lang="de-DE" sz="1200" b="0" i="1" u="none" strike="noStrike" kern="1200" cap="none" spc="0" normalizeH="0" baseline="0" noProof="0" dirty="0" err="1" smtClean="0">
                <a:ln>
                  <a:noFill/>
                </a:ln>
                <a:solidFill>
                  <a:prstClr val="black"/>
                </a:solidFill>
                <a:effectLst/>
                <a:uLnTx/>
                <a:uFillTx/>
                <a:latin typeface="Calibri" panose="020F0502020204030204"/>
                <a:ea typeface="+mn-ea"/>
                <a:cs typeface="+mn-cs"/>
              </a:rPr>
              <a:t>Markdown</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-Kenntnisse in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Tools wie </a:t>
            </a:r>
            <a:r>
              <a:rPr kumimoji="0" lang="de-DE" sz="1200" b="0" i="1" u="none" strike="noStrike" kern="1200" cap="none" spc="0" normalizeH="0" baseline="0" noProof="0" dirty="0" err="1" smtClean="0">
                <a:ln>
                  <a:noFill/>
                </a:ln>
                <a:solidFill>
                  <a:prstClr val="black"/>
                </a:solidFill>
                <a:effectLst/>
                <a:uLnTx/>
                <a:uFillTx/>
                <a:latin typeface="Calibri" panose="020F0502020204030204"/>
                <a:ea typeface="+mn-ea"/>
                <a:cs typeface="+mn-cs"/>
              </a:rPr>
              <a:t>GitLab</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oder </a:t>
            </a:r>
            <a:r>
              <a:rPr kumimoji="0" lang="de-DE" sz="1200" b="0" i="1" u="none" strike="noStrike" kern="1200" cap="none" spc="0" normalizeH="0" baseline="0" noProof="0" dirty="0" err="1" smtClean="0">
                <a:ln>
                  <a:noFill/>
                </a:ln>
                <a:solidFill>
                  <a:prstClr val="black"/>
                </a:solidFill>
                <a:effectLst/>
                <a:uLnTx/>
                <a:uFillTx/>
                <a:latin typeface="Calibri" panose="020F0502020204030204"/>
                <a:ea typeface="+mn-ea"/>
                <a:cs typeface="+mn-cs"/>
              </a:rPr>
              <a:t>JupyterNotebooks</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vorausgesetzt bzw. findet dort häufig Verwendung, weshalb ein Überblick über diese einfache Auszeichnungssprache und </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ihre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Anwendungsbereiche für die spätere Beschäftigung mit dem eigentlichen Code nützlich sein kann.</a:t>
            </a:r>
          </a:p>
          <a:p>
            <a:pPr marL="0" marR="0" lvl="0" indent="0" algn="just" defTabSz="457200" rtl="0" eaLnBrk="1" fontAlgn="auto" latinLnBrk="0" hangingPunct="1">
              <a:lnSpc>
                <a:spcPct val="100000"/>
              </a:lnSpc>
              <a:spcBef>
                <a:spcPts val="600"/>
              </a:spcBef>
              <a:spcAft>
                <a:spcPts val="0"/>
              </a:spcAft>
              <a:buClrTx/>
              <a:buSzTx/>
              <a:buFontTx/>
              <a:buNone/>
              <a:tabLst/>
              <a:defRPr/>
            </a:pPr>
            <a:endParaRPr kumimoji="0" lang="de-DE" sz="14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just" defTabSz="457200" rtl="0" eaLnBrk="1" fontAlgn="auto" latinLnBrk="0" hangingPunct="1">
              <a:lnSpc>
                <a:spcPct val="100000"/>
              </a:lnSpc>
              <a:spcBef>
                <a:spcPts val="600"/>
              </a:spcBef>
              <a:spcAft>
                <a:spcPts val="0"/>
              </a:spcAft>
              <a:buClrTx/>
              <a:buSzTx/>
              <a:buFontTx/>
              <a:buNone/>
              <a:tabLst/>
              <a:defRPr/>
            </a:pPr>
            <a:endParaRPr kumimoji="0" lang="de-DE" sz="14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smtClean="0">
                <a:ln>
                  <a:noFill/>
                </a:ln>
                <a:solidFill>
                  <a:prstClr val="black"/>
                </a:solidFill>
                <a:effectLst/>
                <a:uLnTx/>
                <a:uFillTx/>
                <a:latin typeface="Calibri" panose="020F0502020204030204"/>
                <a:ea typeface="+mn-ea"/>
                <a:cs typeface="+mn-cs"/>
              </a:rPr>
              <a:t>Zur </a:t>
            </a:r>
            <a:r>
              <a:rPr kumimoji="0" lang="de-DE" sz="1400" b="1" i="0" u="none" strike="noStrike" kern="1200" cap="none" spc="0" normalizeH="0" baseline="0" noProof="0" dirty="0" err="1" smtClean="0">
                <a:ln>
                  <a:noFill/>
                </a:ln>
                <a:solidFill>
                  <a:prstClr val="black"/>
                </a:solidFill>
                <a:effectLst/>
                <a:uLnTx/>
                <a:uFillTx/>
                <a:latin typeface="Calibri" panose="020F0502020204030204"/>
                <a:ea typeface="+mn-ea"/>
                <a:cs typeface="+mn-cs"/>
              </a:rPr>
              <a:t>HeFDI</a:t>
            </a:r>
            <a:r>
              <a:rPr kumimoji="0" lang="de-DE" sz="1400" b="1" i="0" u="none" strike="noStrike" kern="1200" cap="none" spc="0" normalizeH="0" baseline="0" noProof="0" dirty="0" smtClean="0">
                <a:ln>
                  <a:noFill/>
                </a:ln>
                <a:solidFill>
                  <a:prstClr val="black"/>
                </a:solidFill>
                <a:effectLst/>
                <a:uLnTx/>
                <a:uFillTx/>
                <a:latin typeface="Calibri" panose="020F0502020204030204"/>
                <a:ea typeface="+mn-ea"/>
                <a:cs typeface="+mn-cs"/>
              </a:rPr>
              <a:t> Data </a:t>
            </a:r>
            <a:r>
              <a:rPr kumimoji="0" lang="de-DE" sz="1400" b="1" i="0" u="none" strike="noStrike" kern="1200" cap="none" spc="0" normalizeH="0" baseline="0" noProof="0" dirty="0" err="1" smtClean="0">
                <a:ln>
                  <a:noFill/>
                </a:ln>
                <a:solidFill>
                  <a:prstClr val="black"/>
                </a:solidFill>
                <a:effectLst/>
                <a:uLnTx/>
                <a:uFillTx/>
                <a:latin typeface="Calibri" panose="020F0502020204030204"/>
                <a:ea typeface="+mn-ea"/>
                <a:cs typeface="+mn-cs"/>
              </a:rPr>
              <a:t>Week</a:t>
            </a:r>
            <a:r>
              <a:rPr kumimoji="0" lang="de-DE" sz="14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de-DE" sz="14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just" defTabSz="457200" rtl="0" eaLnBrk="1" fontAlgn="auto" latinLnBrk="0" hangingPunct="1">
              <a:lnSpc>
                <a:spcPct val="100000"/>
              </a:lnSpc>
              <a:spcBef>
                <a:spcPts val="90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Die dreitägige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HeFDI</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Data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Week</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ermöglicht es Forschenden, Lehrenden und allen weiteren Interessierten, Themen und Angebote des Forschungsdatenmanagements kennenzulernen und zu erproben. Darüber hinaus werden den Teilnehmenden Daten- und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Coding</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-Kompetenzen vermittelt sowie Dienste und Angebote verschiedener hessischer Infrastruktur-Einrichtungen und Zentren vorgestellt. </a:t>
            </a:r>
          </a:p>
          <a:p>
            <a:pPr marL="0" marR="0" lvl="0" indent="0" algn="just" defTabSz="457200" rtl="0" eaLnBrk="1" fontAlgn="auto" latinLnBrk="0" hangingPunct="1">
              <a:lnSpc>
                <a:spcPct val="100000"/>
              </a:lnSpc>
              <a:spcBef>
                <a:spcPts val="1200"/>
              </a:spcBef>
              <a:spcAft>
                <a:spcPts val="0"/>
              </a:spcAft>
              <a:buClrTx/>
              <a:buSzTx/>
              <a:buFontTx/>
              <a:buNone/>
              <a:tabLst/>
              <a:defRPr/>
            </a:pP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Die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HeFDI</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Data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Week</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ist ein Angebot der Landesinitiative </a:t>
            </a:r>
            <a:r>
              <a:rPr kumimoji="0" lang="de-DE" sz="1200" b="0" i="0" u="none" strike="noStrike" kern="1200" cap="none" spc="0" normalizeH="0" baseline="0" noProof="0" dirty="0" err="1">
                <a:ln>
                  <a:noFill/>
                </a:ln>
                <a:solidFill>
                  <a:prstClr val="black"/>
                </a:solidFill>
                <a:effectLst/>
                <a:uLnTx/>
                <a:uFillTx/>
                <a:latin typeface="Calibri" panose="020F0502020204030204"/>
                <a:ea typeface="+mn-ea"/>
                <a:cs typeface="+mn-cs"/>
              </a:rPr>
              <a:t>HeFDI</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rPr>
              <a:t> - Hessische Forschungsdateninfrastrukturen, welche vom Hessischen Ministerium für Wissenschaft und Kunst (HMWK) finanziert wird</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0" marR="0" lvl="0" indent="0" algn="just" defTabSz="457200" rtl="0" eaLnBrk="1" fontAlgn="auto" latinLnBrk="0" hangingPunct="1">
              <a:lnSpc>
                <a:spcPct val="100000"/>
              </a:lnSpc>
              <a:spcBef>
                <a:spcPts val="1200"/>
              </a:spcBef>
              <a:spcAft>
                <a:spcPts val="0"/>
              </a:spcAft>
              <a:buClrTx/>
              <a:buSzTx/>
              <a:buFontTx/>
              <a:buNone/>
              <a:tabLst/>
              <a:defRPr/>
            </a:pP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DOI-Link: </a:t>
            </a:r>
            <a:r>
              <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hlinkClick r:id="rId13"/>
              </a:rPr>
              <a:t>https</a:t>
            </a:r>
            <a:r>
              <a:rPr kumimoji="0" lang="de-DE" sz="1200" b="0" i="0" u="none" strike="noStrike" kern="1200" cap="none" spc="0" normalizeH="0" baseline="0" noProof="0">
                <a:ln>
                  <a:noFill/>
                </a:ln>
                <a:solidFill>
                  <a:prstClr val="black"/>
                </a:solidFill>
                <a:effectLst/>
                <a:uLnTx/>
                <a:uFillTx/>
                <a:latin typeface="Calibri" panose="020F0502020204030204"/>
                <a:ea typeface="+mn-ea"/>
                <a:cs typeface="+mn-cs"/>
                <a:hlinkClick r:id="rId13"/>
              </a:rPr>
              <a:t>://</a:t>
            </a:r>
            <a:r>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hlinkClick r:id="rId13"/>
              </a:rPr>
              <a:t>doi.org/10.5281/zenodo.8116489</a:t>
            </a:r>
            <a:r>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t>; </a:t>
            </a:r>
            <a:r>
              <a:rPr kumimoji="0" lang="de-DE" sz="1200" b="0" i="0" u="none" strike="noStrike" kern="1200" cap="none" spc="0" normalizeH="0" baseline="0" noProof="0" dirty="0" smtClean="0">
                <a:ln>
                  <a:noFill/>
                </a:ln>
                <a:solidFill>
                  <a:prstClr val="black"/>
                </a:solidFill>
                <a:effectLst/>
                <a:uLnTx/>
                <a:uFillTx/>
                <a:latin typeface="Calibri" panose="020F0502020204030204"/>
                <a:ea typeface="+mn-ea"/>
                <a:cs typeface="+mn-cs"/>
              </a:rPr>
              <a:t>Lizenzinformation: </a:t>
            </a:r>
            <a:r>
              <a:rPr kumimoji="0" lang="en-US" sz="1200" b="0" i="0" u="none" strike="noStrike" kern="1200" cap="none" spc="0" normalizeH="0" baseline="0" noProof="0" dirty="0" smtClean="0">
                <a:ln>
                  <a:noFill/>
                </a:ln>
                <a:solidFill>
                  <a:prstClr val="black"/>
                </a:solidFill>
                <a:effectLst/>
                <a:uLnTx/>
                <a:uFillTx/>
                <a:latin typeface="Calibri" panose="020F0502020204030204"/>
                <a:ea typeface="+mn-ea"/>
                <a:cs typeface="+mn-cs"/>
              </a:rPr>
              <a:t>Creative Commons Attribution 4.0 International (</a:t>
            </a:r>
            <a:r>
              <a:rPr kumimoji="0" lang="en-US" sz="1200" b="0" i="0" u="none" strike="noStrike" kern="1200" cap="none" spc="0" normalizeH="0" baseline="0" noProof="0" dirty="0" smtClean="0">
                <a:ln>
                  <a:noFill/>
                </a:ln>
                <a:solidFill>
                  <a:prstClr val="black"/>
                </a:solidFill>
                <a:effectLst/>
                <a:uLnTx/>
                <a:uFillTx/>
                <a:latin typeface="Calibri" panose="020F0502020204030204"/>
                <a:ea typeface="+mn-ea"/>
                <a:cs typeface="+mn-cs"/>
                <a:hlinkClick r:id="rId14"/>
              </a:rPr>
              <a:t>CC BY 4.0</a:t>
            </a:r>
            <a:r>
              <a:rPr kumimoji="0" lang="en-US" sz="12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5" name="Tabelle 4"/>
          <p:cNvGraphicFramePr>
            <a:graphicFrameLocks noGrp="1"/>
          </p:cNvGraphicFramePr>
          <p:nvPr>
            <p:extLst>
              <p:ext uri="{D42A27DB-BD31-4B8C-83A1-F6EECF244321}">
                <p14:modId xmlns:p14="http://schemas.microsoft.com/office/powerpoint/2010/main" val="2613853300"/>
              </p:ext>
            </p:extLst>
          </p:nvPr>
        </p:nvGraphicFramePr>
        <p:xfrm>
          <a:off x="616308" y="890854"/>
          <a:ext cx="8299546" cy="828040"/>
        </p:xfrm>
        <a:graphic>
          <a:graphicData uri="http://schemas.openxmlformats.org/drawingml/2006/table">
            <a:tbl>
              <a:tblPr firstRow="1" bandRow="1">
                <a:tableStyleId>{5C22544A-7EE6-4342-B048-85BDC9FD1C3A}</a:tableStyleId>
              </a:tblPr>
              <a:tblGrid>
                <a:gridCol w="1900682">
                  <a:extLst>
                    <a:ext uri="{9D8B030D-6E8A-4147-A177-3AD203B41FA5}">
                      <a16:colId xmlns:a16="http://schemas.microsoft.com/office/drawing/2014/main" val="20000"/>
                    </a:ext>
                  </a:extLst>
                </a:gridCol>
                <a:gridCol w="3247706">
                  <a:extLst>
                    <a:ext uri="{9D8B030D-6E8A-4147-A177-3AD203B41FA5}">
                      <a16:colId xmlns:a16="http://schemas.microsoft.com/office/drawing/2014/main" val="20001"/>
                    </a:ext>
                  </a:extLst>
                </a:gridCol>
                <a:gridCol w="3151158">
                  <a:extLst>
                    <a:ext uri="{9D8B030D-6E8A-4147-A177-3AD203B41FA5}">
                      <a16:colId xmlns:a16="http://schemas.microsoft.com/office/drawing/2014/main" val="20002"/>
                    </a:ext>
                  </a:extLst>
                </a:gridCol>
              </a:tblGrid>
              <a:tr h="370840">
                <a:tc>
                  <a:txBody>
                    <a:bodyPr/>
                    <a:lstStyle/>
                    <a:p>
                      <a:pPr algn="ctr">
                        <a:lnSpc>
                          <a:spcPct val="100000"/>
                        </a:lnSpc>
                      </a:pPr>
                      <a:r>
                        <a:rPr lang="de-DE" sz="1400" dirty="0" smtClean="0"/>
                        <a:t>Datum</a:t>
                      </a:r>
                      <a:endParaRPr lang="de-DE" sz="1400" dirty="0"/>
                    </a:p>
                  </a:txBody>
                  <a:tcPr/>
                </a:tc>
                <a:tc>
                  <a:txBody>
                    <a:bodyPr/>
                    <a:lstStyle/>
                    <a:p>
                      <a:pPr algn="ctr">
                        <a:lnSpc>
                          <a:spcPct val="100000"/>
                        </a:lnSpc>
                      </a:pPr>
                      <a:r>
                        <a:rPr lang="de-DE" sz="1400" dirty="0" smtClean="0"/>
                        <a:t>Thema</a:t>
                      </a:r>
                      <a:endParaRPr lang="de-DE" sz="1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400" dirty="0" smtClean="0"/>
                        <a:t>Referent*in(</a:t>
                      </a:r>
                      <a:r>
                        <a:rPr lang="de-DE" sz="1400" dirty="0" err="1" smtClean="0"/>
                        <a:t>nen</a:t>
                      </a:r>
                      <a:r>
                        <a:rPr lang="de-DE" sz="1400" dirty="0" smtClean="0"/>
                        <a:t>)</a:t>
                      </a:r>
                    </a:p>
                  </a:txBody>
                  <a:tcPr/>
                </a:tc>
                <a:extLst>
                  <a:ext uri="{0D108BD9-81ED-4DB2-BD59-A6C34878D82A}">
                    <a16:rowId xmlns:a16="http://schemas.microsoft.com/office/drawing/2014/main" val="10000"/>
                  </a:ext>
                </a:extLst>
              </a:tr>
              <a:tr h="370840">
                <a:tc>
                  <a:txBody>
                    <a:bodyPr/>
                    <a:lstStyle/>
                    <a:p>
                      <a:pPr algn="ctr">
                        <a:lnSpc>
                          <a:spcPct val="100000"/>
                        </a:lnSpc>
                      </a:pPr>
                      <a:r>
                        <a:rPr lang="de-DE" sz="1200" b="0" i="0" u="none" strike="noStrike" kern="1200" dirty="0" smtClean="0">
                          <a:solidFill>
                            <a:schemeClr val="dk1"/>
                          </a:solidFill>
                          <a:effectLst/>
                          <a:latin typeface="+mn-lt"/>
                          <a:ea typeface="+mn-ea"/>
                          <a:cs typeface="+mn-cs"/>
                        </a:rPr>
                        <a:t>15.</a:t>
                      </a:r>
                      <a:r>
                        <a:rPr lang="de-DE" sz="1200" b="0" i="0" u="none" strike="noStrike" kern="1200" baseline="0" dirty="0" smtClean="0">
                          <a:solidFill>
                            <a:schemeClr val="dk1"/>
                          </a:solidFill>
                          <a:effectLst/>
                          <a:latin typeface="+mn-lt"/>
                          <a:ea typeface="+mn-ea"/>
                          <a:cs typeface="+mn-cs"/>
                        </a:rPr>
                        <a:t> Juni 2023</a:t>
                      </a:r>
                      <a:endParaRPr lang="de-DE" sz="1200" b="0" i="0" u="none" strike="noStrike" kern="1200" dirty="0" smtClean="0">
                        <a:solidFill>
                          <a:schemeClr val="dk1"/>
                        </a:solidFill>
                        <a:effectLst/>
                        <a:latin typeface="+mn-lt"/>
                        <a:ea typeface="+mn-ea"/>
                        <a:cs typeface="+mn-cs"/>
                      </a:endParaRPr>
                    </a:p>
                  </a:txBody>
                  <a:tcPr anchor="ctr"/>
                </a:tc>
                <a:tc>
                  <a:txBody>
                    <a:bodyPr/>
                    <a:lstStyle/>
                    <a:p>
                      <a:pPr algn="ctr">
                        <a:lnSpc>
                          <a:spcPct val="100000"/>
                        </a:lnSpc>
                      </a:pPr>
                      <a:r>
                        <a:rPr lang="de-DE" sz="1200" b="0" i="0" dirty="0" smtClean="0"/>
                        <a:t>Einführung in </a:t>
                      </a:r>
                      <a:r>
                        <a:rPr lang="de-DE" sz="1200" b="0" i="0" dirty="0" err="1" smtClean="0"/>
                        <a:t>Markdown</a:t>
                      </a:r>
                      <a:r>
                        <a:rPr lang="de-DE" sz="1200" b="0" i="0" dirty="0" smtClean="0"/>
                        <a:t> </a:t>
                      </a:r>
                    </a:p>
                    <a:p>
                      <a:pPr algn="ctr">
                        <a:lnSpc>
                          <a:spcPct val="100000"/>
                        </a:lnSpc>
                      </a:pPr>
                      <a:r>
                        <a:rPr lang="de-DE" sz="1200" b="0" i="0" dirty="0" smtClean="0"/>
                        <a:t>und Beispiele für dessen Anwendungsbereiche</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smtClean="0"/>
                        <a:t>Andre M. Pietsch </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200" b="0" i="0" dirty="0" smtClean="0"/>
                        <a:t>(Justus-Liebig-Universität Gießen)</a:t>
                      </a:r>
                    </a:p>
                  </a:txBody>
                  <a:tcPr anchor="ctr"/>
                </a:tc>
                <a:extLst>
                  <a:ext uri="{0D108BD9-81ED-4DB2-BD59-A6C34878D82A}">
                    <a16:rowId xmlns:a16="http://schemas.microsoft.com/office/drawing/2014/main" val="10001"/>
                  </a:ext>
                </a:extLst>
              </a:tr>
            </a:tbl>
          </a:graphicData>
        </a:graphic>
      </p:graphicFrame>
      <p:pic>
        <p:nvPicPr>
          <p:cNvPr id="16" name="Grafik 15">
            <a:extLst>
              <a:ext uri="{FF2B5EF4-FFF2-40B4-BE49-F238E27FC236}">
                <a16:creationId xmlns:a16="http://schemas.microsoft.com/office/drawing/2014/main" id="{643903E0-95D1-4014-A635-030D6DF6358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10834" y="5939482"/>
            <a:ext cx="685689" cy="310648"/>
          </a:xfrm>
          <a:prstGeom prst="rect">
            <a:avLst/>
          </a:prstGeom>
        </p:spPr>
      </p:pic>
      <p:sp>
        <p:nvSpPr>
          <p:cNvPr id="17" name="Textfeld 16">
            <a:extLst>
              <a:ext uri="{FF2B5EF4-FFF2-40B4-BE49-F238E27FC236}">
                <a16:creationId xmlns:a16="http://schemas.microsoft.com/office/drawing/2014/main" id="{8A531E92-B10A-4FCE-A235-FEFCAB92E444}"/>
              </a:ext>
            </a:extLst>
          </p:cNvPr>
          <p:cNvSpPr txBox="1"/>
          <p:nvPr/>
        </p:nvSpPr>
        <p:spPr>
          <a:xfrm>
            <a:off x="10985049" y="5796195"/>
            <a:ext cx="692786" cy="18466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600" b="0" i="0" u="none" strike="noStrike" kern="1200" cap="none" spc="0" normalizeH="0" baseline="0" noProof="0" dirty="0">
                <a:ln>
                  <a:noFill/>
                </a:ln>
                <a:solidFill>
                  <a:srgbClr val="004B9C"/>
                </a:solidFill>
                <a:effectLst/>
                <a:uLnTx/>
                <a:uFillTx/>
                <a:latin typeface="Calibri" panose="020F0502020204030204"/>
                <a:ea typeface="+mn-ea"/>
                <a:cs typeface="+mn-cs"/>
              </a:rPr>
              <a:t>gefördert durch</a:t>
            </a:r>
          </a:p>
        </p:txBody>
      </p:sp>
      <p:sp>
        <p:nvSpPr>
          <p:cNvPr id="6" name="Rectangle 2"/>
          <p:cNvSpPr>
            <a:spLocks noChangeArrowheads="1"/>
          </p:cNvSpPr>
          <p:nvPr/>
        </p:nvSpPr>
        <p:spPr bwMode="auto">
          <a:xfrm>
            <a:off x="0" y="-100327"/>
            <a:ext cx="65" cy="657854"/>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5713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altLang="de-DE" sz="1300" b="0" i="0" u="none" strike="noStrike" kern="1200" cap="none" spc="0" normalizeH="0" baseline="0" noProof="0" dirty="0" smtClean="0">
              <a:ln>
                <a:noFill/>
              </a:ln>
              <a:solidFill>
                <a:srgbClr val="333333"/>
              </a:solidFill>
              <a:effectLst/>
              <a:uLnTx/>
              <a:uFillTx/>
              <a:latin typeface="Roboto"/>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de-DE" sz="800" b="0" i="0" u="none" strike="noStrike" kern="1200" cap="none" spc="0" normalizeH="0" baseline="0" noProof="0" dirty="0" smtClean="0">
                <a:ln>
                  <a:noFill/>
                </a:ln>
                <a:solidFill>
                  <a:prstClr val="black"/>
                </a:solidFill>
                <a:effectLst/>
                <a:uLnTx/>
                <a:uFillTx/>
                <a:latin typeface="Calibri" panose="020F0502020204030204"/>
                <a:ea typeface="+mn-ea"/>
                <a:cs typeface="+mn-cs"/>
              </a:rPr>
              <a:t/>
            </a:r>
            <a:br>
              <a:rPr kumimoji="0" lang="de-DE" altLang="de-DE" sz="800" b="0" i="0" u="none" strike="noStrike" kern="1200" cap="none" spc="0" normalizeH="0" baseline="0" noProof="0" dirty="0" smtClean="0">
                <a:ln>
                  <a:noFill/>
                </a:ln>
                <a:solidFill>
                  <a:prstClr val="black"/>
                </a:solidFill>
                <a:effectLst/>
                <a:uLnTx/>
                <a:uFillTx/>
                <a:latin typeface="Calibri" panose="020F0502020204030204"/>
                <a:ea typeface="+mn-ea"/>
                <a:cs typeface="+mn-cs"/>
              </a:rPr>
            </a:br>
            <a:endParaRPr kumimoji="0" lang="de-DE" altLang="de-DE"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7" name="Rectangle 3"/>
          <p:cNvSpPr>
            <a:spLocks noChangeArrowheads="1"/>
          </p:cNvSpPr>
          <p:nvPr/>
        </p:nvSpPr>
        <p:spPr bwMode="auto">
          <a:xfrm>
            <a:off x="152400" y="52073"/>
            <a:ext cx="65" cy="657854"/>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5713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altLang="de-DE" sz="1300" b="0" i="0" u="none" strike="noStrike" kern="1200" cap="none" spc="0" normalizeH="0" baseline="0" noProof="0" dirty="0" smtClean="0">
              <a:ln>
                <a:noFill/>
              </a:ln>
              <a:solidFill>
                <a:srgbClr val="333333"/>
              </a:solidFill>
              <a:effectLst/>
              <a:uLnTx/>
              <a:uFillTx/>
              <a:latin typeface="Roboto"/>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de-DE" sz="800" b="0" i="0" u="none" strike="noStrike" kern="1200" cap="none" spc="0" normalizeH="0" baseline="0" noProof="0" dirty="0" smtClean="0">
                <a:ln>
                  <a:noFill/>
                </a:ln>
                <a:solidFill>
                  <a:prstClr val="black"/>
                </a:solidFill>
                <a:effectLst/>
                <a:uLnTx/>
                <a:uFillTx/>
                <a:latin typeface="Calibri" panose="020F0502020204030204"/>
                <a:ea typeface="+mn-ea"/>
                <a:cs typeface="+mn-cs"/>
              </a:rPr>
              <a:t/>
            </a:r>
            <a:br>
              <a:rPr kumimoji="0" lang="de-DE" altLang="de-DE" sz="800" b="0" i="0" u="none" strike="noStrike" kern="1200" cap="none" spc="0" normalizeH="0" baseline="0" noProof="0" dirty="0" smtClean="0">
                <a:ln>
                  <a:noFill/>
                </a:ln>
                <a:solidFill>
                  <a:prstClr val="black"/>
                </a:solidFill>
                <a:effectLst/>
                <a:uLnTx/>
                <a:uFillTx/>
                <a:latin typeface="Calibri" panose="020F0502020204030204"/>
                <a:ea typeface="+mn-ea"/>
                <a:cs typeface="+mn-cs"/>
              </a:rPr>
            </a:br>
            <a:endParaRPr kumimoji="0" lang="de-DE" altLang="de-DE"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pic>
        <p:nvPicPr>
          <p:cNvPr id="3" name="Picture 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153798" y="505872"/>
            <a:ext cx="2453335" cy="1440000"/>
          </a:xfrm>
          <a:prstGeom prst="rect">
            <a:avLst/>
          </a:prstGeom>
        </p:spPr>
      </p:pic>
    </p:spTree>
    <p:extLst>
      <p:ext uri="{BB962C8B-B14F-4D97-AF65-F5344CB8AC3E}">
        <p14:creationId xmlns:p14="http://schemas.microsoft.com/office/powerpoint/2010/main" val="29104020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 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1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29">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0">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1">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2">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3">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4">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6">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7">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8">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enutzerdefiniertes Design">
  <a:themeElements>
    <a:clrScheme name="Benutzerdefiniert 1">
      <a:dk1>
        <a:sysClr val="windowText" lastClr="000000"/>
      </a:dk1>
      <a:lt1>
        <a:sysClr val="window" lastClr="FFFFFF"/>
      </a:lt1>
      <a:dk2>
        <a:srgbClr val="004B9C"/>
      </a:dk2>
      <a:lt2>
        <a:srgbClr val="FFFFFF"/>
      </a:lt2>
      <a:accent1>
        <a:srgbClr val="004B9C"/>
      </a:accent1>
      <a:accent2>
        <a:srgbClr val="DC2C32"/>
      </a:accent2>
      <a:accent3>
        <a:srgbClr val="009BB4"/>
      </a:accent3>
      <a:accent4>
        <a:srgbClr val="00976F"/>
      </a:accent4>
      <a:accent5>
        <a:srgbClr val="D7D900"/>
      </a:accent5>
      <a:accent6>
        <a:srgbClr val="F8E700"/>
      </a:accent6>
      <a:hlink>
        <a:srgbClr val="004B9C"/>
      </a:hlink>
      <a:folHlink>
        <a:srgbClr val="004B9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FDI_Data-Week_Vorlage-Startfolie-Zenodo_Titel_Refer_YYYY-MM-DD_DE_16zu9_V-0-1.potx" id="{6D4736A6-4ECA-4848-8BE7-B2D9BDE63861}" vid="{8DC5A4D1-37D4-41B2-B579-EC0A110AF86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274</Words>
  <Application>Microsoft Office PowerPoint</Application>
  <PresentationFormat>Widescreen</PresentationFormat>
  <Paragraphs>64</Paragraphs>
  <Slides>36</Slides>
  <Notes>35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Calibri</vt:lpstr>
      <vt:lpstr>Calibri Light</vt:lpstr>
      <vt:lpstr>Roboto</vt:lpstr>
      <vt:lpstr>Office Theme</vt:lpstr>
      <vt:lpstr>1_Benutzerdefiniertes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Der Vortrag soll einen ersten Einblick in die einfache, aber sehr universell nutzbare Auszeichnungssprache Markdown geben. Sie hat zwar auf den ersten Blick nur sehr peripher mit dem Thema Coding zu tun, wird aber an vielen Stellen für die Code-Dokumentation genutzt und kann beispielsweise in Verbindung mit dem Markdown-basierten Diagramm- und Charting-Tool Mermaid auch dazu genutzt werden, um Planungsprozesse in reinen Textdateien zu skizzieren. Außerdem werden Markdown-Kenntnisse in Tools wie GitLab oder JupyterNotebooks vorausgesetzt bzw. findet dort häufig Verwendung, weshalb ein Überblick über diese einfache Auszeichnungssprache und ihre Anwendungsbereiche für die spätere Beschäftigung mit dem eigentlichen Code nützlich sein kann.</dc:subject>
  <dc:creator/>
  <cp:lastModifiedBy/>
  <cp:revision>1</cp:revision>
  <dcterms:created xsi:type="dcterms:W3CDTF">2023-07-05T10:35:13Z</dcterms:created>
  <dcterms:modified xsi:type="dcterms:W3CDTF">2023-07-05T10:35:17Z</dcterms:modified>
</cp:coreProperties>
</file>