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4" r:id="rId1"/>
  </p:sldMasterIdLst>
  <p:sldIdLst>
    <p:sldId id="256" r:id="rId2"/>
  </p:sldIdLst>
  <p:sldSz cx="3816350" cy="19843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71"/>
  </p:normalViewPr>
  <p:slideViewPr>
    <p:cSldViewPr snapToGrid="0">
      <p:cViewPr varScale="1">
        <p:scale>
          <a:sx n="361" d="100"/>
          <a:sy n="361" d="100"/>
        </p:scale>
        <p:origin x="52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7044" y="324758"/>
            <a:ext cx="2862263" cy="690856"/>
          </a:xfrm>
        </p:spPr>
        <p:txBody>
          <a:bodyPr anchor="b"/>
          <a:lstStyle>
            <a:lvl1pPr algn="ctr">
              <a:defRPr sz="173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7044" y="1042256"/>
            <a:ext cx="2862263" cy="479098"/>
          </a:xfrm>
        </p:spPr>
        <p:txBody>
          <a:bodyPr/>
          <a:lstStyle>
            <a:lvl1pPr marL="0" indent="0" algn="ctr">
              <a:buNone/>
              <a:defRPr sz="695"/>
            </a:lvl1pPr>
            <a:lvl2pPr marL="132314" indent="0" algn="ctr">
              <a:buNone/>
              <a:defRPr sz="579"/>
            </a:lvl2pPr>
            <a:lvl3pPr marL="264627" indent="0" algn="ctr">
              <a:buNone/>
              <a:defRPr sz="521"/>
            </a:lvl3pPr>
            <a:lvl4pPr marL="396941" indent="0" algn="ctr">
              <a:buNone/>
              <a:defRPr sz="463"/>
            </a:lvl4pPr>
            <a:lvl5pPr marL="529255" indent="0" algn="ctr">
              <a:buNone/>
              <a:defRPr sz="463"/>
            </a:lvl5pPr>
            <a:lvl6pPr marL="661568" indent="0" algn="ctr">
              <a:buNone/>
              <a:defRPr sz="463"/>
            </a:lvl6pPr>
            <a:lvl7pPr marL="793882" indent="0" algn="ctr">
              <a:buNone/>
              <a:defRPr sz="463"/>
            </a:lvl7pPr>
            <a:lvl8pPr marL="926196" indent="0" algn="ctr">
              <a:buNone/>
              <a:defRPr sz="463"/>
            </a:lvl8pPr>
            <a:lvl9pPr marL="1058509" indent="0" algn="ctr">
              <a:buNone/>
              <a:defRPr sz="46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53634-2E12-7541-8BB0-309624BEC93D}" type="datetimeFigureOut">
              <a:rPr lang="en-GB" smtClean="0"/>
              <a:t>12/04/2023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BB123-7376-DE40-B316-54CCFFE8B4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4017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53634-2E12-7541-8BB0-309624BEC93D}" type="datetimeFigureOut">
              <a:rPr lang="en-GB" smtClean="0"/>
              <a:t>12/04/2023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BB123-7376-DE40-B316-54CCFFE8B4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48801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731076" y="105650"/>
            <a:ext cx="822900" cy="168166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2374" y="105650"/>
            <a:ext cx="2420997" cy="168166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53634-2E12-7541-8BB0-309624BEC93D}" type="datetimeFigureOut">
              <a:rPr lang="en-GB" smtClean="0"/>
              <a:t>12/04/2023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BB123-7376-DE40-B316-54CCFFE8B4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3596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53634-2E12-7541-8BB0-309624BEC93D}" type="datetimeFigureOut">
              <a:rPr lang="en-GB" smtClean="0"/>
              <a:t>12/04/2023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BB123-7376-DE40-B316-54CCFFE8B4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5305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386" y="494716"/>
            <a:ext cx="3291602" cy="825445"/>
          </a:xfrm>
        </p:spPr>
        <p:txBody>
          <a:bodyPr anchor="b"/>
          <a:lstStyle>
            <a:lvl1pPr>
              <a:defRPr sz="173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386" y="1327970"/>
            <a:ext cx="3291602" cy="434082"/>
          </a:xfrm>
        </p:spPr>
        <p:txBody>
          <a:bodyPr/>
          <a:lstStyle>
            <a:lvl1pPr marL="0" indent="0">
              <a:buNone/>
              <a:defRPr sz="695">
                <a:solidFill>
                  <a:schemeClr val="tx1">
                    <a:tint val="75000"/>
                  </a:schemeClr>
                </a:solidFill>
              </a:defRPr>
            </a:lvl1pPr>
            <a:lvl2pPr marL="132314" indent="0">
              <a:buNone/>
              <a:defRPr sz="579">
                <a:solidFill>
                  <a:schemeClr val="tx1">
                    <a:tint val="75000"/>
                  </a:schemeClr>
                </a:solidFill>
              </a:defRPr>
            </a:lvl2pPr>
            <a:lvl3pPr marL="264627" indent="0">
              <a:buNone/>
              <a:defRPr sz="521">
                <a:solidFill>
                  <a:schemeClr val="tx1">
                    <a:tint val="75000"/>
                  </a:schemeClr>
                </a:solidFill>
              </a:defRPr>
            </a:lvl3pPr>
            <a:lvl4pPr marL="396941" indent="0">
              <a:buNone/>
              <a:defRPr sz="463">
                <a:solidFill>
                  <a:schemeClr val="tx1">
                    <a:tint val="75000"/>
                  </a:schemeClr>
                </a:solidFill>
              </a:defRPr>
            </a:lvl4pPr>
            <a:lvl5pPr marL="529255" indent="0">
              <a:buNone/>
              <a:defRPr sz="463">
                <a:solidFill>
                  <a:schemeClr val="tx1">
                    <a:tint val="75000"/>
                  </a:schemeClr>
                </a:solidFill>
              </a:defRPr>
            </a:lvl5pPr>
            <a:lvl6pPr marL="661568" indent="0">
              <a:buNone/>
              <a:defRPr sz="463">
                <a:solidFill>
                  <a:schemeClr val="tx1">
                    <a:tint val="75000"/>
                  </a:schemeClr>
                </a:solidFill>
              </a:defRPr>
            </a:lvl6pPr>
            <a:lvl7pPr marL="793882" indent="0">
              <a:buNone/>
              <a:defRPr sz="463">
                <a:solidFill>
                  <a:schemeClr val="tx1">
                    <a:tint val="75000"/>
                  </a:schemeClr>
                </a:solidFill>
              </a:defRPr>
            </a:lvl7pPr>
            <a:lvl8pPr marL="926196" indent="0">
              <a:buNone/>
              <a:defRPr sz="463">
                <a:solidFill>
                  <a:schemeClr val="tx1">
                    <a:tint val="75000"/>
                  </a:schemeClr>
                </a:solidFill>
              </a:defRPr>
            </a:lvl8pPr>
            <a:lvl9pPr marL="1058509" indent="0">
              <a:buNone/>
              <a:defRPr sz="46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53634-2E12-7541-8BB0-309624BEC93D}" type="datetimeFigureOut">
              <a:rPr lang="en-GB" smtClean="0"/>
              <a:t>12/04/2023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BB123-7376-DE40-B316-54CCFFE8B4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81148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2374" y="528248"/>
            <a:ext cx="1621949" cy="12590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32027" y="528248"/>
            <a:ext cx="1621949" cy="12590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53634-2E12-7541-8BB0-309624BEC93D}" type="datetimeFigureOut">
              <a:rPr lang="en-GB" smtClean="0"/>
              <a:t>12/04/2023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BB123-7376-DE40-B316-54CCFFE8B4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8743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71" y="105650"/>
            <a:ext cx="3291602" cy="38355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2871" y="486448"/>
            <a:ext cx="1614495" cy="238400"/>
          </a:xfrm>
        </p:spPr>
        <p:txBody>
          <a:bodyPr anchor="b"/>
          <a:lstStyle>
            <a:lvl1pPr marL="0" indent="0">
              <a:buNone/>
              <a:defRPr sz="695" b="1"/>
            </a:lvl1pPr>
            <a:lvl2pPr marL="132314" indent="0">
              <a:buNone/>
              <a:defRPr sz="579" b="1"/>
            </a:lvl2pPr>
            <a:lvl3pPr marL="264627" indent="0">
              <a:buNone/>
              <a:defRPr sz="521" b="1"/>
            </a:lvl3pPr>
            <a:lvl4pPr marL="396941" indent="0">
              <a:buNone/>
              <a:defRPr sz="463" b="1"/>
            </a:lvl4pPr>
            <a:lvl5pPr marL="529255" indent="0">
              <a:buNone/>
              <a:defRPr sz="463" b="1"/>
            </a:lvl5pPr>
            <a:lvl6pPr marL="661568" indent="0">
              <a:buNone/>
              <a:defRPr sz="463" b="1"/>
            </a:lvl6pPr>
            <a:lvl7pPr marL="793882" indent="0">
              <a:buNone/>
              <a:defRPr sz="463" b="1"/>
            </a:lvl7pPr>
            <a:lvl8pPr marL="926196" indent="0">
              <a:buNone/>
              <a:defRPr sz="463" b="1"/>
            </a:lvl8pPr>
            <a:lvl9pPr marL="1058509" indent="0">
              <a:buNone/>
              <a:defRPr sz="46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71" y="724848"/>
            <a:ext cx="1614495" cy="106614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932027" y="486448"/>
            <a:ext cx="1622446" cy="238400"/>
          </a:xfrm>
        </p:spPr>
        <p:txBody>
          <a:bodyPr anchor="b"/>
          <a:lstStyle>
            <a:lvl1pPr marL="0" indent="0">
              <a:buNone/>
              <a:defRPr sz="695" b="1"/>
            </a:lvl1pPr>
            <a:lvl2pPr marL="132314" indent="0">
              <a:buNone/>
              <a:defRPr sz="579" b="1"/>
            </a:lvl2pPr>
            <a:lvl3pPr marL="264627" indent="0">
              <a:buNone/>
              <a:defRPr sz="521" b="1"/>
            </a:lvl3pPr>
            <a:lvl4pPr marL="396941" indent="0">
              <a:buNone/>
              <a:defRPr sz="463" b="1"/>
            </a:lvl4pPr>
            <a:lvl5pPr marL="529255" indent="0">
              <a:buNone/>
              <a:defRPr sz="463" b="1"/>
            </a:lvl5pPr>
            <a:lvl6pPr marL="661568" indent="0">
              <a:buNone/>
              <a:defRPr sz="463" b="1"/>
            </a:lvl6pPr>
            <a:lvl7pPr marL="793882" indent="0">
              <a:buNone/>
              <a:defRPr sz="463" b="1"/>
            </a:lvl7pPr>
            <a:lvl8pPr marL="926196" indent="0">
              <a:buNone/>
              <a:defRPr sz="463" b="1"/>
            </a:lvl8pPr>
            <a:lvl9pPr marL="1058509" indent="0">
              <a:buNone/>
              <a:defRPr sz="46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932027" y="724848"/>
            <a:ext cx="1622446" cy="106614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53634-2E12-7541-8BB0-309624BEC93D}" type="datetimeFigureOut">
              <a:rPr lang="en-GB" smtClean="0"/>
              <a:t>12/04/2023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BB123-7376-DE40-B316-54CCFFE8B4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3285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53634-2E12-7541-8BB0-309624BEC93D}" type="datetimeFigureOut">
              <a:rPr lang="en-GB" smtClean="0"/>
              <a:t>12/04/2023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BB123-7376-DE40-B316-54CCFFE8B4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32285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53634-2E12-7541-8BB0-309624BEC93D}" type="datetimeFigureOut">
              <a:rPr lang="en-GB" smtClean="0"/>
              <a:t>12/04/2023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BB123-7376-DE40-B316-54CCFFE8B4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1657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71" y="132292"/>
            <a:ext cx="1230872" cy="463021"/>
          </a:xfrm>
        </p:spPr>
        <p:txBody>
          <a:bodyPr anchor="b"/>
          <a:lstStyle>
            <a:lvl1pPr>
              <a:defRPr sz="92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22446" y="285714"/>
            <a:ext cx="1932027" cy="1410192"/>
          </a:xfrm>
        </p:spPr>
        <p:txBody>
          <a:bodyPr/>
          <a:lstStyle>
            <a:lvl1pPr>
              <a:defRPr sz="926"/>
            </a:lvl1pPr>
            <a:lvl2pPr>
              <a:defRPr sz="810"/>
            </a:lvl2pPr>
            <a:lvl3pPr>
              <a:defRPr sz="695"/>
            </a:lvl3pPr>
            <a:lvl4pPr>
              <a:defRPr sz="579"/>
            </a:lvl4pPr>
            <a:lvl5pPr>
              <a:defRPr sz="579"/>
            </a:lvl5pPr>
            <a:lvl6pPr>
              <a:defRPr sz="579"/>
            </a:lvl6pPr>
            <a:lvl7pPr>
              <a:defRPr sz="579"/>
            </a:lvl7pPr>
            <a:lvl8pPr>
              <a:defRPr sz="579"/>
            </a:lvl8pPr>
            <a:lvl9pPr>
              <a:defRPr sz="57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2871" y="595313"/>
            <a:ext cx="1230872" cy="1102890"/>
          </a:xfrm>
        </p:spPr>
        <p:txBody>
          <a:bodyPr/>
          <a:lstStyle>
            <a:lvl1pPr marL="0" indent="0">
              <a:buNone/>
              <a:defRPr sz="463"/>
            </a:lvl1pPr>
            <a:lvl2pPr marL="132314" indent="0">
              <a:buNone/>
              <a:defRPr sz="405"/>
            </a:lvl2pPr>
            <a:lvl3pPr marL="264627" indent="0">
              <a:buNone/>
              <a:defRPr sz="347"/>
            </a:lvl3pPr>
            <a:lvl4pPr marL="396941" indent="0">
              <a:buNone/>
              <a:defRPr sz="289"/>
            </a:lvl4pPr>
            <a:lvl5pPr marL="529255" indent="0">
              <a:buNone/>
              <a:defRPr sz="289"/>
            </a:lvl5pPr>
            <a:lvl6pPr marL="661568" indent="0">
              <a:buNone/>
              <a:defRPr sz="289"/>
            </a:lvl6pPr>
            <a:lvl7pPr marL="793882" indent="0">
              <a:buNone/>
              <a:defRPr sz="289"/>
            </a:lvl7pPr>
            <a:lvl8pPr marL="926196" indent="0">
              <a:buNone/>
              <a:defRPr sz="289"/>
            </a:lvl8pPr>
            <a:lvl9pPr marL="1058509" indent="0">
              <a:buNone/>
              <a:defRPr sz="28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53634-2E12-7541-8BB0-309624BEC93D}" type="datetimeFigureOut">
              <a:rPr lang="en-GB" smtClean="0"/>
              <a:t>12/04/2023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BB123-7376-DE40-B316-54CCFFE8B4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19137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71" y="132292"/>
            <a:ext cx="1230872" cy="463021"/>
          </a:xfrm>
        </p:spPr>
        <p:txBody>
          <a:bodyPr anchor="b"/>
          <a:lstStyle>
            <a:lvl1pPr>
              <a:defRPr sz="92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622446" y="285714"/>
            <a:ext cx="1932027" cy="1410192"/>
          </a:xfrm>
        </p:spPr>
        <p:txBody>
          <a:bodyPr anchor="t"/>
          <a:lstStyle>
            <a:lvl1pPr marL="0" indent="0">
              <a:buNone/>
              <a:defRPr sz="926"/>
            </a:lvl1pPr>
            <a:lvl2pPr marL="132314" indent="0">
              <a:buNone/>
              <a:defRPr sz="810"/>
            </a:lvl2pPr>
            <a:lvl3pPr marL="264627" indent="0">
              <a:buNone/>
              <a:defRPr sz="695"/>
            </a:lvl3pPr>
            <a:lvl4pPr marL="396941" indent="0">
              <a:buNone/>
              <a:defRPr sz="579"/>
            </a:lvl4pPr>
            <a:lvl5pPr marL="529255" indent="0">
              <a:buNone/>
              <a:defRPr sz="579"/>
            </a:lvl5pPr>
            <a:lvl6pPr marL="661568" indent="0">
              <a:buNone/>
              <a:defRPr sz="579"/>
            </a:lvl6pPr>
            <a:lvl7pPr marL="793882" indent="0">
              <a:buNone/>
              <a:defRPr sz="579"/>
            </a:lvl7pPr>
            <a:lvl8pPr marL="926196" indent="0">
              <a:buNone/>
              <a:defRPr sz="579"/>
            </a:lvl8pPr>
            <a:lvl9pPr marL="1058509" indent="0">
              <a:buNone/>
              <a:defRPr sz="579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2871" y="595313"/>
            <a:ext cx="1230872" cy="1102890"/>
          </a:xfrm>
        </p:spPr>
        <p:txBody>
          <a:bodyPr/>
          <a:lstStyle>
            <a:lvl1pPr marL="0" indent="0">
              <a:buNone/>
              <a:defRPr sz="463"/>
            </a:lvl1pPr>
            <a:lvl2pPr marL="132314" indent="0">
              <a:buNone/>
              <a:defRPr sz="405"/>
            </a:lvl2pPr>
            <a:lvl3pPr marL="264627" indent="0">
              <a:buNone/>
              <a:defRPr sz="347"/>
            </a:lvl3pPr>
            <a:lvl4pPr marL="396941" indent="0">
              <a:buNone/>
              <a:defRPr sz="289"/>
            </a:lvl4pPr>
            <a:lvl5pPr marL="529255" indent="0">
              <a:buNone/>
              <a:defRPr sz="289"/>
            </a:lvl5pPr>
            <a:lvl6pPr marL="661568" indent="0">
              <a:buNone/>
              <a:defRPr sz="289"/>
            </a:lvl6pPr>
            <a:lvl7pPr marL="793882" indent="0">
              <a:buNone/>
              <a:defRPr sz="289"/>
            </a:lvl7pPr>
            <a:lvl8pPr marL="926196" indent="0">
              <a:buNone/>
              <a:defRPr sz="289"/>
            </a:lvl8pPr>
            <a:lvl9pPr marL="1058509" indent="0">
              <a:buNone/>
              <a:defRPr sz="28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53634-2E12-7541-8BB0-309624BEC93D}" type="datetimeFigureOut">
              <a:rPr lang="en-GB" smtClean="0"/>
              <a:t>12/04/2023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BB123-7376-DE40-B316-54CCFFE8B4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6498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2374" y="105650"/>
            <a:ext cx="3291602" cy="3835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2374" y="528248"/>
            <a:ext cx="3291602" cy="12590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374" y="1839222"/>
            <a:ext cx="858679" cy="1056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4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453634-2E12-7541-8BB0-309624BEC93D}" type="datetimeFigureOut">
              <a:rPr lang="en-GB" smtClean="0"/>
              <a:t>12/04/2023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64166" y="1839222"/>
            <a:ext cx="1288018" cy="1056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4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695297" y="1839222"/>
            <a:ext cx="858679" cy="1056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4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3BB123-7376-DE40-B316-54CCFFE8B4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2943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264627" rtl="0" eaLnBrk="1" latinLnBrk="0" hangingPunct="1">
        <a:lnSpc>
          <a:spcPct val="90000"/>
        </a:lnSpc>
        <a:spcBef>
          <a:spcPct val="0"/>
        </a:spcBef>
        <a:buNone/>
        <a:defRPr sz="127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6157" indent="-66157" algn="l" defTabSz="264627" rtl="0" eaLnBrk="1" latinLnBrk="0" hangingPunct="1">
        <a:lnSpc>
          <a:spcPct val="90000"/>
        </a:lnSpc>
        <a:spcBef>
          <a:spcPts val="289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1pPr>
      <a:lvl2pPr marL="198471" indent="-66157" algn="l" defTabSz="264627" rtl="0" eaLnBrk="1" latinLnBrk="0" hangingPunct="1">
        <a:lnSpc>
          <a:spcPct val="90000"/>
        </a:lnSpc>
        <a:spcBef>
          <a:spcPts val="145"/>
        </a:spcBef>
        <a:buFont typeface="Arial" panose="020B0604020202020204" pitchFamily="34" charset="0"/>
        <a:buChar char="•"/>
        <a:defRPr sz="695" kern="1200">
          <a:solidFill>
            <a:schemeClr val="tx1"/>
          </a:solidFill>
          <a:latin typeface="+mn-lt"/>
          <a:ea typeface="+mn-ea"/>
          <a:cs typeface="+mn-cs"/>
        </a:defRPr>
      </a:lvl2pPr>
      <a:lvl3pPr marL="330784" indent="-66157" algn="l" defTabSz="264627" rtl="0" eaLnBrk="1" latinLnBrk="0" hangingPunct="1">
        <a:lnSpc>
          <a:spcPct val="90000"/>
        </a:lnSpc>
        <a:spcBef>
          <a:spcPts val="145"/>
        </a:spcBef>
        <a:buFont typeface="Arial" panose="020B0604020202020204" pitchFamily="34" charset="0"/>
        <a:buChar char="•"/>
        <a:defRPr sz="579" kern="1200">
          <a:solidFill>
            <a:schemeClr val="tx1"/>
          </a:solidFill>
          <a:latin typeface="+mn-lt"/>
          <a:ea typeface="+mn-ea"/>
          <a:cs typeface="+mn-cs"/>
        </a:defRPr>
      </a:lvl3pPr>
      <a:lvl4pPr marL="463098" indent="-66157" algn="l" defTabSz="264627" rtl="0" eaLnBrk="1" latinLnBrk="0" hangingPunct="1">
        <a:lnSpc>
          <a:spcPct val="90000"/>
        </a:lnSpc>
        <a:spcBef>
          <a:spcPts val="145"/>
        </a:spcBef>
        <a:buFont typeface="Arial" panose="020B0604020202020204" pitchFamily="34" charset="0"/>
        <a:buChar char="•"/>
        <a:defRPr sz="521" kern="1200">
          <a:solidFill>
            <a:schemeClr val="tx1"/>
          </a:solidFill>
          <a:latin typeface="+mn-lt"/>
          <a:ea typeface="+mn-ea"/>
          <a:cs typeface="+mn-cs"/>
        </a:defRPr>
      </a:lvl4pPr>
      <a:lvl5pPr marL="595412" indent="-66157" algn="l" defTabSz="264627" rtl="0" eaLnBrk="1" latinLnBrk="0" hangingPunct="1">
        <a:lnSpc>
          <a:spcPct val="90000"/>
        </a:lnSpc>
        <a:spcBef>
          <a:spcPts val="145"/>
        </a:spcBef>
        <a:buFont typeface="Arial" panose="020B0604020202020204" pitchFamily="34" charset="0"/>
        <a:buChar char="•"/>
        <a:defRPr sz="521" kern="1200">
          <a:solidFill>
            <a:schemeClr val="tx1"/>
          </a:solidFill>
          <a:latin typeface="+mn-lt"/>
          <a:ea typeface="+mn-ea"/>
          <a:cs typeface="+mn-cs"/>
        </a:defRPr>
      </a:lvl5pPr>
      <a:lvl6pPr marL="727725" indent="-66157" algn="l" defTabSz="264627" rtl="0" eaLnBrk="1" latinLnBrk="0" hangingPunct="1">
        <a:lnSpc>
          <a:spcPct val="90000"/>
        </a:lnSpc>
        <a:spcBef>
          <a:spcPts val="145"/>
        </a:spcBef>
        <a:buFont typeface="Arial" panose="020B0604020202020204" pitchFamily="34" charset="0"/>
        <a:buChar char="•"/>
        <a:defRPr sz="521" kern="1200">
          <a:solidFill>
            <a:schemeClr val="tx1"/>
          </a:solidFill>
          <a:latin typeface="+mn-lt"/>
          <a:ea typeface="+mn-ea"/>
          <a:cs typeface="+mn-cs"/>
        </a:defRPr>
      </a:lvl6pPr>
      <a:lvl7pPr marL="860039" indent="-66157" algn="l" defTabSz="264627" rtl="0" eaLnBrk="1" latinLnBrk="0" hangingPunct="1">
        <a:lnSpc>
          <a:spcPct val="90000"/>
        </a:lnSpc>
        <a:spcBef>
          <a:spcPts val="145"/>
        </a:spcBef>
        <a:buFont typeface="Arial" panose="020B0604020202020204" pitchFamily="34" charset="0"/>
        <a:buChar char="•"/>
        <a:defRPr sz="521" kern="1200">
          <a:solidFill>
            <a:schemeClr val="tx1"/>
          </a:solidFill>
          <a:latin typeface="+mn-lt"/>
          <a:ea typeface="+mn-ea"/>
          <a:cs typeface="+mn-cs"/>
        </a:defRPr>
      </a:lvl7pPr>
      <a:lvl8pPr marL="992353" indent="-66157" algn="l" defTabSz="264627" rtl="0" eaLnBrk="1" latinLnBrk="0" hangingPunct="1">
        <a:lnSpc>
          <a:spcPct val="90000"/>
        </a:lnSpc>
        <a:spcBef>
          <a:spcPts val="145"/>
        </a:spcBef>
        <a:buFont typeface="Arial" panose="020B0604020202020204" pitchFamily="34" charset="0"/>
        <a:buChar char="•"/>
        <a:defRPr sz="521" kern="1200">
          <a:solidFill>
            <a:schemeClr val="tx1"/>
          </a:solidFill>
          <a:latin typeface="+mn-lt"/>
          <a:ea typeface="+mn-ea"/>
          <a:cs typeface="+mn-cs"/>
        </a:defRPr>
      </a:lvl8pPr>
      <a:lvl9pPr marL="1124666" indent="-66157" algn="l" defTabSz="264627" rtl="0" eaLnBrk="1" latinLnBrk="0" hangingPunct="1">
        <a:lnSpc>
          <a:spcPct val="90000"/>
        </a:lnSpc>
        <a:spcBef>
          <a:spcPts val="145"/>
        </a:spcBef>
        <a:buFont typeface="Arial" panose="020B0604020202020204" pitchFamily="34" charset="0"/>
        <a:buChar char="•"/>
        <a:defRPr sz="52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64627" rtl="0" eaLnBrk="1" latinLnBrk="0" hangingPunct="1">
        <a:defRPr sz="521" kern="1200">
          <a:solidFill>
            <a:schemeClr val="tx1"/>
          </a:solidFill>
          <a:latin typeface="+mn-lt"/>
          <a:ea typeface="+mn-ea"/>
          <a:cs typeface="+mn-cs"/>
        </a:defRPr>
      </a:lvl1pPr>
      <a:lvl2pPr marL="132314" algn="l" defTabSz="264627" rtl="0" eaLnBrk="1" latinLnBrk="0" hangingPunct="1">
        <a:defRPr sz="521" kern="1200">
          <a:solidFill>
            <a:schemeClr val="tx1"/>
          </a:solidFill>
          <a:latin typeface="+mn-lt"/>
          <a:ea typeface="+mn-ea"/>
          <a:cs typeface="+mn-cs"/>
        </a:defRPr>
      </a:lvl2pPr>
      <a:lvl3pPr marL="264627" algn="l" defTabSz="264627" rtl="0" eaLnBrk="1" latinLnBrk="0" hangingPunct="1">
        <a:defRPr sz="521" kern="1200">
          <a:solidFill>
            <a:schemeClr val="tx1"/>
          </a:solidFill>
          <a:latin typeface="+mn-lt"/>
          <a:ea typeface="+mn-ea"/>
          <a:cs typeface="+mn-cs"/>
        </a:defRPr>
      </a:lvl3pPr>
      <a:lvl4pPr marL="396941" algn="l" defTabSz="264627" rtl="0" eaLnBrk="1" latinLnBrk="0" hangingPunct="1">
        <a:defRPr sz="521" kern="1200">
          <a:solidFill>
            <a:schemeClr val="tx1"/>
          </a:solidFill>
          <a:latin typeface="+mn-lt"/>
          <a:ea typeface="+mn-ea"/>
          <a:cs typeface="+mn-cs"/>
        </a:defRPr>
      </a:lvl4pPr>
      <a:lvl5pPr marL="529255" algn="l" defTabSz="264627" rtl="0" eaLnBrk="1" latinLnBrk="0" hangingPunct="1">
        <a:defRPr sz="521" kern="1200">
          <a:solidFill>
            <a:schemeClr val="tx1"/>
          </a:solidFill>
          <a:latin typeface="+mn-lt"/>
          <a:ea typeface="+mn-ea"/>
          <a:cs typeface="+mn-cs"/>
        </a:defRPr>
      </a:lvl5pPr>
      <a:lvl6pPr marL="661568" algn="l" defTabSz="264627" rtl="0" eaLnBrk="1" latinLnBrk="0" hangingPunct="1">
        <a:defRPr sz="521" kern="1200">
          <a:solidFill>
            <a:schemeClr val="tx1"/>
          </a:solidFill>
          <a:latin typeface="+mn-lt"/>
          <a:ea typeface="+mn-ea"/>
          <a:cs typeface="+mn-cs"/>
        </a:defRPr>
      </a:lvl6pPr>
      <a:lvl7pPr marL="793882" algn="l" defTabSz="264627" rtl="0" eaLnBrk="1" latinLnBrk="0" hangingPunct="1">
        <a:defRPr sz="521" kern="1200">
          <a:solidFill>
            <a:schemeClr val="tx1"/>
          </a:solidFill>
          <a:latin typeface="+mn-lt"/>
          <a:ea typeface="+mn-ea"/>
          <a:cs typeface="+mn-cs"/>
        </a:defRPr>
      </a:lvl7pPr>
      <a:lvl8pPr marL="926196" algn="l" defTabSz="264627" rtl="0" eaLnBrk="1" latinLnBrk="0" hangingPunct="1">
        <a:defRPr sz="521" kern="1200">
          <a:solidFill>
            <a:schemeClr val="tx1"/>
          </a:solidFill>
          <a:latin typeface="+mn-lt"/>
          <a:ea typeface="+mn-ea"/>
          <a:cs typeface="+mn-cs"/>
        </a:defRPr>
      </a:lvl8pPr>
      <a:lvl9pPr marL="1058509" algn="l" defTabSz="264627" rtl="0" eaLnBrk="1" latinLnBrk="0" hangingPunct="1">
        <a:defRPr sz="52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3D7D1CF-8BC3-D708-BE7C-04402BBD775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9581" t="21885" r="26301" b="45048"/>
          <a:stretch/>
        </p:blipFill>
        <p:spPr>
          <a:xfrm>
            <a:off x="-832" y="0"/>
            <a:ext cx="3424920" cy="1983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A6C18C5-C903-6221-27F3-EC7746354ADA}"/>
              </a:ext>
            </a:extLst>
          </p:cNvPr>
          <p:cNvSpPr txBox="1"/>
          <p:nvPr/>
        </p:nvSpPr>
        <p:spPr>
          <a:xfrm>
            <a:off x="3345063" y="1306292"/>
            <a:ext cx="5524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≡ BPB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2CB564E-AED6-95A2-7586-98419412344A}"/>
              </a:ext>
            </a:extLst>
          </p:cNvPr>
          <p:cNvSpPr txBox="1"/>
          <p:nvPr/>
        </p:nvSpPr>
        <p:spPr>
          <a:xfrm>
            <a:off x="1713668" y="1310795"/>
            <a:ext cx="48122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≡ XO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96885E7-D623-5C71-E691-28CD62BE4D6B}"/>
              </a:ext>
            </a:extLst>
          </p:cNvPr>
          <p:cNvSpPr txBox="1"/>
          <p:nvPr/>
        </p:nvSpPr>
        <p:spPr>
          <a:xfrm>
            <a:off x="1713671" y="181148"/>
            <a:ext cx="4812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≡ NR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5AF7BD6-3FB9-448E-3AAD-BE3EF95CC3E8}"/>
              </a:ext>
            </a:extLst>
          </p:cNvPr>
          <p:cNvSpPr txBox="1"/>
          <p:nvPr/>
        </p:nvSpPr>
        <p:spPr>
          <a:xfrm>
            <a:off x="3345066" y="181144"/>
            <a:ext cx="51348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≡ MB</a:t>
            </a:r>
          </a:p>
        </p:txBody>
      </p:sp>
    </p:spTree>
    <p:extLst>
      <p:ext uri="{BB962C8B-B14F-4D97-AF65-F5344CB8AC3E}">
        <p14:creationId xmlns:p14="http://schemas.microsoft.com/office/powerpoint/2010/main" val="35213183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38EA8F52018534A8D0AD51B01E37941" ma:contentTypeVersion="14" ma:contentTypeDescription="Create a new document." ma:contentTypeScope="" ma:versionID="0cdec9e3d5d0776f533993079500484b">
  <xsd:schema xmlns:xsd="http://www.w3.org/2001/XMLSchema" xmlns:xs="http://www.w3.org/2001/XMLSchema" xmlns:p="http://schemas.microsoft.com/office/2006/metadata/properties" xmlns:ns2="73488359-5c3d-4e14-bffb-e612e8b3ba0f" xmlns:ns3="78099916-5dec-4e63-8c7d-8b0e8c8837ce" targetNamespace="http://schemas.microsoft.com/office/2006/metadata/properties" ma:root="true" ma:fieldsID="186c8fcb89451837a5340a1f79a9162b" ns2:_="" ns3:_="">
    <xsd:import namespace="73488359-5c3d-4e14-bffb-e612e8b3ba0f"/>
    <xsd:import namespace="78099916-5dec-4e63-8c7d-8b0e8c8837c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3488359-5c3d-4e14-bffb-e612e8b3ba0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75195dc1-fe89-472b-8717-1a064048821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8099916-5dec-4e63-8c7d-8b0e8c8837ce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468588a5-69b0-447a-b419-7bffa2cbd19e}" ma:internalName="TaxCatchAll" ma:showField="CatchAllData" ma:web="78099916-5dec-4e63-8c7d-8b0e8c8837c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8099916-5dec-4e63-8c7d-8b0e8c8837ce" xsi:nil="true"/>
    <lcf76f155ced4ddcb4097134ff3c332f xmlns="73488359-5c3d-4e14-bffb-e612e8b3ba0f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1A1CDCD-2539-4073-8576-DD8DA55C7CB9}"/>
</file>

<file path=customXml/itemProps2.xml><?xml version="1.0" encoding="utf-8"?>
<ds:datastoreItem xmlns:ds="http://schemas.openxmlformats.org/officeDocument/2006/customXml" ds:itemID="{37661C05-3864-4023-8B94-84964C573A45}"/>
</file>

<file path=customXml/itemProps3.xml><?xml version="1.0" encoding="utf-8"?>
<ds:datastoreItem xmlns:ds="http://schemas.openxmlformats.org/officeDocument/2006/customXml" ds:itemID="{37C6777A-4D15-498E-8CB8-3858D7F03F71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14</TotalTime>
  <Words>8</Words>
  <Application>Microsoft Macintosh PowerPoint</Application>
  <PresentationFormat>Custom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Salvatore La Gatta</dc:creator>
  <cp:lastModifiedBy>Salvatore La Gatta</cp:lastModifiedBy>
  <cp:revision>5</cp:revision>
  <dcterms:created xsi:type="dcterms:W3CDTF">2023-04-12T16:37:35Z</dcterms:created>
  <dcterms:modified xsi:type="dcterms:W3CDTF">2023-04-12T16:53:02Z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0x010100B38EA8F52018534A8D0AD51B01E37941</vt:lpwstr>
  </property>
</Properties>
</file>