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2519363" cy="1728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5"/>
  </p:normalViewPr>
  <p:slideViewPr>
    <p:cSldViewPr snapToGrid="0">
      <p:cViewPr varScale="1">
        <p:scale>
          <a:sx n="400" d="100"/>
          <a:sy n="400" d="100"/>
        </p:scale>
        <p:origin x="1664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52" y="282929"/>
            <a:ext cx="2141459" cy="601874"/>
          </a:xfrm>
        </p:spPr>
        <p:txBody>
          <a:bodyPr anchor="b"/>
          <a:lstStyle>
            <a:lvl1pPr algn="ctr">
              <a:defRPr sz="15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21" y="908014"/>
            <a:ext cx="1889522" cy="417390"/>
          </a:xfrm>
        </p:spPr>
        <p:txBody>
          <a:bodyPr/>
          <a:lstStyle>
            <a:lvl1pPr marL="0" indent="0" algn="ctr">
              <a:buNone/>
              <a:defRPr sz="605"/>
            </a:lvl1pPr>
            <a:lvl2pPr marL="115260" indent="0" algn="ctr">
              <a:buNone/>
              <a:defRPr sz="504"/>
            </a:lvl2pPr>
            <a:lvl3pPr marL="230520" indent="0" algn="ctr">
              <a:buNone/>
              <a:defRPr sz="454"/>
            </a:lvl3pPr>
            <a:lvl4pPr marL="345780" indent="0" algn="ctr">
              <a:buNone/>
              <a:defRPr sz="403"/>
            </a:lvl4pPr>
            <a:lvl5pPr marL="461040" indent="0" algn="ctr">
              <a:buNone/>
              <a:defRPr sz="403"/>
            </a:lvl5pPr>
            <a:lvl6pPr marL="576301" indent="0" algn="ctr">
              <a:buNone/>
              <a:defRPr sz="403"/>
            </a:lvl6pPr>
            <a:lvl7pPr marL="691561" indent="0" algn="ctr">
              <a:buNone/>
              <a:defRPr sz="403"/>
            </a:lvl7pPr>
            <a:lvl8pPr marL="806821" indent="0" algn="ctr">
              <a:buNone/>
              <a:defRPr sz="403"/>
            </a:lvl8pPr>
            <a:lvl9pPr marL="922081" indent="0" algn="ctr">
              <a:buNone/>
              <a:defRPr sz="40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348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697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2919" y="92042"/>
            <a:ext cx="543238" cy="14650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06" y="92042"/>
            <a:ext cx="1598221" cy="146506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840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439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94" y="430997"/>
            <a:ext cx="2172951" cy="719128"/>
          </a:xfrm>
        </p:spPr>
        <p:txBody>
          <a:bodyPr anchor="b"/>
          <a:lstStyle>
            <a:lvl1pPr>
              <a:defRPr sz="15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894" y="1156928"/>
            <a:ext cx="2172951" cy="378172"/>
          </a:xfrm>
        </p:spPr>
        <p:txBody>
          <a:bodyPr/>
          <a:lstStyle>
            <a:lvl1pPr marL="0" indent="0">
              <a:buNone/>
              <a:defRPr sz="605">
                <a:solidFill>
                  <a:schemeClr val="tx1"/>
                </a:solidFill>
              </a:defRPr>
            </a:lvl1pPr>
            <a:lvl2pPr marL="115260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520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3pPr>
            <a:lvl4pPr marL="345780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1040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630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156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8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208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816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06" y="460210"/>
            <a:ext cx="1070729" cy="1096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428" y="460210"/>
            <a:ext cx="1070729" cy="1096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95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92043"/>
            <a:ext cx="2172951" cy="3341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35" y="423793"/>
            <a:ext cx="1065808" cy="207695"/>
          </a:xfrm>
        </p:spPr>
        <p:txBody>
          <a:bodyPr anchor="b"/>
          <a:lstStyle>
            <a:lvl1pPr marL="0" indent="0">
              <a:buNone/>
              <a:defRPr sz="605" b="1"/>
            </a:lvl1pPr>
            <a:lvl2pPr marL="115260" indent="0">
              <a:buNone/>
              <a:defRPr sz="504" b="1"/>
            </a:lvl2pPr>
            <a:lvl3pPr marL="230520" indent="0">
              <a:buNone/>
              <a:defRPr sz="454" b="1"/>
            </a:lvl3pPr>
            <a:lvl4pPr marL="345780" indent="0">
              <a:buNone/>
              <a:defRPr sz="403" b="1"/>
            </a:lvl4pPr>
            <a:lvl5pPr marL="461040" indent="0">
              <a:buNone/>
              <a:defRPr sz="403" b="1"/>
            </a:lvl5pPr>
            <a:lvl6pPr marL="576301" indent="0">
              <a:buNone/>
              <a:defRPr sz="403" b="1"/>
            </a:lvl6pPr>
            <a:lvl7pPr marL="691561" indent="0">
              <a:buNone/>
              <a:defRPr sz="403" b="1"/>
            </a:lvl7pPr>
            <a:lvl8pPr marL="806821" indent="0">
              <a:buNone/>
              <a:defRPr sz="403" b="1"/>
            </a:lvl8pPr>
            <a:lvl9pPr marL="922081" indent="0">
              <a:buNone/>
              <a:defRPr sz="4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35" y="631488"/>
            <a:ext cx="1065808" cy="9288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428" y="423793"/>
            <a:ext cx="1071057" cy="207695"/>
          </a:xfrm>
        </p:spPr>
        <p:txBody>
          <a:bodyPr anchor="b"/>
          <a:lstStyle>
            <a:lvl1pPr marL="0" indent="0">
              <a:buNone/>
              <a:defRPr sz="605" b="1"/>
            </a:lvl1pPr>
            <a:lvl2pPr marL="115260" indent="0">
              <a:buNone/>
              <a:defRPr sz="504" b="1"/>
            </a:lvl2pPr>
            <a:lvl3pPr marL="230520" indent="0">
              <a:buNone/>
              <a:defRPr sz="454" b="1"/>
            </a:lvl3pPr>
            <a:lvl4pPr marL="345780" indent="0">
              <a:buNone/>
              <a:defRPr sz="403" b="1"/>
            </a:lvl4pPr>
            <a:lvl5pPr marL="461040" indent="0">
              <a:buNone/>
              <a:defRPr sz="403" b="1"/>
            </a:lvl5pPr>
            <a:lvl6pPr marL="576301" indent="0">
              <a:buNone/>
              <a:defRPr sz="403" b="1"/>
            </a:lvl6pPr>
            <a:lvl7pPr marL="691561" indent="0">
              <a:buNone/>
              <a:defRPr sz="403" b="1"/>
            </a:lvl7pPr>
            <a:lvl8pPr marL="806821" indent="0">
              <a:buNone/>
              <a:defRPr sz="403" b="1"/>
            </a:lvl8pPr>
            <a:lvl9pPr marL="922081" indent="0">
              <a:buNone/>
              <a:defRPr sz="4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428" y="631488"/>
            <a:ext cx="1071057" cy="9288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738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021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107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15252"/>
            <a:ext cx="812560" cy="403384"/>
          </a:xfrm>
        </p:spPr>
        <p:txBody>
          <a:bodyPr anchor="b"/>
          <a:lstStyle>
            <a:lvl1pPr>
              <a:defRPr sz="8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057" y="248914"/>
            <a:ext cx="1275428" cy="1228560"/>
          </a:xfrm>
        </p:spPr>
        <p:txBody>
          <a:bodyPr/>
          <a:lstStyle>
            <a:lvl1pPr>
              <a:defRPr sz="807"/>
            </a:lvl1pPr>
            <a:lvl2pPr>
              <a:defRPr sz="706"/>
            </a:lvl2pPr>
            <a:lvl3pPr>
              <a:defRPr sz="605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34" y="518636"/>
            <a:ext cx="812560" cy="960838"/>
          </a:xfrm>
        </p:spPr>
        <p:txBody>
          <a:bodyPr/>
          <a:lstStyle>
            <a:lvl1pPr marL="0" indent="0">
              <a:buNone/>
              <a:defRPr sz="403"/>
            </a:lvl1pPr>
            <a:lvl2pPr marL="115260" indent="0">
              <a:buNone/>
              <a:defRPr sz="353"/>
            </a:lvl2pPr>
            <a:lvl3pPr marL="230520" indent="0">
              <a:buNone/>
              <a:defRPr sz="303"/>
            </a:lvl3pPr>
            <a:lvl4pPr marL="345780" indent="0">
              <a:buNone/>
              <a:defRPr sz="252"/>
            </a:lvl4pPr>
            <a:lvl5pPr marL="461040" indent="0">
              <a:buNone/>
              <a:defRPr sz="252"/>
            </a:lvl5pPr>
            <a:lvl6pPr marL="576301" indent="0">
              <a:buNone/>
              <a:defRPr sz="252"/>
            </a:lvl6pPr>
            <a:lvl7pPr marL="691561" indent="0">
              <a:buNone/>
              <a:defRPr sz="252"/>
            </a:lvl7pPr>
            <a:lvl8pPr marL="806821" indent="0">
              <a:buNone/>
              <a:defRPr sz="252"/>
            </a:lvl8pPr>
            <a:lvl9pPr marL="922081" indent="0">
              <a:buNone/>
              <a:defRPr sz="25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266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15252"/>
            <a:ext cx="812560" cy="403384"/>
          </a:xfrm>
        </p:spPr>
        <p:txBody>
          <a:bodyPr anchor="b"/>
          <a:lstStyle>
            <a:lvl1pPr>
              <a:defRPr sz="8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057" y="248914"/>
            <a:ext cx="1275428" cy="1228560"/>
          </a:xfrm>
        </p:spPr>
        <p:txBody>
          <a:bodyPr anchor="t"/>
          <a:lstStyle>
            <a:lvl1pPr marL="0" indent="0">
              <a:buNone/>
              <a:defRPr sz="807"/>
            </a:lvl1pPr>
            <a:lvl2pPr marL="115260" indent="0">
              <a:buNone/>
              <a:defRPr sz="706"/>
            </a:lvl2pPr>
            <a:lvl3pPr marL="230520" indent="0">
              <a:buNone/>
              <a:defRPr sz="605"/>
            </a:lvl3pPr>
            <a:lvl4pPr marL="345780" indent="0">
              <a:buNone/>
              <a:defRPr sz="504"/>
            </a:lvl4pPr>
            <a:lvl5pPr marL="461040" indent="0">
              <a:buNone/>
              <a:defRPr sz="504"/>
            </a:lvl5pPr>
            <a:lvl6pPr marL="576301" indent="0">
              <a:buNone/>
              <a:defRPr sz="504"/>
            </a:lvl6pPr>
            <a:lvl7pPr marL="691561" indent="0">
              <a:buNone/>
              <a:defRPr sz="504"/>
            </a:lvl7pPr>
            <a:lvl8pPr marL="806821" indent="0">
              <a:buNone/>
              <a:defRPr sz="504"/>
            </a:lvl8pPr>
            <a:lvl9pPr marL="922081" indent="0">
              <a:buNone/>
              <a:defRPr sz="50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34" y="518636"/>
            <a:ext cx="812560" cy="960838"/>
          </a:xfrm>
        </p:spPr>
        <p:txBody>
          <a:bodyPr/>
          <a:lstStyle>
            <a:lvl1pPr marL="0" indent="0">
              <a:buNone/>
              <a:defRPr sz="403"/>
            </a:lvl1pPr>
            <a:lvl2pPr marL="115260" indent="0">
              <a:buNone/>
              <a:defRPr sz="353"/>
            </a:lvl2pPr>
            <a:lvl3pPr marL="230520" indent="0">
              <a:buNone/>
              <a:defRPr sz="303"/>
            </a:lvl3pPr>
            <a:lvl4pPr marL="345780" indent="0">
              <a:buNone/>
              <a:defRPr sz="252"/>
            </a:lvl4pPr>
            <a:lvl5pPr marL="461040" indent="0">
              <a:buNone/>
              <a:defRPr sz="252"/>
            </a:lvl5pPr>
            <a:lvl6pPr marL="576301" indent="0">
              <a:buNone/>
              <a:defRPr sz="252"/>
            </a:lvl6pPr>
            <a:lvl7pPr marL="691561" indent="0">
              <a:buNone/>
              <a:defRPr sz="252"/>
            </a:lvl7pPr>
            <a:lvl8pPr marL="806821" indent="0">
              <a:buNone/>
              <a:defRPr sz="252"/>
            </a:lvl8pPr>
            <a:lvl9pPr marL="922081" indent="0">
              <a:buNone/>
              <a:defRPr sz="25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186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06" y="92043"/>
            <a:ext cx="2172951" cy="334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06" y="460210"/>
            <a:ext cx="2172951" cy="1096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06" y="1602331"/>
            <a:ext cx="566857" cy="920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539" y="1602331"/>
            <a:ext cx="850285" cy="920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300" y="1602331"/>
            <a:ext cx="566857" cy="920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67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30520" rtl="0" eaLnBrk="1" latinLnBrk="0" hangingPunct="1">
        <a:lnSpc>
          <a:spcPct val="90000"/>
        </a:lnSpc>
        <a:spcBef>
          <a:spcPct val="0"/>
        </a:spcBef>
        <a:buNone/>
        <a:defRPr sz="110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630" indent="-57630" algn="l" defTabSz="230520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706" kern="1200">
          <a:solidFill>
            <a:schemeClr val="tx1"/>
          </a:solidFill>
          <a:latin typeface="+mn-lt"/>
          <a:ea typeface="+mn-ea"/>
          <a:cs typeface="+mn-cs"/>
        </a:defRPr>
      </a:lvl1pPr>
      <a:lvl2pPr marL="172890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605" kern="1200">
          <a:solidFill>
            <a:schemeClr val="tx1"/>
          </a:solidFill>
          <a:latin typeface="+mn-lt"/>
          <a:ea typeface="+mn-ea"/>
          <a:cs typeface="+mn-cs"/>
        </a:defRPr>
      </a:lvl2pPr>
      <a:lvl3pPr marL="288150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410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4pPr>
      <a:lvl5pPr marL="51867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5pPr>
      <a:lvl6pPr marL="63393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6pPr>
      <a:lvl7pPr marL="74919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7pPr>
      <a:lvl8pPr marL="86445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8pPr>
      <a:lvl9pPr marL="97971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1pPr>
      <a:lvl2pPr marL="11526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2pPr>
      <a:lvl3pPr marL="23052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3pPr>
      <a:lvl4pPr marL="34578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4pPr>
      <a:lvl5pPr marL="46104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5pPr>
      <a:lvl6pPr marL="57630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6pPr>
      <a:lvl7pPr marL="69156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7pPr>
      <a:lvl8pPr marL="80682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8pPr>
      <a:lvl9pPr marL="92208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D1D50ACF-EB53-FE7B-2F06-1C2E6222D5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" y="7144"/>
            <a:ext cx="2514600" cy="1714500"/>
          </a:xfrm>
          <a:prstGeom prst="rect">
            <a:avLst/>
          </a:prstGeom>
        </p:spPr>
      </p:pic>
      <p:pic>
        <p:nvPicPr>
          <p:cNvPr id="6" name="Picture 5" descr="A close-up of a test tube&#10;&#10;Description automatically generated with medium confidence">
            <a:extLst>
              <a:ext uri="{FF2B5EF4-FFF2-40B4-BE49-F238E27FC236}">
                <a16:creationId xmlns:a16="http://schemas.microsoft.com/office/drawing/2014/main" id="{2802D8AD-0B6C-742C-FD9A-0506566BE9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3591" y="58418"/>
            <a:ext cx="305837" cy="534457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D567730-18D9-9769-24D3-8411EB30DBBB}"/>
              </a:ext>
            </a:extLst>
          </p:cNvPr>
          <p:cNvCxnSpPr>
            <a:cxnSpLocks/>
          </p:cNvCxnSpPr>
          <p:nvPr/>
        </p:nvCxnSpPr>
        <p:spPr>
          <a:xfrm>
            <a:off x="788200" y="325647"/>
            <a:ext cx="27966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close up of a bottle&#10;&#10;Description automatically generated with low confidence">
            <a:extLst>
              <a:ext uri="{FF2B5EF4-FFF2-40B4-BE49-F238E27FC236}">
                <a16:creationId xmlns:a16="http://schemas.microsoft.com/office/drawing/2014/main" id="{6C6AC5A4-1D55-E610-633F-E02BD5412E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9687" y="58418"/>
            <a:ext cx="227462" cy="53445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6209EAC-BBAC-2F79-7C6E-9AF3343808D3}"/>
              </a:ext>
            </a:extLst>
          </p:cNvPr>
          <p:cNvSpPr/>
          <p:nvPr/>
        </p:nvSpPr>
        <p:spPr>
          <a:xfrm>
            <a:off x="453591" y="58418"/>
            <a:ext cx="305837" cy="534457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75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F788451-F9B3-0BED-BEB7-987ED75205F6}"/>
              </a:ext>
            </a:extLst>
          </p:cNvPr>
          <p:cNvSpPr/>
          <p:nvPr/>
        </p:nvSpPr>
        <p:spPr>
          <a:xfrm>
            <a:off x="1096639" y="58418"/>
            <a:ext cx="233346" cy="5344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75"/>
          </a:p>
        </p:txBody>
      </p:sp>
    </p:spTree>
    <p:extLst>
      <p:ext uri="{BB962C8B-B14F-4D97-AF65-F5344CB8AC3E}">
        <p14:creationId xmlns:p14="http://schemas.microsoft.com/office/powerpoint/2010/main" val="164345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8EA8F52018534A8D0AD51B01E37941" ma:contentTypeVersion="14" ma:contentTypeDescription="Create a new document." ma:contentTypeScope="" ma:versionID="0cdec9e3d5d0776f533993079500484b">
  <xsd:schema xmlns:xsd="http://www.w3.org/2001/XMLSchema" xmlns:xs="http://www.w3.org/2001/XMLSchema" xmlns:p="http://schemas.microsoft.com/office/2006/metadata/properties" xmlns:ns2="73488359-5c3d-4e14-bffb-e612e8b3ba0f" xmlns:ns3="78099916-5dec-4e63-8c7d-8b0e8c8837ce" targetNamespace="http://schemas.microsoft.com/office/2006/metadata/properties" ma:root="true" ma:fieldsID="186c8fcb89451837a5340a1f79a9162b" ns2:_="" ns3:_="">
    <xsd:import namespace="73488359-5c3d-4e14-bffb-e612e8b3ba0f"/>
    <xsd:import namespace="78099916-5dec-4e63-8c7d-8b0e8c8837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488359-5c3d-4e14-bffb-e612e8b3ba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5195dc1-fe89-472b-8717-1a064048821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99916-5dec-4e63-8c7d-8b0e8c8837c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68588a5-69b0-447a-b419-7bffa2cbd19e}" ma:internalName="TaxCatchAll" ma:showField="CatchAllData" ma:web="78099916-5dec-4e63-8c7d-8b0e8c8837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8099916-5dec-4e63-8c7d-8b0e8c8837ce" xsi:nil="true"/>
    <lcf76f155ced4ddcb4097134ff3c332f xmlns="73488359-5c3d-4e14-bffb-e612e8b3ba0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D92E2AC-8A48-4431-90E9-C38A648425FC}"/>
</file>

<file path=customXml/itemProps2.xml><?xml version="1.0" encoding="utf-8"?>
<ds:datastoreItem xmlns:ds="http://schemas.openxmlformats.org/officeDocument/2006/customXml" ds:itemID="{25249827-C83C-4266-9DD9-29754730E3D0}"/>
</file>

<file path=customXml/itemProps3.xml><?xml version="1.0" encoding="utf-8"?>
<ds:datastoreItem xmlns:ds="http://schemas.openxmlformats.org/officeDocument/2006/customXml" ds:itemID="{BF656F20-BB4C-477D-8844-9106F8CD37D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515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Salvatore La Gatta</dc:creator>
  <cp:lastModifiedBy>Salvatore La Gatta</cp:lastModifiedBy>
  <cp:revision>3</cp:revision>
  <dcterms:created xsi:type="dcterms:W3CDTF">2023-04-12T23:41:17Z</dcterms:created>
  <dcterms:modified xsi:type="dcterms:W3CDTF">2023-05-25T10:53:29Z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0x010100B38EA8F52018534A8D0AD51B01E37941</vt:lpwstr>
  </property>
</Properties>
</file>