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846263" cy="11811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1"/>
  </p:normalViewPr>
  <p:slideViewPr>
    <p:cSldViewPr snapToGrid="0">
      <p:cViewPr>
        <p:scale>
          <a:sx n="249" d="100"/>
          <a:sy n="249" d="100"/>
        </p:scale>
        <p:origin x="2200" y="1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783" y="193296"/>
            <a:ext cx="1384697" cy="411198"/>
          </a:xfrm>
        </p:spPr>
        <p:txBody>
          <a:bodyPr anchor="b"/>
          <a:lstStyle>
            <a:lvl1pPr algn="ctr">
              <a:defRPr sz="9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783" y="620351"/>
            <a:ext cx="1384697" cy="285159"/>
          </a:xfrm>
        </p:spPr>
        <p:txBody>
          <a:bodyPr/>
          <a:lstStyle>
            <a:lvl1pPr marL="0" indent="0" algn="ctr">
              <a:buNone/>
              <a:defRPr sz="363"/>
            </a:lvl1pPr>
            <a:lvl2pPr marL="69220" indent="0" algn="ctr">
              <a:buNone/>
              <a:defRPr sz="303"/>
            </a:lvl2pPr>
            <a:lvl3pPr marL="138440" indent="0" algn="ctr">
              <a:buNone/>
              <a:defRPr sz="273"/>
            </a:lvl3pPr>
            <a:lvl4pPr marL="207660" indent="0" algn="ctr">
              <a:buNone/>
              <a:defRPr sz="242"/>
            </a:lvl4pPr>
            <a:lvl5pPr marL="276880" indent="0" algn="ctr">
              <a:buNone/>
              <a:defRPr sz="242"/>
            </a:lvl5pPr>
            <a:lvl6pPr marL="346100" indent="0" algn="ctr">
              <a:buNone/>
              <a:defRPr sz="242"/>
            </a:lvl6pPr>
            <a:lvl7pPr marL="415320" indent="0" algn="ctr">
              <a:buNone/>
              <a:defRPr sz="242"/>
            </a:lvl7pPr>
            <a:lvl8pPr marL="484541" indent="0" algn="ctr">
              <a:buNone/>
              <a:defRPr sz="242"/>
            </a:lvl8pPr>
            <a:lvl9pPr marL="553761" indent="0" algn="ctr">
              <a:buNone/>
              <a:defRPr sz="2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205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37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1232" y="62882"/>
            <a:ext cx="398100" cy="1000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931" y="62882"/>
            <a:ext cx="1171223" cy="1000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9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43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9" y="294455"/>
            <a:ext cx="1592402" cy="491305"/>
          </a:xfrm>
        </p:spPr>
        <p:txBody>
          <a:bodyPr anchor="b"/>
          <a:lstStyle>
            <a:lvl1pPr>
              <a:defRPr sz="9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9" y="790407"/>
            <a:ext cx="1592402" cy="258366"/>
          </a:xfrm>
        </p:spPr>
        <p:txBody>
          <a:bodyPr/>
          <a:lstStyle>
            <a:lvl1pPr marL="0" indent="0">
              <a:buNone/>
              <a:defRPr sz="363">
                <a:solidFill>
                  <a:schemeClr val="tx1">
                    <a:tint val="75000"/>
                  </a:schemeClr>
                </a:solidFill>
              </a:defRPr>
            </a:lvl1pPr>
            <a:lvl2pPr marL="69220" indent="0">
              <a:buNone/>
              <a:defRPr sz="303">
                <a:solidFill>
                  <a:schemeClr val="tx1">
                    <a:tint val="75000"/>
                  </a:schemeClr>
                </a:solidFill>
              </a:defRPr>
            </a:lvl2pPr>
            <a:lvl3pPr marL="138440" indent="0">
              <a:buNone/>
              <a:defRPr sz="273">
                <a:solidFill>
                  <a:schemeClr val="tx1">
                    <a:tint val="75000"/>
                  </a:schemeClr>
                </a:solidFill>
              </a:defRPr>
            </a:lvl3pPr>
            <a:lvl4pPr marL="207660" indent="0">
              <a:buNone/>
              <a:defRPr sz="242">
                <a:solidFill>
                  <a:schemeClr val="tx1">
                    <a:tint val="75000"/>
                  </a:schemeClr>
                </a:solidFill>
              </a:defRPr>
            </a:lvl4pPr>
            <a:lvl5pPr marL="276880" indent="0">
              <a:buNone/>
              <a:defRPr sz="242">
                <a:solidFill>
                  <a:schemeClr val="tx1">
                    <a:tint val="75000"/>
                  </a:schemeClr>
                </a:solidFill>
              </a:defRPr>
            </a:lvl5pPr>
            <a:lvl6pPr marL="346100" indent="0">
              <a:buNone/>
              <a:defRPr sz="242">
                <a:solidFill>
                  <a:schemeClr val="tx1">
                    <a:tint val="75000"/>
                  </a:schemeClr>
                </a:solidFill>
              </a:defRPr>
            </a:lvl6pPr>
            <a:lvl7pPr marL="415320" indent="0">
              <a:buNone/>
              <a:defRPr sz="242">
                <a:solidFill>
                  <a:schemeClr val="tx1">
                    <a:tint val="75000"/>
                  </a:schemeClr>
                </a:solidFill>
              </a:defRPr>
            </a:lvl7pPr>
            <a:lvl8pPr marL="484541" indent="0">
              <a:buNone/>
              <a:defRPr sz="242">
                <a:solidFill>
                  <a:schemeClr val="tx1">
                    <a:tint val="75000"/>
                  </a:schemeClr>
                </a:solidFill>
              </a:defRPr>
            </a:lvl8pPr>
            <a:lvl9pPr marL="553761" indent="0">
              <a:buNone/>
              <a:defRPr sz="2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57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930" y="314413"/>
            <a:ext cx="784662" cy="749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4671" y="314413"/>
            <a:ext cx="784662" cy="749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5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71" y="62883"/>
            <a:ext cx="1592402" cy="22829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171" y="289534"/>
            <a:ext cx="781056" cy="141896"/>
          </a:xfrm>
        </p:spPr>
        <p:txBody>
          <a:bodyPr anchor="b"/>
          <a:lstStyle>
            <a:lvl1pPr marL="0" indent="0">
              <a:buNone/>
              <a:defRPr sz="363" b="1"/>
            </a:lvl1pPr>
            <a:lvl2pPr marL="69220" indent="0">
              <a:buNone/>
              <a:defRPr sz="303" b="1"/>
            </a:lvl2pPr>
            <a:lvl3pPr marL="138440" indent="0">
              <a:buNone/>
              <a:defRPr sz="273" b="1"/>
            </a:lvl3pPr>
            <a:lvl4pPr marL="207660" indent="0">
              <a:buNone/>
              <a:defRPr sz="242" b="1"/>
            </a:lvl4pPr>
            <a:lvl5pPr marL="276880" indent="0">
              <a:buNone/>
              <a:defRPr sz="242" b="1"/>
            </a:lvl5pPr>
            <a:lvl6pPr marL="346100" indent="0">
              <a:buNone/>
              <a:defRPr sz="242" b="1"/>
            </a:lvl6pPr>
            <a:lvl7pPr marL="415320" indent="0">
              <a:buNone/>
              <a:defRPr sz="242" b="1"/>
            </a:lvl7pPr>
            <a:lvl8pPr marL="484541" indent="0">
              <a:buNone/>
              <a:defRPr sz="242" b="1"/>
            </a:lvl8pPr>
            <a:lvl9pPr marL="553761" indent="0">
              <a:buNone/>
              <a:defRPr sz="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171" y="431430"/>
            <a:ext cx="781056" cy="634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4671" y="289534"/>
            <a:ext cx="784902" cy="141896"/>
          </a:xfrm>
        </p:spPr>
        <p:txBody>
          <a:bodyPr anchor="b"/>
          <a:lstStyle>
            <a:lvl1pPr marL="0" indent="0">
              <a:buNone/>
              <a:defRPr sz="363" b="1"/>
            </a:lvl1pPr>
            <a:lvl2pPr marL="69220" indent="0">
              <a:buNone/>
              <a:defRPr sz="303" b="1"/>
            </a:lvl2pPr>
            <a:lvl3pPr marL="138440" indent="0">
              <a:buNone/>
              <a:defRPr sz="273" b="1"/>
            </a:lvl3pPr>
            <a:lvl4pPr marL="207660" indent="0">
              <a:buNone/>
              <a:defRPr sz="242" b="1"/>
            </a:lvl4pPr>
            <a:lvl5pPr marL="276880" indent="0">
              <a:buNone/>
              <a:defRPr sz="242" b="1"/>
            </a:lvl5pPr>
            <a:lvl6pPr marL="346100" indent="0">
              <a:buNone/>
              <a:defRPr sz="242" b="1"/>
            </a:lvl6pPr>
            <a:lvl7pPr marL="415320" indent="0">
              <a:buNone/>
              <a:defRPr sz="242" b="1"/>
            </a:lvl7pPr>
            <a:lvl8pPr marL="484541" indent="0">
              <a:buNone/>
              <a:defRPr sz="242" b="1"/>
            </a:lvl8pPr>
            <a:lvl9pPr marL="553761" indent="0">
              <a:buNone/>
              <a:defRPr sz="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34671" y="431430"/>
            <a:ext cx="784902" cy="634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46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967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77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71" y="78740"/>
            <a:ext cx="595468" cy="275590"/>
          </a:xfrm>
        </p:spPr>
        <p:txBody>
          <a:bodyPr anchor="b"/>
          <a:lstStyle>
            <a:lvl1pPr>
              <a:defRPr sz="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902" y="170056"/>
            <a:ext cx="934671" cy="839347"/>
          </a:xfrm>
        </p:spPr>
        <p:txBody>
          <a:bodyPr/>
          <a:lstStyle>
            <a:lvl1pPr>
              <a:defRPr sz="484"/>
            </a:lvl1pPr>
            <a:lvl2pPr>
              <a:defRPr sz="424"/>
            </a:lvl2pPr>
            <a:lvl3pPr>
              <a:defRPr sz="363"/>
            </a:lvl3pPr>
            <a:lvl4pPr>
              <a:defRPr sz="303"/>
            </a:lvl4pPr>
            <a:lvl5pPr>
              <a:defRPr sz="303"/>
            </a:lvl5pPr>
            <a:lvl6pPr>
              <a:defRPr sz="303"/>
            </a:lvl6pPr>
            <a:lvl7pPr>
              <a:defRPr sz="303"/>
            </a:lvl7pPr>
            <a:lvl8pPr>
              <a:defRPr sz="303"/>
            </a:lvl8pPr>
            <a:lvl9pPr>
              <a:defRPr sz="30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171" y="354330"/>
            <a:ext cx="595468" cy="656440"/>
          </a:xfrm>
        </p:spPr>
        <p:txBody>
          <a:bodyPr/>
          <a:lstStyle>
            <a:lvl1pPr marL="0" indent="0">
              <a:buNone/>
              <a:defRPr sz="242"/>
            </a:lvl1pPr>
            <a:lvl2pPr marL="69220" indent="0">
              <a:buNone/>
              <a:defRPr sz="212"/>
            </a:lvl2pPr>
            <a:lvl3pPr marL="138440" indent="0">
              <a:buNone/>
              <a:defRPr sz="182"/>
            </a:lvl3pPr>
            <a:lvl4pPr marL="207660" indent="0">
              <a:buNone/>
              <a:defRPr sz="151"/>
            </a:lvl4pPr>
            <a:lvl5pPr marL="276880" indent="0">
              <a:buNone/>
              <a:defRPr sz="151"/>
            </a:lvl5pPr>
            <a:lvl6pPr marL="346100" indent="0">
              <a:buNone/>
              <a:defRPr sz="151"/>
            </a:lvl6pPr>
            <a:lvl7pPr marL="415320" indent="0">
              <a:buNone/>
              <a:defRPr sz="151"/>
            </a:lvl7pPr>
            <a:lvl8pPr marL="484541" indent="0">
              <a:buNone/>
              <a:defRPr sz="151"/>
            </a:lvl8pPr>
            <a:lvl9pPr marL="553761" indent="0">
              <a:buNone/>
              <a:defRPr sz="1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615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71" y="78740"/>
            <a:ext cx="595468" cy="275590"/>
          </a:xfrm>
        </p:spPr>
        <p:txBody>
          <a:bodyPr anchor="b"/>
          <a:lstStyle>
            <a:lvl1pPr>
              <a:defRPr sz="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4902" y="170056"/>
            <a:ext cx="934671" cy="839347"/>
          </a:xfrm>
        </p:spPr>
        <p:txBody>
          <a:bodyPr anchor="t"/>
          <a:lstStyle>
            <a:lvl1pPr marL="0" indent="0">
              <a:buNone/>
              <a:defRPr sz="484"/>
            </a:lvl1pPr>
            <a:lvl2pPr marL="69220" indent="0">
              <a:buNone/>
              <a:defRPr sz="424"/>
            </a:lvl2pPr>
            <a:lvl3pPr marL="138440" indent="0">
              <a:buNone/>
              <a:defRPr sz="363"/>
            </a:lvl3pPr>
            <a:lvl4pPr marL="207660" indent="0">
              <a:buNone/>
              <a:defRPr sz="303"/>
            </a:lvl4pPr>
            <a:lvl5pPr marL="276880" indent="0">
              <a:buNone/>
              <a:defRPr sz="303"/>
            </a:lvl5pPr>
            <a:lvl6pPr marL="346100" indent="0">
              <a:buNone/>
              <a:defRPr sz="303"/>
            </a:lvl6pPr>
            <a:lvl7pPr marL="415320" indent="0">
              <a:buNone/>
              <a:defRPr sz="303"/>
            </a:lvl7pPr>
            <a:lvl8pPr marL="484541" indent="0">
              <a:buNone/>
              <a:defRPr sz="303"/>
            </a:lvl8pPr>
            <a:lvl9pPr marL="553761" indent="0">
              <a:buNone/>
              <a:defRPr sz="30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171" y="354330"/>
            <a:ext cx="595468" cy="656440"/>
          </a:xfrm>
        </p:spPr>
        <p:txBody>
          <a:bodyPr/>
          <a:lstStyle>
            <a:lvl1pPr marL="0" indent="0">
              <a:buNone/>
              <a:defRPr sz="242"/>
            </a:lvl1pPr>
            <a:lvl2pPr marL="69220" indent="0">
              <a:buNone/>
              <a:defRPr sz="212"/>
            </a:lvl2pPr>
            <a:lvl3pPr marL="138440" indent="0">
              <a:buNone/>
              <a:defRPr sz="182"/>
            </a:lvl3pPr>
            <a:lvl4pPr marL="207660" indent="0">
              <a:buNone/>
              <a:defRPr sz="151"/>
            </a:lvl4pPr>
            <a:lvl5pPr marL="276880" indent="0">
              <a:buNone/>
              <a:defRPr sz="151"/>
            </a:lvl5pPr>
            <a:lvl6pPr marL="346100" indent="0">
              <a:buNone/>
              <a:defRPr sz="151"/>
            </a:lvl6pPr>
            <a:lvl7pPr marL="415320" indent="0">
              <a:buNone/>
              <a:defRPr sz="151"/>
            </a:lvl7pPr>
            <a:lvl8pPr marL="484541" indent="0">
              <a:buNone/>
              <a:defRPr sz="151"/>
            </a:lvl8pPr>
            <a:lvl9pPr marL="553761" indent="0">
              <a:buNone/>
              <a:defRPr sz="1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85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931" y="62883"/>
            <a:ext cx="1592402" cy="228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931" y="314413"/>
            <a:ext cx="1592402" cy="749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6931" y="1094705"/>
            <a:ext cx="415409" cy="6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1739F-6BEC-8C45-BDA4-598E82B6DAFB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1575" y="1094705"/>
            <a:ext cx="623114" cy="6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03923" y="1094705"/>
            <a:ext cx="415409" cy="6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F4A95-103C-8041-97E1-DEAAF86A2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57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8440" rtl="0" eaLnBrk="1" latinLnBrk="0" hangingPunct="1">
        <a:lnSpc>
          <a:spcPct val="90000"/>
        </a:lnSpc>
        <a:spcBef>
          <a:spcPct val="0"/>
        </a:spcBef>
        <a:buNone/>
        <a:defRPr sz="6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610" indent="-34610" algn="l" defTabSz="138440" rtl="0" eaLnBrk="1" latinLnBrk="0" hangingPunct="1">
        <a:lnSpc>
          <a:spcPct val="90000"/>
        </a:lnSpc>
        <a:spcBef>
          <a:spcPts val="151"/>
        </a:spcBef>
        <a:buFont typeface="Arial" panose="020B0604020202020204" pitchFamily="34" charset="0"/>
        <a:buChar char="•"/>
        <a:defRPr sz="424" kern="1200">
          <a:solidFill>
            <a:schemeClr val="tx1"/>
          </a:solidFill>
          <a:latin typeface="+mn-lt"/>
          <a:ea typeface="+mn-ea"/>
          <a:cs typeface="+mn-cs"/>
        </a:defRPr>
      </a:lvl1pPr>
      <a:lvl2pPr marL="103830" indent="-34610" algn="l" defTabSz="138440" rtl="0" eaLnBrk="1" latinLnBrk="0" hangingPunct="1">
        <a:lnSpc>
          <a:spcPct val="90000"/>
        </a:lnSpc>
        <a:spcBef>
          <a:spcPts val="76"/>
        </a:spcBef>
        <a:buFont typeface="Arial" panose="020B0604020202020204" pitchFamily="34" charset="0"/>
        <a:buChar char="•"/>
        <a:defRPr sz="363" kern="1200">
          <a:solidFill>
            <a:schemeClr val="tx1"/>
          </a:solidFill>
          <a:latin typeface="+mn-lt"/>
          <a:ea typeface="+mn-ea"/>
          <a:cs typeface="+mn-cs"/>
        </a:defRPr>
      </a:lvl2pPr>
      <a:lvl3pPr marL="173050" indent="-34610" algn="l" defTabSz="138440" rtl="0" eaLnBrk="1" latinLnBrk="0" hangingPunct="1">
        <a:lnSpc>
          <a:spcPct val="90000"/>
        </a:lnSpc>
        <a:spcBef>
          <a:spcPts val="76"/>
        </a:spcBef>
        <a:buFont typeface="Arial" panose="020B0604020202020204" pitchFamily="34" charset="0"/>
        <a:buChar char="•"/>
        <a:defRPr sz="303" kern="1200">
          <a:solidFill>
            <a:schemeClr val="tx1"/>
          </a:solidFill>
          <a:latin typeface="+mn-lt"/>
          <a:ea typeface="+mn-ea"/>
          <a:cs typeface="+mn-cs"/>
        </a:defRPr>
      </a:lvl3pPr>
      <a:lvl4pPr marL="242270" indent="-34610" algn="l" defTabSz="138440" rtl="0" eaLnBrk="1" latinLnBrk="0" hangingPunct="1">
        <a:lnSpc>
          <a:spcPct val="90000"/>
        </a:lnSpc>
        <a:spcBef>
          <a:spcPts val="76"/>
        </a:spcBef>
        <a:buFont typeface="Arial" panose="020B0604020202020204" pitchFamily="34" charset="0"/>
        <a:buChar char="•"/>
        <a:defRPr sz="273" kern="1200">
          <a:solidFill>
            <a:schemeClr val="tx1"/>
          </a:solidFill>
          <a:latin typeface="+mn-lt"/>
          <a:ea typeface="+mn-ea"/>
          <a:cs typeface="+mn-cs"/>
        </a:defRPr>
      </a:lvl4pPr>
      <a:lvl5pPr marL="311490" indent="-34610" algn="l" defTabSz="138440" rtl="0" eaLnBrk="1" latinLnBrk="0" hangingPunct="1">
        <a:lnSpc>
          <a:spcPct val="90000"/>
        </a:lnSpc>
        <a:spcBef>
          <a:spcPts val="76"/>
        </a:spcBef>
        <a:buFont typeface="Arial" panose="020B0604020202020204" pitchFamily="34" charset="0"/>
        <a:buChar char="•"/>
        <a:defRPr sz="273" kern="1200">
          <a:solidFill>
            <a:schemeClr val="tx1"/>
          </a:solidFill>
          <a:latin typeface="+mn-lt"/>
          <a:ea typeface="+mn-ea"/>
          <a:cs typeface="+mn-cs"/>
        </a:defRPr>
      </a:lvl5pPr>
      <a:lvl6pPr marL="380710" indent="-34610" algn="l" defTabSz="138440" rtl="0" eaLnBrk="1" latinLnBrk="0" hangingPunct="1">
        <a:lnSpc>
          <a:spcPct val="90000"/>
        </a:lnSpc>
        <a:spcBef>
          <a:spcPts val="76"/>
        </a:spcBef>
        <a:buFont typeface="Arial" panose="020B0604020202020204" pitchFamily="34" charset="0"/>
        <a:buChar char="•"/>
        <a:defRPr sz="273" kern="1200">
          <a:solidFill>
            <a:schemeClr val="tx1"/>
          </a:solidFill>
          <a:latin typeface="+mn-lt"/>
          <a:ea typeface="+mn-ea"/>
          <a:cs typeface="+mn-cs"/>
        </a:defRPr>
      </a:lvl6pPr>
      <a:lvl7pPr marL="449931" indent="-34610" algn="l" defTabSz="138440" rtl="0" eaLnBrk="1" latinLnBrk="0" hangingPunct="1">
        <a:lnSpc>
          <a:spcPct val="90000"/>
        </a:lnSpc>
        <a:spcBef>
          <a:spcPts val="76"/>
        </a:spcBef>
        <a:buFont typeface="Arial" panose="020B0604020202020204" pitchFamily="34" charset="0"/>
        <a:buChar char="•"/>
        <a:defRPr sz="273" kern="1200">
          <a:solidFill>
            <a:schemeClr val="tx1"/>
          </a:solidFill>
          <a:latin typeface="+mn-lt"/>
          <a:ea typeface="+mn-ea"/>
          <a:cs typeface="+mn-cs"/>
        </a:defRPr>
      </a:lvl7pPr>
      <a:lvl8pPr marL="519151" indent="-34610" algn="l" defTabSz="138440" rtl="0" eaLnBrk="1" latinLnBrk="0" hangingPunct="1">
        <a:lnSpc>
          <a:spcPct val="90000"/>
        </a:lnSpc>
        <a:spcBef>
          <a:spcPts val="76"/>
        </a:spcBef>
        <a:buFont typeface="Arial" panose="020B0604020202020204" pitchFamily="34" charset="0"/>
        <a:buChar char="•"/>
        <a:defRPr sz="273" kern="1200">
          <a:solidFill>
            <a:schemeClr val="tx1"/>
          </a:solidFill>
          <a:latin typeface="+mn-lt"/>
          <a:ea typeface="+mn-ea"/>
          <a:cs typeface="+mn-cs"/>
        </a:defRPr>
      </a:lvl8pPr>
      <a:lvl9pPr marL="588371" indent="-34610" algn="l" defTabSz="138440" rtl="0" eaLnBrk="1" latinLnBrk="0" hangingPunct="1">
        <a:lnSpc>
          <a:spcPct val="90000"/>
        </a:lnSpc>
        <a:spcBef>
          <a:spcPts val="76"/>
        </a:spcBef>
        <a:buFont typeface="Arial" panose="020B0604020202020204" pitchFamily="34" charset="0"/>
        <a:buChar char="•"/>
        <a:defRPr sz="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1pPr>
      <a:lvl2pPr marL="69220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2pPr>
      <a:lvl3pPr marL="138440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3pPr>
      <a:lvl4pPr marL="207660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4pPr>
      <a:lvl5pPr marL="276880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5pPr>
      <a:lvl6pPr marL="346100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6pPr>
      <a:lvl7pPr marL="415320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7pPr>
      <a:lvl8pPr marL="484541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8pPr>
      <a:lvl9pPr marL="553761" algn="l" defTabSz="138440" rtl="0" eaLnBrk="1" latinLnBrk="0" hangingPunct="1">
        <a:defRPr sz="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rectang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B8D93A14-4C09-E549-7098-353276DB6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9" y="0"/>
            <a:ext cx="1295400" cy="1181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61E5AE-88A8-5FA9-6516-3B0AE1762588}"/>
              </a:ext>
            </a:extLst>
          </p:cNvPr>
          <p:cNvSpPr txBox="1"/>
          <p:nvPr/>
        </p:nvSpPr>
        <p:spPr>
          <a:xfrm>
            <a:off x="1294880" y="467439"/>
            <a:ext cx="5510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≡ BPB</a:t>
            </a:r>
          </a:p>
        </p:txBody>
      </p:sp>
    </p:spTree>
    <p:extLst>
      <p:ext uri="{BB962C8B-B14F-4D97-AF65-F5344CB8AC3E}">
        <p14:creationId xmlns:p14="http://schemas.microsoft.com/office/powerpoint/2010/main" val="3564249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EA8F52018534A8D0AD51B01E37941" ma:contentTypeVersion="14" ma:contentTypeDescription="Create a new document." ma:contentTypeScope="" ma:versionID="0cdec9e3d5d0776f533993079500484b">
  <xsd:schema xmlns:xsd="http://www.w3.org/2001/XMLSchema" xmlns:xs="http://www.w3.org/2001/XMLSchema" xmlns:p="http://schemas.microsoft.com/office/2006/metadata/properties" xmlns:ns2="73488359-5c3d-4e14-bffb-e612e8b3ba0f" xmlns:ns3="78099916-5dec-4e63-8c7d-8b0e8c8837ce" targetNamespace="http://schemas.microsoft.com/office/2006/metadata/properties" ma:root="true" ma:fieldsID="186c8fcb89451837a5340a1f79a9162b" ns2:_="" ns3:_="">
    <xsd:import namespace="73488359-5c3d-4e14-bffb-e612e8b3ba0f"/>
    <xsd:import namespace="78099916-5dec-4e63-8c7d-8b0e8c8837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488359-5c3d-4e14-bffb-e612e8b3ba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5195dc1-fe89-472b-8717-1a06404882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99916-5dec-4e63-8c7d-8b0e8c8837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68588a5-69b0-447a-b419-7bffa2cbd19e}" ma:internalName="TaxCatchAll" ma:showField="CatchAllData" ma:web="78099916-5dec-4e63-8c7d-8b0e8c8837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099916-5dec-4e63-8c7d-8b0e8c8837ce" xsi:nil="true"/>
    <lcf76f155ced4ddcb4097134ff3c332f xmlns="73488359-5c3d-4e14-bffb-e612e8b3ba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9FA0E59-6EAC-41AA-87CF-62583600F1B1}"/>
</file>

<file path=customXml/itemProps2.xml><?xml version="1.0" encoding="utf-8"?>
<ds:datastoreItem xmlns:ds="http://schemas.openxmlformats.org/officeDocument/2006/customXml" ds:itemID="{FA8CB179-0054-4514-93C5-82AB2745914E}"/>
</file>

<file path=customXml/itemProps3.xml><?xml version="1.0" encoding="utf-8"?>
<ds:datastoreItem xmlns:ds="http://schemas.openxmlformats.org/officeDocument/2006/customXml" ds:itemID="{083E0472-8EF6-4E20-BD3C-B8B7B983C7E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La Gatta</dc:creator>
  <cp:lastModifiedBy>Salvatore La Gatta</cp:lastModifiedBy>
  <cp:revision>1</cp:revision>
  <dcterms:created xsi:type="dcterms:W3CDTF">2023-04-12T15:53:20Z</dcterms:created>
  <dcterms:modified xsi:type="dcterms:W3CDTF">2023-04-12T15:55:40Z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0x010100B38EA8F52018534A8D0AD51B01E37941</vt:lpwstr>
  </property>
</Properties>
</file>