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363" cy="172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400" d="100"/>
          <a:sy n="400" d="100"/>
        </p:scale>
        <p:origin x="16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282929"/>
            <a:ext cx="2141459" cy="601874"/>
          </a:xfrm>
        </p:spPr>
        <p:txBody>
          <a:bodyPr anchor="b"/>
          <a:lstStyle>
            <a:lvl1pPr algn="ctr"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908014"/>
            <a:ext cx="1889522" cy="417390"/>
          </a:xfrm>
        </p:spPr>
        <p:txBody>
          <a:bodyPr/>
          <a:lstStyle>
            <a:lvl1pPr marL="0" indent="0" algn="ctr">
              <a:buNone/>
              <a:defRPr sz="605"/>
            </a:lvl1pPr>
            <a:lvl2pPr marL="115260" indent="0" algn="ctr">
              <a:buNone/>
              <a:defRPr sz="504"/>
            </a:lvl2pPr>
            <a:lvl3pPr marL="230520" indent="0" algn="ctr">
              <a:buNone/>
              <a:defRPr sz="454"/>
            </a:lvl3pPr>
            <a:lvl4pPr marL="345780" indent="0" algn="ctr">
              <a:buNone/>
              <a:defRPr sz="403"/>
            </a:lvl4pPr>
            <a:lvl5pPr marL="461040" indent="0" algn="ctr">
              <a:buNone/>
              <a:defRPr sz="403"/>
            </a:lvl5pPr>
            <a:lvl6pPr marL="576301" indent="0" algn="ctr">
              <a:buNone/>
              <a:defRPr sz="403"/>
            </a:lvl6pPr>
            <a:lvl7pPr marL="691561" indent="0" algn="ctr">
              <a:buNone/>
              <a:defRPr sz="403"/>
            </a:lvl7pPr>
            <a:lvl8pPr marL="806821" indent="0" algn="ctr">
              <a:buNone/>
              <a:defRPr sz="403"/>
            </a:lvl8pPr>
            <a:lvl9pPr marL="922081" indent="0" algn="ctr">
              <a:buNone/>
              <a:defRPr sz="4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692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695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92042"/>
            <a:ext cx="543238" cy="14650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92042"/>
            <a:ext cx="1598221" cy="14650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97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0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430997"/>
            <a:ext cx="2172951" cy="719128"/>
          </a:xfrm>
        </p:spPr>
        <p:txBody>
          <a:bodyPr anchor="b"/>
          <a:lstStyle>
            <a:lvl1pPr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156928"/>
            <a:ext cx="2172951" cy="378172"/>
          </a:xfrm>
        </p:spPr>
        <p:txBody>
          <a:bodyPr/>
          <a:lstStyle>
            <a:lvl1pPr marL="0" indent="0">
              <a:buNone/>
              <a:defRPr sz="605">
                <a:solidFill>
                  <a:schemeClr val="tx1"/>
                </a:solidFill>
              </a:defRPr>
            </a:lvl1pPr>
            <a:lvl2pPr marL="115260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52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3pPr>
            <a:lvl4pPr marL="34578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104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630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156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8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208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317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72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92043"/>
            <a:ext cx="2172951" cy="3341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423793"/>
            <a:ext cx="1065808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631488"/>
            <a:ext cx="1065808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423793"/>
            <a:ext cx="1071057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631488"/>
            <a:ext cx="1071057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49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2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248914"/>
            <a:ext cx="1275428" cy="1228560"/>
          </a:xfrm>
        </p:spPr>
        <p:txBody>
          <a:bodyPr/>
          <a:lstStyle>
            <a:lvl1pPr>
              <a:defRPr sz="807"/>
            </a:lvl1pPr>
            <a:lvl2pPr>
              <a:defRPr sz="706"/>
            </a:lvl2pPr>
            <a:lvl3pPr>
              <a:defRPr sz="605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0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248914"/>
            <a:ext cx="1275428" cy="1228560"/>
          </a:xfrm>
        </p:spPr>
        <p:txBody>
          <a:bodyPr anchor="t"/>
          <a:lstStyle>
            <a:lvl1pPr marL="0" indent="0">
              <a:buNone/>
              <a:defRPr sz="807"/>
            </a:lvl1pPr>
            <a:lvl2pPr marL="115260" indent="0">
              <a:buNone/>
              <a:defRPr sz="706"/>
            </a:lvl2pPr>
            <a:lvl3pPr marL="230520" indent="0">
              <a:buNone/>
              <a:defRPr sz="605"/>
            </a:lvl3pPr>
            <a:lvl4pPr marL="345780" indent="0">
              <a:buNone/>
              <a:defRPr sz="504"/>
            </a:lvl4pPr>
            <a:lvl5pPr marL="461040" indent="0">
              <a:buNone/>
              <a:defRPr sz="504"/>
            </a:lvl5pPr>
            <a:lvl6pPr marL="576301" indent="0">
              <a:buNone/>
              <a:defRPr sz="504"/>
            </a:lvl6pPr>
            <a:lvl7pPr marL="691561" indent="0">
              <a:buNone/>
              <a:defRPr sz="504"/>
            </a:lvl7pPr>
            <a:lvl8pPr marL="806821" indent="0">
              <a:buNone/>
              <a:defRPr sz="504"/>
            </a:lvl8pPr>
            <a:lvl9pPr marL="922081" indent="0">
              <a:buNone/>
              <a:defRPr sz="5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3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92043"/>
            <a:ext cx="2172951" cy="3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460210"/>
            <a:ext cx="2172951" cy="109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1602331"/>
            <a:ext cx="850285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9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30520" rtl="0" eaLnBrk="1" latinLnBrk="0" hangingPunct="1">
        <a:lnSpc>
          <a:spcPct val="90000"/>
        </a:lnSpc>
        <a:spcBef>
          <a:spcPct val="0"/>
        </a:spcBef>
        <a:buNone/>
        <a:defRPr sz="1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630" indent="-57630" algn="l" defTabSz="230520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1pPr>
      <a:lvl2pPr marL="17289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605" kern="1200">
          <a:solidFill>
            <a:schemeClr val="tx1"/>
          </a:solidFill>
          <a:latin typeface="+mn-lt"/>
          <a:ea typeface="+mn-ea"/>
          <a:cs typeface="+mn-cs"/>
        </a:defRPr>
      </a:lvl2pPr>
      <a:lvl3pPr marL="28815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41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51867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63393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74919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6445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7971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1pPr>
      <a:lvl2pPr marL="11526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3052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3pPr>
      <a:lvl4pPr marL="34578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46104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57630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69156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0682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2208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red line&#10;&#10;Description automatically generated with low confidence">
            <a:extLst>
              <a:ext uri="{FF2B5EF4-FFF2-40B4-BE49-F238E27FC236}">
                <a16:creationId xmlns:a16="http://schemas.microsoft.com/office/drawing/2014/main" id="{BE7AB1DE-C991-3BC2-819C-BDC468DEE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" y="7144"/>
            <a:ext cx="2514600" cy="17145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567730-18D9-9769-24D3-8411EB30DBBB}"/>
              </a:ext>
            </a:extLst>
          </p:cNvPr>
          <p:cNvCxnSpPr>
            <a:cxnSpLocks/>
          </p:cNvCxnSpPr>
          <p:nvPr/>
        </p:nvCxnSpPr>
        <p:spPr>
          <a:xfrm>
            <a:off x="746925" y="325647"/>
            <a:ext cx="27966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-up of a vial&#10;&#10;Description automatically generated with medium confidence">
            <a:extLst>
              <a:ext uri="{FF2B5EF4-FFF2-40B4-BE49-F238E27FC236}">
                <a16:creationId xmlns:a16="http://schemas.microsoft.com/office/drawing/2014/main" id="{3DB0D061-40E9-AC1E-8609-FA00E08EC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1866" y="58418"/>
            <a:ext cx="263240" cy="534457"/>
          </a:xfrm>
          <a:prstGeom prst="rect">
            <a:avLst/>
          </a:prstGeom>
        </p:spPr>
      </p:pic>
      <p:pic>
        <p:nvPicPr>
          <p:cNvPr id="9" name="Picture 8" descr="A close-up of a vial&#10;&#10;Description automatically generated with low confidence">
            <a:extLst>
              <a:ext uri="{FF2B5EF4-FFF2-40B4-BE49-F238E27FC236}">
                <a16:creationId xmlns:a16="http://schemas.microsoft.com/office/drawing/2014/main" id="{7A73B492-DEA0-33B1-2B0F-47DFDBB399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4691" y="58418"/>
            <a:ext cx="221936" cy="53445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7ABA50-FD32-6CCF-88A1-F7BCBAE82FB6}"/>
              </a:ext>
            </a:extLst>
          </p:cNvPr>
          <p:cNvSpPr/>
          <p:nvPr/>
        </p:nvSpPr>
        <p:spPr>
          <a:xfrm>
            <a:off x="451866" y="58418"/>
            <a:ext cx="263240" cy="53445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4B7C5B-8860-54ED-A9F8-F81B532C52A4}"/>
              </a:ext>
            </a:extLst>
          </p:cNvPr>
          <p:cNvSpPr/>
          <p:nvPr/>
        </p:nvSpPr>
        <p:spPr>
          <a:xfrm>
            <a:off x="1054691" y="58418"/>
            <a:ext cx="221936" cy="534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</p:spTree>
    <p:extLst>
      <p:ext uri="{BB962C8B-B14F-4D97-AF65-F5344CB8AC3E}">
        <p14:creationId xmlns:p14="http://schemas.microsoft.com/office/powerpoint/2010/main" val="16434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CACA60-0421-48FC-956F-6874F7695A65}"/>
</file>

<file path=customXml/itemProps2.xml><?xml version="1.0" encoding="utf-8"?>
<ds:datastoreItem xmlns:ds="http://schemas.openxmlformats.org/officeDocument/2006/customXml" ds:itemID="{6CA687F3-2B99-491B-9E56-67385B0FDD50}"/>
</file>

<file path=customXml/itemProps3.xml><?xml version="1.0" encoding="utf-8"?>
<ds:datastoreItem xmlns:ds="http://schemas.openxmlformats.org/officeDocument/2006/customXml" ds:itemID="{4370B11F-59EB-4884-858C-44B07F71557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5</cp:revision>
  <dcterms:created xsi:type="dcterms:W3CDTF">2023-04-12T23:41:17Z</dcterms:created>
  <dcterms:modified xsi:type="dcterms:W3CDTF">2023-05-25T10:46:24Z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