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2519363" cy="1728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5"/>
  </p:normalViewPr>
  <p:slideViewPr>
    <p:cSldViewPr snapToGrid="0">
      <p:cViewPr varScale="1">
        <p:scale>
          <a:sx n="400" d="100"/>
          <a:sy n="400" d="100"/>
        </p:scale>
        <p:origin x="166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52" y="282929"/>
            <a:ext cx="2141459" cy="601874"/>
          </a:xfrm>
        </p:spPr>
        <p:txBody>
          <a:bodyPr anchor="b"/>
          <a:lstStyle>
            <a:lvl1pPr algn="ctr">
              <a:defRPr sz="15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21" y="908014"/>
            <a:ext cx="1889522" cy="417390"/>
          </a:xfrm>
        </p:spPr>
        <p:txBody>
          <a:bodyPr/>
          <a:lstStyle>
            <a:lvl1pPr marL="0" indent="0" algn="ctr">
              <a:buNone/>
              <a:defRPr sz="605"/>
            </a:lvl1pPr>
            <a:lvl2pPr marL="115260" indent="0" algn="ctr">
              <a:buNone/>
              <a:defRPr sz="504"/>
            </a:lvl2pPr>
            <a:lvl3pPr marL="230520" indent="0" algn="ctr">
              <a:buNone/>
              <a:defRPr sz="454"/>
            </a:lvl3pPr>
            <a:lvl4pPr marL="345780" indent="0" algn="ctr">
              <a:buNone/>
              <a:defRPr sz="403"/>
            </a:lvl4pPr>
            <a:lvl5pPr marL="461040" indent="0" algn="ctr">
              <a:buNone/>
              <a:defRPr sz="403"/>
            </a:lvl5pPr>
            <a:lvl6pPr marL="576301" indent="0" algn="ctr">
              <a:buNone/>
              <a:defRPr sz="403"/>
            </a:lvl6pPr>
            <a:lvl7pPr marL="691561" indent="0" algn="ctr">
              <a:buNone/>
              <a:defRPr sz="403"/>
            </a:lvl7pPr>
            <a:lvl8pPr marL="806821" indent="0" algn="ctr">
              <a:buNone/>
              <a:defRPr sz="403"/>
            </a:lvl8pPr>
            <a:lvl9pPr marL="922081" indent="0" algn="ctr">
              <a:buNone/>
              <a:defRPr sz="4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910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046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2919" y="92042"/>
            <a:ext cx="543238" cy="14650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06" y="92042"/>
            <a:ext cx="1598221" cy="14650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850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76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94" y="430997"/>
            <a:ext cx="2172951" cy="719128"/>
          </a:xfrm>
        </p:spPr>
        <p:txBody>
          <a:bodyPr anchor="b"/>
          <a:lstStyle>
            <a:lvl1pPr>
              <a:defRPr sz="15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894" y="1156928"/>
            <a:ext cx="2172951" cy="378172"/>
          </a:xfrm>
        </p:spPr>
        <p:txBody>
          <a:bodyPr/>
          <a:lstStyle>
            <a:lvl1pPr marL="0" indent="0">
              <a:buNone/>
              <a:defRPr sz="605">
                <a:solidFill>
                  <a:schemeClr val="tx1"/>
                </a:solidFill>
              </a:defRPr>
            </a:lvl1pPr>
            <a:lvl2pPr marL="115260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520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3pPr>
            <a:lvl4pPr marL="345780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1040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630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156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8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208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88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06" y="460210"/>
            <a:ext cx="1070729" cy="109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428" y="460210"/>
            <a:ext cx="1070729" cy="1096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044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92043"/>
            <a:ext cx="2172951" cy="3341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35" y="423793"/>
            <a:ext cx="1065808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35" y="631488"/>
            <a:ext cx="1065808" cy="9288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428" y="423793"/>
            <a:ext cx="1071057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428" y="631488"/>
            <a:ext cx="1071057" cy="9288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792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013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41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15252"/>
            <a:ext cx="812560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057" y="248914"/>
            <a:ext cx="1275428" cy="1228560"/>
          </a:xfrm>
        </p:spPr>
        <p:txBody>
          <a:bodyPr/>
          <a:lstStyle>
            <a:lvl1pPr>
              <a:defRPr sz="807"/>
            </a:lvl1pPr>
            <a:lvl2pPr>
              <a:defRPr sz="706"/>
            </a:lvl2pPr>
            <a:lvl3pPr>
              <a:defRPr sz="605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518636"/>
            <a:ext cx="812560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50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15252"/>
            <a:ext cx="812560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057" y="248914"/>
            <a:ext cx="1275428" cy="1228560"/>
          </a:xfrm>
        </p:spPr>
        <p:txBody>
          <a:bodyPr anchor="t"/>
          <a:lstStyle>
            <a:lvl1pPr marL="0" indent="0">
              <a:buNone/>
              <a:defRPr sz="807"/>
            </a:lvl1pPr>
            <a:lvl2pPr marL="115260" indent="0">
              <a:buNone/>
              <a:defRPr sz="706"/>
            </a:lvl2pPr>
            <a:lvl3pPr marL="230520" indent="0">
              <a:buNone/>
              <a:defRPr sz="605"/>
            </a:lvl3pPr>
            <a:lvl4pPr marL="345780" indent="0">
              <a:buNone/>
              <a:defRPr sz="504"/>
            </a:lvl4pPr>
            <a:lvl5pPr marL="461040" indent="0">
              <a:buNone/>
              <a:defRPr sz="504"/>
            </a:lvl5pPr>
            <a:lvl6pPr marL="576301" indent="0">
              <a:buNone/>
              <a:defRPr sz="504"/>
            </a:lvl6pPr>
            <a:lvl7pPr marL="691561" indent="0">
              <a:buNone/>
              <a:defRPr sz="504"/>
            </a:lvl7pPr>
            <a:lvl8pPr marL="806821" indent="0">
              <a:buNone/>
              <a:defRPr sz="504"/>
            </a:lvl8pPr>
            <a:lvl9pPr marL="922081" indent="0">
              <a:buNone/>
              <a:defRPr sz="50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518636"/>
            <a:ext cx="812560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27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06" y="92043"/>
            <a:ext cx="2172951" cy="334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06" y="460210"/>
            <a:ext cx="2172951" cy="1096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06" y="1602331"/>
            <a:ext cx="566857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93DC-F619-8041-8496-D4B8A364E5DF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539" y="1602331"/>
            <a:ext cx="850285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300" y="1602331"/>
            <a:ext cx="566857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54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30520" rtl="0" eaLnBrk="1" latinLnBrk="0" hangingPunct="1">
        <a:lnSpc>
          <a:spcPct val="90000"/>
        </a:lnSpc>
        <a:spcBef>
          <a:spcPct val="0"/>
        </a:spcBef>
        <a:buNone/>
        <a:defRPr sz="1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630" indent="-57630" algn="l" defTabSz="230520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1pPr>
      <a:lvl2pPr marL="17289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605" kern="1200">
          <a:solidFill>
            <a:schemeClr val="tx1"/>
          </a:solidFill>
          <a:latin typeface="+mn-lt"/>
          <a:ea typeface="+mn-ea"/>
          <a:cs typeface="+mn-cs"/>
        </a:defRPr>
      </a:lvl2pPr>
      <a:lvl3pPr marL="28815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41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51867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63393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74919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6445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7971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1pPr>
      <a:lvl2pPr marL="11526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2pPr>
      <a:lvl3pPr marL="23052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3pPr>
      <a:lvl4pPr marL="34578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46104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57630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69156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0682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2208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1B59923F-E6CF-1D56-6150-9DAC63AB5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" y="794"/>
            <a:ext cx="2514600" cy="17272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9865A8-FC7A-5696-C5F4-5468D09AF17F}"/>
              </a:ext>
            </a:extLst>
          </p:cNvPr>
          <p:cNvCxnSpPr>
            <a:cxnSpLocks/>
          </p:cNvCxnSpPr>
          <p:nvPr/>
        </p:nvCxnSpPr>
        <p:spPr>
          <a:xfrm>
            <a:off x="1860916" y="323168"/>
            <a:ext cx="27966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inkware, drink, soft drink, bottle&#10;&#10;Description automatically generated">
            <a:extLst>
              <a:ext uri="{FF2B5EF4-FFF2-40B4-BE49-F238E27FC236}">
                <a16:creationId xmlns:a16="http://schemas.microsoft.com/office/drawing/2014/main" id="{3D33BD22-7BD3-3595-091D-DE154DC154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82448" y="55243"/>
            <a:ext cx="247522" cy="534457"/>
          </a:xfrm>
          <a:prstGeom prst="rect">
            <a:avLst/>
          </a:prstGeom>
        </p:spPr>
      </p:pic>
      <p:pic>
        <p:nvPicPr>
          <p:cNvPr id="11" name="Picture 10" descr="A close-up of a bottle&#10;&#10;Description automatically generated with low confidence">
            <a:extLst>
              <a:ext uri="{FF2B5EF4-FFF2-40B4-BE49-F238E27FC236}">
                <a16:creationId xmlns:a16="http://schemas.microsoft.com/office/drawing/2014/main" id="{974FAA59-9A9B-8EDF-8758-2A6D961E4E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3630" y="55243"/>
            <a:ext cx="221272" cy="53445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E77B32A-9FC0-1844-8D41-0E5ECB365521}"/>
              </a:ext>
            </a:extLst>
          </p:cNvPr>
          <p:cNvSpPr/>
          <p:nvPr/>
        </p:nvSpPr>
        <p:spPr>
          <a:xfrm>
            <a:off x="1582448" y="55243"/>
            <a:ext cx="247522" cy="53445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75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A2158D-ACA1-4489-E78B-CD52BC7A1D33}"/>
              </a:ext>
            </a:extLst>
          </p:cNvPr>
          <p:cNvSpPr/>
          <p:nvPr/>
        </p:nvSpPr>
        <p:spPr>
          <a:xfrm>
            <a:off x="2163630" y="55243"/>
            <a:ext cx="221272" cy="534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75"/>
          </a:p>
        </p:txBody>
      </p:sp>
    </p:spTree>
    <p:extLst>
      <p:ext uri="{BB962C8B-B14F-4D97-AF65-F5344CB8AC3E}">
        <p14:creationId xmlns:p14="http://schemas.microsoft.com/office/powerpoint/2010/main" val="164345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8EA8F52018534A8D0AD51B01E37941" ma:contentTypeVersion="14" ma:contentTypeDescription="Create a new document." ma:contentTypeScope="" ma:versionID="0cdec9e3d5d0776f533993079500484b">
  <xsd:schema xmlns:xsd="http://www.w3.org/2001/XMLSchema" xmlns:xs="http://www.w3.org/2001/XMLSchema" xmlns:p="http://schemas.microsoft.com/office/2006/metadata/properties" xmlns:ns2="73488359-5c3d-4e14-bffb-e612e8b3ba0f" xmlns:ns3="78099916-5dec-4e63-8c7d-8b0e8c8837ce" targetNamespace="http://schemas.microsoft.com/office/2006/metadata/properties" ma:root="true" ma:fieldsID="186c8fcb89451837a5340a1f79a9162b" ns2:_="" ns3:_="">
    <xsd:import namespace="73488359-5c3d-4e14-bffb-e612e8b3ba0f"/>
    <xsd:import namespace="78099916-5dec-4e63-8c7d-8b0e8c8837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488359-5c3d-4e14-bffb-e612e8b3b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5195dc1-fe89-472b-8717-1a06404882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99916-5dec-4e63-8c7d-8b0e8c8837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68588a5-69b0-447a-b419-7bffa2cbd19e}" ma:internalName="TaxCatchAll" ma:showField="CatchAllData" ma:web="78099916-5dec-4e63-8c7d-8b0e8c8837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099916-5dec-4e63-8c7d-8b0e8c8837ce" xsi:nil="true"/>
    <lcf76f155ced4ddcb4097134ff3c332f xmlns="73488359-5c3d-4e14-bffb-e612e8b3ba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7410D96-7CDA-4782-8D75-A832BD12A8B9}"/>
</file>

<file path=customXml/itemProps2.xml><?xml version="1.0" encoding="utf-8"?>
<ds:datastoreItem xmlns:ds="http://schemas.openxmlformats.org/officeDocument/2006/customXml" ds:itemID="{7FC4E4FF-0835-4302-A9D7-FAF4EBF329F2}"/>
</file>

<file path=customXml/itemProps3.xml><?xml version="1.0" encoding="utf-8"?>
<ds:datastoreItem xmlns:ds="http://schemas.openxmlformats.org/officeDocument/2006/customXml" ds:itemID="{0C10C74B-CCA7-4A16-B639-79C68A2FE91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514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Salvatore La Gatta</dc:creator>
  <cp:lastModifiedBy>Salvatore La Gatta</cp:lastModifiedBy>
  <cp:revision>8</cp:revision>
  <dcterms:created xsi:type="dcterms:W3CDTF">2023-04-12T23:41:17Z</dcterms:created>
  <dcterms:modified xsi:type="dcterms:W3CDTF">2023-05-25T10:57:38Z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0x010100B38EA8F52018534A8D0AD51B01E37941</vt:lpwstr>
  </property>
  <property fmtid="{D5CDD505-2E9C-101B-9397-08002B2CF9AE}" pid="3" name="MediaServiceImageTags">
    <vt:lpwstr/>
  </property>
</Properties>
</file>