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879725" cy="19796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9"/>
  </p:normalViewPr>
  <p:slideViewPr>
    <p:cSldViewPr snapToGrid="0">
      <p:cViewPr varScale="1">
        <p:scale>
          <a:sx n="362" d="100"/>
          <a:sy n="362" d="100"/>
        </p:scale>
        <p:origin x="156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5980" y="323978"/>
            <a:ext cx="2447766" cy="689199"/>
          </a:xfrm>
        </p:spPr>
        <p:txBody>
          <a:bodyPr anchor="b"/>
          <a:lstStyle>
            <a:lvl1pPr algn="ctr">
              <a:defRPr sz="173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966" y="1039755"/>
            <a:ext cx="2159794" cy="477948"/>
          </a:xfrm>
        </p:spPr>
        <p:txBody>
          <a:bodyPr/>
          <a:lstStyle>
            <a:lvl1pPr marL="0" indent="0" algn="ctr">
              <a:buNone/>
              <a:defRPr sz="693"/>
            </a:lvl1pPr>
            <a:lvl2pPr marL="131994" indent="0" algn="ctr">
              <a:buNone/>
              <a:defRPr sz="577"/>
            </a:lvl2pPr>
            <a:lvl3pPr marL="263987" indent="0" algn="ctr">
              <a:buNone/>
              <a:defRPr sz="520"/>
            </a:lvl3pPr>
            <a:lvl4pPr marL="395981" indent="0" algn="ctr">
              <a:buNone/>
              <a:defRPr sz="462"/>
            </a:lvl4pPr>
            <a:lvl5pPr marL="527975" indent="0" algn="ctr">
              <a:buNone/>
              <a:defRPr sz="462"/>
            </a:lvl5pPr>
            <a:lvl6pPr marL="659968" indent="0" algn="ctr">
              <a:buNone/>
              <a:defRPr sz="462"/>
            </a:lvl6pPr>
            <a:lvl7pPr marL="791962" indent="0" algn="ctr">
              <a:buNone/>
              <a:defRPr sz="462"/>
            </a:lvl7pPr>
            <a:lvl8pPr marL="923955" indent="0" algn="ctr">
              <a:buNone/>
              <a:defRPr sz="462"/>
            </a:lvl8pPr>
            <a:lvl9pPr marL="1055949" indent="0" algn="ctr">
              <a:buNone/>
              <a:defRPr sz="46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13/04/2023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401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13/04/2023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64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0803" y="105396"/>
            <a:ext cx="620941" cy="167763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7981" y="105396"/>
            <a:ext cx="1826826" cy="167763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13/04/2023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89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13/04/2023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400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481" y="493529"/>
            <a:ext cx="2483763" cy="823464"/>
          </a:xfrm>
        </p:spPr>
        <p:txBody>
          <a:bodyPr anchor="b"/>
          <a:lstStyle>
            <a:lvl1pPr>
              <a:defRPr sz="173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81" y="1324783"/>
            <a:ext cx="2483763" cy="433040"/>
          </a:xfrm>
        </p:spPr>
        <p:txBody>
          <a:bodyPr/>
          <a:lstStyle>
            <a:lvl1pPr marL="0" indent="0">
              <a:buNone/>
              <a:defRPr sz="693">
                <a:solidFill>
                  <a:schemeClr val="tx1"/>
                </a:solidFill>
              </a:defRPr>
            </a:lvl1pPr>
            <a:lvl2pPr marL="131994" indent="0">
              <a:buNone/>
              <a:defRPr sz="577">
                <a:solidFill>
                  <a:schemeClr val="tx1">
                    <a:tint val="75000"/>
                  </a:schemeClr>
                </a:solidFill>
              </a:defRPr>
            </a:lvl2pPr>
            <a:lvl3pPr marL="263987" indent="0">
              <a:buNone/>
              <a:defRPr sz="520">
                <a:solidFill>
                  <a:schemeClr val="tx1">
                    <a:tint val="75000"/>
                  </a:schemeClr>
                </a:solidFill>
              </a:defRPr>
            </a:lvl3pPr>
            <a:lvl4pPr marL="395981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4pPr>
            <a:lvl5pPr marL="527975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5pPr>
            <a:lvl6pPr marL="659968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6pPr>
            <a:lvl7pPr marL="791962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7pPr>
            <a:lvl8pPr marL="923955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8pPr>
            <a:lvl9pPr marL="1055949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13/04/2023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981" y="526980"/>
            <a:ext cx="1223883" cy="12560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7861" y="526980"/>
            <a:ext cx="1223883" cy="12560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13/04/2023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316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56" y="105396"/>
            <a:ext cx="2483763" cy="3826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57" y="485280"/>
            <a:ext cx="1218258" cy="237828"/>
          </a:xfrm>
        </p:spPr>
        <p:txBody>
          <a:bodyPr anchor="b"/>
          <a:lstStyle>
            <a:lvl1pPr marL="0" indent="0">
              <a:buNone/>
              <a:defRPr sz="693" b="1"/>
            </a:lvl1pPr>
            <a:lvl2pPr marL="131994" indent="0">
              <a:buNone/>
              <a:defRPr sz="577" b="1"/>
            </a:lvl2pPr>
            <a:lvl3pPr marL="263987" indent="0">
              <a:buNone/>
              <a:defRPr sz="520" b="1"/>
            </a:lvl3pPr>
            <a:lvl4pPr marL="395981" indent="0">
              <a:buNone/>
              <a:defRPr sz="462" b="1"/>
            </a:lvl4pPr>
            <a:lvl5pPr marL="527975" indent="0">
              <a:buNone/>
              <a:defRPr sz="462" b="1"/>
            </a:lvl5pPr>
            <a:lvl6pPr marL="659968" indent="0">
              <a:buNone/>
              <a:defRPr sz="462" b="1"/>
            </a:lvl6pPr>
            <a:lvl7pPr marL="791962" indent="0">
              <a:buNone/>
              <a:defRPr sz="462" b="1"/>
            </a:lvl7pPr>
            <a:lvl8pPr marL="923955" indent="0">
              <a:buNone/>
              <a:defRPr sz="462" b="1"/>
            </a:lvl8pPr>
            <a:lvl9pPr marL="1055949" indent="0">
              <a:buNone/>
              <a:defRPr sz="46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57" y="723109"/>
            <a:ext cx="1218258" cy="10635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7861" y="485280"/>
            <a:ext cx="1224258" cy="237828"/>
          </a:xfrm>
        </p:spPr>
        <p:txBody>
          <a:bodyPr anchor="b"/>
          <a:lstStyle>
            <a:lvl1pPr marL="0" indent="0">
              <a:buNone/>
              <a:defRPr sz="693" b="1"/>
            </a:lvl1pPr>
            <a:lvl2pPr marL="131994" indent="0">
              <a:buNone/>
              <a:defRPr sz="577" b="1"/>
            </a:lvl2pPr>
            <a:lvl3pPr marL="263987" indent="0">
              <a:buNone/>
              <a:defRPr sz="520" b="1"/>
            </a:lvl3pPr>
            <a:lvl4pPr marL="395981" indent="0">
              <a:buNone/>
              <a:defRPr sz="462" b="1"/>
            </a:lvl4pPr>
            <a:lvl5pPr marL="527975" indent="0">
              <a:buNone/>
              <a:defRPr sz="462" b="1"/>
            </a:lvl5pPr>
            <a:lvl6pPr marL="659968" indent="0">
              <a:buNone/>
              <a:defRPr sz="462" b="1"/>
            </a:lvl6pPr>
            <a:lvl7pPr marL="791962" indent="0">
              <a:buNone/>
              <a:defRPr sz="462" b="1"/>
            </a:lvl7pPr>
            <a:lvl8pPr marL="923955" indent="0">
              <a:buNone/>
              <a:defRPr sz="462" b="1"/>
            </a:lvl8pPr>
            <a:lvl9pPr marL="1055949" indent="0">
              <a:buNone/>
              <a:defRPr sz="46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7861" y="723109"/>
            <a:ext cx="1224258" cy="10635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13/04/2023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428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13/04/2023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158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13/04/2023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14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56" y="131974"/>
            <a:ext cx="928786" cy="461910"/>
          </a:xfrm>
        </p:spPr>
        <p:txBody>
          <a:bodyPr anchor="b"/>
          <a:lstStyle>
            <a:lvl1pPr>
              <a:defRPr sz="9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258" y="285028"/>
            <a:ext cx="1457861" cy="1406808"/>
          </a:xfrm>
        </p:spPr>
        <p:txBody>
          <a:bodyPr/>
          <a:lstStyle>
            <a:lvl1pPr>
              <a:defRPr sz="924"/>
            </a:lvl1pPr>
            <a:lvl2pPr>
              <a:defRPr sz="808"/>
            </a:lvl2pPr>
            <a:lvl3pPr>
              <a:defRPr sz="693"/>
            </a:lvl3pPr>
            <a:lvl4pPr>
              <a:defRPr sz="577"/>
            </a:lvl4pPr>
            <a:lvl5pPr>
              <a:defRPr sz="577"/>
            </a:lvl5pPr>
            <a:lvl6pPr>
              <a:defRPr sz="577"/>
            </a:lvl6pPr>
            <a:lvl7pPr>
              <a:defRPr sz="577"/>
            </a:lvl7pPr>
            <a:lvl8pPr>
              <a:defRPr sz="577"/>
            </a:lvl8pPr>
            <a:lvl9pPr>
              <a:defRPr sz="5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56" y="593884"/>
            <a:ext cx="928786" cy="1100243"/>
          </a:xfrm>
        </p:spPr>
        <p:txBody>
          <a:bodyPr/>
          <a:lstStyle>
            <a:lvl1pPr marL="0" indent="0">
              <a:buNone/>
              <a:defRPr sz="462"/>
            </a:lvl1pPr>
            <a:lvl2pPr marL="131994" indent="0">
              <a:buNone/>
              <a:defRPr sz="404"/>
            </a:lvl2pPr>
            <a:lvl3pPr marL="263987" indent="0">
              <a:buNone/>
              <a:defRPr sz="346"/>
            </a:lvl3pPr>
            <a:lvl4pPr marL="395981" indent="0">
              <a:buNone/>
              <a:defRPr sz="289"/>
            </a:lvl4pPr>
            <a:lvl5pPr marL="527975" indent="0">
              <a:buNone/>
              <a:defRPr sz="289"/>
            </a:lvl5pPr>
            <a:lvl6pPr marL="659968" indent="0">
              <a:buNone/>
              <a:defRPr sz="289"/>
            </a:lvl6pPr>
            <a:lvl7pPr marL="791962" indent="0">
              <a:buNone/>
              <a:defRPr sz="289"/>
            </a:lvl7pPr>
            <a:lvl8pPr marL="923955" indent="0">
              <a:buNone/>
              <a:defRPr sz="289"/>
            </a:lvl8pPr>
            <a:lvl9pPr marL="1055949" indent="0">
              <a:buNone/>
              <a:defRPr sz="28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13/04/2023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369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56" y="131974"/>
            <a:ext cx="928786" cy="461910"/>
          </a:xfrm>
        </p:spPr>
        <p:txBody>
          <a:bodyPr anchor="b"/>
          <a:lstStyle>
            <a:lvl1pPr>
              <a:defRPr sz="9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258" y="285028"/>
            <a:ext cx="1457861" cy="1406808"/>
          </a:xfrm>
        </p:spPr>
        <p:txBody>
          <a:bodyPr anchor="t"/>
          <a:lstStyle>
            <a:lvl1pPr marL="0" indent="0">
              <a:buNone/>
              <a:defRPr sz="924"/>
            </a:lvl1pPr>
            <a:lvl2pPr marL="131994" indent="0">
              <a:buNone/>
              <a:defRPr sz="808"/>
            </a:lvl2pPr>
            <a:lvl3pPr marL="263987" indent="0">
              <a:buNone/>
              <a:defRPr sz="693"/>
            </a:lvl3pPr>
            <a:lvl4pPr marL="395981" indent="0">
              <a:buNone/>
              <a:defRPr sz="577"/>
            </a:lvl4pPr>
            <a:lvl5pPr marL="527975" indent="0">
              <a:buNone/>
              <a:defRPr sz="577"/>
            </a:lvl5pPr>
            <a:lvl6pPr marL="659968" indent="0">
              <a:buNone/>
              <a:defRPr sz="577"/>
            </a:lvl6pPr>
            <a:lvl7pPr marL="791962" indent="0">
              <a:buNone/>
              <a:defRPr sz="577"/>
            </a:lvl7pPr>
            <a:lvl8pPr marL="923955" indent="0">
              <a:buNone/>
              <a:defRPr sz="577"/>
            </a:lvl8pPr>
            <a:lvl9pPr marL="1055949" indent="0">
              <a:buNone/>
              <a:defRPr sz="57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56" y="593884"/>
            <a:ext cx="928786" cy="1100243"/>
          </a:xfrm>
        </p:spPr>
        <p:txBody>
          <a:bodyPr/>
          <a:lstStyle>
            <a:lvl1pPr marL="0" indent="0">
              <a:buNone/>
              <a:defRPr sz="462"/>
            </a:lvl1pPr>
            <a:lvl2pPr marL="131994" indent="0">
              <a:buNone/>
              <a:defRPr sz="404"/>
            </a:lvl2pPr>
            <a:lvl3pPr marL="263987" indent="0">
              <a:buNone/>
              <a:defRPr sz="346"/>
            </a:lvl3pPr>
            <a:lvl4pPr marL="395981" indent="0">
              <a:buNone/>
              <a:defRPr sz="289"/>
            </a:lvl4pPr>
            <a:lvl5pPr marL="527975" indent="0">
              <a:buNone/>
              <a:defRPr sz="289"/>
            </a:lvl5pPr>
            <a:lvl6pPr marL="659968" indent="0">
              <a:buNone/>
              <a:defRPr sz="289"/>
            </a:lvl6pPr>
            <a:lvl7pPr marL="791962" indent="0">
              <a:buNone/>
              <a:defRPr sz="289"/>
            </a:lvl7pPr>
            <a:lvl8pPr marL="923955" indent="0">
              <a:buNone/>
              <a:defRPr sz="289"/>
            </a:lvl8pPr>
            <a:lvl9pPr marL="1055949" indent="0">
              <a:buNone/>
              <a:defRPr sz="28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93DC-F619-8041-8496-D4B8A364E5DF}" type="datetimeFigureOut">
              <a:rPr lang="en-GB" smtClean="0"/>
              <a:t>13/04/2023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153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81" y="105396"/>
            <a:ext cx="2483763" cy="38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981" y="526980"/>
            <a:ext cx="2483763" cy="1256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7981" y="1834808"/>
            <a:ext cx="647938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B93DC-F619-8041-8496-D4B8A364E5DF}" type="datetimeFigureOut">
              <a:rPr lang="en-GB" smtClean="0"/>
              <a:t>13/04/2023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3909" y="1834808"/>
            <a:ext cx="971907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3806" y="1834808"/>
            <a:ext cx="647938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CB82E-D4EB-8A4A-8356-0152A482F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473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63987" rtl="0" eaLnBrk="1" latinLnBrk="0" hangingPunct="1">
        <a:lnSpc>
          <a:spcPct val="90000"/>
        </a:lnSpc>
        <a:spcBef>
          <a:spcPct val="0"/>
        </a:spcBef>
        <a:buNone/>
        <a:defRPr sz="12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997" indent="-65997" algn="l" defTabSz="263987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808" kern="1200">
          <a:solidFill>
            <a:schemeClr val="tx1"/>
          </a:solidFill>
          <a:latin typeface="+mn-lt"/>
          <a:ea typeface="+mn-ea"/>
          <a:cs typeface="+mn-cs"/>
        </a:defRPr>
      </a:lvl1pPr>
      <a:lvl2pPr marL="197990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693" kern="1200">
          <a:solidFill>
            <a:schemeClr val="tx1"/>
          </a:solidFill>
          <a:latin typeface="+mn-lt"/>
          <a:ea typeface="+mn-ea"/>
          <a:cs typeface="+mn-cs"/>
        </a:defRPr>
      </a:lvl2pPr>
      <a:lvl3pPr marL="329984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77" kern="1200">
          <a:solidFill>
            <a:schemeClr val="tx1"/>
          </a:solidFill>
          <a:latin typeface="+mn-lt"/>
          <a:ea typeface="+mn-ea"/>
          <a:cs typeface="+mn-cs"/>
        </a:defRPr>
      </a:lvl3pPr>
      <a:lvl4pPr marL="461978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4pPr>
      <a:lvl5pPr marL="593971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5pPr>
      <a:lvl6pPr marL="725965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6pPr>
      <a:lvl7pPr marL="857959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7pPr>
      <a:lvl8pPr marL="989952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8pPr>
      <a:lvl9pPr marL="1121946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1pPr>
      <a:lvl2pPr marL="131994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2pPr>
      <a:lvl3pPr marL="263987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3pPr>
      <a:lvl4pPr marL="395981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4pPr>
      <a:lvl5pPr marL="527975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5pPr>
      <a:lvl6pPr marL="659968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6pPr>
      <a:lvl7pPr marL="791962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7pPr>
      <a:lvl8pPr marL="923955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8pPr>
      <a:lvl9pPr marL="1055949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D206A701-7BF4-ED13-3BC4-4D60E84FDD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2" y="0"/>
            <a:ext cx="2867901" cy="1979613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B9865A8-FC7A-5696-C5F4-5468D09AF17F}"/>
              </a:ext>
            </a:extLst>
          </p:cNvPr>
          <p:cNvCxnSpPr>
            <a:cxnSpLocks/>
          </p:cNvCxnSpPr>
          <p:nvPr/>
        </p:nvCxnSpPr>
        <p:spPr>
          <a:xfrm>
            <a:off x="2044709" y="359148"/>
            <a:ext cx="320244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picture containing drinkware, drink, soft drink, bottle&#10;&#10;Description automatically generated">
            <a:extLst>
              <a:ext uri="{FF2B5EF4-FFF2-40B4-BE49-F238E27FC236}">
                <a16:creationId xmlns:a16="http://schemas.microsoft.com/office/drawing/2014/main" id="{3D33BD22-7BD3-3595-091D-DE154DC154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25839" y="52351"/>
            <a:ext cx="283434" cy="612000"/>
          </a:xfrm>
          <a:prstGeom prst="rect">
            <a:avLst/>
          </a:prstGeom>
        </p:spPr>
      </p:pic>
      <p:pic>
        <p:nvPicPr>
          <p:cNvPr id="11" name="Picture 10" descr="A close-up of a bottle&#10;&#10;Description automatically generated with low confidence">
            <a:extLst>
              <a:ext uri="{FF2B5EF4-FFF2-40B4-BE49-F238E27FC236}">
                <a16:creationId xmlns:a16="http://schemas.microsoft.com/office/drawing/2014/main" id="{974FAA59-9A9B-8EDF-8758-2A6D961E4E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91342" y="52351"/>
            <a:ext cx="253376" cy="612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E77B32A-9FC0-1844-8D41-0E5ECB365521}"/>
              </a:ext>
            </a:extLst>
          </p:cNvPr>
          <p:cNvSpPr/>
          <p:nvPr/>
        </p:nvSpPr>
        <p:spPr>
          <a:xfrm>
            <a:off x="1725839" y="52351"/>
            <a:ext cx="283434" cy="61200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A2158D-ACA1-4489-E78B-CD52BC7A1D33}"/>
              </a:ext>
            </a:extLst>
          </p:cNvPr>
          <p:cNvSpPr/>
          <p:nvPr/>
        </p:nvSpPr>
        <p:spPr>
          <a:xfrm>
            <a:off x="2391342" y="52351"/>
            <a:ext cx="253376" cy="61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45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8EA8F52018534A8D0AD51B01E37941" ma:contentTypeVersion="14" ma:contentTypeDescription="Create a new document." ma:contentTypeScope="" ma:versionID="0cdec9e3d5d0776f533993079500484b">
  <xsd:schema xmlns:xsd="http://www.w3.org/2001/XMLSchema" xmlns:xs="http://www.w3.org/2001/XMLSchema" xmlns:p="http://schemas.microsoft.com/office/2006/metadata/properties" xmlns:ns2="73488359-5c3d-4e14-bffb-e612e8b3ba0f" xmlns:ns3="78099916-5dec-4e63-8c7d-8b0e8c8837ce" targetNamespace="http://schemas.microsoft.com/office/2006/metadata/properties" ma:root="true" ma:fieldsID="186c8fcb89451837a5340a1f79a9162b" ns2:_="" ns3:_="">
    <xsd:import namespace="73488359-5c3d-4e14-bffb-e612e8b3ba0f"/>
    <xsd:import namespace="78099916-5dec-4e63-8c7d-8b0e8c8837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488359-5c3d-4e14-bffb-e612e8b3ba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75195dc1-fe89-472b-8717-1a064048821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099916-5dec-4e63-8c7d-8b0e8c8837c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468588a5-69b0-447a-b419-7bffa2cbd19e}" ma:internalName="TaxCatchAll" ma:showField="CatchAllData" ma:web="78099916-5dec-4e63-8c7d-8b0e8c8837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8099916-5dec-4e63-8c7d-8b0e8c8837ce" xsi:nil="true"/>
    <lcf76f155ced4ddcb4097134ff3c332f xmlns="73488359-5c3d-4e14-bffb-e612e8b3ba0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B1F07CA-1711-4467-824A-F14B02D52526}"/>
</file>

<file path=customXml/itemProps2.xml><?xml version="1.0" encoding="utf-8"?>
<ds:datastoreItem xmlns:ds="http://schemas.openxmlformats.org/officeDocument/2006/customXml" ds:itemID="{3FF9F278-5F2A-435C-A8CD-0ED55FC869D9}"/>
</file>

<file path=customXml/itemProps3.xml><?xml version="1.0" encoding="utf-8"?>
<ds:datastoreItem xmlns:ds="http://schemas.openxmlformats.org/officeDocument/2006/customXml" ds:itemID="{ADCC7474-A634-4243-B537-86722A00D41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511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Salvatore La Gatta</dc:creator>
  <cp:lastModifiedBy>Salvatore La Gatta</cp:lastModifiedBy>
  <cp:revision>6</cp:revision>
  <dcterms:created xsi:type="dcterms:W3CDTF">2023-04-12T23:41:17Z</dcterms:created>
  <dcterms:modified xsi:type="dcterms:W3CDTF">2023-04-13T08:24:31Z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0x010100B38EA8F52018534A8D0AD51B01E37941</vt:lpwstr>
  </property>
</Properties>
</file>