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191169-AD90-4CBE-B019-81E233D7CD1D}" v="39" dt="2023-06-25T01:08:14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86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22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01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5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58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0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41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1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95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78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20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E42B2-593D-4EB0-A21A-211582EE0BE6}" type="datetimeFigureOut">
              <a:rPr kumimoji="1" lang="ja-JP" altLang="en-US" smtClean="0"/>
              <a:t>2023/7/2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6344D-D81C-4795-9BD2-CDF1B15DC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5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F3FE673-0BD5-45C8-81D1-35BF4E30F6D8}"/>
              </a:ext>
            </a:extLst>
          </p:cNvPr>
          <p:cNvCxnSpPr>
            <a:cxnSpLocks/>
          </p:cNvCxnSpPr>
          <p:nvPr/>
        </p:nvCxnSpPr>
        <p:spPr>
          <a:xfrm flipH="1">
            <a:off x="914707" y="2863765"/>
            <a:ext cx="15558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E9EBC3-FCAF-849C-B4E1-1B489154BC41}"/>
              </a:ext>
            </a:extLst>
          </p:cNvPr>
          <p:cNvSpPr txBox="1"/>
          <p:nvPr/>
        </p:nvSpPr>
        <p:spPr>
          <a:xfrm>
            <a:off x="1472388" y="176197"/>
            <a:ext cx="91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Model 1</a:t>
            </a:r>
            <a:endParaRPr kumimoji="1"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F4F00C8A-90BA-C493-1AE8-A0EDBAEC3D79}"/>
              </a:ext>
            </a:extLst>
          </p:cNvPr>
          <p:cNvSpPr/>
          <p:nvPr/>
        </p:nvSpPr>
        <p:spPr>
          <a:xfrm>
            <a:off x="1214672" y="2801547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D3DA005E-52E9-936D-0B9C-915639B392EF}"/>
              </a:ext>
            </a:extLst>
          </p:cNvPr>
          <p:cNvSpPr/>
          <p:nvPr/>
        </p:nvSpPr>
        <p:spPr>
          <a:xfrm>
            <a:off x="1939325" y="2353323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611B876-BB42-0E72-9502-70AA3539D143}"/>
              </a:ext>
            </a:extLst>
          </p:cNvPr>
          <p:cNvCxnSpPr/>
          <p:nvPr/>
        </p:nvCxnSpPr>
        <p:spPr>
          <a:xfrm>
            <a:off x="1933110" y="2203921"/>
            <a:ext cx="1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EDEFE62E-E423-F865-DF8C-2672026E3C6D}"/>
              </a:ext>
            </a:extLst>
          </p:cNvPr>
          <p:cNvCxnSpPr/>
          <p:nvPr/>
        </p:nvCxnSpPr>
        <p:spPr>
          <a:xfrm>
            <a:off x="1932263" y="2623004"/>
            <a:ext cx="1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C561C68A-7B0B-6CD1-218F-B297F8CF3D82}"/>
              </a:ext>
            </a:extLst>
          </p:cNvPr>
          <p:cNvCxnSpPr/>
          <p:nvPr/>
        </p:nvCxnSpPr>
        <p:spPr>
          <a:xfrm flipH="1">
            <a:off x="3608974" y="2612285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0EDF9E6-4A67-74F0-A920-8D4AFEC287E9}"/>
              </a:ext>
            </a:extLst>
          </p:cNvPr>
          <p:cNvSpPr txBox="1"/>
          <p:nvPr/>
        </p:nvSpPr>
        <p:spPr>
          <a:xfrm>
            <a:off x="4137687" y="177005"/>
            <a:ext cx="107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2</a:t>
            </a: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41CECA64-BF12-90D0-283C-90FCCBFB4AED}"/>
              </a:ext>
            </a:extLst>
          </p:cNvPr>
          <p:cNvSpPr/>
          <p:nvPr/>
        </p:nvSpPr>
        <p:spPr>
          <a:xfrm>
            <a:off x="3874111" y="2541358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93AC16D0-99A9-BE27-6C1D-0300C9E5ABC0}"/>
              </a:ext>
            </a:extLst>
          </p:cNvPr>
          <p:cNvSpPr/>
          <p:nvPr/>
        </p:nvSpPr>
        <p:spPr>
          <a:xfrm>
            <a:off x="4502038" y="1903433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0FC7A76F-BDC0-10D6-97F5-8859ECF32DDE}"/>
              </a:ext>
            </a:extLst>
          </p:cNvPr>
          <p:cNvSpPr/>
          <p:nvPr/>
        </p:nvSpPr>
        <p:spPr>
          <a:xfrm>
            <a:off x="5190940" y="1288754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8FB50402-7F3E-23DE-1187-C6EA4875AD35}"/>
              </a:ext>
            </a:extLst>
          </p:cNvPr>
          <p:cNvCxnSpPr>
            <a:cxnSpLocks/>
          </p:cNvCxnSpPr>
          <p:nvPr/>
        </p:nvCxnSpPr>
        <p:spPr>
          <a:xfrm flipV="1">
            <a:off x="4586828" y="1616419"/>
            <a:ext cx="0" cy="6781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3D0F7701-8021-A12F-3BEE-22261A98F43E}"/>
              </a:ext>
            </a:extLst>
          </p:cNvPr>
          <p:cNvCxnSpPr/>
          <p:nvPr/>
        </p:nvCxnSpPr>
        <p:spPr>
          <a:xfrm>
            <a:off x="4486071" y="1607710"/>
            <a:ext cx="2159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EFE02F70-1590-8621-D1AC-1FC8136EED2D}"/>
              </a:ext>
            </a:extLst>
          </p:cNvPr>
          <p:cNvCxnSpPr/>
          <p:nvPr/>
        </p:nvCxnSpPr>
        <p:spPr>
          <a:xfrm>
            <a:off x="4474076" y="2294596"/>
            <a:ext cx="2159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8141F36-5903-6BAF-8F22-618651304768}"/>
              </a:ext>
            </a:extLst>
          </p:cNvPr>
          <p:cNvGrpSpPr/>
          <p:nvPr/>
        </p:nvGrpSpPr>
        <p:grpSpPr>
          <a:xfrm>
            <a:off x="5166460" y="536371"/>
            <a:ext cx="229785" cy="1209611"/>
            <a:chOff x="1075189" y="2415629"/>
            <a:chExt cx="132823" cy="736092"/>
          </a:xfrm>
        </p:grpSpPr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09A1EDAC-D116-8A45-919E-0D7A351A5B98}"/>
                </a:ext>
              </a:extLst>
            </p:cNvPr>
            <p:cNvCxnSpPr/>
            <p:nvPr/>
          </p:nvCxnSpPr>
          <p:spPr>
            <a:xfrm flipV="1">
              <a:off x="1140903" y="2415629"/>
              <a:ext cx="0" cy="7360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21BF90D-273C-BDF3-B812-5B0D123A49E8}"/>
                </a:ext>
              </a:extLst>
            </p:cNvPr>
            <p:cNvCxnSpPr/>
            <p:nvPr/>
          </p:nvCxnSpPr>
          <p:spPr>
            <a:xfrm>
              <a:off x="1082180" y="2415629"/>
              <a:ext cx="125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920FEDC4-7AD5-459E-6287-CF53C64CB7DF}"/>
                </a:ext>
              </a:extLst>
            </p:cNvPr>
            <p:cNvCxnSpPr/>
            <p:nvPr/>
          </p:nvCxnSpPr>
          <p:spPr>
            <a:xfrm>
              <a:off x="1075189" y="3146870"/>
              <a:ext cx="1258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8D09FD2A-DE04-5A22-BF69-D17DC2D112F7}"/>
              </a:ext>
            </a:extLst>
          </p:cNvPr>
          <p:cNvCxnSpPr/>
          <p:nvPr/>
        </p:nvCxnSpPr>
        <p:spPr>
          <a:xfrm flipH="1">
            <a:off x="6664858" y="2622072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32F2726C-CE6C-86B1-9378-E58FDE9413F3}"/>
              </a:ext>
            </a:extLst>
          </p:cNvPr>
          <p:cNvSpPr txBox="1"/>
          <p:nvPr/>
        </p:nvSpPr>
        <p:spPr>
          <a:xfrm>
            <a:off x="7149284" y="176196"/>
            <a:ext cx="787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3</a:t>
            </a:r>
          </a:p>
        </p:txBody>
      </p:sp>
      <p:sp>
        <p:nvSpPr>
          <p:cNvPr id="116" name="楕円 115">
            <a:extLst>
              <a:ext uri="{FF2B5EF4-FFF2-40B4-BE49-F238E27FC236}">
                <a16:creationId xmlns:a16="http://schemas.microsoft.com/office/drawing/2014/main" id="{EE70333D-317A-4F15-ADA4-CE318860F16C}"/>
              </a:ext>
            </a:extLst>
          </p:cNvPr>
          <p:cNvSpPr/>
          <p:nvPr/>
        </p:nvSpPr>
        <p:spPr>
          <a:xfrm>
            <a:off x="6834192" y="2542436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C7BF4A9C-3500-B182-BB50-F315C676A0D6}"/>
              </a:ext>
            </a:extLst>
          </p:cNvPr>
          <p:cNvSpPr/>
          <p:nvPr/>
        </p:nvSpPr>
        <p:spPr>
          <a:xfrm>
            <a:off x="7575359" y="2120632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3E3008D7-9774-6343-9139-6F7F28609F24}"/>
              </a:ext>
            </a:extLst>
          </p:cNvPr>
          <p:cNvSpPr/>
          <p:nvPr/>
        </p:nvSpPr>
        <p:spPr>
          <a:xfrm>
            <a:off x="8177162" y="1591761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21D496C2-C0BA-CCB4-220C-E720B1F35712}"/>
              </a:ext>
            </a:extLst>
          </p:cNvPr>
          <p:cNvCxnSpPr>
            <a:cxnSpLocks/>
          </p:cNvCxnSpPr>
          <p:nvPr/>
        </p:nvCxnSpPr>
        <p:spPr>
          <a:xfrm flipV="1">
            <a:off x="7663229" y="1882326"/>
            <a:ext cx="0" cy="5651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A5AAFF08-9B84-41BD-4861-32362257572E}"/>
              </a:ext>
            </a:extLst>
          </p:cNvPr>
          <p:cNvCxnSpPr/>
          <p:nvPr/>
        </p:nvCxnSpPr>
        <p:spPr>
          <a:xfrm>
            <a:off x="7574713" y="1898357"/>
            <a:ext cx="1896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7C13388E-6BED-A32B-0CE7-73F119FFF4D6}"/>
              </a:ext>
            </a:extLst>
          </p:cNvPr>
          <p:cNvCxnSpPr/>
          <p:nvPr/>
        </p:nvCxnSpPr>
        <p:spPr>
          <a:xfrm>
            <a:off x="7564175" y="2453594"/>
            <a:ext cx="1896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0409C463-8DB2-FB8F-BEB8-3D3EBEBC2C02}"/>
              </a:ext>
            </a:extLst>
          </p:cNvPr>
          <p:cNvCxnSpPr>
            <a:cxnSpLocks/>
          </p:cNvCxnSpPr>
          <p:nvPr/>
        </p:nvCxnSpPr>
        <p:spPr>
          <a:xfrm flipV="1">
            <a:off x="8256601" y="919738"/>
            <a:ext cx="0" cy="1261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EBADEE95-D014-0B1C-FC7B-2325CEA8AC19}"/>
              </a:ext>
            </a:extLst>
          </p:cNvPr>
          <p:cNvCxnSpPr/>
          <p:nvPr/>
        </p:nvCxnSpPr>
        <p:spPr>
          <a:xfrm>
            <a:off x="8179303" y="924947"/>
            <a:ext cx="165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E55D7ABC-8A32-C536-B161-7F5CD4FB00A5}"/>
              </a:ext>
            </a:extLst>
          </p:cNvPr>
          <p:cNvCxnSpPr/>
          <p:nvPr/>
        </p:nvCxnSpPr>
        <p:spPr>
          <a:xfrm>
            <a:off x="8170101" y="2185975"/>
            <a:ext cx="165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C137A5D6-CF26-FB26-7B25-8D00B84CA6BE}"/>
              </a:ext>
            </a:extLst>
          </p:cNvPr>
          <p:cNvCxnSpPr/>
          <p:nvPr/>
        </p:nvCxnSpPr>
        <p:spPr>
          <a:xfrm flipH="1">
            <a:off x="3563133" y="5531548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楕円 177">
            <a:extLst>
              <a:ext uri="{FF2B5EF4-FFF2-40B4-BE49-F238E27FC236}">
                <a16:creationId xmlns:a16="http://schemas.microsoft.com/office/drawing/2014/main" id="{D8275B98-3C79-A860-91D3-341512B40CC4}"/>
              </a:ext>
            </a:extLst>
          </p:cNvPr>
          <p:cNvSpPr/>
          <p:nvPr/>
        </p:nvSpPr>
        <p:spPr>
          <a:xfrm>
            <a:off x="3802139" y="5445260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9" name="楕円 178">
            <a:extLst>
              <a:ext uri="{FF2B5EF4-FFF2-40B4-BE49-F238E27FC236}">
                <a16:creationId xmlns:a16="http://schemas.microsoft.com/office/drawing/2014/main" id="{6CF3C55A-B703-5CFB-55CC-86517BAF25B2}"/>
              </a:ext>
            </a:extLst>
          </p:cNvPr>
          <p:cNvSpPr/>
          <p:nvPr/>
        </p:nvSpPr>
        <p:spPr>
          <a:xfrm>
            <a:off x="4447495" y="5202079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0" name="楕円 179">
            <a:extLst>
              <a:ext uri="{FF2B5EF4-FFF2-40B4-BE49-F238E27FC236}">
                <a16:creationId xmlns:a16="http://schemas.microsoft.com/office/drawing/2014/main" id="{E146BBF8-244F-B307-5BD1-AF34C263C268}"/>
              </a:ext>
            </a:extLst>
          </p:cNvPr>
          <p:cNvSpPr/>
          <p:nvPr/>
        </p:nvSpPr>
        <p:spPr>
          <a:xfrm>
            <a:off x="5127681" y="4795154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87" name="直線コネクタ 186">
            <a:extLst>
              <a:ext uri="{FF2B5EF4-FFF2-40B4-BE49-F238E27FC236}">
                <a16:creationId xmlns:a16="http://schemas.microsoft.com/office/drawing/2014/main" id="{F9EBF39C-A9C1-5889-0A95-E865FC7DCCAD}"/>
              </a:ext>
            </a:extLst>
          </p:cNvPr>
          <p:cNvCxnSpPr/>
          <p:nvPr/>
        </p:nvCxnSpPr>
        <p:spPr>
          <a:xfrm>
            <a:off x="4484027" y="5092603"/>
            <a:ext cx="1099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コネクタ 187">
            <a:extLst>
              <a:ext uri="{FF2B5EF4-FFF2-40B4-BE49-F238E27FC236}">
                <a16:creationId xmlns:a16="http://schemas.microsoft.com/office/drawing/2014/main" id="{63E03D57-2087-7963-497E-4A71F8E443C0}"/>
              </a:ext>
            </a:extLst>
          </p:cNvPr>
          <p:cNvCxnSpPr/>
          <p:nvPr/>
        </p:nvCxnSpPr>
        <p:spPr>
          <a:xfrm>
            <a:off x="4477921" y="5499613"/>
            <a:ext cx="1099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線コネクタ 190">
            <a:extLst>
              <a:ext uri="{FF2B5EF4-FFF2-40B4-BE49-F238E27FC236}">
                <a16:creationId xmlns:a16="http://schemas.microsoft.com/office/drawing/2014/main" id="{FB6E5EC4-C182-CDC6-2ED5-BDC74E1E6E51}"/>
              </a:ext>
            </a:extLst>
          </p:cNvPr>
          <p:cNvCxnSpPr/>
          <p:nvPr/>
        </p:nvCxnSpPr>
        <p:spPr>
          <a:xfrm>
            <a:off x="5161184" y="4453590"/>
            <a:ext cx="947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コネクタ 191">
            <a:extLst>
              <a:ext uri="{FF2B5EF4-FFF2-40B4-BE49-F238E27FC236}">
                <a16:creationId xmlns:a16="http://schemas.microsoft.com/office/drawing/2014/main" id="{48B95888-8DD7-35D4-C461-3442366145B0}"/>
              </a:ext>
            </a:extLst>
          </p:cNvPr>
          <p:cNvCxnSpPr/>
          <p:nvPr/>
        </p:nvCxnSpPr>
        <p:spPr>
          <a:xfrm>
            <a:off x="5155918" y="5206514"/>
            <a:ext cx="947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47E5E9C-7603-FCA6-4127-EA65B1401A8B}"/>
              </a:ext>
            </a:extLst>
          </p:cNvPr>
          <p:cNvSpPr txBox="1"/>
          <p:nvPr/>
        </p:nvSpPr>
        <p:spPr>
          <a:xfrm>
            <a:off x="812549" y="2995006"/>
            <a:ext cx="877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</a:p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C3F095C3-4772-4899-AD4C-9E2F9E1CAA61}"/>
              </a:ext>
            </a:extLst>
          </p:cNvPr>
          <p:cNvSpPr txBox="1"/>
          <p:nvPr/>
        </p:nvSpPr>
        <p:spPr>
          <a:xfrm>
            <a:off x="1657187" y="3079459"/>
            <a:ext cx="7762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</a:t>
            </a:r>
          </a:p>
        </p:txBody>
      </p:sp>
      <p:cxnSp>
        <p:nvCxnSpPr>
          <p:cNvPr id="222" name="直線コネクタ 221">
            <a:extLst>
              <a:ext uri="{FF2B5EF4-FFF2-40B4-BE49-F238E27FC236}">
                <a16:creationId xmlns:a16="http://schemas.microsoft.com/office/drawing/2014/main" id="{413C489B-6244-4CDE-11D5-ABBEA587F62D}"/>
              </a:ext>
            </a:extLst>
          </p:cNvPr>
          <p:cNvCxnSpPr/>
          <p:nvPr/>
        </p:nvCxnSpPr>
        <p:spPr>
          <a:xfrm flipH="1">
            <a:off x="6655563" y="5549587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楕円 224">
            <a:extLst>
              <a:ext uri="{FF2B5EF4-FFF2-40B4-BE49-F238E27FC236}">
                <a16:creationId xmlns:a16="http://schemas.microsoft.com/office/drawing/2014/main" id="{56E4564A-EFC2-D0F6-4A13-F2318FC80243}"/>
              </a:ext>
            </a:extLst>
          </p:cNvPr>
          <p:cNvSpPr/>
          <p:nvPr/>
        </p:nvSpPr>
        <p:spPr>
          <a:xfrm>
            <a:off x="6885860" y="5463299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6" name="楕円 225">
            <a:extLst>
              <a:ext uri="{FF2B5EF4-FFF2-40B4-BE49-F238E27FC236}">
                <a16:creationId xmlns:a16="http://schemas.microsoft.com/office/drawing/2014/main" id="{13537E8C-A467-C572-997A-4FBC6957F077}"/>
              </a:ext>
            </a:extLst>
          </p:cNvPr>
          <p:cNvSpPr/>
          <p:nvPr/>
        </p:nvSpPr>
        <p:spPr>
          <a:xfrm>
            <a:off x="7539922" y="5329376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7" name="楕円 226">
            <a:extLst>
              <a:ext uri="{FF2B5EF4-FFF2-40B4-BE49-F238E27FC236}">
                <a16:creationId xmlns:a16="http://schemas.microsoft.com/office/drawing/2014/main" id="{37E75CA3-30AE-42EC-F587-E917E32DFC03}"/>
              </a:ext>
            </a:extLst>
          </p:cNvPr>
          <p:cNvSpPr/>
          <p:nvPr/>
        </p:nvSpPr>
        <p:spPr>
          <a:xfrm>
            <a:off x="8229007" y="5059268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233" name="直線コネクタ 232">
            <a:extLst>
              <a:ext uri="{FF2B5EF4-FFF2-40B4-BE49-F238E27FC236}">
                <a16:creationId xmlns:a16="http://schemas.microsoft.com/office/drawing/2014/main" id="{E5E174FD-8B08-0E7F-AFDE-30BADFB34E50}"/>
              </a:ext>
            </a:extLst>
          </p:cNvPr>
          <p:cNvCxnSpPr>
            <a:cxnSpLocks/>
          </p:cNvCxnSpPr>
          <p:nvPr/>
        </p:nvCxnSpPr>
        <p:spPr>
          <a:xfrm flipV="1">
            <a:off x="7622178" y="5158534"/>
            <a:ext cx="1632" cy="4860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直線コネクタ 233">
            <a:extLst>
              <a:ext uri="{FF2B5EF4-FFF2-40B4-BE49-F238E27FC236}">
                <a16:creationId xmlns:a16="http://schemas.microsoft.com/office/drawing/2014/main" id="{61F169DF-7987-F652-EC7B-70C3A3E6C6EE}"/>
              </a:ext>
            </a:extLst>
          </p:cNvPr>
          <p:cNvCxnSpPr/>
          <p:nvPr/>
        </p:nvCxnSpPr>
        <p:spPr>
          <a:xfrm>
            <a:off x="7574950" y="5153785"/>
            <a:ext cx="82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線コネクタ 234">
            <a:extLst>
              <a:ext uri="{FF2B5EF4-FFF2-40B4-BE49-F238E27FC236}">
                <a16:creationId xmlns:a16="http://schemas.microsoft.com/office/drawing/2014/main" id="{A96BB093-1424-3378-EFC1-1D9DC5CF3F68}"/>
              </a:ext>
            </a:extLst>
          </p:cNvPr>
          <p:cNvCxnSpPr/>
          <p:nvPr/>
        </p:nvCxnSpPr>
        <p:spPr>
          <a:xfrm>
            <a:off x="7579073" y="5631707"/>
            <a:ext cx="82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線コネクタ 237">
            <a:extLst>
              <a:ext uri="{FF2B5EF4-FFF2-40B4-BE49-F238E27FC236}">
                <a16:creationId xmlns:a16="http://schemas.microsoft.com/office/drawing/2014/main" id="{3E576670-C9CD-1041-4661-E91B8D765E9C}"/>
              </a:ext>
            </a:extLst>
          </p:cNvPr>
          <p:cNvCxnSpPr/>
          <p:nvPr/>
        </p:nvCxnSpPr>
        <p:spPr>
          <a:xfrm>
            <a:off x="8235321" y="4651801"/>
            <a:ext cx="1251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線コネクタ 238">
            <a:extLst>
              <a:ext uri="{FF2B5EF4-FFF2-40B4-BE49-F238E27FC236}">
                <a16:creationId xmlns:a16="http://schemas.microsoft.com/office/drawing/2014/main" id="{7B76BAF4-B440-1E94-DEF3-754B01450941}"/>
              </a:ext>
            </a:extLst>
          </p:cNvPr>
          <p:cNvCxnSpPr/>
          <p:nvPr/>
        </p:nvCxnSpPr>
        <p:spPr>
          <a:xfrm>
            <a:off x="8245787" y="5477857"/>
            <a:ext cx="1251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DFDBB39-7E66-5252-2A51-973DBDB5A0BC}"/>
              </a:ext>
            </a:extLst>
          </p:cNvPr>
          <p:cNvSpPr txBox="1"/>
          <p:nvPr/>
        </p:nvSpPr>
        <p:spPr>
          <a:xfrm>
            <a:off x="10326032" y="176196"/>
            <a:ext cx="996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4</a:t>
            </a:r>
          </a:p>
        </p:txBody>
      </p:sp>
      <p:cxnSp>
        <p:nvCxnSpPr>
          <p:cNvPr id="287" name="直線コネクタ 286">
            <a:extLst>
              <a:ext uri="{FF2B5EF4-FFF2-40B4-BE49-F238E27FC236}">
                <a16:creationId xmlns:a16="http://schemas.microsoft.com/office/drawing/2014/main" id="{0BDE11E8-4615-F82B-5528-1F7B8A605400}"/>
              </a:ext>
            </a:extLst>
          </p:cNvPr>
          <p:cNvCxnSpPr>
            <a:cxnSpLocks/>
          </p:cNvCxnSpPr>
          <p:nvPr/>
        </p:nvCxnSpPr>
        <p:spPr>
          <a:xfrm>
            <a:off x="2018263" y="2212630"/>
            <a:ext cx="0" cy="404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025E8422-1431-772E-E8CB-D089744A5F23}"/>
              </a:ext>
            </a:extLst>
          </p:cNvPr>
          <p:cNvSpPr txBox="1"/>
          <p:nvPr/>
        </p:nvSpPr>
        <p:spPr>
          <a:xfrm>
            <a:off x="3638623" y="619844"/>
            <a:ext cx="1761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Early second trimester </a:t>
            </a: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F626800-C47D-BBB1-80D0-230D478752BF}"/>
              </a:ext>
            </a:extLst>
          </p:cNvPr>
          <p:cNvGrpSpPr/>
          <p:nvPr/>
        </p:nvGrpSpPr>
        <p:grpSpPr>
          <a:xfrm>
            <a:off x="362497" y="792632"/>
            <a:ext cx="566337" cy="2766715"/>
            <a:chOff x="362497" y="792632"/>
            <a:chExt cx="566337" cy="2766715"/>
          </a:xfrm>
        </p:grpSpPr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3AF8E4B3-BC97-D2FD-44A2-E76D100A302D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28F23374-0F3C-D89E-3C68-7A7847A46D8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9FC3E8E1-E51C-CFE5-BAD0-3FF799E0FD1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25A93C95-C0D7-62F3-5447-6485A53F255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61F99565-DE5D-A28F-9241-59893ECF1DBE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3551D79A-08DD-1F85-DE56-AF5D8C5A9761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C05E29D8-ED63-40A0-BF46-5FB5D3A4EC62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07251E15-BE89-D669-9E19-BC1B670C893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4B7CB0CF-1CCA-6D05-D7C9-6E5D194DA9DA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529E6B11-6471-1B5E-21FB-CCC182FA6073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42A2A528-1170-1C76-0FB8-F29AA65FA557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454F566F-4589-29BE-9CC1-2DAA7EEE5BD2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D80F62E8-12F1-08A9-F351-8D31EFCECA97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5F5EDFAD-2BFB-F641-DAAC-50A7EE4C21CD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CB42A38E-E328-E37F-AD6E-A185E038E15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71E6D968-EC1E-8C10-62F5-FFC396629F4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70E8C9B7-23E3-43E7-C52D-FE4E3D916AEA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DBCB92FB-FF35-BC38-2ACD-070E43A22CB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D3D6DE12-3DC0-6563-D858-68D35A50D592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B1C3581D-3EF8-4720-80F8-FA80EE44F63C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BEBDCDE6-976A-BAEC-E4CA-6B4A70A8BF60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88059336-5D6C-ECC2-D152-4B322E3578EE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3BE660C6-4502-229E-E559-01A45644BCED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0F25CC92-D1AD-0E53-2F73-C55692F66865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9C403E1-9FA4-9E50-048F-2F1988958C43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DA9C6DAE-B7CB-3AC6-0FB2-3D87E56AAD30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14D562B9-87D3-544B-5BDA-F8067C9C297D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3B3CFE50-AD46-0B10-EAA2-0D1C14EDE580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4FDB0D1F-A9CD-0BA1-B461-53604CB9764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F779CCF0-C376-1FCA-E0C7-4285C21FF49A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CB113A52-3F5A-521D-7CC9-2342747271B7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E8A12DC1-656F-8BA6-DB45-8DC973C42DF0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1AB8675E-C2F6-81F4-40C6-B3652AEF302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111C22A-3C8D-CE76-F5A1-EB21A68537F9}"/>
              </a:ext>
            </a:extLst>
          </p:cNvPr>
          <p:cNvGrpSpPr/>
          <p:nvPr/>
        </p:nvGrpSpPr>
        <p:grpSpPr>
          <a:xfrm>
            <a:off x="3039637" y="536371"/>
            <a:ext cx="566337" cy="2766715"/>
            <a:chOff x="362497" y="792632"/>
            <a:chExt cx="566337" cy="2766715"/>
          </a:xfrm>
        </p:grpSpPr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E7831EDC-3BA1-43C2-692F-AAC8DC8FD0AC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61BC4924-8F50-8057-680D-F7DBC4FC8CF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0EB14D46-552E-C2C4-D591-5E4E3B7A8ABA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6E9FCC2C-940C-9D8A-1E39-06BC421F264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A11826D5-09CC-439B-FAAB-7EC32316C859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171C98C7-E68E-07EC-2AFB-077B52D291CC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A7C2B23C-237A-4B82-F34D-DD8BC53BB61E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46E5AB11-AFE4-E41A-46DC-E4E2813E6DE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4036B55F-4762-DCE8-2990-504C5245CD11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EBDAC58C-D411-AD4B-C28A-B332AB2F50D7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15481DE2-1CE8-D0FC-4FE5-EA9035A7EFBF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E8560297-549F-9733-4634-F47CC896F94A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E91241E5-846D-7B8E-99D8-54CAF7134AD4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87D7198A-0DE5-97BF-728A-76D62C59451D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6E169C19-A21F-7DD9-CC9B-E044546AFA37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33B3A200-01F1-7991-756C-B1976A1690D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28313957-3B7C-FE42-0ABF-D1F915E5454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EFCCC97D-AEE9-82B7-BB54-CEF2D6A4A352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4FC00BD5-9F55-D4CA-9865-AEC20407AA1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40A8E833-4FCB-E21D-2D37-40B8BEECB158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テキスト ボックス 297">
              <a:extLst>
                <a:ext uri="{FF2B5EF4-FFF2-40B4-BE49-F238E27FC236}">
                  <a16:creationId xmlns:a16="http://schemas.microsoft.com/office/drawing/2014/main" id="{7B4D2911-5668-77C3-8CAB-1084F100A050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9846886E-D868-E24C-0A2F-5EB9DAB8F761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6B967A3F-0BA9-A28E-B754-0E53EBC0D78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034D8BB5-0249-85F5-E0C9-9561D94A1C2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0209C5F7-6B1A-09D7-498F-3A1C4768B80E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29ED4CAF-36E9-0D87-EEBD-D17C8E00F752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3201F23E-456E-1BF3-E2CE-1C44701D4A6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326763BD-91E4-2CFB-0868-788EDB7D8DC2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DEFD87A2-2C53-0932-3FD6-BC3A2EFBE640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6420483-51A3-DAED-FDEA-FB02ED73D54D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テキスト ボックス 307">
              <a:extLst>
                <a:ext uri="{FF2B5EF4-FFF2-40B4-BE49-F238E27FC236}">
                  <a16:creationId xmlns:a16="http://schemas.microsoft.com/office/drawing/2014/main" id="{C31F528C-247B-719B-5D9F-00B3483AF068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309" name="テキスト ボックス 308">
              <a:extLst>
                <a:ext uri="{FF2B5EF4-FFF2-40B4-BE49-F238E27FC236}">
                  <a16:creationId xmlns:a16="http://schemas.microsoft.com/office/drawing/2014/main" id="{4C7CB792-D719-F139-1624-045CBBB2E1BE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C723C25B-20C4-3E3B-912D-8997F3C6DAB5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DD3257CD-E59A-F2CE-5C6C-4FEA09D67460}"/>
              </a:ext>
            </a:extLst>
          </p:cNvPr>
          <p:cNvGrpSpPr/>
          <p:nvPr/>
        </p:nvGrpSpPr>
        <p:grpSpPr>
          <a:xfrm>
            <a:off x="3026709" y="3458644"/>
            <a:ext cx="566337" cy="2766715"/>
            <a:chOff x="362497" y="792632"/>
            <a:chExt cx="566337" cy="2766715"/>
          </a:xfrm>
        </p:grpSpPr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CC04E602-DBF4-EF3E-DF55-C7FEB06BC15B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CBB2F870-8A87-7CCE-21C9-BA2BDE3A8434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0E25EA67-BECE-2F4F-26FF-02AB51E3B5A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CD483464-45C8-1D4B-BA69-2FEA5B1CC26A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737A18E0-E3A8-D174-9685-BC7559AA71B1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EE5C1A2D-99B8-9E70-51AC-A445F5DFE5A9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27EDBD92-4D0C-EB3F-6848-ED6B1630F767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DE58AFB2-F602-80FD-AED8-4E5924D1E4F9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30A2C391-A7F4-3B87-5F80-2C8CBA71588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CBAFA1A9-6105-E253-1859-2610299ADE4D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5AA50EA7-8AB8-AEDE-8EEE-9CA486CD64F6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99D6FE27-C46B-C36E-6093-BEB65F7A1F21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324" name="テキスト ボックス 323">
              <a:extLst>
                <a:ext uri="{FF2B5EF4-FFF2-40B4-BE49-F238E27FC236}">
                  <a16:creationId xmlns:a16="http://schemas.microsoft.com/office/drawing/2014/main" id="{97B71234-371F-9CC0-D2B1-C4DCF71F13F1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9661E468-CB24-4CB8-7442-4A59E499FAD8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5D0EDA60-A694-C527-3145-CA1E24AF4C24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0FCCEAF2-F3D9-B68E-5632-3E7F66B1A8A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4E25CE64-F973-3134-E7A7-9B184DA1A0D0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>
              <a:extLst>
                <a:ext uri="{FF2B5EF4-FFF2-40B4-BE49-F238E27FC236}">
                  <a16:creationId xmlns:a16="http://schemas.microsoft.com/office/drawing/2014/main" id="{BE49F4AC-2D9D-ED14-469B-AA816830730D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101D0D0E-ADC2-EF4A-2C32-6409FE03F222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E294A55E-8CDA-403B-D9B3-8415762EEDB6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テキスト ボックス 331">
              <a:extLst>
                <a:ext uri="{FF2B5EF4-FFF2-40B4-BE49-F238E27FC236}">
                  <a16:creationId xmlns:a16="http://schemas.microsoft.com/office/drawing/2014/main" id="{C0185C11-D14F-E4D9-745D-1889B24F5AA9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5670BFC7-478B-D1D4-EAAE-FE1BDE3801AC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41B44601-918B-F0B5-B8B3-42DD79D96F4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572643E1-73E9-212B-B3FC-5C7310611DDA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3BCB35CC-3EF1-3001-A3CA-BD07A602D52A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60114BCE-3E47-13DF-1FE5-2D42BEAF3E78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0AD70D5C-DB65-E469-117C-53BF671BD9A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7ED3F31B-F548-2B30-0132-DFAADC5C768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4739252D-61F5-6D78-AB94-89EA28C32B3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DC912C24-0661-4EE0-58EE-6F3734A67EE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1D5F3375-EFDD-6F0F-0EE8-C0F480B6EC97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DAB692BC-D43C-A40F-CCC2-95A684D16B59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4C5C2F2C-36F5-81BA-0992-774AF38942E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E45AB55-772C-FE81-AB23-FF6D93129F08}"/>
              </a:ext>
            </a:extLst>
          </p:cNvPr>
          <p:cNvGrpSpPr/>
          <p:nvPr/>
        </p:nvGrpSpPr>
        <p:grpSpPr>
          <a:xfrm>
            <a:off x="3531342" y="2717620"/>
            <a:ext cx="2157451" cy="646331"/>
            <a:chOff x="3531342" y="2752323"/>
            <a:chExt cx="2157451" cy="646331"/>
          </a:xfrm>
        </p:grpSpPr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2A1B505C-402A-C038-AB22-2F028D14DE74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EA7F0C5D-A974-C741-7C38-41FDA38BD875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AEDD6F03-AF01-D563-D74B-EFBE5AB0911D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41479AF1-D826-7CF5-C6D1-3E121BF8514D}"/>
              </a:ext>
            </a:extLst>
          </p:cNvPr>
          <p:cNvGrpSpPr/>
          <p:nvPr/>
        </p:nvGrpSpPr>
        <p:grpSpPr>
          <a:xfrm>
            <a:off x="6100712" y="549432"/>
            <a:ext cx="566337" cy="2766715"/>
            <a:chOff x="362497" y="792632"/>
            <a:chExt cx="566337" cy="2766715"/>
          </a:xfrm>
        </p:grpSpPr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61BE7AE4-826E-387C-6166-DC78E2E8C3E1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E4CCE951-3A05-1D88-E777-2AACE1EC2A91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E37C4AF6-5382-320D-6817-F05861FF780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8B63FEC6-F249-5149-3057-DC70031D82D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8836868A-E5D2-3A61-5DE8-20EFFE09A793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5FBF7ED8-9CE3-C404-60A2-A800C703A45B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F0A77024-5A7D-743C-A97E-336CAE77F5F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AAF8B41B-FAD6-1148-134A-DE687D0BC82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>
              <a:extLst>
                <a:ext uri="{FF2B5EF4-FFF2-40B4-BE49-F238E27FC236}">
                  <a16:creationId xmlns:a16="http://schemas.microsoft.com/office/drawing/2014/main" id="{2AEF1528-E64E-AA3E-5ADA-D8607A98FFE9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F52A1319-69BE-2281-8F9A-E8C3ECCD46F4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テキスト ボックス 355">
              <a:extLst>
                <a:ext uri="{FF2B5EF4-FFF2-40B4-BE49-F238E27FC236}">
                  <a16:creationId xmlns:a16="http://schemas.microsoft.com/office/drawing/2014/main" id="{72E520EF-A49E-4AD1-318D-B39D1BA17682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4DD7AFEC-79EC-6DB9-30D6-935CB0BE32A9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D6A600D8-AB0D-EABD-F7E6-7C48E0D3DC3D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E349A4BA-C8C3-A0E8-CED5-C1122727EA81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52976B7D-79F6-ABE7-52F2-AFD039DBB86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9EA9A1F0-F306-A2AD-8E58-4B329F080F6E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D4D449D0-BF50-A57C-8A94-805E56705D4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C840B13B-7B1F-D7E6-A641-5C1A3B68AC81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35308C6B-EA50-5A93-159A-B632E5D7EC2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線コネクタ 364">
              <a:extLst>
                <a:ext uri="{FF2B5EF4-FFF2-40B4-BE49-F238E27FC236}">
                  <a16:creationId xmlns:a16="http://schemas.microsoft.com/office/drawing/2014/main" id="{77077C3B-3A22-F94F-D0F7-3671765AF38B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D0C0094E-1365-4E58-E2C6-4F4E4B5A1ED0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27F0DA1B-F548-5212-688A-774D2A20106C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線コネクタ 367">
              <a:extLst>
                <a:ext uri="{FF2B5EF4-FFF2-40B4-BE49-F238E27FC236}">
                  <a16:creationId xmlns:a16="http://schemas.microsoft.com/office/drawing/2014/main" id="{E1BD024A-3273-D73A-6CD3-DC608AE82B9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CCB6792F-0AB0-B69B-8189-F09FDBFFE53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9FA73B6B-F2E5-4A51-0662-9AA2B61FAEB9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925856AF-7331-EFC8-3F19-2D3D8EF91C45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0D3D6DA3-BEAF-FC17-6B43-E23C939E1B7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>
              <a:extLst>
                <a:ext uri="{FF2B5EF4-FFF2-40B4-BE49-F238E27FC236}">
                  <a16:creationId xmlns:a16="http://schemas.microsoft.com/office/drawing/2014/main" id="{6B01BDD7-E38C-7455-16E1-FED8E89204FF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396A6E3-B464-3AC0-1759-16B556A20C55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74736404-E35D-7D91-9A3E-F973F03074BF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id="{6D97A9A8-8854-CCA4-9906-B12DF21C2CA0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3AAEF0CF-D6D5-3912-62B0-88828FCBD884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9C1C5355-D368-AEAC-8B31-DDACCBCEEC5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DBD007A0-BCDC-4ABA-9ACA-68D71F882FE4}"/>
              </a:ext>
            </a:extLst>
          </p:cNvPr>
          <p:cNvGrpSpPr/>
          <p:nvPr/>
        </p:nvGrpSpPr>
        <p:grpSpPr>
          <a:xfrm>
            <a:off x="6087784" y="3471705"/>
            <a:ext cx="566337" cy="2766715"/>
            <a:chOff x="362497" y="792632"/>
            <a:chExt cx="566337" cy="2766715"/>
          </a:xfrm>
        </p:grpSpPr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0DE6350C-B67D-F904-47E4-DEC5CFF11046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59F79DBB-6E26-C224-AD54-7D8046823AE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525AF85E-DEED-7EB9-DA22-ED0E4E16FF8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EF726179-90A2-93F2-5A22-258F7CA27283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E00531A9-2F13-263D-8250-B6A7AE98A445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EED7C242-5D93-8DD9-B9EF-4441D116C8E8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3DB6FBA8-876B-2976-342B-4ED979A8C8C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40F3049C-DF97-DC82-DFB9-701C48DDEDDD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D34FBCEE-7FBD-E944-E8A6-631CFEBA7DF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2CAC3303-9CE9-F963-33D2-DDD9A1E50C99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0" name="テキスト ボックス 389">
              <a:extLst>
                <a:ext uri="{FF2B5EF4-FFF2-40B4-BE49-F238E27FC236}">
                  <a16:creationId xmlns:a16="http://schemas.microsoft.com/office/drawing/2014/main" id="{9694C9B6-B445-2F8B-A618-5747A44C0BCE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id="{1D219EFF-B787-50AC-368D-365109AB7D85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392" name="テキスト ボックス 391">
              <a:extLst>
                <a:ext uri="{FF2B5EF4-FFF2-40B4-BE49-F238E27FC236}">
                  <a16:creationId xmlns:a16="http://schemas.microsoft.com/office/drawing/2014/main" id="{24EEBBAE-6638-3982-0010-CBF5E9D211B9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84114C98-C569-4A1D-7538-B28DA036DE18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DDC83A4B-6E06-2BF7-6483-91B10AB3B3DE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8A18008E-419B-1F27-8FAD-7070E1E3D921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A6B580BB-409C-8737-3AE7-A744A590CC4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108AA5AD-14F0-736B-E0C1-DE2B15F3868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7423C080-A9F6-79BD-2183-7F71FEBD226D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4FF9639D-64EC-B6E5-22B1-2E58917E65D2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0" name="テキスト ボックス 399">
              <a:extLst>
                <a:ext uri="{FF2B5EF4-FFF2-40B4-BE49-F238E27FC236}">
                  <a16:creationId xmlns:a16="http://schemas.microsoft.com/office/drawing/2014/main" id="{E7E69D65-CF4A-9886-2480-41DF0A0E0AA2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401" name="直線コネクタ 400">
              <a:extLst>
                <a:ext uri="{FF2B5EF4-FFF2-40B4-BE49-F238E27FC236}">
                  <a16:creationId xmlns:a16="http://schemas.microsoft.com/office/drawing/2014/main" id="{B4346206-215E-5CCF-987C-4FA0E2D26B90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線コネクタ 401">
              <a:extLst>
                <a:ext uri="{FF2B5EF4-FFF2-40B4-BE49-F238E27FC236}">
                  <a16:creationId xmlns:a16="http://schemas.microsoft.com/office/drawing/2014/main" id="{5806695C-04B2-837B-0F39-6CB0EB96065D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線コネクタ 402">
              <a:extLst>
                <a:ext uri="{FF2B5EF4-FFF2-40B4-BE49-F238E27FC236}">
                  <a16:creationId xmlns:a16="http://schemas.microsoft.com/office/drawing/2014/main" id="{6E0BCB3C-D5CE-CE4F-1E06-4C8334DD4B5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線コネクタ 403">
              <a:extLst>
                <a:ext uri="{FF2B5EF4-FFF2-40B4-BE49-F238E27FC236}">
                  <a16:creationId xmlns:a16="http://schemas.microsoft.com/office/drawing/2014/main" id="{88DDE020-14F1-EA19-A74B-CAA1E6692696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線コネクタ 404">
              <a:extLst>
                <a:ext uri="{FF2B5EF4-FFF2-40B4-BE49-F238E27FC236}">
                  <a16:creationId xmlns:a16="http://schemas.microsoft.com/office/drawing/2014/main" id="{9E984AC0-B557-76F7-32AC-D4827AC5591B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線コネクタ 405">
              <a:extLst>
                <a:ext uri="{FF2B5EF4-FFF2-40B4-BE49-F238E27FC236}">
                  <a16:creationId xmlns:a16="http://schemas.microsoft.com/office/drawing/2014/main" id="{4CEE080C-8895-8B11-D4D4-B75284B5278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線コネクタ 406">
              <a:extLst>
                <a:ext uri="{FF2B5EF4-FFF2-40B4-BE49-F238E27FC236}">
                  <a16:creationId xmlns:a16="http://schemas.microsoft.com/office/drawing/2014/main" id="{D769F905-6287-5221-CB47-F6C46269147C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線コネクタ 407">
              <a:extLst>
                <a:ext uri="{FF2B5EF4-FFF2-40B4-BE49-F238E27FC236}">
                  <a16:creationId xmlns:a16="http://schemas.microsoft.com/office/drawing/2014/main" id="{C4184911-E33B-1F0A-774C-31D98772607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A4C5CF2B-FBF6-7499-E50B-288FBCD3D13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2AE1E5D6-4CDD-D398-3AFA-9CAFA7BBC892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id="{F2818635-4F93-D68A-9512-080B44BA56FE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80B73FD3-0AD6-090B-0017-B937039BB2DE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A27D327D-1A26-26AB-59E8-AA7636925F05}"/>
              </a:ext>
            </a:extLst>
          </p:cNvPr>
          <p:cNvSpPr txBox="1"/>
          <p:nvPr/>
        </p:nvSpPr>
        <p:spPr>
          <a:xfrm>
            <a:off x="3746677" y="3715711"/>
            <a:ext cx="17450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Late second trimester</a:t>
            </a:r>
          </a:p>
        </p:txBody>
      </p:sp>
      <p:cxnSp>
        <p:nvCxnSpPr>
          <p:cNvPr id="420" name="直線コネクタ 419">
            <a:extLst>
              <a:ext uri="{FF2B5EF4-FFF2-40B4-BE49-F238E27FC236}">
                <a16:creationId xmlns:a16="http://schemas.microsoft.com/office/drawing/2014/main" id="{0733B651-6638-A537-1A09-5617D6312C24}"/>
              </a:ext>
            </a:extLst>
          </p:cNvPr>
          <p:cNvCxnSpPr/>
          <p:nvPr/>
        </p:nvCxnSpPr>
        <p:spPr>
          <a:xfrm flipH="1">
            <a:off x="4528186" y="5089705"/>
            <a:ext cx="11906" cy="409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直線コネクタ 426">
            <a:extLst>
              <a:ext uri="{FF2B5EF4-FFF2-40B4-BE49-F238E27FC236}">
                <a16:creationId xmlns:a16="http://schemas.microsoft.com/office/drawing/2014/main" id="{26FAA302-4DFE-BB42-2E04-D7FA49D7EEF9}"/>
              </a:ext>
            </a:extLst>
          </p:cNvPr>
          <p:cNvCxnSpPr>
            <a:cxnSpLocks/>
          </p:cNvCxnSpPr>
          <p:nvPr/>
        </p:nvCxnSpPr>
        <p:spPr>
          <a:xfrm>
            <a:off x="5207679" y="4447078"/>
            <a:ext cx="0" cy="7605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59143504-C301-1752-6E04-B77CD4060CD3}"/>
              </a:ext>
            </a:extLst>
          </p:cNvPr>
          <p:cNvSpPr txBox="1"/>
          <p:nvPr/>
        </p:nvSpPr>
        <p:spPr>
          <a:xfrm>
            <a:off x="6782446" y="619844"/>
            <a:ext cx="17466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Early second trimester </a:t>
            </a: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7B05BF29-C32B-0C19-DC19-E19DFA8B51AC}"/>
              </a:ext>
            </a:extLst>
          </p:cNvPr>
          <p:cNvSpPr txBox="1"/>
          <p:nvPr/>
        </p:nvSpPr>
        <p:spPr>
          <a:xfrm>
            <a:off x="6729002" y="3715711"/>
            <a:ext cx="16893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Late second trimester</a:t>
            </a:r>
          </a:p>
        </p:txBody>
      </p:sp>
      <p:cxnSp>
        <p:nvCxnSpPr>
          <p:cNvPr id="443" name="直線コネクタ 442">
            <a:extLst>
              <a:ext uri="{FF2B5EF4-FFF2-40B4-BE49-F238E27FC236}">
                <a16:creationId xmlns:a16="http://schemas.microsoft.com/office/drawing/2014/main" id="{5C3CBCE0-7912-8EF9-A8D0-008F7549C4DD}"/>
              </a:ext>
            </a:extLst>
          </p:cNvPr>
          <p:cNvCxnSpPr/>
          <p:nvPr/>
        </p:nvCxnSpPr>
        <p:spPr>
          <a:xfrm>
            <a:off x="8310102" y="4649881"/>
            <a:ext cx="0" cy="827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直線コネクタ 443">
            <a:extLst>
              <a:ext uri="{FF2B5EF4-FFF2-40B4-BE49-F238E27FC236}">
                <a16:creationId xmlns:a16="http://schemas.microsoft.com/office/drawing/2014/main" id="{DCB60421-C002-0433-0B02-B479F1B96E60}"/>
              </a:ext>
            </a:extLst>
          </p:cNvPr>
          <p:cNvCxnSpPr/>
          <p:nvPr/>
        </p:nvCxnSpPr>
        <p:spPr>
          <a:xfrm flipH="1">
            <a:off x="9785919" y="2603324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楕円 444">
            <a:extLst>
              <a:ext uri="{FF2B5EF4-FFF2-40B4-BE49-F238E27FC236}">
                <a16:creationId xmlns:a16="http://schemas.microsoft.com/office/drawing/2014/main" id="{C2127AC2-C865-9EF3-D78C-00170FBB9BDB}"/>
              </a:ext>
            </a:extLst>
          </p:cNvPr>
          <p:cNvSpPr/>
          <p:nvPr/>
        </p:nvSpPr>
        <p:spPr>
          <a:xfrm>
            <a:off x="9955253" y="2523688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46" name="楕円 445">
            <a:extLst>
              <a:ext uri="{FF2B5EF4-FFF2-40B4-BE49-F238E27FC236}">
                <a16:creationId xmlns:a16="http://schemas.microsoft.com/office/drawing/2014/main" id="{5AFA3CA8-3D01-DFB4-AB86-7D63484D2418}"/>
              </a:ext>
            </a:extLst>
          </p:cNvPr>
          <p:cNvSpPr/>
          <p:nvPr/>
        </p:nvSpPr>
        <p:spPr>
          <a:xfrm>
            <a:off x="10705124" y="2162847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47" name="楕円 446">
            <a:extLst>
              <a:ext uri="{FF2B5EF4-FFF2-40B4-BE49-F238E27FC236}">
                <a16:creationId xmlns:a16="http://schemas.microsoft.com/office/drawing/2014/main" id="{0DE76476-B208-4773-3EA1-E81BBC5F839A}"/>
              </a:ext>
            </a:extLst>
          </p:cNvPr>
          <p:cNvSpPr/>
          <p:nvPr/>
        </p:nvSpPr>
        <p:spPr>
          <a:xfrm>
            <a:off x="11341763" y="1773319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448" name="直線コネクタ 447">
            <a:extLst>
              <a:ext uri="{FF2B5EF4-FFF2-40B4-BE49-F238E27FC236}">
                <a16:creationId xmlns:a16="http://schemas.microsoft.com/office/drawing/2014/main" id="{2DAFD3DB-2EE6-38EA-BEE2-083762EE806E}"/>
              </a:ext>
            </a:extLst>
          </p:cNvPr>
          <p:cNvCxnSpPr>
            <a:cxnSpLocks/>
          </p:cNvCxnSpPr>
          <p:nvPr/>
        </p:nvCxnSpPr>
        <p:spPr>
          <a:xfrm flipV="1">
            <a:off x="10792994" y="1924541"/>
            <a:ext cx="0" cy="5651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9" name="直線コネクタ 448">
            <a:extLst>
              <a:ext uri="{FF2B5EF4-FFF2-40B4-BE49-F238E27FC236}">
                <a16:creationId xmlns:a16="http://schemas.microsoft.com/office/drawing/2014/main" id="{A81C7151-B305-98C6-287B-3200892F8815}"/>
              </a:ext>
            </a:extLst>
          </p:cNvPr>
          <p:cNvCxnSpPr/>
          <p:nvPr/>
        </p:nvCxnSpPr>
        <p:spPr>
          <a:xfrm>
            <a:off x="10704478" y="1931863"/>
            <a:ext cx="1896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直線コネクタ 449">
            <a:extLst>
              <a:ext uri="{FF2B5EF4-FFF2-40B4-BE49-F238E27FC236}">
                <a16:creationId xmlns:a16="http://schemas.microsoft.com/office/drawing/2014/main" id="{E559B990-B887-3B8F-83AC-C446BDE64BF8}"/>
              </a:ext>
            </a:extLst>
          </p:cNvPr>
          <p:cNvCxnSpPr/>
          <p:nvPr/>
        </p:nvCxnSpPr>
        <p:spPr>
          <a:xfrm>
            <a:off x="10693940" y="2495809"/>
            <a:ext cx="1896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直線コネクタ 450">
            <a:extLst>
              <a:ext uri="{FF2B5EF4-FFF2-40B4-BE49-F238E27FC236}">
                <a16:creationId xmlns:a16="http://schemas.microsoft.com/office/drawing/2014/main" id="{1BDC1665-8CE9-434C-E85A-569B60305488}"/>
              </a:ext>
            </a:extLst>
          </p:cNvPr>
          <p:cNvCxnSpPr>
            <a:cxnSpLocks/>
          </p:cNvCxnSpPr>
          <p:nvPr/>
        </p:nvCxnSpPr>
        <p:spPr>
          <a:xfrm flipV="1">
            <a:off x="11421202" y="1110005"/>
            <a:ext cx="0" cy="1200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2" name="直線コネクタ 451">
            <a:extLst>
              <a:ext uri="{FF2B5EF4-FFF2-40B4-BE49-F238E27FC236}">
                <a16:creationId xmlns:a16="http://schemas.microsoft.com/office/drawing/2014/main" id="{67134C00-4415-1702-045D-BEE305E9C611}"/>
              </a:ext>
            </a:extLst>
          </p:cNvPr>
          <p:cNvCxnSpPr/>
          <p:nvPr/>
        </p:nvCxnSpPr>
        <p:spPr>
          <a:xfrm>
            <a:off x="11335195" y="1106505"/>
            <a:ext cx="165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直線コネクタ 452">
            <a:extLst>
              <a:ext uri="{FF2B5EF4-FFF2-40B4-BE49-F238E27FC236}">
                <a16:creationId xmlns:a16="http://schemas.microsoft.com/office/drawing/2014/main" id="{F64A38BA-A96E-1C0E-5310-96F44AE86041}"/>
              </a:ext>
            </a:extLst>
          </p:cNvPr>
          <p:cNvCxnSpPr/>
          <p:nvPr/>
        </p:nvCxnSpPr>
        <p:spPr>
          <a:xfrm>
            <a:off x="11334702" y="2297861"/>
            <a:ext cx="165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直線コネクタ 453">
            <a:extLst>
              <a:ext uri="{FF2B5EF4-FFF2-40B4-BE49-F238E27FC236}">
                <a16:creationId xmlns:a16="http://schemas.microsoft.com/office/drawing/2014/main" id="{DC3E6C38-8FA2-8A0C-FC0B-B167818A811F}"/>
              </a:ext>
            </a:extLst>
          </p:cNvPr>
          <p:cNvCxnSpPr/>
          <p:nvPr/>
        </p:nvCxnSpPr>
        <p:spPr>
          <a:xfrm flipH="1">
            <a:off x="9776624" y="5530839"/>
            <a:ext cx="19126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楕円 454">
            <a:extLst>
              <a:ext uri="{FF2B5EF4-FFF2-40B4-BE49-F238E27FC236}">
                <a16:creationId xmlns:a16="http://schemas.microsoft.com/office/drawing/2014/main" id="{AE722D2F-B206-E1B6-0F35-727062020B38}"/>
              </a:ext>
            </a:extLst>
          </p:cNvPr>
          <p:cNvSpPr/>
          <p:nvPr/>
        </p:nvSpPr>
        <p:spPr>
          <a:xfrm>
            <a:off x="10006921" y="5444551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56" name="楕円 455">
            <a:extLst>
              <a:ext uri="{FF2B5EF4-FFF2-40B4-BE49-F238E27FC236}">
                <a16:creationId xmlns:a16="http://schemas.microsoft.com/office/drawing/2014/main" id="{2962EE30-5710-1AB2-C6CD-C463482CCFD9}"/>
              </a:ext>
            </a:extLst>
          </p:cNvPr>
          <p:cNvSpPr/>
          <p:nvPr/>
        </p:nvSpPr>
        <p:spPr>
          <a:xfrm>
            <a:off x="10695819" y="5362882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57" name="楕円 456">
            <a:extLst>
              <a:ext uri="{FF2B5EF4-FFF2-40B4-BE49-F238E27FC236}">
                <a16:creationId xmlns:a16="http://schemas.microsoft.com/office/drawing/2014/main" id="{EF516792-D8C9-14D9-C1AC-DD3AA591AAA3}"/>
              </a:ext>
            </a:extLst>
          </p:cNvPr>
          <p:cNvSpPr/>
          <p:nvPr/>
        </p:nvSpPr>
        <p:spPr>
          <a:xfrm>
            <a:off x="11358779" y="5266954"/>
            <a:ext cx="167777" cy="16977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458" name="直線コネクタ 457">
            <a:extLst>
              <a:ext uri="{FF2B5EF4-FFF2-40B4-BE49-F238E27FC236}">
                <a16:creationId xmlns:a16="http://schemas.microsoft.com/office/drawing/2014/main" id="{17142B2F-538E-4FF8-C33E-CB7AD7C24332}"/>
              </a:ext>
            </a:extLst>
          </p:cNvPr>
          <p:cNvCxnSpPr>
            <a:cxnSpLocks/>
          </p:cNvCxnSpPr>
          <p:nvPr/>
        </p:nvCxnSpPr>
        <p:spPr>
          <a:xfrm flipV="1">
            <a:off x="10778075" y="5226876"/>
            <a:ext cx="1632" cy="4860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9" name="直線コネクタ 458">
            <a:extLst>
              <a:ext uri="{FF2B5EF4-FFF2-40B4-BE49-F238E27FC236}">
                <a16:creationId xmlns:a16="http://schemas.microsoft.com/office/drawing/2014/main" id="{919778ED-2340-BF8F-BB45-9748F0035C68}"/>
              </a:ext>
            </a:extLst>
          </p:cNvPr>
          <p:cNvCxnSpPr/>
          <p:nvPr/>
        </p:nvCxnSpPr>
        <p:spPr>
          <a:xfrm>
            <a:off x="10748265" y="5222127"/>
            <a:ext cx="82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直線コネクタ 459">
            <a:extLst>
              <a:ext uri="{FF2B5EF4-FFF2-40B4-BE49-F238E27FC236}">
                <a16:creationId xmlns:a16="http://schemas.microsoft.com/office/drawing/2014/main" id="{7B2CD4C1-DBBB-A79B-B746-BD3A7D45405A}"/>
              </a:ext>
            </a:extLst>
          </p:cNvPr>
          <p:cNvCxnSpPr/>
          <p:nvPr/>
        </p:nvCxnSpPr>
        <p:spPr>
          <a:xfrm>
            <a:off x="10734970" y="5717467"/>
            <a:ext cx="82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直線コネクタ 460">
            <a:extLst>
              <a:ext uri="{FF2B5EF4-FFF2-40B4-BE49-F238E27FC236}">
                <a16:creationId xmlns:a16="http://schemas.microsoft.com/office/drawing/2014/main" id="{B42BF634-C5E7-BDF9-441D-2DFE99B4664F}"/>
              </a:ext>
            </a:extLst>
          </p:cNvPr>
          <p:cNvCxnSpPr/>
          <p:nvPr/>
        </p:nvCxnSpPr>
        <p:spPr>
          <a:xfrm>
            <a:off x="11382511" y="4868196"/>
            <a:ext cx="1251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直線コネクタ 461">
            <a:extLst>
              <a:ext uri="{FF2B5EF4-FFF2-40B4-BE49-F238E27FC236}">
                <a16:creationId xmlns:a16="http://schemas.microsoft.com/office/drawing/2014/main" id="{F4B06356-51FC-7541-14FD-9A461EB36838}"/>
              </a:ext>
            </a:extLst>
          </p:cNvPr>
          <p:cNvCxnSpPr/>
          <p:nvPr/>
        </p:nvCxnSpPr>
        <p:spPr>
          <a:xfrm>
            <a:off x="11375559" y="5589744"/>
            <a:ext cx="1251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8847F5CA-5DBA-20F9-46DA-54C57530F2D3}"/>
              </a:ext>
            </a:extLst>
          </p:cNvPr>
          <p:cNvGrpSpPr/>
          <p:nvPr/>
        </p:nvGrpSpPr>
        <p:grpSpPr>
          <a:xfrm>
            <a:off x="9221773" y="530684"/>
            <a:ext cx="566337" cy="2766715"/>
            <a:chOff x="362497" y="792632"/>
            <a:chExt cx="566337" cy="2766715"/>
          </a:xfrm>
        </p:grpSpPr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1392B6D0-5048-B57E-4101-8977CDF77CCE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732D9DCA-FDBE-3923-4D91-C8E28DCA8998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00B05BB1-2632-F9A1-DF43-2385B859A96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F728CD86-67F3-0E2A-323F-47278B4DC0C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2BED2F23-3787-5319-75CA-882C8FBF4265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C20D4829-83D9-749B-C9AF-5931677319BE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DCED4214-A26C-ACDA-EFE7-32D2C2C711E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E386CDB4-166B-2BCD-2307-F3C9B4513296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線コネクタ 471">
              <a:extLst>
                <a:ext uri="{FF2B5EF4-FFF2-40B4-BE49-F238E27FC236}">
                  <a16:creationId xmlns:a16="http://schemas.microsoft.com/office/drawing/2014/main" id="{1903B8B7-7A28-8273-F013-A066CA195299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3D496875-25A6-4D05-377F-42B0878E819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id="{6CCAA83F-A877-EE6B-80CE-327F614A2232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B04C38D8-7FCB-1710-D20A-4B9FD7455800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476" name="テキスト ボックス 475">
              <a:extLst>
                <a:ext uri="{FF2B5EF4-FFF2-40B4-BE49-F238E27FC236}">
                  <a16:creationId xmlns:a16="http://schemas.microsoft.com/office/drawing/2014/main" id="{DD8C3877-F381-8F76-BCD8-D1C79544F183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BBC66805-2010-C99E-E777-50023AC6FACB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2320A0DA-9ACC-7E6E-BDA3-6E764B086B9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86104DF3-8B3D-F6E7-B50A-E86A7FC3DF6A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E07099DB-9C4F-CD9A-FEB8-F1DF618F4A30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020F3291-35BF-27FA-2F6F-462A613B2747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線コネクタ 481">
              <a:extLst>
                <a:ext uri="{FF2B5EF4-FFF2-40B4-BE49-F238E27FC236}">
                  <a16:creationId xmlns:a16="http://schemas.microsoft.com/office/drawing/2014/main" id="{BCF55BA4-7925-E092-6D8F-52C2FAF73789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コネクタ 482">
              <a:extLst>
                <a:ext uri="{FF2B5EF4-FFF2-40B4-BE49-F238E27FC236}">
                  <a16:creationId xmlns:a16="http://schemas.microsoft.com/office/drawing/2014/main" id="{2ADF8AAE-C86E-C6AC-5A84-096590747EA5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テキスト ボックス 483">
              <a:extLst>
                <a:ext uri="{FF2B5EF4-FFF2-40B4-BE49-F238E27FC236}">
                  <a16:creationId xmlns:a16="http://schemas.microsoft.com/office/drawing/2014/main" id="{68B02E33-E7CC-921D-6E53-07899F8AA37E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485" name="直線コネクタ 484">
              <a:extLst>
                <a:ext uri="{FF2B5EF4-FFF2-40B4-BE49-F238E27FC236}">
                  <a16:creationId xmlns:a16="http://schemas.microsoft.com/office/drawing/2014/main" id="{42FF63C2-519B-E638-E987-4917790AD9AB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コネクタ 485">
              <a:extLst>
                <a:ext uri="{FF2B5EF4-FFF2-40B4-BE49-F238E27FC236}">
                  <a16:creationId xmlns:a16="http://schemas.microsoft.com/office/drawing/2014/main" id="{1D747AF1-9911-D774-7CCE-7DCC55D0D23F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EB2F2C91-9EA0-823E-AD02-188EF0DE644E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BC155454-694E-7D25-2838-70AA550FED68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EA09F561-BF35-C68E-2534-150D6A309811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3520AB57-02EB-962F-11AC-FE76BB66048E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724E68BB-D1C3-EE7F-3125-760AEBE5E34A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2730A899-B86D-06DD-E984-A1D2F5081005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EAF83917-E84C-0FAE-9811-BE1F79EA22C9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テキスト ボックス 493">
              <a:extLst>
                <a:ext uri="{FF2B5EF4-FFF2-40B4-BE49-F238E27FC236}">
                  <a16:creationId xmlns:a16="http://schemas.microsoft.com/office/drawing/2014/main" id="{D9F77022-2C82-E7EE-A285-31D2035F14EA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495" name="テキスト ボックス 494">
              <a:extLst>
                <a:ext uri="{FF2B5EF4-FFF2-40B4-BE49-F238E27FC236}">
                  <a16:creationId xmlns:a16="http://schemas.microsoft.com/office/drawing/2014/main" id="{FA6499D7-D7F5-5CE1-8A28-3AC20F406E2E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ACD85495-B951-1CCF-A0EE-3ABF5F0703DF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83C952CA-4519-22DD-C2E7-7534D20ED621}"/>
              </a:ext>
            </a:extLst>
          </p:cNvPr>
          <p:cNvGrpSpPr/>
          <p:nvPr/>
        </p:nvGrpSpPr>
        <p:grpSpPr>
          <a:xfrm>
            <a:off x="9208845" y="3452957"/>
            <a:ext cx="566337" cy="2766715"/>
            <a:chOff x="362497" y="792632"/>
            <a:chExt cx="566337" cy="2766715"/>
          </a:xfrm>
        </p:grpSpPr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7C58FB40-EF9D-34C7-A289-D8289F20DB8A}"/>
                </a:ext>
              </a:extLst>
            </p:cNvPr>
            <p:cNvCxnSpPr>
              <a:cxnSpLocks/>
            </p:cNvCxnSpPr>
            <p:nvPr/>
          </p:nvCxnSpPr>
          <p:spPr>
            <a:xfrm>
              <a:off x="925024" y="864879"/>
              <a:ext cx="0" cy="2686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D65BA88F-23DE-C66A-CBDB-2331CAB643D4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47442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0666FF7D-CF86-6879-4998-0234688DBC6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57254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7D8F7947-894D-0637-FD5E-3931AF170E3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67065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47ABCBE9-9FD3-2F88-C096-6292512E8D6C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188575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2F58F2B6-83E3-B4FD-412F-8FECA7372751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376317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コネクタ 503">
              <a:extLst>
                <a:ext uri="{FF2B5EF4-FFF2-40B4-BE49-F238E27FC236}">
                  <a16:creationId xmlns:a16="http://schemas.microsoft.com/office/drawing/2014/main" id="{779D0A28-55C3-B4C1-18DE-1462978360A0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1983869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EEAE99DF-2520-B807-99B8-B8A976BEF51C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081981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95BA3F17-730B-E8CF-7E8E-3DA51DAEA22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18009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28F9C4D9-8351-0D7B-2F95-CC5AE559B96F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27820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8" name="テキスト ボックス 507">
              <a:extLst>
                <a:ext uri="{FF2B5EF4-FFF2-40B4-BE49-F238E27FC236}">
                  <a16:creationId xmlns:a16="http://schemas.microsoft.com/office/drawing/2014/main" id="{3A575EB2-5E24-71C2-FD2B-EE566F78C80C}"/>
                </a:ext>
              </a:extLst>
            </p:cNvPr>
            <p:cNvSpPr txBox="1"/>
            <p:nvPr/>
          </p:nvSpPr>
          <p:spPr>
            <a:xfrm>
              <a:off x="366859" y="1754939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509" name="テキスト ボックス 508">
              <a:extLst>
                <a:ext uri="{FF2B5EF4-FFF2-40B4-BE49-F238E27FC236}">
                  <a16:creationId xmlns:a16="http://schemas.microsoft.com/office/drawing/2014/main" id="{C8751BE8-120F-0C7A-7D66-93EE8A2407D4}"/>
                </a:ext>
              </a:extLst>
            </p:cNvPr>
            <p:cNvSpPr txBox="1"/>
            <p:nvPr/>
          </p:nvSpPr>
          <p:spPr>
            <a:xfrm>
              <a:off x="366859" y="2207674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</a:p>
          </p:txBody>
        </p:sp>
        <p:sp>
          <p:nvSpPr>
            <p:cNvPr id="510" name="テキスト ボックス 509">
              <a:extLst>
                <a:ext uri="{FF2B5EF4-FFF2-40B4-BE49-F238E27FC236}">
                  <a16:creationId xmlns:a16="http://schemas.microsoft.com/office/drawing/2014/main" id="{5A571B11-AE8F-219D-1F84-734C39494404}"/>
                </a:ext>
              </a:extLst>
            </p:cNvPr>
            <p:cNvSpPr txBox="1"/>
            <p:nvPr/>
          </p:nvSpPr>
          <p:spPr>
            <a:xfrm>
              <a:off x="366859" y="2702933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cxnSp>
          <p:nvCxnSpPr>
            <p:cNvPr id="511" name="直線コネクタ 510">
              <a:extLst>
                <a:ext uri="{FF2B5EF4-FFF2-40B4-BE49-F238E27FC236}">
                  <a16:creationId xmlns:a16="http://schemas.microsoft.com/office/drawing/2014/main" id="{1BC95C29-B7C8-AA4B-D363-593047B4309B}"/>
                </a:ext>
              </a:extLst>
            </p:cNvPr>
            <p:cNvCxnSpPr>
              <a:cxnSpLocks/>
            </p:cNvCxnSpPr>
            <p:nvPr/>
          </p:nvCxnSpPr>
          <p:spPr>
            <a:xfrm>
              <a:off x="822154" y="2866874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DB2493F9-E22F-EE3A-626E-D238B432DE15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768765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07E01BC5-7131-1920-A692-02214FDA40EB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2968197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110F29BD-A6D7-4482-1B56-0B38D77AB22F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069520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093DB077-D885-7854-3689-391158DEF66D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170843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69BD63FE-26B8-8C0D-0CD4-498BAACCB01E}"/>
                </a:ext>
              </a:extLst>
            </p:cNvPr>
            <p:cNvCxnSpPr>
              <a:cxnSpLocks/>
            </p:cNvCxnSpPr>
            <p:nvPr/>
          </p:nvCxnSpPr>
          <p:spPr>
            <a:xfrm>
              <a:off x="848824" y="327216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569F3487-7871-C62F-872E-EE51F2D02C7C}"/>
                </a:ext>
              </a:extLst>
            </p:cNvPr>
            <p:cNvCxnSpPr>
              <a:cxnSpLocks/>
            </p:cNvCxnSpPr>
            <p:nvPr/>
          </p:nvCxnSpPr>
          <p:spPr>
            <a:xfrm>
              <a:off x="818344" y="3373490"/>
              <a:ext cx="110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8" name="テキスト ボックス 517">
              <a:extLst>
                <a:ext uri="{FF2B5EF4-FFF2-40B4-BE49-F238E27FC236}">
                  <a16:creationId xmlns:a16="http://schemas.microsoft.com/office/drawing/2014/main" id="{70588115-0DDC-9103-1762-17CCD9E5327A}"/>
                </a:ext>
              </a:extLst>
            </p:cNvPr>
            <p:cNvSpPr txBox="1"/>
            <p:nvPr/>
          </p:nvSpPr>
          <p:spPr>
            <a:xfrm>
              <a:off x="366858" y="3251570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</a:p>
          </p:txBody>
        </p: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B94FCEA0-2F92-A221-9D74-39C43264680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51212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5F242593-967E-2E9C-872B-FB6328F36B81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61023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8B3EA68D-6C1A-84C8-A116-F95366AA9806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70834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DC4FF409-C6D0-FE88-0EE8-827983006A90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92345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15648201-0F7C-A9C7-4435-BECF3F65B6F2}"/>
                </a:ext>
              </a:extLst>
            </p:cNvPr>
            <p:cNvCxnSpPr>
              <a:cxnSpLocks/>
            </p:cNvCxnSpPr>
            <p:nvPr/>
          </p:nvCxnSpPr>
          <p:spPr>
            <a:xfrm>
              <a:off x="817792" y="1414010"/>
              <a:ext cx="1066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直線コネクタ 523">
              <a:extLst>
                <a:ext uri="{FF2B5EF4-FFF2-40B4-BE49-F238E27FC236}">
                  <a16:creationId xmlns:a16="http://schemas.microsoft.com/office/drawing/2014/main" id="{6D8048A8-3F5E-2FA3-1E9F-5329221FE5D3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021562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コネクタ 524">
              <a:extLst>
                <a:ext uri="{FF2B5EF4-FFF2-40B4-BE49-F238E27FC236}">
                  <a16:creationId xmlns:a16="http://schemas.microsoft.com/office/drawing/2014/main" id="{103D3C37-F2DA-DEC9-FD50-12050EA9F192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119674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コネクタ 525">
              <a:extLst>
                <a:ext uri="{FF2B5EF4-FFF2-40B4-BE49-F238E27FC236}">
                  <a16:creationId xmlns:a16="http://schemas.microsoft.com/office/drawing/2014/main" id="{311B266D-3E26-7899-A499-75669E99AAA1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217786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コネクタ 526">
              <a:extLst>
                <a:ext uri="{FF2B5EF4-FFF2-40B4-BE49-F238E27FC236}">
                  <a16:creationId xmlns:a16="http://schemas.microsoft.com/office/drawing/2014/main" id="{AABD72AE-6506-D26D-143E-0592B936EFF7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31589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テキスト ボックス 527">
              <a:extLst>
                <a:ext uri="{FF2B5EF4-FFF2-40B4-BE49-F238E27FC236}">
                  <a16:creationId xmlns:a16="http://schemas.microsoft.com/office/drawing/2014/main" id="{33337DA9-295F-2DF0-77E0-B495ECB29D5F}"/>
                </a:ext>
              </a:extLst>
            </p:cNvPr>
            <p:cNvSpPr txBox="1"/>
            <p:nvPr/>
          </p:nvSpPr>
          <p:spPr>
            <a:xfrm>
              <a:off x="362497" y="792632"/>
              <a:ext cx="40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529" name="テキスト ボックス 528">
              <a:extLst>
                <a:ext uri="{FF2B5EF4-FFF2-40B4-BE49-F238E27FC236}">
                  <a16:creationId xmlns:a16="http://schemas.microsoft.com/office/drawing/2014/main" id="{814AB0A3-4A89-83FE-5AD8-C46A92618697}"/>
                </a:ext>
              </a:extLst>
            </p:cNvPr>
            <p:cNvSpPr txBox="1"/>
            <p:nvPr/>
          </p:nvSpPr>
          <p:spPr>
            <a:xfrm>
              <a:off x="362497" y="1245367"/>
              <a:ext cx="436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</a:p>
          </p:txBody>
        </p:sp>
        <p:cxnSp>
          <p:nvCxnSpPr>
            <p:cNvPr id="530" name="直線コネクタ 529">
              <a:extLst>
                <a:ext uri="{FF2B5EF4-FFF2-40B4-BE49-F238E27FC236}">
                  <a16:creationId xmlns:a16="http://schemas.microsoft.com/office/drawing/2014/main" id="{E09A3101-D432-8698-DFDC-C61C5407002A}"/>
                </a:ext>
              </a:extLst>
            </p:cNvPr>
            <p:cNvCxnSpPr>
              <a:cxnSpLocks/>
            </p:cNvCxnSpPr>
            <p:nvPr/>
          </p:nvCxnSpPr>
          <p:spPr>
            <a:xfrm>
              <a:off x="844462" y="1806458"/>
              <a:ext cx="800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8DC747F7-5197-CB03-4063-26F1AC43623B}"/>
              </a:ext>
            </a:extLst>
          </p:cNvPr>
          <p:cNvSpPr txBox="1"/>
          <p:nvPr/>
        </p:nvSpPr>
        <p:spPr>
          <a:xfrm>
            <a:off x="9901808" y="619844"/>
            <a:ext cx="17531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Early second trimester </a:t>
            </a:r>
          </a:p>
        </p:txBody>
      </p:sp>
      <p:sp>
        <p:nvSpPr>
          <p:cNvPr id="538" name="テキスト ボックス 537">
            <a:extLst>
              <a:ext uri="{FF2B5EF4-FFF2-40B4-BE49-F238E27FC236}">
                <a16:creationId xmlns:a16="http://schemas.microsoft.com/office/drawing/2014/main" id="{ED0C4A93-BBFD-C2B5-95F4-9962B3239433}"/>
              </a:ext>
            </a:extLst>
          </p:cNvPr>
          <p:cNvSpPr txBox="1"/>
          <p:nvPr/>
        </p:nvSpPr>
        <p:spPr>
          <a:xfrm>
            <a:off x="9889128" y="3724446"/>
            <a:ext cx="17965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Late second trimester</a:t>
            </a:r>
          </a:p>
        </p:txBody>
      </p:sp>
      <p:cxnSp>
        <p:nvCxnSpPr>
          <p:cNvPr id="544" name="直線コネクタ 543">
            <a:extLst>
              <a:ext uri="{FF2B5EF4-FFF2-40B4-BE49-F238E27FC236}">
                <a16:creationId xmlns:a16="http://schemas.microsoft.com/office/drawing/2014/main" id="{A217C36D-439B-B25E-29E3-4CC5E50A6E1E}"/>
              </a:ext>
            </a:extLst>
          </p:cNvPr>
          <p:cNvCxnSpPr>
            <a:cxnSpLocks/>
          </p:cNvCxnSpPr>
          <p:nvPr/>
        </p:nvCxnSpPr>
        <p:spPr>
          <a:xfrm>
            <a:off x="11445080" y="4867999"/>
            <a:ext cx="0" cy="7217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B3D5C93-D028-69F0-5B2D-3B45A2A2D207}"/>
              </a:ext>
            </a:extLst>
          </p:cNvPr>
          <p:cNvGrpSpPr/>
          <p:nvPr/>
        </p:nvGrpSpPr>
        <p:grpSpPr>
          <a:xfrm>
            <a:off x="3492538" y="5681173"/>
            <a:ext cx="2157451" cy="646331"/>
            <a:chOff x="3531342" y="2752323"/>
            <a:chExt cx="2157451" cy="646331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B8AC384-0010-02E4-DBAD-66EA00AF5EB9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B6810F7-62B9-A1F3-C6E5-80D1D2513352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52E13D0-70D5-BFAC-9315-92C264E9A089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6F82453-32F8-2A00-2D3D-1DC7C9A637DC}"/>
              </a:ext>
            </a:extLst>
          </p:cNvPr>
          <p:cNvGrpSpPr/>
          <p:nvPr/>
        </p:nvGrpSpPr>
        <p:grpSpPr>
          <a:xfrm>
            <a:off x="6574365" y="2717620"/>
            <a:ext cx="2157451" cy="646331"/>
            <a:chOff x="3531342" y="2752323"/>
            <a:chExt cx="2157451" cy="646331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B9E7A05-C4DE-82A9-5A8E-E4C820208D8D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E908130-EB62-03C0-B2DC-3F7E4768B1CF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0EC96B7-59D8-612C-1C27-8EE12827B9EC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723692E-D3E0-76AD-577A-8A07E243AEEF}"/>
              </a:ext>
            </a:extLst>
          </p:cNvPr>
          <p:cNvGrpSpPr/>
          <p:nvPr/>
        </p:nvGrpSpPr>
        <p:grpSpPr>
          <a:xfrm>
            <a:off x="9699633" y="2717620"/>
            <a:ext cx="2157451" cy="646331"/>
            <a:chOff x="3531342" y="2752323"/>
            <a:chExt cx="2157451" cy="646331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71FB7FD-A454-7A6E-8554-4ADB3879F11E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4AF77270-BBAC-A9D2-D962-734314D4B8CA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8B51CBF-3B61-15A3-5CA1-43496F2BA234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0264CEB-EB45-FC0C-9EE2-C7831DA6E1AD}"/>
              </a:ext>
            </a:extLst>
          </p:cNvPr>
          <p:cNvGrpSpPr/>
          <p:nvPr/>
        </p:nvGrpSpPr>
        <p:grpSpPr>
          <a:xfrm>
            <a:off x="6560552" y="5681173"/>
            <a:ext cx="2157451" cy="646331"/>
            <a:chOff x="3531342" y="2752323"/>
            <a:chExt cx="2157451" cy="646331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9400B85-27B2-B3E6-7092-E712328C87E6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42AD65F-1AEF-7395-F6AE-2ABA75F17EF7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C783FC5-BB0A-898D-3F15-5CCC0FCED609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8E01736-915F-E703-5CE4-F5B616CBA1AB}"/>
              </a:ext>
            </a:extLst>
          </p:cNvPr>
          <p:cNvGrpSpPr/>
          <p:nvPr/>
        </p:nvGrpSpPr>
        <p:grpSpPr>
          <a:xfrm>
            <a:off x="9699853" y="5681173"/>
            <a:ext cx="2157451" cy="646331"/>
            <a:chOff x="3531342" y="2752323"/>
            <a:chExt cx="2157451" cy="646331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BF47AF5-F788-A514-4337-3F75E1CF8927}"/>
                </a:ext>
              </a:extLst>
            </p:cNvPr>
            <p:cNvSpPr txBox="1"/>
            <p:nvPr/>
          </p:nvSpPr>
          <p:spPr>
            <a:xfrm>
              <a:off x="3531342" y="2752323"/>
              <a:ext cx="7804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</a:p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exposure</a:t>
              </a:r>
            </a:p>
            <a:p>
              <a:endPara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E78CCC4-92E8-5C63-877B-7317DE4E58A3}"/>
                </a:ext>
              </a:extLst>
            </p:cNvPr>
            <p:cNvSpPr txBox="1"/>
            <p:nvPr/>
          </p:nvSpPr>
          <p:spPr>
            <a:xfrm>
              <a:off x="4285535" y="2888209"/>
              <a:ext cx="77354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Monthly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105F264-D16D-3799-6DDD-65F4D5451A0B}"/>
                </a:ext>
              </a:extLst>
            </p:cNvPr>
            <p:cNvSpPr txBox="1"/>
            <p:nvPr/>
          </p:nvSpPr>
          <p:spPr>
            <a:xfrm>
              <a:off x="4954377" y="2883784"/>
              <a:ext cx="73441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Weekly</a:t>
              </a: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CDD5838-08EC-28C1-180A-E2AE3D5D11D1}"/>
              </a:ext>
            </a:extLst>
          </p:cNvPr>
          <p:cNvSpPr txBox="1"/>
          <p:nvPr/>
        </p:nvSpPr>
        <p:spPr>
          <a:xfrm>
            <a:off x="194666" y="6442498"/>
            <a:ext cx="5056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Odds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among the Models</a:t>
            </a:r>
            <a:endParaRPr kumimoji="1" lang="en-US" altLang="ja-JP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54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295</TotalTime>
  <Words>116</Words>
  <Application>Microsoft Office PowerPoint</Application>
  <PresentationFormat>ワイド画面</PresentationFormat>
  <Paragraphs>80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SHIMONO Masayuki</dc:creator>
  <cp:lastModifiedBy>SHIMONO Masayuki</cp:lastModifiedBy>
  <cp:revision>5</cp:revision>
  <dcterms:created xsi:type="dcterms:W3CDTF">2023-02-26T02:21:05Z</dcterms:created>
  <dcterms:modified xsi:type="dcterms:W3CDTF">2023-07-02T04:07:12Z</dcterms:modified>
</cp:coreProperties>
</file>