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handoutMasterIdLst>
    <p:handoutMasterId r:id="rId5"/>
  </p:handoutMasterIdLst>
  <p:sldIdLst>
    <p:sldId id="258" r:id="rId2"/>
    <p:sldId id="257" r:id="rId3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B22"/>
    <a:srgbClr val="004F9E"/>
    <a:srgbClr val="0000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1061" y="5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9" d="100"/>
          <a:sy n="69" d="100"/>
        </p:scale>
        <p:origin x="274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26EC3E-5393-4C0D-8B68-BE272FDCE336}" type="datetimeFigureOut">
              <a:rPr lang="es-ES" smtClean="0"/>
              <a:t>15/06/2017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C379CF-7875-45EF-AF0D-1A442AD33FF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34749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B60E54-F1F4-4A95-824B-6787D4CCB7DD}" type="datetimeFigureOut">
              <a:rPr lang="es-ES" smtClean="0"/>
              <a:t>15/06/2017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53A689-FFB1-4A95-AE82-51D926EFB69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92930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tif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tif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tif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tif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1716" y="60620"/>
            <a:ext cx="5312126" cy="708283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F8221-1F94-4390-B867-52F9FD71FEE7}" type="datetimeFigureOut">
              <a:rPr lang="es-ES" smtClean="0"/>
              <a:t>15/06/2017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1093" y="6261707"/>
            <a:ext cx="1442907" cy="459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332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24573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517060" cy="557663"/>
          </a:xfrm>
        </p:spPr>
        <p:txBody>
          <a:bodyPr/>
          <a:lstStyle/>
          <a:p>
            <a:r>
              <a:rPr lang="es-ES" dirty="0" smtClean="0"/>
              <a:t>Haga clic para modificar el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10862"/>
            <a:ext cx="7886700" cy="4566101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D6D64-345E-42DE-8731-E15ED1F48FAA}" type="slidenum">
              <a:rPr lang="es-ES" smtClean="0"/>
              <a:t>‹Nº›</a:t>
            </a:fld>
            <a:endParaRPr lang="es-ES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91" y="6301147"/>
            <a:ext cx="1442907" cy="459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0556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D6D64-345E-42DE-8731-E15ED1F48FAA}" type="slidenum">
              <a:rPr lang="es-ES" smtClean="0"/>
              <a:t>‹Nº›</a:t>
            </a:fld>
            <a:endParaRPr lang="es-ES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91" y="6301147"/>
            <a:ext cx="1442907" cy="459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774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245736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6796"/>
            <a:ext cx="3886200" cy="4650167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6796"/>
            <a:ext cx="3886200" cy="4650167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D6D64-345E-42DE-8731-E15ED1F48FAA}" type="slidenum">
              <a:rPr lang="es-ES" smtClean="0"/>
              <a:t>‹Nº›</a:t>
            </a:fld>
            <a:endParaRPr lang="es-ES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91" y="6301147"/>
            <a:ext cx="1442907" cy="459769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517060" cy="557663"/>
          </a:xfrm>
        </p:spPr>
        <p:txBody>
          <a:bodyPr/>
          <a:lstStyle/>
          <a:p>
            <a:r>
              <a:rPr lang="es-ES" dirty="0" smtClean="0"/>
              <a:t>Haga clic para modificar el estilo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68378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245736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37882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261794"/>
            <a:ext cx="3868340" cy="3927869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37882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261794"/>
            <a:ext cx="3887391" cy="3927869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D6D64-345E-42DE-8731-E15ED1F48FAA}" type="slidenum">
              <a:rPr lang="es-ES" smtClean="0"/>
              <a:t>‹Nº›</a:t>
            </a:fld>
            <a:endParaRPr lang="es-ES"/>
          </a:p>
        </p:txBody>
      </p:sp>
      <p:pic>
        <p:nvPicPr>
          <p:cNvPr id="11" name="Imagen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91" y="6301147"/>
            <a:ext cx="1442907" cy="459769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517060" cy="557663"/>
          </a:xfrm>
        </p:spPr>
        <p:txBody>
          <a:bodyPr/>
          <a:lstStyle/>
          <a:p>
            <a:r>
              <a:rPr lang="es-ES" dirty="0" smtClean="0"/>
              <a:t>Haga clic para modificar el estilo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5026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245736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D6D64-345E-42DE-8731-E15ED1F48FAA}" type="slidenum">
              <a:rPr lang="es-ES" smtClean="0"/>
              <a:t>‹Nº›</a:t>
            </a:fld>
            <a:endParaRPr lang="es-ES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91" y="6301147"/>
            <a:ext cx="1442907" cy="459769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517060" cy="557663"/>
          </a:xfrm>
        </p:spPr>
        <p:txBody>
          <a:bodyPr/>
          <a:lstStyle/>
          <a:p>
            <a:r>
              <a:rPr lang="es-ES" dirty="0" smtClean="0"/>
              <a:t>Haga clic para modificar el estilo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56058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D6D64-345E-42DE-8731-E15ED1F48FAA}" type="slidenum">
              <a:rPr lang="es-ES" smtClean="0"/>
              <a:t>‹Nº›</a:t>
            </a:fld>
            <a:endParaRPr lang="es-ES"/>
          </a:p>
        </p:txBody>
      </p:sp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91" y="6301147"/>
            <a:ext cx="1442907" cy="459769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245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4399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0F8221-1F94-4390-B867-52F9FD71FEE7}" type="datetimeFigureOut">
              <a:rPr lang="es-ES" smtClean="0"/>
              <a:t>15/06/2017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DD6D64-345E-42DE-8731-E15ED1F48FA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90047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0070C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000B2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000B2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000B2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0B2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0B2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682317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6769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90</TotalTime>
  <Words>0</Words>
  <Application>Microsoft Office PowerPoint</Application>
  <PresentationFormat>Presentación en pantalla (4:3)</PresentationFormat>
  <Paragraphs>0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Elena Alonso Redondo</dc:creator>
  <cp:lastModifiedBy>Elena Alonso Redondo</cp:lastModifiedBy>
  <cp:revision>12</cp:revision>
  <dcterms:created xsi:type="dcterms:W3CDTF">2017-05-25T13:00:33Z</dcterms:created>
  <dcterms:modified xsi:type="dcterms:W3CDTF">2017-06-15T08:06:02Z</dcterms:modified>
</cp:coreProperties>
</file>